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6858000" cx="12192000"/>
  <p:notesSz cx="20104100" cy="11309350"/>
  <p:embeddedFontLst>
    <p:embeddedFont>
      <p:font typeface="Roboto"/>
      <p:regular r:id="rId18"/>
      <p:bold r:id="rId19"/>
      <p:italic r:id="rId20"/>
      <p:boldItalic r:id="rId21"/>
    </p:embeddedFont>
    <p:embeddedFont>
      <p:font typeface="Montserrat"/>
      <p:regular r:id="rId22"/>
      <p:bold r:id="rId23"/>
      <p:italic r:id="rId24"/>
      <p:boldItalic r:id="rId25"/>
    </p:embeddedFont>
    <p:embeddedFont>
      <p:font typeface="Roboto Light"/>
      <p:regular r:id="rId26"/>
      <p:bold r:id="rId27"/>
      <p:italic r:id="rId28"/>
      <p:boldItalic r:id="rId29"/>
    </p:embeddedFont>
    <p:embeddedFont>
      <p:font typeface="Montserrat ExtraBold"/>
      <p:bold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40">
          <p15:clr>
            <a:srgbClr val="A4A3A4"/>
          </p15:clr>
        </p15:guide>
        <p15:guide id="2" pos="7217">
          <p15:clr>
            <a:srgbClr val="A4A3A4"/>
          </p15:clr>
        </p15:guide>
      </p15:sldGuideLst>
    </p:ext>
    <p:ext uri="GoogleSlidesCustomDataVersion2">
      <go:slidesCustomData xmlns:go="http://customooxmlschemas.google.com/" r:id="rId32" roundtripDataSignature="AMtx7mi60Qf3g6GzxhBfGJIw4cHAv+L+S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258BCD4-C559-4FF8-ADF1-4E3E0C34E028}">
  <a:tblStyle styleId="{3258BCD4-C559-4FF8-ADF1-4E3E0C34E028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73E53009-C5F1-4F83-8F9E-A65C283AA642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40" orient="horz"/>
        <p:guide pos="7217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ontserratExtraBold-boldItalic.fntdata"/><Relationship Id="rId30" Type="http://schemas.openxmlformats.org/officeDocument/2006/relationships/font" Target="fonts/MontserratExtraBold-bold.fntdata"/><Relationship Id="rId32" Type="http://customschemas.google.com/relationships/presentationmetadata" Target="metadata"/><Relationship Id="rId20" Type="http://schemas.openxmlformats.org/officeDocument/2006/relationships/font" Target="fonts/Roboto-italic.fntdata"/><Relationship Id="rId22" Type="http://schemas.openxmlformats.org/officeDocument/2006/relationships/font" Target="fonts/Montserrat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26" Type="http://schemas.openxmlformats.org/officeDocument/2006/relationships/font" Target="fonts/RobotoLight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RobotoLight-italic.fntdata"/><Relationship Id="rId27" Type="http://schemas.openxmlformats.org/officeDocument/2006/relationships/font" Target="fonts/RobotoLight-bold.fntdata"/><Relationship Id="rId29" Type="http://schemas.openxmlformats.org/officeDocument/2006/relationships/font" Target="fonts/RobotoLight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1387138" y="0"/>
            <a:ext cx="8712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659563" y="1414463"/>
            <a:ext cx="6784975" cy="38163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2009775" y="5441950"/>
            <a:ext cx="16084549" cy="4454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72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09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g227b1075226_0_9118:notes"/>
          <p:cNvSpPr txBox="1"/>
          <p:nvPr>
            <p:ph idx="1" type="body"/>
          </p:nvPr>
        </p:nvSpPr>
        <p:spPr>
          <a:xfrm>
            <a:off x="2009774" y="5441949"/>
            <a:ext cx="16084200" cy="44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08150" lIns="216375" spcFirstLastPara="1" rIns="216375" wrap="square" tIns="1081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2" name="Google Shape;1332;g227b1075226_0_911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27ff1d1417a_0_15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g27ff1d1417a_0_15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g27ff1d1417a_0_146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10" name="Google Shape;1410;g27ff1d1417a_0_146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g227b1075226_0_912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38" name="Google Shape;1338;g227b1075226_0_912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7ff1d1417a_0_1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44" name="Google Shape;1344;g27ff1d1417a_0_1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9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27ff1d1417a_0_7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51" name="Google Shape;1351;g27ff1d1417a_0_7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g227b1075226_0_9140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57" name="Google Shape;1357;g227b1075226_0_9140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g227b1075226_0_9154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63" name="Google Shape;1363;g227b1075226_0_9154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g27ff1d1417a_0_23:notes"/>
          <p:cNvSpPr txBox="1"/>
          <p:nvPr>
            <p:ph idx="1" type="body"/>
          </p:nvPr>
        </p:nvSpPr>
        <p:spPr>
          <a:xfrm>
            <a:off x="2009775" y="5441950"/>
            <a:ext cx="16084500" cy="4454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4" name="Google Shape;1374;g27ff1d1417a_0_23:notes"/>
          <p:cNvSpPr/>
          <p:nvPr>
            <p:ph idx="2" type="sldImg"/>
          </p:nvPr>
        </p:nvSpPr>
        <p:spPr>
          <a:xfrm>
            <a:off x="6659563" y="1414463"/>
            <a:ext cx="6785100" cy="381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g227b1075226_0_9166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80" name="Google Shape;1380;g227b1075226_0_9166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0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7ff1d1417a_0_128:notes"/>
          <p:cNvSpPr txBox="1"/>
          <p:nvPr>
            <p:ph idx="1" type="body"/>
          </p:nvPr>
        </p:nvSpPr>
        <p:spPr>
          <a:xfrm>
            <a:off x="2010410" y="5442625"/>
            <a:ext cx="16083300" cy="44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900"/>
          </a:p>
        </p:txBody>
      </p:sp>
      <p:sp>
        <p:nvSpPr>
          <p:cNvPr id="1392" name="Google Shape;1392;g27ff1d1417a_0_128:notes"/>
          <p:cNvSpPr/>
          <p:nvPr>
            <p:ph idx="2" type="sldImg"/>
          </p:nvPr>
        </p:nvSpPr>
        <p:spPr>
          <a:xfrm>
            <a:off x="2010410" y="1413669"/>
            <a:ext cx="16083300" cy="381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9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24a4dc40d02_0_6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g24a4dc40d02_0_6"/>
          <p:cNvSpPr/>
          <p:nvPr/>
        </p:nvSpPr>
        <p:spPr>
          <a:xfrm>
            <a:off x="7799683" y="3367089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24a4dc40d02_0_6"/>
          <p:cNvSpPr/>
          <p:nvPr/>
        </p:nvSpPr>
        <p:spPr>
          <a:xfrm>
            <a:off x="0" y="1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24a4dc40d02_0_6"/>
          <p:cNvSpPr/>
          <p:nvPr/>
        </p:nvSpPr>
        <p:spPr>
          <a:xfrm>
            <a:off x="6875742" y="1"/>
            <a:ext cx="5325837" cy="3622696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g24a4dc40d02_0_6"/>
          <p:cNvSpPr/>
          <p:nvPr/>
        </p:nvSpPr>
        <p:spPr>
          <a:xfrm>
            <a:off x="9471276" y="818615"/>
            <a:ext cx="677784" cy="882625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g24a4dc40d02_0_6"/>
          <p:cNvSpPr/>
          <p:nvPr/>
        </p:nvSpPr>
        <p:spPr>
          <a:xfrm>
            <a:off x="10826977" y="818616"/>
            <a:ext cx="677784" cy="882625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g24a4dc40d02_0_6"/>
          <p:cNvSpPr/>
          <p:nvPr/>
        </p:nvSpPr>
        <p:spPr>
          <a:xfrm>
            <a:off x="10046972" y="242989"/>
            <a:ext cx="882625" cy="677785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g24a4dc40d02_0_6"/>
          <p:cNvSpPr/>
          <p:nvPr/>
        </p:nvSpPr>
        <p:spPr>
          <a:xfrm>
            <a:off x="10046973" y="1598592"/>
            <a:ext cx="882625" cy="677785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g24a4dc40d02_0_6"/>
          <p:cNvSpPr/>
          <p:nvPr/>
        </p:nvSpPr>
        <p:spPr>
          <a:xfrm>
            <a:off x="8795164" y="1437888"/>
            <a:ext cx="3390467" cy="2185730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g24a4dc40d02_0_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0068" y="593217"/>
            <a:ext cx="3331938" cy="76104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g24a4dc40d02_0_6"/>
          <p:cNvSpPr txBox="1"/>
          <p:nvPr>
            <p:ph idx="1" type="body"/>
          </p:nvPr>
        </p:nvSpPr>
        <p:spPr>
          <a:xfrm>
            <a:off x="580068" y="2531453"/>
            <a:ext cx="732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g24a4dc40d02_0_6"/>
          <p:cNvSpPr txBox="1"/>
          <p:nvPr>
            <p:ph idx="2" type="body"/>
          </p:nvPr>
        </p:nvSpPr>
        <p:spPr>
          <a:xfrm>
            <a:off x="580068" y="3302805"/>
            <a:ext cx="7329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g24a4dc40d02_0_6"/>
          <p:cNvSpPr txBox="1"/>
          <p:nvPr>
            <p:ph idx="3" type="body"/>
          </p:nvPr>
        </p:nvSpPr>
        <p:spPr>
          <a:xfrm>
            <a:off x="580068" y="435115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g24a4dc40d02_0_6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4a4dc40d02_0_1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4a4dc40d02_0_1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9" name="Google Shape;119;g24a4dc40d02_0_107"/>
          <p:cNvSpPr txBox="1"/>
          <p:nvPr>
            <p:ph idx="1" type="body"/>
          </p:nvPr>
        </p:nvSpPr>
        <p:spPr>
          <a:xfrm>
            <a:off x="407987" y="1567805"/>
            <a:ext cx="11376000" cy="46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120" name="Google Shape;120;g24a4dc40d02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a4dc40d02_0_107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a4dc40d02_0_1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g24a4dc40d02_0_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g24a4dc40d02_0_11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" name="Google Shape;126;g24a4dc40d02_0_113"/>
          <p:cNvSpPr txBox="1"/>
          <p:nvPr>
            <p:ph idx="2" type="body"/>
          </p:nvPr>
        </p:nvSpPr>
        <p:spPr>
          <a:xfrm>
            <a:off x="407987" y="2032974"/>
            <a:ext cx="113760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" name="Google Shape;127;g24a4dc40d02_0_1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8" name="Google Shape;128;g24a4dc40d02_0_113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4a4dc40d02_0_12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g24a4dc40d02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24a4dc40d02_0_120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3" name="Google Shape;133;g24a4dc40d02_0_120"/>
          <p:cNvSpPr txBox="1"/>
          <p:nvPr>
            <p:ph idx="2" type="body"/>
          </p:nvPr>
        </p:nvSpPr>
        <p:spPr>
          <a:xfrm>
            <a:off x="407988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4" name="Google Shape;134;g24a4dc40d02_0_12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35" name="Google Shape;135;g24a4dc40d02_0_120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6" name="Google Shape;136;g24a4dc40d02_0_120"/>
          <p:cNvSpPr txBox="1"/>
          <p:nvPr>
            <p:ph idx="4" type="body"/>
          </p:nvPr>
        </p:nvSpPr>
        <p:spPr>
          <a:xfrm>
            <a:off x="4370364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7" name="Google Shape;137;g24a4dc40d02_0_120"/>
          <p:cNvSpPr txBox="1"/>
          <p:nvPr>
            <p:ph idx="5" type="body"/>
          </p:nvPr>
        </p:nvSpPr>
        <p:spPr>
          <a:xfrm>
            <a:off x="8332740" y="2032974"/>
            <a:ext cx="3423300" cy="40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4a4dc40d02_0_12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Google Shape;140;g24a4dc40d02_0_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24a4dc40d02_0_129"/>
          <p:cNvSpPr txBox="1"/>
          <p:nvPr>
            <p:ph idx="1" type="body"/>
          </p:nvPr>
        </p:nvSpPr>
        <p:spPr>
          <a:xfrm>
            <a:off x="407988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2" name="Google Shape;142;g24a4dc40d02_0_129"/>
          <p:cNvSpPr txBox="1"/>
          <p:nvPr>
            <p:ph idx="2" type="body"/>
          </p:nvPr>
        </p:nvSpPr>
        <p:spPr>
          <a:xfrm>
            <a:off x="6096000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3" name="Google Shape;143;g24a4dc40d02_0_12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44" name="Google Shape;144;g24a4dc40d02_0_12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5" name="Google Shape;145;g24a4dc40d02_0_129"/>
          <p:cNvSpPr txBox="1"/>
          <p:nvPr>
            <p:ph idx="4" type="body"/>
          </p:nvPr>
        </p:nvSpPr>
        <p:spPr>
          <a:xfrm>
            <a:off x="407988" y="2988714"/>
            <a:ext cx="54306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46" name="Google Shape;146;g24a4dc40d02_0_129"/>
          <p:cNvSpPr txBox="1"/>
          <p:nvPr>
            <p:ph idx="5" type="body"/>
          </p:nvPr>
        </p:nvSpPr>
        <p:spPr>
          <a:xfrm>
            <a:off x="6096000" y="2524190"/>
            <a:ext cx="543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4a4dc40d02_0_13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g24a4dc40d02_0_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g24a4dc40d02_0_13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51" name="Google Shape;151;g24a4dc40d02_0_13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2" name="Google Shape;152;g24a4dc40d02_0_138"/>
          <p:cNvSpPr txBox="1"/>
          <p:nvPr>
            <p:ph idx="2" type="body"/>
          </p:nvPr>
        </p:nvSpPr>
        <p:spPr>
          <a:xfrm>
            <a:off x="614372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3" name="Google Shape;153;g24a4dc40d02_0_138"/>
          <p:cNvSpPr txBox="1"/>
          <p:nvPr>
            <p:ph idx="3" type="body"/>
          </p:nvPr>
        </p:nvSpPr>
        <p:spPr>
          <a:xfrm>
            <a:off x="6400733" y="3065328"/>
            <a:ext cx="5475900" cy="13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4" name="Google Shape;154;g24a4dc40d02_0_138"/>
          <p:cNvSpPr txBox="1"/>
          <p:nvPr>
            <p:ph idx="4" type="body"/>
          </p:nvPr>
        </p:nvSpPr>
        <p:spPr>
          <a:xfrm>
            <a:off x="1040510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5" name="Google Shape;155;g24a4dc40d02_0_138"/>
          <p:cNvSpPr/>
          <p:nvPr>
            <p:ph idx="5" type="pic"/>
          </p:nvPr>
        </p:nvSpPr>
        <p:spPr>
          <a:xfrm>
            <a:off x="614372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56" name="Google Shape;156;g24a4dc40d02_0_138"/>
          <p:cNvSpPr txBox="1"/>
          <p:nvPr>
            <p:ph idx="6" type="body"/>
          </p:nvPr>
        </p:nvSpPr>
        <p:spPr>
          <a:xfrm>
            <a:off x="6826871" y="2546955"/>
            <a:ext cx="5049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57" name="Google Shape;157;g24a4dc40d02_0_138"/>
          <p:cNvSpPr/>
          <p:nvPr>
            <p:ph idx="7" type="pic"/>
          </p:nvPr>
        </p:nvSpPr>
        <p:spPr>
          <a:xfrm>
            <a:off x="6400733" y="254635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a4dc40d02_0_14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g24a4dc40d02_0_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24a4dc40d02_0_149"/>
          <p:cNvSpPr txBox="1"/>
          <p:nvPr>
            <p:ph idx="1" type="body"/>
          </p:nvPr>
        </p:nvSpPr>
        <p:spPr>
          <a:xfrm>
            <a:off x="407988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2" name="Google Shape;162;g24a4dc40d02_0_14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63" name="Google Shape;163;g24a4dc40d02_0_149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4" name="Google Shape;164;g24a4dc40d02_0_149"/>
          <p:cNvSpPr txBox="1"/>
          <p:nvPr>
            <p:ph idx="3" type="body"/>
          </p:nvPr>
        </p:nvSpPr>
        <p:spPr>
          <a:xfrm>
            <a:off x="4370364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5" name="Google Shape;165;g24a4dc40d02_0_149"/>
          <p:cNvSpPr txBox="1"/>
          <p:nvPr>
            <p:ph idx="4" type="body"/>
          </p:nvPr>
        </p:nvSpPr>
        <p:spPr>
          <a:xfrm>
            <a:off x="8332740" y="3035190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6" name="Google Shape;166;g24a4dc40d02_0_149"/>
          <p:cNvSpPr txBox="1"/>
          <p:nvPr>
            <p:ph idx="5" type="body"/>
          </p:nvPr>
        </p:nvSpPr>
        <p:spPr>
          <a:xfrm>
            <a:off x="407989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7" name="Google Shape;167;g24a4dc40d02_0_149"/>
          <p:cNvSpPr txBox="1"/>
          <p:nvPr>
            <p:ph idx="6" type="body"/>
          </p:nvPr>
        </p:nvSpPr>
        <p:spPr>
          <a:xfrm>
            <a:off x="4370363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8" name="Google Shape;168;g24a4dc40d02_0_149"/>
          <p:cNvSpPr txBox="1"/>
          <p:nvPr>
            <p:ph idx="7" type="body"/>
          </p:nvPr>
        </p:nvSpPr>
        <p:spPr>
          <a:xfrm>
            <a:off x="8332737" y="2662617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69" name="Google Shape;169;g24a4dc40d02_0_149"/>
          <p:cNvSpPr/>
          <p:nvPr>
            <p:ph idx="8" type="pic"/>
          </p:nvPr>
        </p:nvSpPr>
        <p:spPr>
          <a:xfrm>
            <a:off x="407988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0" name="Google Shape;170;g24a4dc40d02_0_149"/>
          <p:cNvSpPr/>
          <p:nvPr>
            <p:ph idx="9" type="pic"/>
          </p:nvPr>
        </p:nvSpPr>
        <p:spPr>
          <a:xfrm>
            <a:off x="4370364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71" name="Google Shape;171;g24a4dc40d02_0_149"/>
          <p:cNvSpPr/>
          <p:nvPr>
            <p:ph idx="13" type="pic"/>
          </p:nvPr>
        </p:nvSpPr>
        <p:spPr>
          <a:xfrm>
            <a:off x="8332737" y="2101402"/>
            <a:ext cx="3978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4a4dc40d02_0_1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g24a4dc40d02_0_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24a4dc40d02_0_1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76" name="Google Shape;176;g24a4dc40d02_0_1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7" name="Google Shape;177;g24a4dc40d02_0_163"/>
          <p:cNvSpPr txBox="1"/>
          <p:nvPr>
            <p:ph idx="2" type="body"/>
          </p:nvPr>
        </p:nvSpPr>
        <p:spPr>
          <a:xfrm>
            <a:off x="407988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8" name="Google Shape;178;g24a4dc40d02_0_163"/>
          <p:cNvSpPr txBox="1"/>
          <p:nvPr>
            <p:ph idx="3" type="body"/>
          </p:nvPr>
        </p:nvSpPr>
        <p:spPr>
          <a:xfrm>
            <a:off x="407989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79" name="Google Shape;179;g24a4dc40d02_0_163"/>
          <p:cNvSpPr txBox="1"/>
          <p:nvPr>
            <p:ph idx="4" type="body"/>
          </p:nvPr>
        </p:nvSpPr>
        <p:spPr>
          <a:xfrm>
            <a:off x="4384382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0" name="Google Shape;180;g24a4dc40d02_0_163"/>
          <p:cNvSpPr txBox="1"/>
          <p:nvPr>
            <p:ph idx="5" type="body"/>
          </p:nvPr>
        </p:nvSpPr>
        <p:spPr>
          <a:xfrm>
            <a:off x="4384382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1" name="Google Shape;181;g24a4dc40d02_0_163"/>
          <p:cNvSpPr txBox="1"/>
          <p:nvPr>
            <p:ph idx="6" type="body"/>
          </p:nvPr>
        </p:nvSpPr>
        <p:spPr>
          <a:xfrm>
            <a:off x="8360776" y="2729155"/>
            <a:ext cx="3423300" cy="30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2" name="Google Shape;182;g24a4dc40d02_0_163"/>
          <p:cNvSpPr txBox="1"/>
          <p:nvPr>
            <p:ph idx="7" type="body"/>
          </p:nvPr>
        </p:nvSpPr>
        <p:spPr>
          <a:xfrm>
            <a:off x="8360777" y="2264631"/>
            <a:ext cx="3423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1" sz="2000">
                <a:solidFill>
                  <a:schemeClr val="dk2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4a4dc40d02_0_17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24a4dc40d02_0_17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86" name="Google Shape;186;g24a4dc40d02_0_1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24a4dc40d02_0_17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8" name="Google Shape;188;g24a4dc40d02_0_174"/>
          <p:cNvSpPr txBox="1"/>
          <p:nvPr>
            <p:ph idx="2" type="body"/>
          </p:nvPr>
        </p:nvSpPr>
        <p:spPr>
          <a:xfrm>
            <a:off x="407988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89" name="Google Shape;189;g24a4dc40d02_0_174"/>
          <p:cNvSpPr txBox="1"/>
          <p:nvPr>
            <p:ph idx="3" type="body"/>
          </p:nvPr>
        </p:nvSpPr>
        <p:spPr>
          <a:xfrm>
            <a:off x="6223479" y="2747542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0" name="Google Shape;190;g24a4dc40d02_0_174"/>
          <p:cNvSpPr txBox="1"/>
          <p:nvPr>
            <p:ph idx="4" type="body"/>
          </p:nvPr>
        </p:nvSpPr>
        <p:spPr>
          <a:xfrm>
            <a:off x="407988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1" name="Google Shape;191;g24a4dc40d02_0_174"/>
          <p:cNvSpPr txBox="1"/>
          <p:nvPr>
            <p:ph idx="5" type="body"/>
          </p:nvPr>
        </p:nvSpPr>
        <p:spPr>
          <a:xfrm>
            <a:off x="6223480" y="4467800"/>
            <a:ext cx="5115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2" name="Google Shape;192;g24a4dc40d02_0_174"/>
          <p:cNvSpPr txBox="1"/>
          <p:nvPr>
            <p:ph idx="6" type="body"/>
          </p:nvPr>
        </p:nvSpPr>
        <p:spPr>
          <a:xfrm>
            <a:off x="407988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3" name="Google Shape;193;g24a4dc40d02_0_174"/>
          <p:cNvSpPr txBox="1"/>
          <p:nvPr>
            <p:ph idx="7" type="body"/>
          </p:nvPr>
        </p:nvSpPr>
        <p:spPr>
          <a:xfrm>
            <a:off x="407988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4" name="Google Shape;194;g24a4dc40d02_0_174"/>
          <p:cNvSpPr txBox="1"/>
          <p:nvPr>
            <p:ph idx="8" type="body"/>
          </p:nvPr>
        </p:nvSpPr>
        <p:spPr>
          <a:xfrm>
            <a:off x="6223480" y="2101850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95" name="Google Shape;195;g24a4dc40d02_0_174"/>
          <p:cNvSpPr txBox="1"/>
          <p:nvPr>
            <p:ph idx="9" type="body"/>
          </p:nvPr>
        </p:nvSpPr>
        <p:spPr>
          <a:xfrm>
            <a:off x="6223480" y="3808841"/>
            <a:ext cx="5115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4000"/>
              <a:buNone/>
              <a:defRPr sz="4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4a4dc40d02_0_18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24a4dc40d02_0_18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99" name="Google Shape;199;g24a4dc40d02_0_1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24a4dc40d02_0_18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1" name="Google Shape;201;g24a4dc40d02_0_187"/>
          <p:cNvSpPr txBox="1"/>
          <p:nvPr>
            <p:ph idx="2" type="body"/>
          </p:nvPr>
        </p:nvSpPr>
        <p:spPr>
          <a:xfrm>
            <a:off x="407988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2" name="Google Shape;202;g24a4dc40d02_0_187"/>
          <p:cNvSpPr txBox="1"/>
          <p:nvPr>
            <p:ph idx="3" type="body"/>
          </p:nvPr>
        </p:nvSpPr>
        <p:spPr>
          <a:xfrm>
            <a:off x="3299251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3" name="Google Shape;203;g24a4dc40d02_0_187"/>
          <p:cNvSpPr txBox="1"/>
          <p:nvPr>
            <p:ph idx="4" type="body"/>
          </p:nvPr>
        </p:nvSpPr>
        <p:spPr>
          <a:xfrm>
            <a:off x="6190512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4" name="Google Shape;204;g24a4dc40d02_0_187"/>
          <p:cNvSpPr txBox="1"/>
          <p:nvPr>
            <p:ph idx="5" type="body"/>
          </p:nvPr>
        </p:nvSpPr>
        <p:spPr>
          <a:xfrm>
            <a:off x="9077833" y="2205025"/>
            <a:ext cx="2633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5" name="Google Shape;205;g24a4dc40d02_0_187"/>
          <p:cNvSpPr txBox="1"/>
          <p:nvPr>
            <p:ph idx="6" type="body"/>
          </p:nvPr>
        </p:nvSpPr>
        <p:spPr>
          <a:xfrm>
            <a:off x="407988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6" name="Google Shape;206;g24a4dc40d02_0_187"/>
          <p:cNvSpPr txBox="1"/>
          <p:nvPr>
            <p:ph idx="7" type="body"/>
          </p:nvPr>
        </p:nvSpPr>
        <p:spPr>
          <a:xfrm>
            <a:off x="3299251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7" name="Google Shape;207;g24a4dc40d02_0_187"/>
          <p:cNvSpPr txBox="1"/>
          <p:nvPr>
            <p:ph idx="8" type="body"/>
          </p:nvPr>
        </p:nvSpPr>
        <p:spPr>
          <a:xfrm>
            <a:off x="6190512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8" name="Google Shape;208;g24a4dc40d02_0_187"/>
          <p:cNvSpPr txBox="1"/>
          <p:nvPr>
            <p:ph idx="9" type="body"/>
          </p:nvPr>
        </p:nvSpPr>
        <p:spPr>
          <a:xfrm>
            <a:off x="9077833" y="2598979"/>
            <a:ext cx="26337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09" name="Google Shape;209;g24a4dc40d02_0_187"/>
          <p:cNvSpPr txBox="1"/>
          <p:nvPr>
            <p:ph idx="13" type="body"/>
          </p:nvPr>
        </p:nvSpPr>
        <p:spPr>
          <a:xfrm>
            <a:off x="407988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0" name="Google Shape;210;g24a4dc40d02_0_187"/>
          <p:cNvSpPr txBox="1"/>
          <p:nvPr>
            <p:ph idx="14" type="body"/>
          </p:nvPr>
        </p:nvSpPr>
        <p:spPr>
          <a:xfrm>
            <a:off x="3299251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1" name="Google Shape;211;g24a4dc40d02_0_187"/>
          <p:cNvSpPr txBox="1"/>
          <p:nvPr>
            <p:ph idx="15" type="body"/>
          </p:nvPr>
        </p:nvSpPr>
        <p:spPr>
          <a:xfrm>
            <a:off x="6190512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12" name="Google Shape;212;g24a4dc40d02_0_187"/>
          <p:cNvSpPr txBox="1"/>
          <p:nvPr>
            <p:ph idx="16" type="body"/>
          </p:nvPr>
        </p:nvSpPr>
        <p:spPr>
          <a:xfrm>
            <a:off x="9077833" y="2926744"/>
            <a:ext cx="2633700" cy="237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4a4dc40d02_0_20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4a4dc40d02_0_204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24a4dc40d02_0_204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24a4dc40d02_0_204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18" name="Google Shape;218;g24a4dc40d02_0_20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219" name="Google Shape;219;g24a4dc40d02_0_204"/>
          <p:cNvSpPr txBox="1"/>
          <p:nvPr>
            <p:ph idx="1" type="body"/>
          </p:nvPr>
        </p:nvSpPr>
        <p:spPr>
          <a:xfrm>
            <a:off x="407988" y="1887925"/>
            <a:ext cx="5449500" cy="3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20" name="Google Shape;220;g24a4dc40d02_0_2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24a4dc40d02_0_204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24a4dc40d02_0_10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g24a4dc40d02_0_10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" name="Google Shape;33;g24a4dc40d02_0_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g24a4dc40d02_0_10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a4dc40d02_0_21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a4dc40d02_0_213"/>
          <p:cNvSpPr/>
          <p:nvPr/>
        </p:nvSpPr>
        <p:spPr>
          <a:xfrm>
            <a:off x="10151167" y="1789042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g24a4dc40d02_0_213"/>
          <p:cNvSpPr/>
          <p:nvPr/>
        </p:nvSpPr>
        <p:spPr>
          <a:xfrm>
            <a:off x="6149008" y="3975651"/>
            <a:ext cx="1643400" cy="1643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24a4dc40d02_0_213"/>
          <p:cNvSpPr/>
          <p:nvPr>
            <p:ph idx="2" type="pic"/>
          </p:nvPr>
        </p:nvSpPr>
        <p:spPr>
          <a:xfrm>
            <a:off x="6241775" y="1887926"/>
            <a:ext cx="5460000" cy="3630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27" name="Google Shape;227;g24a4dc40d02_0_21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28" name="Google Shape;228;g24a4dc40d02_0_2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24a4dc40d02_0_21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230" name="Google Shape;230;g24a4dc40d02_0_213"/>
          <p:cNvCxnSpPr/>
          <p:nvPr/>
        </p:nvCxnSpPr>
        <p:spPr>
          <a:xfrm>
            <a:off x="1815548" y="274320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1" name="Google Shape;231;g24a4dc40d02_0_213"/>
          <p:cNvCxnSpPr/>
          <p:nvPr/>
        </p:nvCxnSpPr>
        <p:spPr>
          <a:xfrm>
            <a:off x="1815548" y="369735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2" name="Google Shape;232;g24a4dc40d02_0_213"/>
          <p:cNvCxnSpPr/>
          <p:nvPr/>
        </p:nvCxnSpPr>
        <p:spPr>
          <a:xfrm>
            <a:off x="1815548" y="478403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3" name="Google Shape;233;g24a4dc40d02_0_213"/>
          <p:cNvSpPr/>
          <p:nvPr>
            <p:ph idx="3" type="pic"/>
          </p:nvPr>
        </p:nvSpPr>
        <p:spPr>
          <a:xfrm>
            <a:off x="978998" y="196051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4" name="Google Shape;234;g24a4dc40d02_0_213"/>
          <p:cNvSpPr/>
          <p:nvPr>
            <p:ph idx="4" type="pic"/>
          </p:nvPr>
        </p:nvSpPr>
        <p:spPr>
          <a:xfrm>
            <a:off x="978998" y="303061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5" name="Google Shape;235;g24a4dc40d02_0_213"/>
          <p:cNvSpPr/>
          <p:nvPr>
            <p:ph idx="5" type="pic"/>
          </p:nvPr>
        </p:nvSpPr>
        <p:spPr>
          <a:xfrm>
            <a:off x="978998" y="41007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6" name="Google Shape;236;g24a4dc40d02_0_213"/>
          <p:cNvSpPr/>
          <p:nvPr>
            <p:ph idx="6" type="pic"/>
          </p:nvPr>
        </p:nvSpPr>
        <p:spPr>
          <a:xfrm>
            <a:off x="978998" y="517079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37" name="Google Shape;237;g24a4dc40d02_0_213"/>
          <p:cNvSpPr txBox="1"/>
          <p:nvPr>
            <p:ph idx="7" type="body"/>
          </p:nvPr>
        </p:nvSpPr>
        <p:spPr>
          <a:xfrm>
            <a:off x="1815548" y="18879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8" name="Google Shape;238;g24a4dc40d02_0_213"/>
          <p:cNvSpPr txBox="1"/>
          <p:nvPr>
            <p:ph idx="8" type="body"/>
          </p:nvPr>
        </p:nvSpPr>
        <p:spPr>
          <a:xfrm>
            <a:off x="1815548" y="298021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39" name="Google Shape;239;g24a4dc40d02_0_213"/>
          <p:cNvSpPr txBox="1"/>
          <p:nvPr>
            <p:ph idx="9" type="body"/>
          </p:nvPr>
        </p:nvSpPr>
        <p:spPr>
          <a:xfrm>
            <a:off x="1815548" y="404717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0" name="Google Shape;240;g24a4dc40d02_0_213"/>
          <p:cNvSpPr txBox="1"/>
          <p:nvPr>
            <p:ph idx="13" type="body"/>
          </p:nvPr>
        </p:nvSpPr>
        <p:spPr>
          <a:xfrm>
            <a:off x="1815548" y="511412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4a4dc40d02_0_23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24a4dc40d02_0_232"/>
          <p:cNvSpPr/>
          <p:nvPr>
            <p:ph idx="2" type="pic"/>
          </p:nvPr>
        </p:nvSpPr>
        <p:spPr>
          <a:xfrm>
            <a:off x="407988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4" name="Google Shape;244;g24a4dc40d02_0_232"/>
          <p:cNvSpPr/>
          <p:nvPr>
            <p:ph idx="3" type="pic"/>
          </p:nvPr>
        </p:nvSpPr>
        <p:spPr>
          <a:xfrm>
            <a:off x="6096000" y="1887926"/>
            <a:ext cx="53340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45" name="Google Shape;245;g24a4dc40d02_0_23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46" name="Google Shape;246;g24a4dc40d02_0_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24a4dc40d02_0_232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8" name="Google Shape;248;g24a4dc40d02_0_232"/>
          <p:cNvSpPr txBox="1"/>
          <p:nvPr>
            <p:ph idx="4" type="body"/>
          </p:nvPr>
        </p:nvSpPr>
        <p:spPr>
          <a:xfrm>
            <a:off x="407988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49" name="Google Shape;249;g24a4dc40d02_0_232"/>
          <p:cNvSpPr txBox="1"/>
          <p:nvPr>
            <p:ph idx="5" type="body"/>
          </p:nvPr>
        </p:nvSpPr>
        <p:spPr>
          <a:xfrm>
            <a:off x="6096000" y="4725607"/>
            <a:ext cx="53340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4a4dc40d02_0_24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24a4dc40d02_0_241"/>
          <p:cNvSpPr/>
          <p:nvPr>
            <p:ph idx="2" type="pic"/>
          </p:nvPr>
        </p:nvSpPr>
        <p:spPr>
          <a:xfrm>
            <a:off x="515939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3" name="Google Shape;253;g24a4dc40d02_0_241"/>
          <p:cNvSpPr/>
          <p:nvPr>
            <p:ph idx="3" type="pic"/>
          </p:nvPr>
        </p:nvSpPr>
        <p:spPr>
          <a:xfrm>
            <a:off x="8192003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4" name="Google Shape;254;g24a4dc40d02_0_24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55" name="Google Shape;255;g24a4dc40d02_0_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4a4dc40d02_0_24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7" name="Google Shape;257;g24a4dc40d02_0_241"/>
          <p:cNvSpPr txBox="1"/>
          <p:nvPr>
            <p:ph idx="4" type="body"/>
          </p:nvPr>
        </p:nvSpPr>
        <p:spPr>
          <a:xfrm>
            <a:off x="515939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58" name="Google Shape;258;g24a4dc40d02_0_241"/>
          <p:cNvSpPr/>
          <p:nvPr>
            <p:ph idx="5" type="pic"/>
          </p:nvPr>
        </p:nvSpPr>
        <p:spPr>
          <a:xfrm>
            <a:off x="4353971" y="1887926"/>
            <a:ext cx="3591900" cy="2657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59" name="Google Shape;259;g24a4dc40d02_0_241"/>
          <p:cNvSpPr txBox="1"/>
          <p:nvPr>
            <p:ph idx="6" type="body"/>
          </p:nvPr>
        </p:nvSpPr>
        <p:spPr>
          <a:xfrm>
            <a:off x="4353971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0" name="Google Shape;260;g24a4dc40d02_0_241"/>
          <p:cNvSpPr txBox="1"/>
          <p:nvPr>
            <p:ph idx="7" type="body"/>
          </p:nvPr>
        </p:nvSpPr>
        <p:spPr>
          <a:xfrm>
            <a:off x="8192003" y="4725607"/>
            <a:ext cx="3591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4a4dc40d02_0_25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24a4dc40d02_0_252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64" name="Google Shape;264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g24a4dc40d02_0_252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66" name="Google Shape;266;g24a4dc40d02_0_252"/>
          <p:cNvSpPr/>
          <p:nvPr>
            <p:ph idx="2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267" name="Google Shape;267;g24a4dc40d02_0_252"/>
          <p:cNvCxnSpPr/>
          <p:nvPr/>
        </p:nvCxnSpPr>
        <p:spPr>
          <a:xfrm>
            <a:off x="1363105" y="3364255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8" name="Google Shape;268;g24a4dc40d02_0_252"/>
          <p:cNvCxnSpPr/>
          <p:nvPr/>
        </p:nvCxnSpPr>
        <p:spPr>
          <a:xfrm>
            <a:off x="1363105" y="4318413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9" name="Google Shape;269;g24a4dc40d02_0_252"/>
          <p:cNvSpPr/>
          <p:nvPr>
            <p:ph idx="3" type="pic"/>
          </p:nvPr>
        </p:nvSpPr>
        <p:spPr>
          <a:xfrm>
            <a:off x="526555" y="258157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0" name="Google Shape;270;g24a4dc40d02_0_252"/>
          <p:cNvSpPr/>
          <p:nvPr>
            <p:ph idx="4" type="pic"/>
          </p:nvPr>
        </p:nvSpPr>
        <p:spPr>
          <a:xfrm>
            <a:off x="526555" y="365166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1" name="Google Shape;271;g24a4dc40d02_0_252"/>
          <p:cNvSpPr/>
          <p:nvPr>
            <p:ph idx="5" type="pic"/>
          </p:nvPr>
        </p:nvSpPr>
        <p:spPr>
          <a:xfrm>
            <a:off x="526555" y="472176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72" name="Google Shape;272;g24a4dc40d02_0_252"/>
          <p:cNvSpPr txBox="1"/>
          <p:nvPr>
            <p:ph idx="6" type="body"/>
          </p:nvPr>
        </p:nvSpPr>
        <p:spPr>
          <a:xfrm>
            <a:off x="1363105" y="2508981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3" name="Google Shape;273;g24a4dc40d02_0_252"/>
          <p:cNvSpPr txBox="1"/>
          <p:nvPr>
            <p:ph idx="7" type="body"/>
          </p:nvPr>
        </p:nvSpPr>
        <p:spPr>
          <a:xfrm>
            <a:off x="1363105" y="3601269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74" name="Google Shape;274;g24a4dc40d02_0_252"/>
          <p:cNvSpPr txBox="1"/>
          <p:nvPr>
            <p:ph idx="8" type="body"/>
          </p:nvPr>
        </p:nvSpPr>
        <p:spPr>
          <a:xfrm>
            <a:off x="1363105" y="4668225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275" name="Google Shape;275;g24a4dc40d02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4a4dc40d02_0_26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24a4dc40d02_0_267"/>
          <p:cNvSpPr/>
          <p:nvPr/>
        </p:nvSpPr>
        <p:spPr>
          <a:xfrm>
            <a:off x="760366" y="4454007"/>
            <a:ext cx="4128600" cy="1287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24a4dc40d02_0_267"/>
          <p:cNvSpPr/>
          <p:nvPr>
            <p:ph idx="2" type="pic"/>
          </p:nvPr>
        </p:nvSpPr>
        <p:spPr>
          <a:xfrm>
            <a:off x="1046541" y="4880239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80" name="Google Shape;280;g24a4dc40d02_0_267"/>
          <p:cNvSpPr txBox="1"/>
          <p:nvPr>
            <p:ph type="title"/>
          </p:nvPr>
        </p:nvSpPr>
        <p:spPr>
          <a:xfrm>
            <a:off x="407988" y="298705"/>
            <a:ext cx="65484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81" name="Google Shape;281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g24a4dc40d02_0_267"/>
          <p:cNvSpPr txBox="1"/>
          <p:nvPr>
            <p:ph idx="1" type="body"/>
          </p:nvPr>
        </p:nvSpPr>
        <p:spPr>
          <a:xfrm>
            <a:off x="407989" y="927250"/>
            <a:ext cx="65484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3" name="Google Shape;283;g24a4dc40d02_0_267"/>
          <p:cNvSpPr/>
          <p:nvPr>
            <p:ph idx="3" type="pic"/>
          </p:nvPr>
        </p:nvSpPr>
        <p:spPr>
          <a:xfrm>
            <a:off x="6956384" y="0"/>
            <a:ext cx="5235600" cy="6858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284" name="Google Shape;284;g24a4dc40d02_0_2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81060" y="3701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g24a4dc40d02_0_267"/>
          <p:cNvSpPr txBox="1"/>
          <p:nvPr>
            <p:ph idx="4" type="body"/>
          </p:nvPr>
        </p:nvSpPr>
        <p:spPr>
          <a:xfrm>
            <a:off x="694163" y="1771027"/>
            <a:ext cx="4194900" cy="23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86" name="Google Shape;286;g24a4dc40d02_0_267"/>
          <p:cNvSpPr txBox="1"/>
          <p:nvPr>
            <p:ph idx="5" type="body"/>
          </p:nvPr>
        </p:nvSpPr>
        <p:spPr>
          <a:xfrm>
            <a:off x="1687500" y="4653097"/>
            <a:ext cx="29898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4a4dc40d02_0_27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24a4dc40d02_0_278"/>
          <p:cNvSpPr/>
          <p:nvPr>
            <p:ph idx="2" type="pic"/>
          </p:nvPr>
        </p:nvSpPr>
        <p:spPr>
          <a:xfrm>
            <a:off x="407987" y="3997776"/>
            <a:ext cx="5183400" cy="1932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0" name="Google Shape;290;g24a4dc40d02_0_278"/>
          <p:cNvSpPr/>
          <p:nvPr>
            <p:ph idx="3" type="pic"/>
          </p:nvPr>
        </p:nvSpPr>
        <p:spPr>
          <a:xfrm>
            <a:off x="5767074" y="1764036"/>
            <a:ext cx="2523000" cy="4166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1" name="Google Shape;291;g24a4dc40d02_0_278"/>
          <p:cNvSpPr/>
          <p:nvPr>
            <p:ph idx="4" type="pic"/>
          </p:nvPr>
        </p:nvSpPr>
        <p:spPr>
          <a:xfrm>
            <a:off x="8465712" y="1764036"/>
            <a:ext cx="3318300" cy="1233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2" name="Google Shape;292;g24a4dc40d02_0_278"/>
          <p:cNvSpPr/>
          <p:nvPr>
            <p:ph idx="5" type="pic"/>
          </p:nvPr>
        </p:nvSpPr>
        <p:spPr>
          <a:xfrm>
            <a:off x="8465712" y="3141425"/>
            <a:ext cx="1849500" cy="2789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3" name="Google Shape;293;g24a4dc40d02_0_278"/>
          <p:cNvSpPr/>
          <p:nvPr>
            <p:ph idx="6" type="pic"/>
          </p:nvPr>
        </p:nvSpPr>
        <p:spPr>
          <a:xfrm>
            <a:off x="10490854" y="4336643"/>
            <a:ext cx="1293300" cy="1594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4" name="Google Shape;294;g24a4dc40d02_0_278"/>
          <p:cNvSpPr/>
          <p:nvPr>
            <p:ph idx="7" type="pic"/>
          </p:nvPr>
        </p:nvSpPr>
        <p:spPr>
          <a:xfrm>
            <a:off x="10490854" y="3146038"/>
            <a:ext cx="1293300" cy="987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295" name="Google Shape;295;g24a4dc40d02_0_27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296" name="Google Shape;296;g24a4dc40d02_0_2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4a4dc40d02_0_27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298" name="Google Shape;298;g24a4dc40d02_0_278"/>
          <p:cNvSpPr txBox="1"/>
          <p:nvPr>
            <p:ph idx="8" type="body"/>
          </p:nvPr>
        </p:nvSpPr>
        <p:spPr>
          <a:xfrm>
            <a:off x="407986" y="1764036"/>
            <a:ext cx="5183400" cy="19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4a4dc40d02_0_29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4a4dc40d02_0_290"/>
          <p:cNvSpPr/>
          <p:nvPr>
            <p:ph idx="2" type="pic"/>
          </p:nvPr>
        </p:nvSpPr>
        <p:spPr>
          <a:xfrm>
            <a:off x="6096000" y="1918148"/>
            <a:ext cx="3058500" cy="3687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g24a4dc40d02_0_29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03" name="Google Shape;303;g24a4dc40d02_0_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g24a4dc40d02_0_29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5" name="Google Shape;305;g24a4dc40d02_0_290"/>
          <p:cNvSpPr/>
          <p:nvPr/>
        </p:nvSpPr>
        <p:spPr>
          <a:xfrm>
            <a:off x="407988" y="354941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g24a4dc40d02_0_290"/>
          <p:cNvSpPr/>
          <p:nvPr/>
        </p:nvSpPr>
        <p:spPr>
          <a:xfrm>
            <a:off x="407988" y="4841350"/>
            <a:ext cx="603900" cy="6039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g24a4dc40d02_0_290"/>
          <p:cNvSpPr/>
          <p:nvPr/>
        </p:nvSpPr>
        <p:spPr>
          <a:xfrm>
            <a:off x="9154633" y="1918148"/>
            <a:ext cx="2313600" cy="36870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g24a4dc40d02_0_290"/>
          <p:cNvSpPr txBox="1"/>
          <p:nvPr>
            <p:ph idx="3" type="body"/>
          </p:nvPr>
        </p:nvSpPr>
        <p:spPr>
          <a:xfrm>
            <a:off x="9493616" y="3380415"/>
            <a:ext cx="1691700" cy="17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09" name="Google Shape;309;g24a4dc40d02_0_290"/>
          <p:cNvSpPr txBox="1"/>
          <p:nvPr>
            <p:ph idx="4" type="body"/>
          </p:nvPr>
        </p:nvSpPr>
        <p:spPr>
          <a:xfrm>
            <a:off x="411331" y="1914743"/>
            <a:ext cx="5247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0" name="Google Shape;310;g24a4dc40d02_0_290"/>
          <p:cNvSpPr/>
          <p:nvPr>
            <p:ph idx="5" type="pic"/>
          </p:nvPr>
        </p:nvSpPr>
        <p:spPr>
          <a:xfrm>
            <a:off x="584341" y="372168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1" name="Google Shape;311;g24a4dc40d02_0_290"/>
          <p:cNvSpPr/>
          <p:nvPr>
            <p:ph idx="6" type="pic"/>
          </p:nvPr>
        </p:nvSpPr>
        <p:spPr>
          <a:xfrm>
            <a:off x="584341" y="5013621"/>
            <a:ext cx="259200" cy="25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2" name="Google Shape;312;g24a4dc40d02_0_290"/>
          <p:cNvSpPr txBox="1"/>
          <p:nvPr>
            <p:ph idx="7" type="body"/>
          </p:nvPr>
        </p:nvSpPr>
        <p:spPr>
          <a:xfrm>
            <a:off x="1170466" y="3740139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3" name="Google Shape;313;g24a4dc40d02_0_290"/>
          <p:cNvSpPr txBox="1"/>
          <p:nvPr>
            <p:ph idx="8" type="body"/>
          </p:nvPr>
        </p:nvSpPr>
        <p:spPr>
          <a:xfrm>
            <a:off x="1169988" y="3479771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4" name="Google Shape;314;g24a4dc40d02_0_290"/>
          <p:cNvSpPr txBox="1"/>
          <p:nvPr>
            <p:ph idx="9" type="body"/>
          </p:nvPr>
        </p:nvSpPr>
        <p:spPr>
          <a:xfrm>
            <a:off x="1170466" y="5027953"/>
            <a:ext cx="41880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5" name="Google Shape;315;g24a4dc40d02_0_290"/>
          <p:cNvSpPr txBox="1"/>
          <p:nvPr>
            <p:ph idx="13" type="body"/>
          </p:nvPr>
        </p:nvSpPr>
        <p:spPr>
          <a:xfrm>
            <a:off x="1169988" y="4767585"/>
            <a:ext cx="41181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4a4dc40d02_0_30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4a4dc40d02_0_307"/>
          <p:cNvSpPr/>
          <p:nvPr>
            <p:ph idx="2" type="pic"/>
          </p:nvPr>
        </p:nvSpPr>
        <p:spPr>
          <a:xfrm>
            <a:off x="6286895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9" name="Google Shape;319;g24a4dc40d02_0_307"/>
          <p:cNvSpPr/>
          <p:nvPr>
            <p:ph idx="3" type="pic"/>
          </p:nvPr>
        </p:nvSpPr>
        <p:spPr>
          <a:xfrm>
            <a:off x="9173219" y="1706462"/>
            <a:ext cx="2605500" cy="2928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0" name="Google Shape;320;g24a4dc40d02_0_30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21" name="Google Shape;321;g24a4dc40d02_0_3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g24a4dc40d02_0_30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23" name="Google Shape;323;g24a4dc40d02_0_307"/>
          <p:cNvSpPr txBox="1"/>
          <p:nvPr>
            <p:ph idx="4" type="body"/>
          </p:nvPr>
        </p:nvSpPr>
        <p:spPr>
          <a:xfrm>
            <a:off x="411753" y="1716990"/>
            <a:ext cx="5462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24" name="Google Shape;324;g24a4dc40d02_0_307"/>
          <p:cNvCxnSpPr/>
          <p:nvPr/>
        </p:nvCxnSpPr>
        <p:spPr>
          <a:xfrm>
            <a:off x="1352488" y="389707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25" name="Google Shape;325;g24a4dc40d02_0_307"/>
          <p:cNvCxnSpPr/>
          <p:nvPr/>
        </p:nvCxnSpPr>
        <p:spPr>
          <a:xfrm>
            <a:off x="1352488" y="485122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6" name="Google Shape;326;g24a4dc40d02_0_307"/>
          <p:cNvSpPr/>
          <p:nvPr>
            <p:ph idx="5" type="pic"/>
          </p:nvPr>
        </p:nvSpPr>
        <p:spPr>
          <a:xfrm>
            <a:off x="515938" y="311438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7" name="Google Shape;327;g24a4dc40d02_0_307"/>
          <p:cNvSpPr/>
          <p:nvPr>
            <p:ph idx="6" type="pic"/>
          </p:nvPr>
        </p:nvSpPr>
        <p:spPr>
          <a:xfrm>
            <a:off x="515938" y="418448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8" name="Google Shape;328;g24a4dc40d02_0_307"/>
          <p:cNvSpPr/>
          <p:nvPr>
            <p:ph idx="7" type="pic"/>
          </p:nvPr>
        </p:nvSpPr>
        <p:spPr>
          <a:xfrm>
            <a:off x="515938" y="525457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29" name="Google Shape;329;g24a4dc40d02_0_307"/>
          <p:cNvSpPr txBox="1"/>
          <p:nvPr>
            <p:ph idx="8" type="body"/>
          </p:nvPr>
        </p:nvSpPr>
        <p:spPr>
          <a:xfrm>
            <a:off x="1352488" y="304179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0" name="Google Shape;330;g24a4dc40d02_0_307"/>
          <p:cNvSpPr txBox="1"/>
          <p:nvPr>
            <p:ph idx="9" type="body"/>
          </p:nvPr>
        </p:nvSpPr>
        <p:spPr>
          <a:xfrm>
            <a:off x="1352488" y="413408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1" name="Google Shape;331;g24a4dc40d02_0_307"/>
          <p:cNvSpPr txBox="1"/>
          <p:nvPr>
            <p:ph idx="13" type="body"/>
          </p:nvPr>
        </p:nvSpPr>
        <p:spPr>
          <a:xfrm>
            <a:off x="1352488" y="520104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2" name="Google Shape;332;g24a4dc40d02_0_307"/>
          <p:cNvSpPr txBox="1"/>
          <p:nvPr>
            <p:ph idx="14" type="body"/>
          </p:nvPr>
        </p:nvSpPr>
        <p:spPr>
          <a:xfrm>
            <a:off x="6286500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33" name="Google Shape;333;g24a4dc40d02_0_307"/>
          <p:cNvSpPr txBox="1"/>
          <p:nvPr>
            <p:ph idx="15" type="body"/>
          </p:nvPr>
        </p:nvSpPr>
        <p:spPr>
          <a:xfrm>
            <a:off x="9172824" y="4635500"/>
            <a:ext cx="2605800" cy="1220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4a4dc40d02_0_3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4a4dc40d02_0_325"/>
          <p:cNvSpPr/>
          <p:nvPr>
            <p:ph idx="2" type="pic"/>
          </p:nvPr>
        </p:nvSpPr>
        <p:spPr>
          <a:xfrm>
            <a:off x="407987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37" name="Google Shape;337;g24a4dc40d02_0_3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38" name="Google Shape;338;g24a4dc40d02_0_3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g24a4dc40d02_0_3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0" name="Google Shape;340;g24a4dc40d02_0_325"/>
          <p:cNvSpPr/>
          <p:nvPr/>
        </p:nvSpPr>
        <p:spPr>
          <a:xfrm>
            <a:off x="407988" y="3762986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4a4dc40d02_0_325"/>
          <p:cNvSpPr/>
          <p:nvPr/>
        </p:nvSpPr>
        <p:spPr>
          <a:xfrm>
            <a:off x="9099700" y="3762986"/>
            <a:ext cx="2684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4a4dc40d02_0_325"/>
          <p:cNvSpPr/>
          <p:nvPr/>
        </p:nvSpPr>
        <p:spPr>
          <a:xfrm>
            <a:off x="3305225" y="3762986"/>
            <a:ext cx="27054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4a4dc40d02_0_325"/>
          <p:cNvSpPr/>
          <p:nvPr/>
        </p:nvSpPr>
        <p:spPr>
          <a:xfrm>
            <a:off x="6202462" y="3762985"/>
            <a:ext cx="2705400" cy="209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4a4dc40d02_0_325"/>
          <p:cNvSpPr/>
          <p:nvPr>
            <p:ph idx="3" type="pic"/>
          </p:nvPr>
        </p:nvSpPr>
        <p:spPr>
          <a:xfrm>
            <a:off x="3305225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5" name="Google Shape;345;g24a4dc40d02_0_325"/>
          <p:cNvSpPr/>
          <p:nvPr>
            <p:ph idx="4" type="pic"/>
          </p:nvPr>
        </p:nvSpPr>
        <p:spPr>
          <a:xfrm>
            <a:off x="6202462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6" name="Google Shape;346;g24a4dc40d02_0_325"/>
          <p:cNvSpPr/>
          <p:nvPr>
            <p:ph idx="5" type="pic"/>
          </p:nvPr>
        </p:nvSpPr>
        <p:spPr>
          <a:xfrm>
            <a:off x="9099699" y="1706462"/>
            <a:ext cx="2705400" cy="18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47" name="Google Shape;347;g24a4dc40d02_0_325"/>
          <p:cNvSpPr txBox="1"/>
          <p:nvPr>
            <p:ph idx="6" type="body"/>
          </p:nvPr>
        </p:nvSpPr>
        <p:spPr>
          <a:xfrm>
            <a:off x="6202462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8" name="Google Shape;348;g24a4dc40d02_0_325"/>
          <p:cNvSpPr txBox="1"/>
          <p:nvPr>
            <p:ph idx="7" type="body"/>
          </p:nvPr>
        </p:nvSpPr>
        <p:spPr>
          <a:xfrm>
            <a:off x="3315703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49" name="Google Shape;349;g24a4dc40d02_0_325"/>
          <p:cNvSpPr txBox="1"/>
          <p:nvPr>
            <p:ph idx="8" type="body"/>
          </p:nvPr>
        </p:nvSpPr>
        <p:spPr>
          <a:xfrm>
            <a:off x="407988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0" name="Google Shape;350;g24a4dc40d02_0_325"/>
          <p:cNvSpPr txBox="1"/>
          <p:nvPr>
            <p:ph idx="9" type="body"/>
          </p:nvPr>
        </p:nvSpPr>
        <p:spPr>
          <a:xfrm>
            <a:off x="6202462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1" name="Google Shape;351;g24a4dc40d02_0_325"/>
          <p:cNvSpPr txBox="1"/>
          <p:nvPr>
            <p:ph idx="13" type="body"/>
          </p:nvPr>
        </p:nvSpPr>
        <p:spPr>
          <a:xfrm>
            <a:off x="3305225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2" name="Google Shape;352;g24a4dc40d02_0_325"/>
          <p:cNvSpPr txBox="1"/>
          <p:nvPr>
            <p:ph idx="14" type="body"/>
          </p:nvPr>
        </p:nvSpPr>
        <p:spPr>
          <a:xfrm>
            <a:off x="407988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3" name="Google Shape;353;g24a4dc40d02_0_325"/>
          <p:cNvSpPr txBox="1"/>
          <p:nvPr>
            <p:ph idx="15" type="body"/>
          </p:nvPr>
        </p:nvSpPr>
        <p:spPr>
          <a:xfrm>
            <a:off x="9089220" y="4500812"/>
            <a:ext cx="2684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54" name="Google Shape;354;g24a4dc40d02_0_325"/>
          <p:cNvSpPr txBox="1"/>
          <p:nvPr>
            <p:ph idx="16" type="body"/>
          </p:nvPr>
        </p:nvSpPr>
        <p:spPr>
          <a:xfrm>
            <a:off x="9089220" y="4157663"/>
            <a:ext cx="2705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24a4dc40d02_0_3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g24a4dc40d02_0_346"/>
          <p:cNvSpPr/>
          <p:nvPr>
            <p:ph idx="2" type="pic"/>
          </p:nvPr>
        </p:nvSpPr>
        <p:spPr>
          <a:xfrm>
            <a:off x="737011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8" name="Google Shape;358;g24a4dc40d02_0_346"/>
          <p:cNvSpPr/>
          <p:nvPr>
            <p:ph idx="3" type="pic"/>
          </p:nvPr>
        </p:nvSpPr>
        <p:spPr>
          <a:xfrm>
            <a:off x="9017202" y="2005392"/>
            <a:ext cx="2343000" cy="3467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59" name="Google Shape;359;g24a4dc40d02_0_346"/>
          <p:cNvSpPr/>
          <p:nvPr>
            <p:ph idx="4" type="pic"/>
          </p:nvPr>
        </p:nvSpPr>
        <p:spPr>
          <a:xfrm>
            <a:off x="3336753" y="2005392"/>
            <a:ext cx="5423700" cy="1524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0" name="Google Shape;360;g24a4dc40d02_0_346"/>
          <p:cNvSpPr/>
          <p:nvPr>
            <p:ph idx="5" type="pic"/>
          </p:nvPr>
        </p:nvSpPr>
        <p:spPr>
          <a:xfrm>
            <a:off x="3336754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1" name="Google Shape;361;g24a4dc40d02_0_346"/>
          <p:cNvSpPr/>
          <p:nvPr>
            <p:ph idx="6" type="pic"/>
          </p:nvPr>
        </p:nvSpPr>
        <p:spPr>
          <a:xfrm>
            <a:off x="6176980" y="3785059"/>
            <a:ext cx="2583600" cy="1687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2" name="Google Shape;362;g24a4dc40d02_0_3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3" name="Google Shape;363;g24a4dc40d02_0_3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4a4dc40d02_0_34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36" name="Google Shape;36;g24a4dc40d02_0_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g24a4dc40d02_0_21"/>
          <p:cNvSpPr/>
          <p:nvPr/>
        </p:nvSpPr>
        <p:spPr>
          <a:xfrm flipH="1">
            <a:off x="-32" y="0"/>
            <a:ext cx="114012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g24a4dc40d02_0_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8830" y="512607"/>
            <a:ext cx="2594341" cy="86478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g24a4dc40d02_0_21"/>
          <p:cNvSpPr txBox="1"/>
          <p:nvPr>
            <p:ph idx="1" type="body"/>
          </p:nvPr>
        </p:nvSpPr>
        <p:spPr>
          <a:xfrm>
            <a:off x="2861469" y="45031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" name="Google Shape;40;g24a4dc40d02_0_21"/>
          <p:cNvSpPr txBox="1"/>
          <p:nvPr>
            <p:ph idx="2" type="body"/>
          </p:nvPr>
        </p:nvSpPr>
        <p:spPr>
          <a:xfrm>
            <a:off x="2861469" y="3639555"/>
            <a:ext cx="64692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b="1" sz="2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" name="Google Shape;41;g24a4dc40d02_0_21"/>
          <p:cNvSpPr txBox="1"/>
          <p:nvPr>
            <p:ph idx="3" type="body"/>
          </p:nvPr>
        </p:nvSpPr>
        <p:spPr>
          <a:xfrm>
            <a:off x="1565108" y="2473752"/>
            <a:ext cx="90837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1" sz="4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4a4dc40d02_0_3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24a4dc40d02_0_3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368" name="Google Shape;368;g24a4dc40d02_0_3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24a4dc40d02_0_3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70" name="Google Shape;370;g24a4dc40d02_0_356"/>
          <p:cNvCxnSpPr>
            <a:stCxn id="371" idx="5"/>
            <a:endCxn id="372" idx="1"/>
          </p:cNvCxnSpPr>
          <p:nvPr/>
        </p:nvCxnSpPr>
        <p:spPr>
          <a:xfrm>
            <a:off x="4816004" y="2824003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3" name="Google Shape;373;g24a4dc40d02_0_356"/>
          <p:cNvCxnSpPr>
            <a:stCxn id="374" idx="3"/>
            <a:endCxn id="372" idx="7"/>
          </p:cNvCxnSpPr>
          <p:nvPr/>
        </p:nvCxnSpPr>
        <p:spPr>
          <a:xfrm flipH="1">
            <a:off x="6619111" y="2824003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5" name="Google Shape;375;g24a4dc40d02_0_356"/>
          <p:cNvCxnSpPr/>
          <p:nvPr/>
        </p:nvCxnSpPr>
        <p:spPr>
          <a:xfrm flipH="1" rot="10800000">
            <a:off x="4815951" y="4321072"/>
            <a:ext cx="6720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6" name="Google Shape;376;g24a4dc40d02_0_356"/>
          <p:cNvCxnSpPr/>
          <p:nvPr/>
        </p:nvCxnSpPr>
        <p:spPr>
          <a:xfrm rot="10800000">
            <a:off x="6619101" y="4321072"/>
            <a:ext cx="904500" cy="3870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2" name="Google Shape;372;g24a4dc40d02_0_356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g24a4dc40d02_0_356"/>
          <p:cNvSpPr/>
          <p:nvPr/>
        </p:nvSpPr>
        <p:spPr>
          <a:xfrm>
            <a:off x="3925919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24a4dc40d02_0_356"/>
          <p:cNvSpPr/>
          <p:nvPr/>
        </p:nvSpPr>
        <p:spPr>
          <a:xfrm>
            <a:off x="3925919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g24a4dc40d02_0_356"/>
          <p:cNvSpPr/>
          <p:nvPr/>
        </p:nvSpPr>
        <p:spPr>
          <a:xfrm>
            <a:off x="7370896" y="1933918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24a4dc40d02_0_356"/>
          <p:cNvSpPr/>
          <p:nvPr/>
        </p:nvSpPr>
        <p:spPr>
          <a:xfrm>
            <a:off x="7370896" y="4576152"/>
            <a:ext cx="1042800" cy="10428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24a4dc40d02_0_356"/>
          <p:cNvSpPr txBox="1"/>
          <p:nvPr>
            <p:ph idx="2" type="body"/>
          </p:nvPr>
        </p:nvSpPr>
        <p:spPr>
          <a:xfrm>
            <a:off x="393632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0" name="Google Shape;380;g24a4dc40d02_0_356"/>
          <p:cNvSpPr txBox="1"/>
          <p:nvPr>
            <p:ph idx="3" type="body"/>
          </p:nvPr>
        </p:nvSpPr>
        <p:spPr>
          <a:xfrm>
            <a:off x="393632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1" name="Google Shape;381;g24a4dc40d02_0_356"/>
          <p:cNvSpPr txBox="1"/>
          <p:nvPr>
            <p:ph idx="4" type="body"/>
          </p:nvPr>
        </p:nvSpPr>
        <p:spPr>
          <a:xfrm>
            <a:off x="8666634" y="1971424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2" name="Google Shape;382;g24a4dc40d02_0_356"/>
          <p:cNvSpPr txBox="1"/>
          <p:nvPr>
            <p:ph idx="5" type="body"/>
          </p:nvPr>
        </p:nvSpPr>
        <p:spPr>
          <a:xfrm>
            <a:off x="8666634" y="4614880"/>
            <a:ext cx="31173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3" name="Google Shape;383;g24a4dc40d02_0_356"/>
          <p:cNvSpPr/>
          <p:nvPr>
            <p:ph idx="6" type="pic"/>
          </p:nvPr>
        </p:nvSpPr>
        <p:spPr>
          <a:xfrm>
            <a:off x="4253814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g24a4dc40d02_0_356"/>
          <p:cNvSpPr/>
          <p:nvPr>
            <p:ph idx="7" type="pic"/>
          </p:nvPr>
        </p:nvSpPr>
        <p:spPr>
          <a:xfrm>
            <a:off x="7698791" y="2241860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5" name="Google Shape;385;g24a4dc40d02_0_356"/>
          <p:cNvSpPr/>
          <p:nvPr>
            <p:ph idx="8" type="pic"/>
          </p:nvPr>
        </p:nvSpPr>
        <p:spPr>
          <a:xfrm>
            <a:off x="4253814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6" name="Google Shape;386;g24a4dc40d02_0_356"/>
          <p:cNvSpPr/>
          <p:nvPr>
            <p:ph idx="9" type="pic"/>
          </p:nvPr>
        </p:nvSpPr>
        <p:spPr>
          <a:xfrm>
            <a:off x="7698791" y="4854723"/>
            <a:ext cx="387000" cy="387000"/>
          </a:xfrm>
          <a:prstGeom prst="rect">
            <a:avLst/>
          </a:prstGeom>
          <a:noFill/>
          <a:ln>
            <a:noFill/>
          </a:ln>
        </p:spPr>
      </p:sp>
      <p:sp>
        <p:nvSpPr>
          <p:cNvPr id="387" name="Google Shape;387;g24a4dc40d02_0_356"/>
          <p:cNvSpPr/>
          <p:nvPr>
            <p:ph idx="13" type="pic"/>
          </p:nvPr>
        </p:nvSpPr>
        <p:spPr>
          <a:xfrm>
            <a:off x="5744823" y="3467687"/>
            <a:ext cx="617400" cy="6174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g24a4dc40d02_0_356"/>
          <p:cNvSpPr txBox="1"/>
          <p:nvPr>
            <p:ph idx="14" type="body"/>
          </p:nvPr>
        </p:nvSpPr>
        <p:spPr>
          <a:xfrm>
            <a:off x="394110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89" name="Google Shape;389;g24a4dc40d02_0_356"/>
          <p:cNvSpPr txBox="1"/>
          <p:nvPr>
            <p:ph idx="15" type="body"/>
          </p:nvPr>
        </p:nvSpPr>
        <p:spPr>
          <a:xfrm>
            <a:off x="394110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0" name="Google Shape;390;g24a4dc40d02_0_356"/>
          <p:cNvSpPr txBox="1"/>
          <p:nvPr>
            <p:ph idx="16" type="body"/>
          </p:nvPr>
        </p:nvSpPr>
        <p:spPr>
          <a:xfrm>
            <a:off x="8666634" y="4942931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1" name="Google Shape;391;g24a4dc40d02_0_356"/>
          <p:cNvSpPr txBox="1"/>
          <p:nvPr>
            <p:ph idx="17" type="body"/>
          </p:nvPr>
        </p:nvSpPr>
        <p:spPr>
          <a:xfrm>
            <a:off x="8666634" y="2294416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a4dc40d02_0_38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24a4dc40d02_0_3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g24a4dc40d02_0_383"/>
          <p:cNvSpPr txBox="1"/>
          <p:nvPr>
            <p:ph idx="1" type="body"/>
          </p:nvPr>
        </p:nvSpPr>
        <p:spPr>
          <a:xfrm>
            <a:off x="407987" y="1568450"/>
            <a:ext cx="9499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1" sz="1600"/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96" name="Google Shape;396;g24a4dc40d02_0_38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397" name="Google Shape;397;g24a4dc40d02_0_383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398" name="Google Shape;398;g24a4dc40d02_0_383"/>
          <p:cNvCxnSpPr/>
          <p:nvPr/>
        </p:nvCxnSpPr>
        <p:spPr>
          <a:xfrm>
            <a:off x="1352488" y="3385690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9" name="Google Shape;399;g24a4dc40d02_0_383"/>
          <p:cNvCxnSpPr/>
          <p:nvPr/>
        </p:nvCxnSpPr>
        <p:spPr>
          <a:xfrm>
            <a:off x="1352488" y="4339848"/>
            <a:ext cx="35781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00" name="Google Shape;400;g24a4dc40d02_0_383"/>
          <p:cNvSpPr/>
          <p:nvPr>
            <p:ph idx="3" type="pic"/>
          </p:nvPr>
        </p:nvSpPr>
        <p:spPr>
          <a:xfrm>
            <a:off x="515938" y="260300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1" name="Google Shape;401;g24a4dc40d02_0_383"/>
          <p:cNvSpPr/>
          <p:nvPr>
            <p:ph idx="4" type="pic"/>
          </p:nvPr>
        </p:nvSpPr>
        <p:spPr>
          <a:xfrm>
            <a:off x="515938" y="3673100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2" name="Google Shape;402;g24a4dc40d02_0_383"/>
          <p:cNvSpPr/>
          <p:nvPr>
            <p:ph idx="5" type="pic"/>
          </p:nvPr>
        </p:nvSpPr>
        <p:spPr>
          <a:xfrm>
            <a:off x="515938" y="4743195"/>
            <a:ext cx="373200" cy="37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3" name="Google Shape;403;g24a4dc40d02_0_383"/>
          <p:cNvSpPr txBox="1"/>
          <p:nvPr>
            <p:ph idx="6" type="body"/>
          </p:nvPr>
        </p:nvSpPr>
        <p:spPr>
          <a:xfrm>
            <a:off x="1352488" y="2530416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4" name="Google Shape;404;g24a4dc40d02_0_383"/>
          <p:cNvSpPr txBox="1"/>
          <p:nvPr>
            <p:ph idx="7" type="body"/>
          </p:nvPr>
        </p:nvSpPr>
        <p:spPr>
          <a:xfrm>
            <a:off x="1352488" y="3622704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5" name="Google Shape;405;g24a4dc40d02_0_383"/>
          <p:cNvSpPr txBox="1"/>
          <p:nvPr>
            <p:ph idx="8" type="body"/>
          </p:nvPr>
        </p:nvSpPr>
        <p:spPr>
          <a:xfrm>
            <a:off x="1352488" y="4689660"/>
            <a:ext cx="36405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06" name="Google Shape;406;g24a4dc40d02_0_383"/>
          <p:cNvSpPr/>
          <p:nvPr>
            <p:ph idx="9" type="chart"/>
          </p:nvPr>
        </p:nvSpPr>
        <p:spPr>
          <a:xfrm>
            <a:off x="5754688" y="1568450"/>
            <a:ext cx="5657700" cy="44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4a4dc40d02_0_398"/>
          <p:cNvSpPr/>
          <p:nvPr/>
        </p:nvSpPr>
        <p:spPr>
          <a:xfrm>
            <a:off x="4495200" y="2253167"/>
            <a:ext cx="3116700" cy="31167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4a4dc40d02_0_398"/>
          <p:cNvSpPr/>
          <p:nvPr/>
        </p:nvSpPr>
        <p:spPr>
          <a:xfrm>
            <a:off x="665459" y="-75414"/>
            <a:ext cx="11526300" cy="69336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g24a4dc40d02_0_398"/>
          <p:cNvSpPr/>
          <p:nvPr/>
        </p:nvSpPr>
        <p:spPr>
          <a:xfrm>
            <a:off x="5574613" y="1808718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1" name="Google Shape;411;g24a4dc40d02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g24a4dc40d02_0_39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13" name="Google Shape;413;g24a4dc40d02_0_39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4" name="Google Shape;414;g24a4dc40d02_0_398"/>
          <p:cNvSpPr txBox="1"/>
          <p:nvPr>
            <p:ph idx="2" type="body"/>
          </p:nvPr>
        </p:nvSpPr>
        <p:spPr>
          <a:xfrm>
            <a:off x="5656908" y="3665368"/>
            <a:ext cx="911700" cy="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5" name="Google Shape;415;g24a4dc40d02_0_398"/>
          <p:cNvSpPr txBox="1"/>
          <p:nvPr>
            <p:ph idx="3" type="body"/>
          </p:nvPr>
        </p:nvSpPr>
        <p:spPr>
          <a:xfrm>
            <a:off x="730785" y="3391293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6" name="Google Shape;416;g24a4dc40d02_0_398"/>
          <p:cNvSpPr txBox="1"/>
          <p:nvPr>
            <p:ph idx="4" type="body"/>
          </p:nvPr>
        </p:nvSpPr>
        <p:spPr>
          <a:xfrm>
            <a:off x="730307" y="3124571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7" name="Google Shape;417;g24a4dc40d02_0_398"/>
          <p:cNvSpPr txBox="1"/>
          <p:nvPr>
            <p:ph idx="5" type="body"/>
          </p:nvPr>
        </p:nvSpPr>
        <p:spPr>
          <a:xfrm>
            <a:off x="730785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8" name="Google Shape;418;g24a4dc40d02_0_398"/>
          <p:cNvSpPr txBox="1"/>
          <p:nvPr>
            <p:ph idx="6" type="body"/>
          </p:nvPr>
        </p:nvSpPr>
        <p:spPr>
          <a:xfrm>
            <a:off x="73030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19" name="Google Shape;419;g24a4dc40d02_0_398"/>
          <p:cNvSpPr txBox="1"/>
          <p:nvPr>
            <p:ph idx="7" type="body"/>
          </p:nvPr>
        </p:nvSpPr>
        <p:spPr>
          <a:xfrm>
            <a:off x="8344315" y="3580748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0" name="Google Shape;420;g24a4dc40d02_0_398"/>
          <p:cNvSpPr txBox="1"/>
          <p:nvPr>
            <p:ph idx="8" type="body"/>
          </p:nvPr>
        </p:nvSpPr>
        <p:spPr>
          <a:xfrm>
            <a:off x="8344315" y="3314026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1" name="Google Shape;421;g24a4dc40d02_0_398"/>
          <p:cNvSpPr txBox="1"/>
          <p:nvPr>
            <p:ph idx="9" type="body"/>
          </p:nvPr>
        </p:nvSpPr>
        <p:spPr>
          <a:xfrm>
            <a:off x="7942997" y="5078637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2" name="Google Shape;422;g24a4dc40d02_0_398"/>
          <p:cNvSpPr txBox="1"/>
          <p:nvPr>
            <p:ph idx="13" type="body"/>
          </p:nvPr>
        </p:nvSpPr>
        <p:spPr>
          <a:xfrm>
            <a:off x="7942997" y="4811915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3" name="Google Shape;423;g24a4dc40d02_0_398"/>
          <p:cNvSpPr txBox="1"/>
          <p:nvPr>
            <p:ph idx="14" type="body"/>
          </p:nvPr>
        </p:nvSpPr>
        <p:spPr>
          <a:xfrm>
            <a:off x="7436676" y="2082860"/>
            <a:ext cx="3117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4" name="Google Shape;424;g24a4dc40d02_0_398"/>
          <p:cNvSpPr txBox="1"/>
          <p:nvPr>
            <p:ph idx="15" type="body"/>
          </p:nvPr>
        </p:nvSpPr>
        <p:spPr>
          <a:xfrm>
            <a:off x="7436676" y="1816138"/>
            <a:ext cx="31173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25" name="Google Shape;425;g24a4dc40d02_0_398"/>
          <p:cNvSpPr/>
          <p:nvPr/>
        </p:nvSpPr>
        <p:spPr>
          <a:xfrm>
            <a:off x="5253790" y="2976655"/>
            <a:ext cx="1599600" cy="1599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g24a4dc40d02_0_398"/>
          <p:cNvSpPr/>
          <p:nvPr/>
        </p:nvSpPr>
        <p:spPr>
          <a:xfrm>
            <a:off x="4029336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24a4dc40d02_0_398"/>
          <p:cNvSpPr/>
          <p:nvPr/>
        </p:nvSpPr>
        <p:spPr>
          <a:xfrm>
            <a:off x="6523352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24a4dc40d02_0_398"/>
          <p:cNvSpPr/>
          <p:nvPr/>
        </p:nvSpPr>
        <p:spPr>
          <a:xfrm>
            <a:off x="7077463" y="29235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4a4dc40d02_0_398"/>
          <p:cNvSpPr/>
          <p:nvPr>
            <p:ph idx="16" type="pic"/>
          </p:nvPr>
        </p:nvSpPr>
        <p:spPr>
          <a:xfrm>
            <a:off x="4372132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g24a4dc40d02_0_398"/>
          <p:cNvSpPr/>
          <p:nvPr>
            <p:ph idx="17" type="pic"/>
          </p:nvPr>
        </p:nvSpPr>
        <p:spPr>
          <a:xfrm>
            <a:off x="7418421" y="3230005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g24a4dc40d02_0_398"/>
          <p:cNvSpPr/>
          <p:nvPr>
            <p:ph idx="18" type="pic"/>
          </p:nvPr>
        </p:nvSpPr>
        <p:spPr>
          <a:xfrm>
            <a:off x="5897006" y="2114697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g24a4dc40d02_0_398"/>
          <p:cNvSpPr/>
          <p:nvPr>
            <p:ph idx="19" type="pic"/>
          </p:nvPr>
        </p:nvSpPr>
        <p:spPr>
          <a:xfrm>
            <a:off x="6845779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  <p:sp>
        <p:nvSpPr>
          <p:cNvPr id="433" name="Google Shape;433;g24a4dc40d02_0_398"/>
          <p:cNvSpPr/>
          <p:nvPr/>
        </p:nvSpPr>
        <p:spPr>
          <a:xfrm>
            <a:off x="4626336" y="4701385"/>
            <a:ext cx="1042800" cy="104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g24a4dc40d02_0_398"/>
          <p:cNvSpPr/>
          <p:nvPr>
            <p:ph idx="20" type="pic"/>
          </p:nvPr>
        </p:nvSpPr>
        <p:spPr>
          <a:xfrm>
            <a:off x="4948744" y="5036438"/>
            <a:ext cx="398100" cy="398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4a4dc40d02_0_426"/>
          <p:cNvSpPr/>
          <p:nvPr/>
        </p:nvSpPr>
        <p:spPr>
          <a:xfrm>
            <a:off x="1877117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4a4dc40d02_0_426"/>
          <p:cNvSpPr/>
          <p:nvPr/>
        </p:nvSpPr>
        <p:spPr>
          <a:xfrm>
            <a:off x="34183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24a4dc40d02_0_426"/>
          <p:cNvSpPr/>
          <p:nvPr/>
        </p:nvSpPr>
        <p:spPr>
          <a:xfrm>
            <a:off x="49592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24a4dc40d02_0_426"/>
          <p:cNvSpPr/>
          <p:nvPr/>
        </p:nvSpPr>
        <p:spPr>
          <a:xfrm>
            <a:off x="6526250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g24a4dc40d02_0_426"/>
          <p:cNvSpPr/>
          <p:nvPr/>
        </p:nvSpPr>
        <p:spPr>
          <a:xfrm>
            <a:off x="8093183" y="2777350"/>
            <a:ext cx="2247900" cy="2247900"/>
          </a:xfrm>
          <a:prstGeom prst="ellipse">
            <a:avLst/>
          </a:pr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g24a4dc40d02_0_42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2" name="Google Shape;442;g24a4dc40d02_0_4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g24a4dc40d02_0_42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44" name="Google Shape;444;g24a4dc40d02_0_42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445" name="Google Shape;445;g24a4dc40d02_0_426"/>
          <p:cNvCxnSpPr/>
          <p:nvPr/>
        </p:nvCxnSpPr>
        <p:spPr>
          <a:xfrm>
            <a:off x="3001509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g24a4dc40d02_0_426"/>
          <p:cNvCxnSpPr/>
          <p:nvPr/>
        </p:nvCxnSpPr>
        <p:spPr>
          <a:xfrm>
            <a:off x="4553151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7" name="Google Shape;447;g24a4dc40d02_0_426"/>
          <p:cNvCxnSpPr/>
          <p:nvPr/>
        </p:nvCxnSpPr>
        <p:spPr>
          <a:xfrm>
            <a:off x="6083284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8" name="Google Shape;448;g24a4dc40d02_0_426"/>
          <p:cNvCxnSpPr/>
          <p:nvPr/>
        </p:nvCxnSpPr>
        <p:spPr>
          <a:xfrm>
            <a:off x="7657755" y="464121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g24a4dc40d02_0_426"/>
          <p:cNvCxnSpPr/>
          <p:nvPr/>
        </p:nvCxnSpPr>
        <p:spPr>
          <a:xfrm>
            <a:off x="9209638" y="2599055"/>
            <a:ext cx="0" cy="5829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50" name="Google Shape;450;g24a4dc40d02_0_426"/>
          <p:cNvSpPr txBox="1"/>
          <p:nvPr>
            <p:ph idx="2" type="body"/>
          </p:nvPr>
        </p:nvSpPr>
        <p:spPr>
          <a:xfrm>
            <a:off x="1724422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1" name="Google Shape;451;g24a4dc40d02_0_426"/>
          <p:cNvSpPr txBox="1"/>
          <p:nvPr>
            <p:ph idx="3" type="body"/>
          </p:nvPr>
        </p:nvSpPr>
        <p:spPr>
          <a:xfrm>
            <a:off x="48193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2" name="Google Shape;452;g24a4dc40d02_0_426"/>
          <p:cNvSpPr txBox="1"/>
          <p:nvPr>
            <p:ph idx="4" type="body"/>
          </p:nvPr>
        </p:nvSpPr>
        <p:spPr>
          <a:xfrm>
            <a:off x="7913405" y="1670332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3" name="Google Shape;453;g24a4dc40d02_0_426"/>
          <p:cNvSpPr txBox="1"/>
          <p:nvPr>
            <p:ph idx="5" type="body"/>
          </p:nvPr>
        </p:nvSpPr>
        <p:spPr>
          <a:xfrm>
            <a:off x="3310474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4" name="Google Shape;454;g24a4dc40d02_0_426"/>
          <p:cNvSpPr txBox="1"/>
          <p:nvPr>
            <p:ph idx="6" type="body"/>
          </p:nvPr>
        </p:nvSpPr>
        <p:spPr>
          <a:xfrm>
            <a:off x="6392250" y="5340720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55" name="Google Shape;455;g24a4dc40d02_0_426"/>
          <p:cNvSpPr/>
          <p:nvPr>
            <p:ph idx="7" type="pic"/>
          </p:nvPr>
        </p:nvSpPr>
        <p:spPr>
          <a:xfrm>
            <a:off x="2718949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6" name="Google Shape;456;g24a4dc40d02_0_426"/>
          <p:cNvSpPr/>
          <p:nvPr>
            <p:ph idx="8" type="pic"/>
          </p:nvPr>
        </p:nvSpPr>
        <p:spPr>
          <a:xfrm>
            <a:off x="4258981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7" name="Google Shape;457;g24a4dc40d02_0_426"/>
          <p:cNvSpPr/>
          <p:nvPr>
            <p:ph idx="9" type="pic"/>
          </p:nvPr>
        </p:nvSpPr>
        <p:spPr>
          <a:xfrm>
            <a:off x="5799013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8" name="Google Shape;458;g24a4dc40d02_0_426"/>
          <p:cNvSpPr/>
          <p:nvPr>
            <p:ph idx="13" type="pic"/>
          </p:nvPr>
        </p:nvSpPr>
        <p:spPr>
          <a:xfrm>
            <a:off x="7339045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59" name="Google Shape;459;g24a4dc40d02_0_426"/>
          <p:cNvSpPr/>
          <p:nvPr>
            <p:ph idx="14" type="pic"/>
          </p:nvPr>
        </p:nvSpPr>
        <p:spPr>
          <a:xfrm>
            <a:off x="8879076" y="3589221"/>
            <a:ext cx="622500" cy="622500"/>
          </a:xfrm>
          <a:prstGeom prst="rect">
            <a:avLst/>
          </a:prstGeom>
          <a:noFill/>
          <a:ln>
            <a:noFill/>
          </a:ln>
        </p:spPr>
      </p:sp>
      <p:sp>
        <p:nvSpPr>
          <p:cNvPr id="460" name="Google Shape;460;g24a4dc40d02_0_426"/>
          <p:cNvSpPr txBox="1"/>
          <p:nvPr>
            <p:ph idx="15" type="body"/>
          </p:nvPr>
        </p:nvSpPr>
        <p:spPr>
          <a:xfrm>
            <a:off x="1724423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1" name="Google Shape;461;g24a4dc40d02_0_426"/>
          <p:cNvSpPr txBox="1"/>
          <p:nvPr>
            <p:ph idx="16" type="body"/>
          </p:nvPr>
        </p:nvSpPr>
        <p:spPr>
          <a:xfrm>
            <a:off x="4818132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2" name="Google Shape;462;g24a4dc40d02_0_426"/>
          <p:cNvSpPr txBox="1"/>
          <p:nvPr>
            <p:ph idx="17" type="body"/>
          </p:nvPr>
        </p:nvSpPr>
        <p:spPr>
          <a:xfrm>
            <a:off x="7911451" y="1937054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3" name="Google Shape;463;g24a4dc40d02_0_426"/>
          <p:cNvSpPr txBox="1"/>
          <p:nvPr>
            <p:ph idx="18" type="body"/>
          </p:nvPr>
        </p:nvSpPr>
        <p:spPr>
          <a:xfrm>
            <a:off x="3327535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64" name="Google Shape;464;g24a4dc40d02_0_426"/>
          <p:cNvSpPr txBox="1"/>
          <p:nvPr>
            <p:ph idx="19" type="body"/>
          </p:nvPr>
        </p:nvSpPr>
        <p:spPr>
          <a:xfrm>
            <a:off x="6396412" y="5607180"/>
            <a:ext cx="2553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4a4dc40d02_0_45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24a4dc40d02_0_4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g24a4dc40d02_0_45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69" name="Google Shape;469;g24a4dc40d02_0_45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0" name="Google Shape;470;g24a4dc40d02_0_456"/>
          <p:cNvSpPr/>
          <p:nvPr/>
        </p:nvSpPr>
        <p:spPr>
          <a:xfrm>
            <a:off x="764276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4a4dc40d02_0_456"/>
          <p:cNvSpPr/>
          <p:nvPr/>
        </p:nvSpPr>
        <p:spPr>
          <a:xfrm>
            <a:off x="9078744" y="1787440"/>
            <a:ext cx="23307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4a4dc40d02_0_456"/>
          <p:cNvSpPr/>
          <p:nvPr/>
        </p:nvSpPr>
        <p:spPr>
          <a:xfrm>
            <a:off x="764276" y="4200443"/>
            <a:ext cx="10645200" cy="15969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4a4dc40d02_0_456"/>
          <p:cNvSpPr/>
          <p:nvPr/>
        </p:nvSpPr>
        <p:spPr>
          <a:xfrm>
            <a:off x="1343650" y="4555031"/>
            <a:ext cx="887700" cy="887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g24a4dc40d02_0_456"/>
          <p:cNvSpPr/>
          <p:nvPr/>
        </p:nvSpPr>
        <p:spPr>
          <a:xfrm>
            <a:off x="3535765" y="1787440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24a4dc40d02_0_456"/>
          <p:cNvSpPr/>
          <p:nvPr/>
        </p:nvSpPr>
        <p:spPr>
          <a:xfrm>
            <a:off x="6307254" y="1787439"/>
            <a:ext cx="2349000" cy="2098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g24a4dc40d02_0_456"/>
          <p:cNvSpPr/>
          <p:nvPr>
            <p:ph idx="2" type="pic"/>
          </p:nvPr>
        </p:nvSpPr>
        <p:spPr>
          <a:xfrm>
            <a:off x="1593129" y="4806388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77" name="Google Shape;477;g24a4dc40d02_0_456"/>
          <p:cNvSpPr txBox="1"/>
          <p:nvPr>
            <p:ph idx="3" type="body"/>
          </p:nvPr>
        </p:nvSpPr>
        <p:spPr>
          <a:xfrm>
            <a:off x="770729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8" name="Google Shape;478;g24a4dc40d02_0_456"/>
          <p:cNvSpPr txBox="1"/>
          <p:nvPr>
            <p:ph idx="4" type="body"/>
          </p:nvPr>
        </p:nvSpPr>
        <p:spPr>
          <a:xfrm>
            <a:off x="3535733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79" name="Google Shape;479;g24a4dc40d02_0_456"/>
          <p:cNvSpPr txBox="1"/>
          <p:nvPr>
            <p:ph idx="5" type="body"/>
          </p:nvPr>
        </p:nvSpPr>
        <p:spPr>
          <a:xfrm>
            <a:off x="6300736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0" name="Google Shape;480;g24a4dc40d02_0_456"/>
          <p:cNvSpPr txBox="1"/>
          <p:nvPr>
            <p:ph idx="6" type="body"/>
          </p:nvPr>
        </p:nvSpPr>
        <p:spPr>
          <a:xfrm>
            <a:off x="9072257" y="2697948"/>
            <a:ext cx="23424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1" name="Google Shape;481;g24a4dc40d02_0_456"/>
          <p:cNvSpPr/>
          <p:nvPr>
            <p:ph idx="7" type="pic"/>
          </p:nvPr>
        </p:nvSpPr>
        <p:spPr>
          <a:xfrm>
            <a:off x="174631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2" name="Google Shape;482;g24a4dc40d02_0_456"/>
          <p:cNvSpPr/>
          <p:nvPr>
            <p:ph idx="8" type="pic"/>
          </p:nvPr>
        </p:nvSpPr>
        <p:spPr>
          <a:xfrm>
            <a:off x="4517807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3" name="Google Shape;483;g24a4dc40d02_0_456"/>
          <p:cNvSpPr/>
          <p:nvPr>
            <p:ph idx="9" type="pic"/>
          </p:nvPr>
        </p:nvSpPr>
        <p:spPr>
          <a:xfrm>
            <a:off x="7289296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4" name="Google Shape;484;g24a4dc40d02_0_456"/>
          <p:cNvSpPr/>
          <p:nvPr>
            <p:ph idx="13" type="pic"/>
          </p:nvPr>
        </p:nvSpPr>
        <p:spPr>
          <a:xfrm>
            <a:off x="10051071" y="2198525"/>
            <a:ext cx="384900" cy="384900"/>
          </a:xfrm>
          <a:prstGeom prst="rect">
            <a:avLst/>
          </a:prstGeom>
          <a:noFill/>
          <a:ln>
            <a:noFill/>
          </a:ln>
        </p:spPr>
      </p:sp>
      <p:sp>
        <p:nvSpPr>
          <p:cNvPr id="485" name="Google Shape;485;g24a4dc40d02_0_456"/>
          <p:cNvSpPr txBox="1"/>
          <p:nvPr>
            <p:ph idx="14" type="body"/>
          </p:nvPr>
        </p:nvSpPr>
        <p:spPr>
          <a:xfrm>
            <a:off x="2628429" y="4347083"/>
            <a:ext cx="82143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6" name="Google Shape;486;g24a4dc40d02_0_456"/>
          <p:cNvSpPr txBox="1"/>
          <p:nvPr>
            <p:ph idx="15" type="body"/>
          </p:nvPr>
        </p:nvSpPr>
        <p:spPr>
          <a:xfrm>
            <a:off x="771121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7" name="Google Shape;487;g24a4dc40d02_0_456"/>
          <p:cNvSpPr txBox="1"/>
          <p:nvPr>
            <p:ph idx="16" type="body"/>
          </p:nvPr>
        </p:nvSpPr>
        <p:spPr>
          <a:xfrm>
            <a:off x="3547476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8" name="Google Shape;488;g24a4dc40d02_0_456"/>
          <p:cNvSpPr txBox="1"/>
          <p:nvPr>
            <p:ph idx="17" type="body"/>
          </p:nvPr>
        </p:nvSpPr>
        <p:spPr>
          <a:xfrm>
            <a:off x="6316659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89" name="Google Shape;489;g24a4dc40d02_0_456"/>
          <p:cNvSpPr txBox="1"/>
          <p:nvPr>
            <p:ph idx="18" type="body"/>
          </p:nvPr>
        </p:nvSpPr>
        <p:spPr>
          <a:xfrm>
            <a:off x="9078127" y="3338768"/>
            <a:ext cx="233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24a4dc40d02_0_48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4a4dc40d02_0_4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4a4dc40d02_0_48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494" name="Google Shape;494;g24a4dc40d02_0_48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495" name="Google Shape;495;g24a4dc40d02_0_481"/>
          <p:cNvSpPr/>
          <p:nvPr/>
        </p:nvSpPr>
        <p:spPr>
          <a:xfrm>
            <a:off x="37513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4a4dc40d02_0_481"/>
          <p:cNvSpPr/>
          <p:nvPr/>
        </p:nvSpPr>
        <p:spPr>
          <a:xfrm>
            <a:off x="4296024" y="2013555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g24a4dc40d02_0_481"/>
          <p:cNvSpPr/>
          <p:nvPr/>
        </p:nvSpPr>
        <p:spPr>
          <a:xfrm>
            <a:off x="8216914" y="2013555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g24a4dc40d02_0_481"/>
          <p:cNvSpPr/>
          <p:nvPr/>
        </p:nvSpPr>
        <p:spPr>
          <a:xfrm>
            <a:off x="37513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g24a4dc40d02_0_481"/>
          <p:cNvSpPr/>
          <p:nvPr/>
        </p:nvSpPr>
        <p:spPr>
          <a:xfrm>
            <a:off x="8216914" y="3885906"/>
            <a:ext cx="3601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g24a4dc40d02_0_481"/>
          <p:cNvSpPr txBox="1"/>
          <p:nvPr>
            <p:ph idx="2" type="body"/>
          </p:nvPr>
        </p:nvSpPr>
        <p:spPr>
          <a:xfrm>
            <a:off x="114323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1" name="Google Shape;501;g24a4dc40d02_0_481"/>
          <p:cNvSpPr txBox="1"/>
          <p:nvPr>
            <p:ph idx="3" type="body"/>
          </p:nvPr>
        </p:nvSpPr>
        <p:spPr>
          <a:xfrm>
            <a:off x="114323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2" name="Google Shape;502;g24a4dc40d02_0_481"/>
          <p:cNvSpPr txBox="1"/>
          <p:nvPr>
            <p:ph idx="4" type="body"/>
          </p:nvPr>
        </p:nvSpPr>
        <p:spPr>
          <a:xfrm>
            <a:off x="506412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3" name="Google Shape;503;g24a4dc40d02_0_481"/>
          <p:cNvSpPr txBox="1"/>
          <p:nvPr>
            <p:ph idx="5" type="body"/>
          </p:nvPr>
        </p:nvSpPr>
        <p:spPr>
          <a:xfrm>
            <a:off x="506412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4" name="Google Shape;504;g24a4dc40d02_0_481"/>
          <p:cNvSpPr txBox="1"/>
          <p:nvPr>
            <p:ph idx="6" type="body"/>
          </p:nvPr>
        </p:nvSpPr>
        <p:spPr>
          <a:xfrm>
            <a:off x="8985011" y="2581354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5" name="Google Shape;505;g24a4dc40d02_0_481"/>
          <p:cNvSpPr txBox="1"/>
          <p:nvPr>
            <p:ph idx="7" type="body"/>
          </p:nvPr>
        </p:nvSpPr>
        <p:spPr>
          <a:xfrm>
            <a:off x="8985011" y="228959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6" name="Google Shape;506;g24a4dc40d02_0_481"/>
          <p:cNvSpPr/>
          <p:nvPr/>
        </p:nvSpPr>
        <p:spPr>
          <a:xfrm>
            <a:off x="4295379" y="3885906"/>
            <a:ext cx="3601200" cy="15738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4a4dc40d02_0_481"/>
          <p:cNvSpPr txBox="1"/>
          <p:nvPr>
            <p:ph idx="8" type="body"/>
          </p:nvPr>
        </p:nvSpPr>
        <p:spPr>
          <a:xfrm>
            <a:off x="5063476" y="4453705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8" name="Google Shape;508;g24a4dc40d02_0_481"/>
          <p:cNvSpPr txBox="1"/>
          <p:nvPr>
            <p:ph idx="9" type="body"/>
          </p:nvPr>
        </p:nvSpPr>
        <p:spPr>
          <a:xfrm>
            <a:off x="5063476" y="4161946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09" name="Google Shape;509;g24a4dc40d02_0_481"/>
          <p:cNvSpPr txBox="1"/>
          <p:nvPr>
            <p:ph idx="13" type="body"/>
          </p:nvPr>
        </p:nvSpPr>
        <p:spPr>
          <a:xfrm>
            <a:off x="114323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0" name="Google Shape;510;g24a4dc40d02_0_481"/>
          <p:cNvSpPr txBox="1"/>
          <p:nvPr>
            <p:ph idx="14" type="body"/>
          </p:nvPr>
        </p:nvSpPr>
        <p:spPr>
          <a:xfrm>
            <a:off x="114323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1" name="Google Shape;511;g24a4dc40d02_0_481"/>
          <p:cNvSpPr txBox="1"/>
          <p:nvPr>
            <p:ph idx="15" type="body"/>
          </p:nvPr>
        </p:nvSpPr>
        <p:spPr>
          <a:xfrm>
            <a:off x="8985011" y="4448178"/>
            <a:ext cx="2553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2" name="Google Shape;512;g24a4dc40d02_0_481"/>
          <p:cNvSpPr txBox="1"/>
          <p:nvPr>
            <p:ph idx="16" type="body"/>
          </p:nvPr>
        </p:nvSpPr>
        <p:spPr>
          <a:xfrm>
            <a:off x="8985011" y="4156419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13" name="Google Shape;513;g24a4dc40d02_0_481"/>
          <p:cNvSpPr/>
          <p:nvPr>
            <p:ph idx="17" type="pic"/>
          </p:nvPr>
        </p:nvSpPr>
        <p:spPr>
          <a:xfrm>
            <a:off x="694783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4" name="Google Shape;514;g24a4dc40d02_0_481"/>
          <p:cNvSpPr/>
          <p:nvPr>
            <p:ph idx="18" type="pic"/>
          </p:nvPr>
        </p:nvSpPr>
        <p:spPr>
          <a:xfrm>
            <a:off x="8547754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g24a4dc40d02_0_481"/>
          <p:cNvSpPr/>
          <p:nvPr>
            <p:ph idx="19" type="pic"/>
          </p:nvPr>
        </p:nvSpPr>
        <p:spPr>
          <a:xfrm>
            <a:off x="4625198" y="2245585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g24a4dc40d02_0_481"/>
          <p:cNvSpPr/>
          <p:nvPr>
            <p:ph idx="20" type="pic"/>
          </p:nvPr>
        </p:nvSpPr>
        <p:spPr>
          <a:xfrm>
            <a:off x="694783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g24a4dc40d02_0_481"/>
          <p:cNvSpPr/>
          <p:nvPr>
            <p:ph idx="21" type="pic"/>
          </p:nvPr>
        </p:nvSpPr>
        <p:spPr>
          <a:xfrm>
            <a:off x="8547754" y="4120256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g24a4dc40d02_0_481"/>
          <p:cNvSpPr/>
          <p:nvPr>
            <p:ph idx="22" type="pic"/>
          </p:nvPr>
        </p:nvSpPr>
        <p:spPr>
          <a:xfrm>
            <a:off x="4625198" y="4120632"/>
            <a:ext cx="365100" cy="36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4a4dc40d02_0_5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g24a4dc40d02_0_510"/>
          <p:cNvSpPr txBox="1"/>
          <p:nvPr>
            <p:ph idx="1" type="body"/>
          </p:nvPr>
        </p:nvSpPr>
        <p:spPr>
          <a:xfrm>
            <a:off x="6096000" y="2527482"/>
            <a:ext cx="3930600" cy="656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2" name="Google Shape;522;g24a4dc40d02_0_510"/>
          <p:cNvSpPr txBox="1"/>
          <p:nvPr>
            <p:ph idx="2" type="body"/>
          </p:nvPr>
        </p:nvSpPr>
        <p:spPr>
          <a:xfrm>
            <a:off x="6096000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3" name="Google Shape;523;g24a4dc40d02_0_510"/>
          <p:cNvSpPr txBox="1"/>
          <p:nvPr>
            <p:ph idx="3" type="body"/>
          </p:nvPr>
        </p:nvSpPr>
        <p:spPr>
          <a:xfrm>
            <a:off x="1628171" y="2527482"/>
            <a:ext cx="3930600" cy="65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24" name="Google Shape;524;g24a4dc40d02_0_510"/>
          <p:cNvSpPr txBox="1"/>
          <p:nvPr>
            <p:ph idx="4" type="body"/>
          </p:nvPr>
        </p:nvSpPr>
        <p:spPr>
          <a:xfrm>
            <a:off x="1628171" y="3184525"/>
            <a:ext cx="3930600" cy="177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b="0" sz="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pic>
        <p:nvPicPr>
          <p:cNvPr id="525" name="Google Shape;525;g24a4dc40d02_0_5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26" name="Google Shape;526;g24a4dc40d02_0_5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27" name="Google Shape;527;g24a4dc40d02_0_510"/>
          <p:cNvSpPr txBox="1"/>
          <p:nvPr>
            <p:ph idx="5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528" name="Google Shape;528;g24a4dc40d02_0_510"/>
          <p:cNvCxnSpPr/>
          <p:nvPr/>
        </p:nvCxnSpPr>
        <p:spPr>
          <a:xfrm>
            <a:off x="1626885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g24a4dc40d02_0_510"/>
          <p:cNvCxnSpPr/>
          <p:nvPr/>
        </p:nvCxnSpPr>
        <p:spPr>
          <a:xfrm>
            <a:off x="6096001" y="4955275"/>
            <a:ext cx="39318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24a4dc40d02_0_52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2" name="Google Shape;532;g24a4dc40d02_0_5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g24a4dc40d02_0_52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34" name="Google Shape;534;g24a4dc40d02_0_52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5" name="Google Shape;535;g24a4dc40d02_0_521"/>
          <p:cNvSpPr/>
          <p:nvPr>
            <p:ph idx="2" type="body"/>
          </p:nvPr>
        </p:nvSpPr>
        <p:spPr>
          <a:xfrm>
            <a:off x="1105849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6" name="Google Shape;536;g24a4dc40d02_0_521"/>
          <p:cNvSpPr/>
          <p:nvPr>
            <p:ph idx="3" type="body"/>
          </p:nvPr>
        </p:nvSpPr>
        <p:spPr>
          <a:xfrm>
            <a:off x="1105849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7" name="Google Shape;537;g24a4dc40d02_0_521"/>
          <p:cNvSpPr/>
          <p:nvPr>
            <p:ph idx="4" type="body"/>
          </p:nvPr>
        </p:nvSpPr>
        <p:spPr>
          <a:xfrm>
            <a:off x="1105849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8" name="Google Shape;538;g24a4dc40d02_0_521"/>
          <p:cNvSpPr/>
          <p:nvPr>
            <p:ph idx="5" type="body"/>
          </p:nvPr>
        </p:nvSpPr>
        <p:spPr>
          <a:xfrm>
            <a:off x="6451280" y="2090965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39" name="Google Shape;539;g24a4dc40d02_0_521"/>
          <p:cNvSpPr/>
          <p:nvPr>
            <p:ph idx="6" type="body"/>
          </p:nvPr>
        </p:nvSpPr>
        <p:spPr>
          <a:xfrm>
            <a:off x="6451280" y="3275813"/>
            <a:ext cx="1598100" cy="4104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0" name="Google Shape;540;g24a4dc40d02_0_521"/>
          <p:cNvSpPr/>
          <p:nvPr>
            <p:ph idx="7" type="body"/>
          </p:nvPr>
        </p:nvSpPr>
        <p:spPr>
          <a:xfrm>
            <a:off x="6451280" y="4497144"/>
            <a:ext cx="1598100" cy="3981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1" name="Google Shape;541;g24a4dc40d02_0_521"/>
          <p:cNvSpPr txBox="1"/>
          <p:nvPr>
            <p:ph idx="8" type="body"/>
          </p:nvPr>
        </p:nvSpPr>
        <p:spPr>
          <a:xfrm>
            <a:off x="3001704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2" name="Google Shape;542;g24a4dc40d02_0_521"/>
          <p:cNvSpPr txBox="1"/>
          <p:nvPr>
            <p:ph idx="9" type="body"/>
          </p:nvPr>
        </p:nvSpPr>
        <p:spPr>
          <a:xfrm>
            <a:off x="3001312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3" name="Google Shape;543;g24a4dc40d02_0_521"/>
          <p:cNvSpPr txBox="1"/>
          <p:nvPr>
            <p:ph idx="13" type="body"/>
          </p:nvPr>
        </p:nvSpPr>
        <p:spPr>
          <a:xfrm>
            <a:off x="3001704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4" name="Google Shape;544;g24a4dc40d02_0_521"/>
          <p:cNvSpPr txBox="1"/>
          <p:nvPr>
            <p:ph idx="14" type="body"/>
          </p:nvPr>
        </p:nvSpPr>
        <p:spPr>
          <a:xfrm>
            <a:off x="3001312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5" name="Google Shape;545;g24a4dc40d02_0_521"/>
          <p:cNvSpPr txBox="1"/>
          <p:nvPr>
            <p:ph idx="15" type="body"/>
          </p:nvPr>
        </p:nvSpPr>
        <p:spPr>
          <a:xfrm>
            <a:off x="3001704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6" name="Google Shape;546;g24a4dc40d02_0_521"/>
          <p:cNvSpPr txBox="1"/>
          <p:nvPr>
            <p:ph idx="16" type="body"/>
          </p:nvPr>
        </p:nvSpPr>
        <p:spPr>
          <a:xfrm>
            <a:off x="3001312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7" name="Google Shape;547;g24a4dc40d02_0_521"/>
          <p:cNvSpPr txBox="1"/>
          <p:nvPr>
            <p:ph idx="17" type="body"/>
          </p:nvPr>
        </p:nvSpPr>
        <p:spPr>
          <a:xfrm>
            <a:off x="8352161" y="2389387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8" name="Google Shape;548;g24a4dc40d02_0_521"/>
          <p:cNvSpPr txBox="1"/>
          <p:nvPr>
            <p:ph idx="18" type="body"/>
          </p:nvPr>
        </p:nvSpPr>
        <p:spPr>
          <a:xfrm>
            <a:off x="8351769" y="2090965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49" name="Google Shape;549;g24a4dc40d02_0_521"/>
          <p:cNvSpPr txBox="1"/>
          <p:nvPr>
            <p:ph idx="19" type="body"/>
          </p:nvPr>
        </p:nvSpPr>
        <p:spPr>
          <a:xfrm>
            <a:off x="8352161" y="3574235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0" name="Google Shape;550;g24a4dc40d02_0_521"/>
          <p:cNvSpPr txBox="1"/>
          <p:nvPr>
            <p:ph idx="20" type="body"/>
          </p:nvPr>
        </p:nvSpPr>
        <p:spPr>
          <a:xfrm>
            <a:off x="8351769" y="3275813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1" name="Google Shape;551;g24a4dc40d02_0_521"/>
          <p:cNvSpPr txBox="1"/>
          <p:nvPr>
            <p:ph idx="21" type="body"/>
          </p:nvPr>
        </p:nvSpPr>
        <p:spPr>
          <a:xfrm>
            <a:off x="8352553" y="4795566"/>
            <a:ext cx="255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52" name="Google Shape;552;g24a4dc40d02_0_521"/>
          <p:cNvSpPr txBox="1"/>
          <p:nvPr>
            <p:ph idx="22" type="body"/>
          </p:nvPr>
        </p:nvSpPr>
        <p:spPr>
          <a:xfrm>
            <a:off x="8352161" y="4497144"/>
            <a:ext cx="2553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4a4dc40d02_0_54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24a4dc40d02_0_5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g24a4dc40d02_0_54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557" name="Google Shape;557;g24a4dc40d02_0_54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558" name="Google Shape;558;g24a4dc40d02_0_544"/>
          <p:cNvGrpSpPr/>
          <p:nvPr/>
        </p:nvGrpSpPr>
        <p:grpSpPr>
          <a:xfrm>
            <a:off x="3309557" y="2278840"/>
            <a:ext cx="1107796" cy="1122472"/>
            <a:chOff x="407988" y="2288174"/>
            <a:chExt cx="1107796" cy="1122472"/>
          </a:xfrm>
        </p:grpSpPr>
        <p:sp>
          <p:nvSpPr>
            <p:cNvPr id="559" name="Google Shape;559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1" name="Google Shape;561;g24a4dc40d02_0_544"/>
          <p:cNvGrpSpPr/>
          <p:nvPr/>
        </p:nvGrpSpPr>
        <p:grpSpPr>
          <a:xfrm>
            <a:off x="422520" y="2274430"/>
            <a:ext cx="1107796" cy="1122472"/>
            <a:chOff x="4114884" y="2288174"/>
            <a:chExt cx="1107796" cy="1122472"/>
          </a:xfrm>
        </p:grpSpPr>
        <p:sp>
          <p:nvSpPr>
            <p:cNvPr id="562" name="Google Shape;562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g24a4dc40d02_0_544"/>
          <p:cNvGrpSpPr/>
          <p:nvPr/>
        </p:nvGrpSpPr>
        <p:grpSpPr>
          <a:xfrm>
            <a:off x="9292633" y="2270971"/>
            <a:ext cx="1107796" cy="1122472"/>
            <a:chOff x="7676518" y="2293508"/>
            <a:chExt cx="1107796" cy="1122472"/>
          </a:xfrm>
        </p:grpSpPr>
        <p:sp>
          <p:nvSpPr>
            <p:cNvPr id="565" name="Google Shape;565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7" name="Google Shape;567;g24a4dc40d02_0_544"/>
          <p:cNvGrpSpPr/>
          <p:nvPr/>
        </p:nvGrpSpPr>
        <p:grpSpPr>
          <a:xfrm>
            <a:off x="3314328" y="3962096"/>
            <a:ext cx="1107796" cy="1122472"/>
            <a:chOff x="7676518" y="2293508"/>
            <a:chExt cx="1107796" cy="1122472"/>
          </a:xfrm>
        </p:grpSpPr>
        <p:sp>
          <p:nvSpPr>
            <p:cNvPr id="568" name="Google Shape;568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0" name="Google Shape;570;g24a4dc40d02_0_544"/>
          <p:cNvGrpSpPr/>
          <p:nvPr/>
        </p:nvGrpSpPr>
        <p:grpSpPr>
          <a:xfrm>
            <a:off x="6312965" y="2279699"/>
            <a:ext cx="1107796" cy="1122472"/>
            <a:chOff x="407988" y="2288174"/>
            <a:chExt cx="1107796" cy="1122472"/>
          </a:xfrm>
        </p:grpSpPr>
        <p:sp>
          <p:nvSpPr>
            <p:cNvPr id="571" name="Google Shape;571;g24a4dc40d02_0_54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g24a4dc40d02_0_54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3" name="Google Shape;573;g24a4dc40d02_0_544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574" name="Google Shape;574;g24a4dc40d02_0_54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g24a4dc40d02_0_54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6" name="Google Shape;576;g24a4dc40d02_0_544"/>
          <p:cNvGrpSpPr/>
          <p:nvPr/>
        </p:nvGrpSpPr>
        <p:grpSpPr>
          <a:xfrm>
            <a:off x="6308800" y="3967591"/>
            <a:ext cx="1107796" cy="1122472"/>
            <a:chOff x="7676518" y="2293508"/>
            <a:chExt cx="1107796" cy="1122472"/>
          </a:xfrm>
        </p:grpSpPr>
        <p:sp>
          <p:nvSpPr>
            <p:cNvPr id="577" name="Google Shape;577;g24a4dc40d02_0_54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g24a4dc40d02_0_54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9" name="Google Shape;579;g24a4dc40d02_0_544"/>
          <p:cNvSpPr/>
          <p:nvPr>
            <p:ph idx="2" type="pic"/>
          </p:nvPr>
        </p:nvSpPr>
        <p:spPr>
          <a:xfrm>
            <a:off x="818781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0" name="Google Shape;580;g24a4dc40d02_0_544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1" name="Google Shape;581;g24a4dc40d02_0_544"/>
          <p:cNvSpPr/>
          <p:nvPr>
            <p:ph idx="4" type="pic"/>
          </p:nvPr>
        </p:nvSpPr>
        <p:spPr>
          <a:xfrm>
            <a:off x="371186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2" name="Google Shape;582;g24a4dc40d02_0_544"/>
          <p:cNvSpPr/>
          <p:nvPr>
            <p:ph idx="5" type="pic"/>
          </p:nvPr>
        </p:nvSpPr>
        <p:spPr>
          <a:xfrm>
            <a:off x="371186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3" name="Google Shape;583;g24a4dc40d02_0_544"/>
          <p:cNvSpPr/>
          <p:nvPr>
            <p:ph idx="6" type="pic"/>
          </p:nvPr>
        </p:nvSpPr>
        <p:spPr>
          <a:xfrm>
            <a:off x="669254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4" name="Google Shape;584;g24a4dc40d02_0_544"/>
          <p:cNvSpPr/>
          <p:nvPr>
            <p:ph idx="7" type="pic"/>
          </p:nvPr>
        </p:nvSpPr>
        <p:spPr>
          <a:xfrm>
            <a:off x="668823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5" name="Google Shape;585;g24a4dc40d02_0_544"/>
          <p:cNvSpPr/>
          <p:nvPr>
            <p:ph idx="8" type="pic"/>
          </p:nvPr>
        </p:nvSpPr>
        <p:spPr>
          <a:xfrm>
            <a:off x="967206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586" name="Google Shape;586;g24a4dc40d02_0_544"/>
          <p:cNvSpPr txBox="1"/>
          <p:nvPr>
            <p:ph idx="9" type="body"/>
          </p:nvPr>
        </p:nvSpPr>
        <p:spPr>
          <a:xfrm>
            <a:off x="1630948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7" name="Google Shape;587;g24a4dc40d02_0_544"/>
          <p:cNvSpPr txBox="1"/>
          <p:nvPr>
            <p:ph idx="13" type="body"/>
          </p:nvPr>
        </p:nvSpPr>
        <p:spPr>
          <a:xfrm>
            <a:off x="4527195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8" name="Google Shape;588;g24a4dc40d02_0_544"/>
          <p:cNvSpPr txBox="1"/>
          <p:nvPr>
            <p:ph idx="14" type="body"/>
          </p:nvPr>
        </p:nvSpPr>
        <p:spPr>
          <a:xfrm>
            <a:off x="7545854" y="2270972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89" name="Google Shape;589;g24a4dc40d02_0_544"/>
          <p:cNvSpPr txBox="1"/>
          <p:nvPr>
            <p:ph idx="15" type="body"/>
          </p:nvPr>
        </p:nvSpPr>
        <p:spPr>
          <a:xfrm>
            <a:off x="10520463" y="2270972"/>
            <a:ext cx="12645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0" name="Google Shape;590;g24a4dc40d02_0_544"/>
          <p:cNvSpPr txBox="1"/>
          <p:nvPr>
            <p:ph idx="16" type="body"/>
          </p:nvPr>
        </p:nvSpPr>
        <p:spPr>
          <a:xfrm>
            <a:off x="1636588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1" name="Google Shape;591;g24a4dc40d02_0_544"/>
          <p:cNvSpPr txBox="1"/>
          <p:nvPr>
            <p:ph idx="17" type="body"/>
          </p:nvPr>
        </p:nvSpPr>
        <p:spPr>
          <a:xfrm>
            <a:off x="4527195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2" name="Google Shape;592;g24a4dc40d02_0_544"/>
          <p:cNvSpPr txBox="1"/>
          <p:nvPr>
            <p:ph idx="18" type="body"/>
          </p:nvPr>
        </p:nvSpPr>
        <p:spPr>
          <a:xfrm>
            <a:off x="7545854" y="3962096"/>
            <a:ext cx="12960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a4dc40d02_0_584"/>
          <p:cNvSpPr txBox="1"/>
          <p:nvPr>
            <p:ph idx="1" type="body"/>
          </p:nvPr>
        </p:nvSpPr>
        <p:spPr>
          <a:xfrm>
            <a:off x="129664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5" name="Google Shape;595;g24a4dc40d02_0_584"/>
          <p:cNvSpPr txBox="1"/>
          <p:nvPr>
            <p:ph idx="2" type="body"/>
          </p:nvPr>
        </p:nvSpPr>
        <p:spPr>
          <a:xfrm>
            <a:off x="129735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6" name="Google Shape;596;g24a4dc40d02_0_584"/>
          <p:cNvSpPr txBox="1"/>
          <p:nvPr>
            <p:ph idx="3" type="body"/>
          </p:nvPr>
        </p:nvSpPr>
        <p:spPr>
          <a:xfrm>
            <a:off x="4649304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7" name="Google Shape;597;g24a4dc40d02_0_584"/>
          <p:cNvSpPr txBox="1"/>
          <p:nvPr>
            <p:ph idx="4" type="body"/>
          </p:nvPr>
        </p:nvSpPr>
        <p:spPr>
          <a:xfrm>
            <a:off x="4650016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8" name="Google Shape;598;g24a4dc40d02_0_584"/>
          <p:cNvSpPr txBox="1"/>
          <p:nvPr>
            <p:ph idx="5" type="body"/>
          </p:nvPr>
        </p:nvSpPr>
        <p:spPr>
          <a:xfrm>
            <a:off x="7992225" y="3725364"/>
            <a:ext cx="3084000" cy="4098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599" name="Google Shape;599;g24a4dc40d02_0_584"/>
          <p:cNvSpPr txBox="1"/>
          <p:nvPr>
            <p:ph idx="6" type="body"/>
          </p:nvPr>
        </p:nvSpPr>
        <p:spPr>
          <a:xfrm>
            <a:off x="7992937" y="4246880"/>
            <a:ext cx="30807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0" name="Google Shape;600;g24a4dc40d02_0_58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1" name="Google Shape;601;g24a4dc40d02_0_5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24a4dc40d02_0_58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03" name="Google Shape;603;g24a4dc40d02_0_584"/>
          <p:cNvSpPr txBox="1"/>
          <p:nvPr>
            <p:ph idx="7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04" name="Google Shape;604;g24a4dc40d02_0_584"/>
          <p:cNvSpPr/>
          <p:nvPr/>
        </p:nvSpPr>
        <p:spPr>
          <a:xfrm rot="-2700000">
            <a:off x="2048682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g24a4dc40d02_0_584"/>
          <p:cNvSpPr/>
          <p:nvPr/>
        </p:nvSpPr>
        <p:spPr>
          <a:xfrm rot="-2700000">
            <a:off x="5407409" y="2198037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g24a4dc40d02_0_584"/>
          <p:cNvSpPr/>
          <p:nvPr/>
        </p:nvSpPr>
        <p:spPr>
          <a:xfrm rot="-2700000">
            <a:off x="8803229" y="2198036"/>
            <a:ext cx="1446148" cy="1458706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g24a4dc40d02_0_584"/>
          <p:cNvSpPr/>
          <p:nvPr>
            <p:ph idx="8" type="pic"/>
          </p:nvPr>
        </p:nvSpPr>
        <p:spPr>
          <a:xfrm>
            <a:off x="2429899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8" name="Google Shape;608;g24a4dc40d02_0_584"/>
          <p:cNvSpPr/>
          <p:nvPr>
            <p:ph idx="9" type="pic"/>
          </p:nvPr>
        </p:nvSpPr>
        <p:spPr>
          <a:xfrm>
            <a:off x="5788626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  <p:sp>
        <p:nvSpPr>
          <p:cNvPr id="609" name="Google Shape;609;g24a4dc40d02_0_584"/>
          <p:cNvSpPr/>
          <p:nvPr>
            <p:ph idx="13" type="pic"/>
          </p:nvPr>
        </p:nvSpPr>
        <p:spPr>
          <a:xfrm>
            <a:off x="9184444" y="2585772"/>
            <a:ext cx="685200" cy="6852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a4dc40d02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24a4dc40d02_0_28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g24a4dc40d02_0_28"/>
          <p:cNvCxnSpPr/>
          <p:nvPr/>
        </p:nvCxnSpPr>
        <p:spPr>
          <a:xfrm>
            <a:off x="871855" y="3507572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6" name="Google Shape;46;g24a4dc40d02_0_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57502" y="500620"/>
            <a:ext cx="2644265" cy="603977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g24a4dc40d02_0_28"/>
          <p:cNvSpPr txBox="1"/>
          <p:nvPr>
            <p:ph idx="1" type="body"/>
          </p:nvPr>
        </p:nvSpPr>
        <p:spPr>
          <a:xfrm>
            <a:off x="790832" y="1762289"/>
            <a:ext cx="86541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g24a4dc40d02_0_28"/>
          <p:cNvSpPr txBox="1"/>
          <p:nvPr>
            <p:ph idx="2" type="body"/>
          </p:nvPr>
        </p:nvSpPr>
        <p:spPr>
          <a:xfrm>
            <a:off x="790832" y="4933626"/>
            <a:ext cx="732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0000" spcFirstLastPara="1" rIns="90000" wrap="square" tIns="45700">
            <a:sp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g24a4dc40d02_0_28"/>
          <p:cNvSpPr txBox="1"/>
          <p:nvPr>
            <p:ph idx="3" type="body"/>
          </p:nvPr>
        </p:nvSpPr>
        <p:spPr>
          <a:xfrm>
            <a:off x="790832" y="3909015"/>
            <a:ext cx="7329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4a4dc40d02_0_60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g24a4dc40d02_0_60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13" name="Google Shape;613;g24a4dc40d02_0_6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g24a4dc40d02_0_60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15" name="Google Shape;615;g24a4dc40d02_0_601"/>
          <p:cNvSpPr/>
          <p:nvPr/>
        </p:nvSpPr>
        <p:spPr>
          <a:xfrm>
            <a:off x="847454" y="19350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g24a4dc40d02_0_601"/>
          <p:cNvSpPr/>
          <p:nvPr/>
        </p:nvSpPr>
        <p:spPr>
          <a:xfrm>
            <a:off x="847454" y="3954313"/>
            <a:ext cx="33873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g24a4dc40d02_0_601"/>
          <p:cNvSpPr/>
          <p:nvPr/>
        </p:nvSpPr>
        <p:spPr>
          <a:xfrm>
            <a:off x="4528801" y="19350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g24a4dc40d02_0_601"/>
          <p:cNvSpPr/>
          <p:nvPr/>
        </p:nvSpPr>
        <p:spPr>
          <a:xfrm>
            <a:off x="4528802" y="3954313"/>
            <a:ext cx="31344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4a4dc40d02_0_601"/>
          <p:cNvSpPr/>
          <p:nvPr/>
        </p:nvSpPr>
        <p:spPr>
          <a:xfrm>
            <a:off x="7957137" y="19350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4a4dc40d02_0_601"/>
          <p:cNvSpPr/>
          <p:nvPr/>
        </p:nvSpPr>
        <p:spPr>
          <a:xfrm>
            <a:off x="7957137" y="3954313"/>
            <a:ext cx="3480900" cy="16956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4a4dc40d02_0_601"/>
          <p:cNvSpPr/>
          <p:nvPr>
            <p:ph idx="2" type="pic"/>
          </p:nvPr>
        </p:nvSpPr>
        <p:spPr>
          <a:xfrm>
            <a:off x="120251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2" name="Google Shape;622;g24a4dc40d02_0_601"/>
          <p:cNvSpPr/>
          <p:nvPr>
            <p:ph idx="3" type="pic"/>
          </p:nvPr>
        </p:nvSpPr>
        <p:spPr>
          <a:xfrm>
            <a:off x="4757354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g24a4dc40d02_0_601"/>
          <p:cNvSpPr/>
          <p:nvPr>
            <p:ph idx="4" type="pic"/>
          </p:nvPr>
        </p:nvSpPr>
        <p:spPr>
          <a:xfrm>
            <a:off x="8358932" y="211278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4" name="Google Shape;624;g24a4dc40d02_0_601"/>
          <p:cNvSpPr/>
          <p:nvPr>
            <p:ph idx="5" type="pic"/>
          </p:nvPr>
        </p:nvSpPr>
        <p:spPr>
          <a:xfrm>
            <a:off x="120251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5" name="Google Shape;625;g24a4dc40d02_0_601"/>
          <p:cNvSpPr/>
          <p:nvPr>
            <p:ph idx="6" type="pic"/>
          </p:nvPr>
        </p:nvSpPr>
        <p:spPr>
          <a:xfrm>
            <a:off x="4757354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  <p:sp>
        <p:nvSpPr>
          <p:cNvPr id="626" name="Google Shape;626;g24a4dc40d02_0_601"/>
          <p:cNvSpPr/>
          <p:nvPr>
            <p:ph idx="7" type="pic"/>
          </p:nvPr>
        </p:nvSpPr>
        <p:spPr>
          <a:xfrm>
            <a:off x="8358932" y="4120698"/>
            <a:ext cx="2677200" cy="1339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24a4dc40d02_0_61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g24a4dc40d02_0_61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30" name="Google Shape;630;g24a4dc40d02_0_6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g24a4dc40d02_0_61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2" name="Google Shape;632;g24a4dc40d02_0_618"/>
          <p:cNvSpPr/>
          <p:nvPr>
            <p:ph idx="2" type="dgm"/>
          </p:nvPr>
        </p:nvSpPr>
        <p:spPr>
          <a:xfrm>
            <a:off x="6219825" y="1849191"/>
            <a:ext cx="5564100" cy="374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g24a4dc40d02_0_618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4a4dc40d02_0_62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6" name="Google Shape;636;g24a4dc40d02_0_6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g24a4dc40d02_0_62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638" name="Google Shape;638;g24a4dc40d02_0_62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39" name="Google Shape;639;g24a4dc40d02_0_625"/>
          <p:cNvSpPr/>
          <p:nvPr/>
        </p:nvSpPr>
        <p:spPr>
          <a:xfrm>
            <a:off x="407988" y="1771235"/>
            <a:ext cx="3828300" cy="3828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g24a4dc40d02_0_625"/>
          <p:cNvSpPr/>
          <p:nvPr/>
        </p:nvSpPr>
        <p:spPr>
          <a:xfrm>
            <a:off x="772807" y="2500874"/>
            <a:ext cx="3098700" cy="30987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4a4dc40d02_0_625"/>
          <p:cNvSpPr/>
          <p:nvPr/>
        </p:nvSpPr>
        <p:spPr>
          <a:xfrm>
            <a:off x="1191655" y="3338568"/>
            <a:ext cx="2261100" cy="22611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4a4dc40d02_0_625"/>
          <p:cNvSpPr/>
          <p:nvPr/>
        </p:nvSpPr>
        <p:spPr>
          <a:xfrm>
            <a:off x="1642062" y="4239383"/>
            <a:ext cx="1360200" cy="13602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3" name="Google Shape;643;g24a4dc40d02_0_625"/>
          <p:cNvCxnSpPr/>
          <p:nvPr/>
        </p:nvCxnSpPr>
        <p:spPr>
          <a:xfrm>
            <a:off x="2312056" y="229978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4" name="Google Shape;644;g24a4dc40d02_0_625"/>
          <p:cNvCxnSpPr/>
          <p:nvPr/>
        </p:nvCxnSpPr>
        <p:spPr>
          <a:xfrm>
            <a:off x="2312056" y="3182185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5" name="Google Shape;645;g24a4dc40d02_0_625"/>
          <p:cNvCxnSpPr/>
          <p:nvPr/>
        </p:nvCxnSpPr>
        <p:spPr>
          <a:xfrm>
            <a:off x="2312056" y="4064586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646" name="Google Shape;646;g24a4dc40d02_0_625"/>
          <p:cNvCxnSpPr/>
          <p:nvPr/>
        </p:nvCxnSpPr>
        <p:spPr>
          <a:xfrm>
            <a:off x="2312056" y="5101844"/>
            <a:ext cx="5422800" cy="165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647" name="Google Shape;647;g24a4dc40d02_0_625"/>
          <p:cNvSpPr txBox="1"/>
          <p:nvPr>
            <p:ph idx="2" type="body"/>
          </p:nvPr>
        </p:nvSpPr>
        <p:spPr>
          <a:xfrm>
            <a:off x="6212111" y="1968589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8" name="Google Shape;648;g24a4dc40d02_0_625"/>
          <p:cNvSpPr txBox="1"/>
          <p:nvPr>
            <p:ph idx="3" type="body"/>
          </p:nvPr>
        </p:nvSpPr>
        <p:spPr>
          <a:xfrm>
            <a:off x="6212762" y="2282825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49" name="Google Shape;649;g24a4dc40d02_0_625"/>
          <p:cNvSpPr txBox="1"/>
          <p:nvPr>
            <p:ph idx="4" type="body"/>
          </p:nvPr>
        </p:nvSpPr>
        <p:spPr>
          <a:xfrm>
            <a:off x="6212111" y="2860205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0" name="Google Shape;650;g24a4dc40d02_0_625"/>
          <p:cNvSpPr txBox="1"/>
          <p:nvPr>
            <p:ph idx="5" type="body"/>
          </p:nvPr>
        </p:nvSpPr>
        <p:spPr>
          <a:xfrm>
            <a:off x="6212762" y="3174441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1" name="Google Shape;651;g24a4dc40d02_0_625"/>
          <p:cNvSpPr txBox="1"/>
          <p:nvPr>
            <p:ph idx="6" type="body"/>
          </p:nvPr>
        </p:nvSpPr>
        <p:spPr>
          <a:xfrm>
            <a:off x="6212111" y="376697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2" name="Google Shape;652;g24a4dc40d02_0_625"/>
          <p:cNvSpPr txBox="1"/>
          <p:nvPr>
            <p:ph idx="7" type="body"/>
          </p:nvPr>
        </p:nvSpPr>
        <p:spPr>
          <a:xfrm>
            <a:off x="6212762" y="4081210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3" name="Google Shape;653;g24a4dc40d02_0_625"/>
          <p:cNvSpPr txBox="1"/>
          <p:nvPr>
            <p:ph idx="8" type="body"/>
          </p:nvPr>
        </p:nvSpPr>
        <p:spPr>
          <a:xfrm>
            <a:off x="6212111" y="4750691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4" name="Google Shape;654;g24a4dc40d02_0_625"/>
          <p:cNvSpPr txBox="1"/>
          <p:nvPr>
            <p:ph idx="9" type="body"/>
          </p:nvPr>
        </p:nvSpPr>
        <p:spPr>
          <a:xfrm>
            <a:off x="6196036" y="5064927"/>
            <a:ext cx="4119000" cy="4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5" name="Google Shape;655;g24a4dc40d02_0_625"/>
          <p:cNvSpPr txBox="1"/>
          <p:nvPr>
            <p:ph idx="13" type="body"/>
          </p:nvPr>
        </p:nvSpPr>
        <p:spPr>
          <a:xfrm>
            <a:off x="5529460" y="1913189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6" name="Google Shape;656;g24a4dc40d02_0_625"/>
          <p:cNvSpPr txBox="1"/>
          <p:nvPr>
            <p:ph idx="14" type="body"/>
          </p:nvPr>
        </p:nvSpPr>
        <p:spPr>
          <a:xfrm>
            <a:off x="5529460" y="2804203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7" name="Google Shape;657;g24a4dc40d02_0_625"/>
          <p:cNvSpPr txBox="1"/>
          <p:nvPr>
            <p:ph idx="15" type="body"/>
          </p:nvPr>
        </p:nvSpPr>
        <p:spPr>
          <a:xfrm>
            <a:off x="5529460" y="3708347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58" name="Google Shape;658;g24a4dc40d02_0_625"/>
          <p:cNvSpPr txBox="1"/>
          <p:nvPr>
            <p:ph idx="16" type="body"/>
          </p:nvPr>
        </p:nvSpPr>
        <p:spPr>
          <a:xfrm>
            <a:off x="5529460" y="4704495"/>
            <a:ext cx="5538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4a4dc40d02_0_65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24a4dc40d02_0_65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62" name="Google Shape;662;g24a4dc40d02_0_6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g24a4dc40d02_0_65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64" name="Google Shape;664;g24a4dc40d02_0_650"/>
          <p:cNvSpPr/>
          <p:nvPr>
            <p:ph idx="2" type="chart"/>
          </p:nvPr>
        </p:nvSpPr>
        <p:spPr>
          <a:xfrm>
            <a:off x="6219825" y="1849191"/>
            <a:ext cx="55641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5" name="Google Shape;665;g24a4dc40d02_0_650"/>
          <p:cNvSpPr txBox="1"/>
          <p:nvPr>
            <p:ph idx="3" type="body"/>
          </p:nvPr>
        </p:nvSpPr>
        <p:spPr>
          <a:xfrm>
            <a:off x="407988" y="1848854"/>
            <a:ext cx="5546700" cy="3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500"/>
              <a:buFont typeface="Arial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24a4dc40d02_0_65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g24a4dc40d02_0_657"/>
          <p:cNvSpPr/>
          <p:nvPr>
            <p:ph idx="2" type="chart"/>
          </p:nvPr>
        </p:nvSpPr>
        <p:spPr>
          <a:xfrm>
            <a:off x="3086994" y="2121634"/>
            <a:ext cx="6018900" cy="40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g24a4dc40d02_0_65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70" name="Google Shape;670;g24a4dc40d02_0_6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g24a4dc40d02_0_65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2" name="Google Shape;672;g24a4dc40d02_0_657"/>
          <p:cNvSpPr txBox="1"/>
          <p:nvPr>
            <p:ph idx="3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3" name="Google Shape;673;g24a4dc40d02_0_657"/>
          <p:cNvSpPr txBox="1"/>
          <p:nvPr>
            <p:ph idx="4" type="body"/>
          </p:nvPr>
        </p:nvSpPr>
        <p:spPr>
          <a:xfrm>
            <a:off x="1421501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4" name="Google Shape;674;g24a4dc40d02_0_657"/>
          <p:cNvSpPr txBox="1"/>
          <p:nvPr>
            <p:ph idx="5" type="body"/>
          </p:nvPr>
        </p:nvSpPr>
        <p:spPr>
          <a:xfrm>
            <a:off x="1064870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5" name="Google Shape;675;g24a4dc40d02_0_657"/>
          <p:cNvSpPr txBox="1"/>
          <p:nvPr>
            <p:ph idx="6" type="body"/>
          </p:nvPr>
        </p:nvSpPr>
        <p:spPr>
          <a:xfrm>
            <a:off x="1421501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6" name="Google Shape;676;g24a4dc40d02_0_657"/>
          <p:cNvSpPr txBox="1"/>
          <p:nvPr>
            <p:ph idx="7" type="body"/>
          </p:nvPr>
        </p:nvSpPr>
        <p:spPr>
          <a:xfrm>
            <a:off x="1064870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7" name="Google Shape;677;g24a4dc40d02_0_657"/>
          <p:cNvSpPr txBox="1"/>
          <p:nvPr>
            <p:ph idx="8" type="body"/>
          </p:nvPr>
        </p:nvSpPr>
        <p:spPr>
          <a:xfrm>
            <a:off x="8216718" y="2294988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8" name="Google Shape;678;g24a4dc40d02_0_657"/>
          <p:cNvSpPr txBox="1"/>
          <p:nvPr>
            <p:ph idx="9" type="body"/>
          </p:nvPr>
        </p:nvSpPr>
        <p:spPr>
          <a:xfrm>
            <a:off x="8216718" y="2609224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79" name="Google Shape;679;g24a4dc40d02_0_657"/>
          <p:cNvSpPr txBox="1"/>
          <p:nvPr>
            <p:ph idx="13" type="body"/>
          </p:nvPr>
        </p:nvSpPr>
        <p:spPr>
          <a:xfrm>
            <a:off x="8216718" y="4576494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0" name="Google Shape;680;g24a4dc40d02_0_657"/>
          <p:cNvSpPr txBox="1"/>
          <p:nvPr>
            <p:ph idx="14" type="body"/>
          </p:nvPr>
        </p:nvSpPr>
        <p:spPr>
          <a:xfrm>
            <a:off x="8216718" y="4890730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1" name="Google Shape;681;g24a4dc40d02_0_657"/>
          <p:cNvSpPr txBox="1"/>
          <p:nvPr>
            <p:ph idx="15" type="body"/>
          </p:nvPr>
        </p:nvSpPr>
        <p:spPr>
          <a:xfrm>
            <a:off x="4740283" y="3680080"/>
            <a:ext cx="255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2" name="Google Shape;682;g24a4dc40d02_0_657"/>
          <p:cNvSpPr txBox="1"/>
          <p:nvPr>
            <p:ph idx="16" type="body"/>
          </p:nvPr>
        </p:nvSpPr>
        <p:spPr>
          <a:xfrm>
            <a:off x="4561968" y="3994316"/>
            <a:ext cx="2910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3" name="Google Shape;683;g24a4dc40d02_0_657"/>
          <p:cNvSpPr/>
          <p:nvPr>
            <p:ph idx="17" type="pic"/>
          </p:nvPr>
        </p:nvSpPr>
        <p:spPr>
          <a:xfrm>
            <a:off x="5818334" y="3049921"/>
            <a:ext cx="397800" cy="3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4a4dc40d02_0_6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4a4dc40d02_0_6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687" name="Google Shape;687;g24a4dc40d02_0_6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g24a4dc40d02_0_6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89" name="Google Shape;689;g24a4dc40d02_0_675"/>
          <p:cNvSpPr txBox="1"/>
          <p:nvPr>
            <p:ph idx="2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690" name="Google Shape;690;g24a4dc40d02_0_675"/>
          <p:cNvCxnSpPr/>
          <p:nvPr/>
        </p:nvCxnSpPr>
        <p:spPr>
          <a:xfrm>
            <a:off x="3176644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1" name="Google Shape;691;g24a4dc40d02_0_675"/>
          <p:cNvCxnSpPr/>
          <p:nvPr/>
        </p:nvCxnSpPr>
        <p:spPr>
          <a:xfrm>
            <a:off x="6073848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692" name="Google Shape;692;g24a4dc40d02_0_675"/>
          <p:cNvCxnSpPr/>
          <p:nvPr/>
        </p:nvCxnSpPr>
        <p:spPr>
          <a:xfrm>
            <a:off x="8936562" y="2327066"/>
            <a:ext cx="0" cy="34608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693" name="Google Shape;693;g24a4dc40d02_0_675"/>
          <p:cNvSpPr txBox="1"/>
          <p:nvPr>
            <p:ph idx="3" type="body"/>
          </p:nvPr>
        </p:nvSpPr>
        <p:spPr>
          <a:xfrm>
            <a:off x="7660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4" name="Google Shape;694;g24a4dc40d02_0_675"/>
          <p:cNvSpPr txBox="1"/>
          <p:nvPr>
            <p:ph idx="4" type="body"/>
          </p:nvPr>
        </p:nvSpPr>
        <p:spPr>
          <a:xfrm>
            <a:off x="7668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5" name="Google Shape;695;g24a4dc40d02_0_675"/>
          <p:cNvSpPr txBox="1"/>
          <p:nvPr>
            <p:ph idx="5" type="body"/>
          </p:nvPr>
        </p:nvSpPr>
        <p:spPr>
          <a:xfrm>
            <a:off x="36044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6" name="Google Shape;696;g24a4dc40d02_0_675"/>
          <p:cNvSpPr txBox="1"/>
          <p:nvPr>
            <p:ph idx="6" type="body"/>
          </p:nvPr>
        </p:nvSpPr>
        <p:spPr>
          <a:xfrm>
            <a:off x="36052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7" name="Google Shape;697;g24a4dc40d02_0_675"/>
          <p:cNvSpPr txBox="1"/>
          <p:nvPr>
            <p:ph idx="7" type="body"/>
          </p:nvPr>
        </p:nvSpPr>
        <p:spPr>
          <a:xfrm>
            <a:off x="6442857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8" name="Google Shape;698;g24a4dc40d02_0_675"/>
          <p:cNvSpPr txBox="1"/>
          <p:nvPr>
            <p:ph idx="8" type="body"/>
          </p:nvPr>
        </p:nvSpPr>
        <p:spPr>
          <a:xfrm>
            <a:off x="6443603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699" name="Google Shape;699;g24a4dc40d02_0_675"/>
          <p:cNvSpPr txBox="1"/>
          <p:nvPr>
            <p:ph idx="9" type="body"/>
          </p:nvPr>
        </p:nvSpPr>
        <p:spPr>
          <a:xfrm>
            <a:off x="9281258" y="4626886"/>
            <a:ext cx="21282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0" name="Google Shape;700;g24a4dc40d02_0_675"/>
          <p:cNvSpPr txBox="1"/>
          <p:nvPr>
            <p:ph idx="13" type="body"/>
          </p:nvPr>
        </p:nvSpPr>
        <p:spPr>
          <a:xfrm>
            <a:off x="9282004" y="4890730"/>
            <a:ext cx="21276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1" name="Google Shape;701;g24a4dc40d02_0_675"/>
          <p:cNvSpPr txBox="1"/>
          <p:nvPr>
            <p:ph idx="14" type="body"/>
          </p:nvPr>
        </p:nvSpPr>
        <p:spPr>
          <a:xfrm>
            <a:off x="76605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2" name="Google Shape;702;g24a4dc40d02_0_675"/>
          <p:cNvSpPr txBox="1"/>
          <p:nvPr>
            <p:ph idx="15" type="body"/>
          </p:nvPr>
        </p:nvSpPr>
        <p:spPr>
          <a:xfrm>
            <a:off x="3600175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3" name="Google Shape;703;g24a4dc40d02_0_675"/>
          <p:cNvSpPr txBox="1"/>
          <p:nvPr>
            <p:ph idx="16" type="body"/>
          </p:nvPr>
        </p:nvSpPr>
        <p:spPr>
          <a:xfrm>
            <a:off x="6431177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4" name="Google Shape;704;g24a4dc40d02_0_675"/>
          <p:cNvSpPr txBox="1"/>
          <p:nvPr>
            <p:ph idx="17" type="body"/>
          </p:nvPr>
        </p:nvSpPr>
        <p:spPr>
          <a:xfrm>
            <a:off x="9275544" y="3059668"/>
            <a:ext cx="212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05" name="Google Shape;705;g24a4dc40d02_0_675"/>
          <p:cNvSpPr/>
          <p:nvPr>
            <p:ph idx="18" type="chart"/>
          </p:nvPr>
        </p:nvSpPr>
        <p:spPr>
          <a:xfrm>
            <a:off x="50064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6" name="Google Shape;706;g24a4dc40d02_0_675"/>
          <p:cNvSpPr/>
          <p:nvPr>
            <p:ph idx="19" type="chart"/>
          </p:nvPr>
        </p:nvSpPr>
        <p:spPr>
          <a:xfrm>
            <a:off x="3332381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g24a4dc40d02_0_675"/>
          <p:cNvSpPr/>
          <p:nvPr>
            <p:ph idx="20" type="chart"/>
          </p:nvPr>
        </p:nvSpPr>
        <p:spPr>
          <a:xfrm>
            <a:off x="6165769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g24a4dc40d02_0_675"/>
          <p:cNvSpPr/>
          <p:nvPr>
            <p:ph idx="21" type="chart"/>
          </p:nvPr>
        </p:nvSpPr>
        <p:spPr>
          <a:xfrm>
            <a:off x="9010136" y="2327275"/>
            <a:ext cx="2659200" cy="17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4a4dc40d02_0_70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4a4dc40d02_0_70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2" name="Google Shape;712;g24a4dc40d02_0_7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3" name="Google Shape;713;g24a4dc40d02_0_70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14" name="Google Shape;714;g24a4dc40d02_0_700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4a4dc40d02_0_70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g24a4dc40d02_0_70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18" name="Google Shape;718;g24a4dc40d02_0_7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g24a4dc40d02_0_70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20" name="Google Shape;720;g24a4dc40d02_0_706"/>
          <p:cNvSpPr/>
          <p:nvPr/>
        </p:nvSpPr>
        <p:spPr>
          <a:xfrm>
            <a:off x="5594744" y="3964178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1" name="Google Shape;721;g24a4dc40d02_0_706"/>
          <p:cNvCxnSpPr/>
          <p:nvPr/>
        </p:nvCxnSpPr>
        <p:spPr>
          <a:xfrm>
            <a:off x="5117847" y="1929636"/>
            <a:ext cx="0" cy="37911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2" name="Google Shape;722;g24a4dc40d02_0_706"/>
          <p:cNvSpPr/>
          <p:nvPr/>
        </p:nvSpPr>
        <p:spPr>
          <a:xfrm>
            <a:off x="5566235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g24a4dc40d02_0_706"/>
          <p:cNvSpPr/>
          <p:nvPr/>
        </p:nvSpPr>
        <p:spPr>
          <a:xfrm>
            <a:off x="8941968" y="3960697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g24a4dc40d02_0_706"/>
          <p:cNvSpPr/>
          <p:nvPr/>
        </p:nvSpPr>
        <p:spPr>
          <a:xfrm>
            <a:off x="8913459" y="1879924"/>
            <a:ext cx="603900" cy="6039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5" name="Google Shape;725;g24a4dc40d02_0_706"/>
          <p:cNvSpPr/>
          <p:nvPr>
            <p:ph idx="2" type="pic"/>
          </p:nvPr>
        </p:nvSpPr>
        <p:spPr>
          <a:xfrm>
            <a:off x="9103590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g24a4dc40d02_0_706"/>
          <p:cNvSpPr/>
          <p:nvPr>
            <p:ph idx="3" type="pic"/>
          </p:nvPr>
        </p:nvSpPr>
        <p:spPr>
          <a:xfrm>
            <a:off x="5756366" y="4122317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g24a4dc40d02_0_706"/>
          <p:cNvSpPr/>
          <p:nvPr>
            <p:ph idx="4" type="pic"/>
          </p:nvPr>
        </p:nvSpPr>
        <p:spPr>
          <a:xfrm>
            <a:off x="5727857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g24a4dc40d02_0_706"/>
          <p:cNvSpPr/>
          <p:nvPr>
            <p:ph idx="5" type="pic"/>
          </p:nvPr>
        </p:nvSpPr>
        <p:spPr>
          <a:xfrm>
            <a:off x="9075081" y="2041545"/>
            <a:ext cx="280500" cy="2805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g24a4dc40d02_0_706"/>
          <p:cNvSpPr txBox="1"/>
          <p:nvPr>
            <p:ph idx="6" type="body"/>
          </p:nvPr>
        </p:nvSpPr>
        <p:spPr>
          <a:xfrm>
            <a:off x="496888" y="4861250"/>
            <a:ext cx="21282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0" name="Google Shape;730;g24a4dc40d02_0_706"/>
          <p:cNvSpPr txBox="1"/>
          <p:nvPr>
            <p:ph idx="7" type="body"/>
          </p:nvPr>
        </p:nvSpPr>
        <p:spPr>
          <a:xfrm>
            <a:off x="496889" y="5119688"/>
            <a:ext cx="33492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1" name="Google Shape;731;g24a4dc40d02_0_706"/>
          <p:cNvSpPr txBox="1"/>
          <p:nvPr>
            <p:ph idx="8" type="body"/>
          </p:nvPr>
        </p:nvSpPr>
        <p:spPr>
          <a:xfrm>
            <a:off x="5566234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2" name="Google Shape;732;g24a4dc40d02_0_706"/>
          <p:cNvSpPr txBox="1"/>
          <p:nvPr>
            <p:ph idx="9" type="body"/>
          </p:nvPr>
        </p:nvSpPr>
        <p:spPr>
          <a:xfrm>
            <a:off x="5566234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3" name="Google Shape;733;g24a4dc40d02_0_706"/>
          <p:cNvSpPr txBox="1"/>
          <p:nvPr>
            <p:ph idx="13" type="body"/>
          </p:nvPr>
        </p:nvSpPr>
        <p:spPr>
          <a:xfrm>
            <a:off x="8914531" y="4749087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4" name="Google Shape;734;g24a4dc40d02_0_706"/>
          <p:cNvSpPr txBox="1"/>
          <p:nvPr>
            <p:ph idx="14" type="body"/>
          </p:nvPr>
        </p:nvSpPr>
        <p:spPr>
          <a:xfrm>
            <a:off x="8914531" y="4979027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5" name="Google Shape;735;g24a4dc40d02_0_706"/>
          <p:cNvSpPr txBox="1"/>
          <p:nvPr>
            <p:ph idx="15" type="body"/>
          </p:nvPr>
        </p:nvSpPr>
        <p:spPr>
          <a:xfrm>
            <a:off x="8913459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6" name="Google Shape;736;g24a4dc40d02_0_706"/>
          <p:cNvSpPr txBox="1"/>
          <p:nvPr>
            <p:ph idx="16" type="body"/>
          </p:nvPr>
        </p:nvSpPr>
        <p:spPr>
          <a:xfrm>
            <a:off x="8913459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7" name="Google Shape;737;g24a4dc40d02_0_706"/>
          <p:cNvSpPr txBox="1"/>
          <p:nvPr>
            <p:ph idx="17" type="body"/>
          </p:nvPr>
        </p:nvSpPr>
        <p:spPr>
          <a:xfrm>
            <a:off x="5566235" y="2674454"/>
            <a:ext cx="21282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8" name="Google Shape;738;g24a4dc40d02_0_706"/>
          <p:cNvSpPr txBox="1"/>
          <p:nvPr>
            <p:ph idx="18" type="body"/>
          </p:nvPr>
        </p:nvSpPr>
        <p:spPr>
          <a:xfrm>
            <a:off x="5566235" y="2904394"/>
            <a:ext cx="2358900" cy="8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39" name="Google Shape;739;g24a4dc40d02_0_706"/>
          <p:cNvSpPr/>
          <p:nvPr>
            <p:ph idx="19" type="chart"/>
          </p:nvPr>
        </p:nvSpPr>
        <p:spPr>
          <a:xfrm>
            <a:off x="407988" y="1897832"/>
            <a:ext cx="4371900" cy="26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chart slide">
  <p:cSld name="2 column chart slide"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g24a4dc40d02_0_731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g24a4dc40d02_0_73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43" name="Google Shape;743;g24a4dc40d02_0_7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4a4dc40d02_0_731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5" name="Google Shape;745;g24a4dc40d02_0_731"/>
          <p:cNvSpPr/>
          <p:nvPr>
            <p:ph idx="2" type="chart"/>
          </p:nvPr>
        </p:nvSpPr>
        <p:spPr>
          <a:xfrm>
            <a:off x="515938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g24a4dc40d02_0_731"/>
          <p:cNvSpPr/>
          <p:nvPr>
            <p:ph idx="3" type="chart"/>
          </p:nvPr>
        </p:nvSpPr>
        <p:spPr>
          <a:xfrm>
            <a:off x="6311901" y="1814514"/>
            <a:ext cx="5472000" cy="287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g24a4dc40d02_0_731"/>
          <p:cNvSpPr txBox="1"/>
          <p:nvPr>
            <p:ph idx="4" type="body"/>
          </p:nvPr>
        </p:nvSpPr>
        <p:spPr>
          <a:xfrm>
            <a:off x="515938" y="4937939"/>
            <a:ext cx="5473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8" name="Google Shape;748;g24a4dc40d02_0_731"/>
          <p:cNvSpPr txBox="1"/>
          <p:nvPr>
            <p:ph idx="5" type="body"/>
          </p:nvPr>
        </p:nvSpPr>
        <p:spPr>
          <a:xfrm>
            <a:off x="6311901" y="4937939"/>
            <a:ext cx="54546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49" name="Google Shape;749;g24a4dc40d02_0_731"/>
          <p:cNvSpPr txBox="1"/>
          <p:nvPr>
            <p:ph idx="6" type="body"/>
          </p:nvPr>
        </p:nvSpPr>
        <p:spPr>
          <a:xfrm>
            <a:off x="515938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0" name="Google Shape;750;g24a4dc40d02_0_731"/>
          <p:cNvSpPr txBox="1"/>
          <p:nvPr>
            <p:ph idx="7" type="body"/>
          </p:nvPr>
        </p:nvSpPr>
        <p:spPr>
          <a:xfrm>
            <a:off x="6311903" y="5251450"/>
            <a:ext cx="5472000" cy="8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24a4dc40d02_0_74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g24a4dc40d02_0_742"/>
          <p:cNvSpPr txBox="1"/>
          <p:nvPr>
            <p:ph idx="1" type="body"/>
          </p:nvPr>
        </p:nvSpPr>
        <p:spPr>
          <a:xfrm>
            <a:off x="7323137" y="3038475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4" name="Google Shape;754;g24a4dc40d02_0_742"/>
          <p:cNvSpPr txBox="1"/>
          <p:nvPr>
            <p:ph idx="2" type="body"/>
          </p:nvPr>
        </p:nvSpPr>
        <p:spPr>
          <a:xfrm>
            <a:off x="7323137" y="360265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5" name="Google Shape;755;g24a4dc40d02_0_742"/>
          <p:cNvSpPr txBox="1"/>
          <p:nvPr>
            <p:ph idx="3" type="body"/>
          </p:nvPr>
        </p:nvSpPr>
        <p:spPr>
          <a:xfrm>
            <a:off x="7323137" y="4166841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6" name="Google Shape;756;g24a4dc40d02_0_742"/>
          <p:cNvSpPr txBox="1"/>
          <p:nvPr>
            <p:ph idx="4" type="body"/>
          </p:nvPr>
        </p:nvSpPr>
        <p:spPr>
          <a:xfrm>
            <a:off x="7323137" y="4731024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7" name="Google Shape;757;g24a4dc40d02_0_742"/>
          <p:cNvSpPr txBox="1"/>
          <p:nvPr>
            <p:ph idx="5" type="body"/>
          </p:nvPr>
        </p:nvSpPr>
        <p:spPr>
          <a:xfrm>
            <a:off x="7323137" y="5295208"/>
            <a:ext cx="4461000" cy="35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3048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58" name="Google Shape;758;g24a4dc40d02_0_74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59" name="Google Shape;759;g24a4dc40d02_0_7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g24a4dc40d02_0_742"/>
          <p:cNvSpPr txBox="1"/>
          <p:nvPr>
            <p:ph idx="6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1" name="Google Shape;761;g24a4dc40d02_0_742"/>
          <p:cNvSpPr txBox="1"/>
          <p:nvPr>
            <p:ph idx="7" type="body"/>
          </p:nvPr>
        </p:nvSpPr>
        <p:spPr>
          <a:xfrm>
            <a:off x="407986" y="1512248"/>
            <a:ext cx="86979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3238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500"/>
              <a:buChar char="•"/>
              <a:defRPr b="0" sz="15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2" name="Google Shape;762;g24a4dc40d02_0_742"/>
          <p:cNvSpPr/>
          <p:nvPr>
            <p:ph idx="8" type="chart"/>
          </p:nvPr>
        </p:nvSpPr>
        <p:spPr>
          <a:xfrm>
            <a:off x="407988" y="2338720"/>
            <a:ext cx="6231600" cy="3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3" name="Google Shape;763;g24a4dc40d02_0_742"/>
          <p:cNvSpPr txBox="1"/>
          <p:nvPr>
            <p:ph idx="9" type="body"/>
          </p:nvPr>
        </p:nvSpPr>
        <p:spPr>
          <a:xfrm>
            <a:off x="9918190" y="3038475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4" name="Google Shape;764;g24a4dc40d02_0_742"/>
          <p:cNvSpPr txBox="1"/>
          <p:nvPr>
            <p:ph idx="13" type="body"/>
          </p:nvPr>
        </p:nvSpPr>
        <p:spPr>
          <a:xfrm>
            <a:off x="9918190" y="360265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5" name="Google Shape;765;g24a4dc40d02_0_742"/>
          <p:cNvSpPr txBox="1"/>
          <p:nvPr>
            <p:ph idx="14" type="body"/>
          </p:nvPr>
        </p:nvSpPr>
        <p:spPr>
          <a:xfrm>
            <a:off x="9918190" y="4166841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6" name="Google Shape;766;g24a4dc40d02_0_742"/>
          <p:cNvSpPr txBox="1"/>
          <p:nvPr>
            <p:ph idx="15" type="body"/>
          </p:nvPr>
        </p:nvSpPr>
        <p:spPr>
          <a:xfrm>
            <a:off x="9918190" y="4731024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7" name="Google Shape;767;g24a4dc40d02_0_742"/>
          <p:cNvSpPr txBox="1"/>
          <p:nvPr>
            <p:ph idx="16" type="body"/>
          </p:nvPr>
        </p:nvSpPr>
        <p:spPr>
          <a:xfrm>
            <a:off x="9918190" y="5295208"/>
            <a:ext cx="1193400" cy="3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None/>
              <a:defRPr b="1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AutoNum type="arabicPeriod"/>
              <a:defRPr b="0" sz="12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4a4dc40d02_0_36"/>
          <p:cNvSpPr/>
          <p:nvPr/>
        </p:nvSpPr>
        <p:spPr>
          <a:xfrm>
            <a:off x="-19050" y="1905000"/>
            <a:ext cx="12210900" cy="49530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g24a4dc40d02_0_36"/>
          <p:cNvSpPr/>
          <p:nvPr/>
        </p:nvSpPr>
        <p:spPr>
          <a:xfrm>
            <a:off x="-19050" y="0"/>
            <a:ext cx="12211050" cy="4438650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g24a4dc40d02_0_36"/>
          <p:cNvSpPr/>
          <p:nvPr/>
        </p:nvSpPr>
        <p:spPr>
          <a:xfrm>
            <a:off x="1085850" y="1009650"/>
            <a:ext cx="10020300" cy="523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24a4dc40d02_0_36"/>
          <p:cNvSpPr/>
          <p:nvPr>
            <p:ph idx="2" type="pic"/>
          </p:nvPr>
        </p:nvSpPr>
        <p:spPr>
          <a:xfrm>
            <a:off x="1847850" y="2819400"/>
            <a:ext cx="8496300" cy="28002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g24a4dc40d02_0_36"/>
          <p:cNvSpPr/>
          <p:nvPr/>
        </p:nvSpPr>
        <p:spPr>
          <a:xfrm>
            <a:off x="5741541" y="5975038"/>
            <a:ext cx="600600" cy="60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24a4dc40d02_0_36"/>
          <p:cNvSpPr/>
          <p:nvPr>
            <p:ph idx="3" type="pic"/>
          </p:nvPr>
        </p:nvSpPr>
        <p:spPr>
          <a:xfrm>
            <a:off x="5741988" y="5975350"/>
            <a:ext cx="600000" cy="60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57" name="Google Shape;57;g24a4dc40d02_0_36"/>
          <p:cNvCxnSpPr/>
          <p:nvPr/>
        </p:nvCxnSpPr>
        <p:spPr>
          <a:xfrm>
            <a:off x="5572125" y="1452089"/>
            <a:ext cx="10476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g24a4dc40d02_0_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974826" y="222421"/>
            <a:ext cx="2242347" cy="51217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g24a4dc40d02_0_36"/>
          <p:cNvSpPr txBox="1"/>
          <p:nvPr>
            <p:ph idx="1" type="body"/>
          </p:nvPr>
        </p:nvSpPr>
        <p:spPr>
          <a:xfrm>
            <a:off x="1768945" y="1704432"/>
            <a:ext cx="8654100" cy="7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i="0" sz="4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24a4dc40d02_0_75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0" name="Google Shape;770;g24a4dc40d02_0_75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71" name="Google Shape;771;g24a4dc40d02_0_7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g24a4dc40d02_0_75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3" name="Google Shape;773;g24a4dc40d02_0_759"/>
          <p:cNvSpPr/>
          <p:nvPr>
            <p:ph idx="2" type="chart"/>
          </p:nvPr>
        </p:nvSpPr>
        <p:spPr>
          <a:xfrm>
            <a:off x="407987" y="1814513"/>
            <a:ext cx="11376000" cy="388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24a4dc40d02_0_7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6" name="Google Shape;776;g24a4dc40d02_0_765"/>
          <p:cNvSpPr/>
          <p:nvPr/>
        </p:nvSpPr>
        <p:spPr>
          <a:xfrm>
            <a:off x="3006284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g24a4dc40d02_0_765"/>
          <p:cNvSpPr/>
          <p:nvPr/>
        </p:nvSpPr>
        <p:spPr>
          <a:xfrm>
            <a:off x="7118655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g24a4dc40d02_0_765"/>
          <p:cNvSpPr/>
          <p:nvPr>
            <p:ph idx="2" type="pic"/>
          </p:nvPr>
        </p:nvSpPr>
        <p:spPr>
          <a:xfrm>
            <a:off x="316577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79" name="Google Shape;779;g24a4dc40d02_0_765"/>
          <p:cNvSpPr/>
          <p:nvPr>
            <p:ph idx="3" type="pic"/>
          </p:nvPr>
        </p:nvSpPr>
        <p:spPr>
          <a:xfrm>
            <a:off x="7274660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80" name="Google Shape;780;g24a4dc40d02_0_7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81" name="Google Shape;781;g24a4dc40d02_0_7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82" name="Google Shape;782;g24a4dc40d02_0_7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3" name="Google Shape;783;g24a4dc40d02_0_765"/>
          <p:cNvSpPr txBox="1"/>
          <p:nvPr>
            <p:ph idx="4" type="body"/>
          </p:nvPr>
        </p:nvSpPr>
        <p:spPr>
          <a:xfrm>
            <a:off x="2468301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4" name="Google Shape;784;g24a4dc40d02_0_765"/>
          <p:cNvSpPr txBox="1"/>
          <p:nvPr>
            <p:ph idx="5" type="body"/>
          </p:nvPr>
        </p:nvSpPr>
        <p:spPr>
          <a:xfrm>
            <a:off x="2468301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5" name="Google Shape;785;g24a4dc40d02_0_765"/>
          <p:cNvSpPr txBox="1"/>
          <p:nvPr>
            <p:ph idx="6" type="body"/>
          </p:nvPr>
        </p:nvSpPr>
        <p:spPr>
          <a:xfrm>
            <a:off x="2468301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6" name="Google Shape;786;g24a4dc40d02_0_765"/>
          <p:cNvSpPr txBox="1"/>
          <p:nvPr>
            <p:ph idx="7" type="body"/>
          </p:nvPr>
        </p:nvSpPr>
        <p:spPr>
          <a:xfrm>
            <a:off x="6573927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7" name="Google Shape;787;g24a4dc40d02_0_765"/>
          <p:cNvSpPr txBox="1"/>
          <p:nvPr>
            <p:ph idx="8" type="body"/>
          </p:nvPr>
        </p:nvSpPr>
        <p:spPr>
          <a:xfrm>
            <a:off x="6573927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8" name="Google Shape;788;g24a4dc40d02_0_765"/>
          <p:cNvSpPr txBox="1"/>
          <p:nvPr>
            <p:ph idx="9" type="body"/>
          </p:nvPr>
        </p:nvSpPr>
        <p:spPr>
          <a:xfrm>
            <a:off x="6573927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24a4dc40d02_0_78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g24a4dc40d02_0_780"/>
          <p:cNvSpPr/>
          <p:nvPr/>
        </p:nvSpPr>
        <p:spPr>
          <a:xfrm>
            <a:off x="945971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g24a4dc40d02_0_780"/>
          <p:cNvSpPr/>
          <p:nvPr/>
        </p:nvSpPr>
        <p:spPr>
          <a:xfrm>
            <a:off x="5058342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g24a4dc40d02_0_780"/>
          <p:cNvSpPr/>
          <p:nvPr/>
        </p:nvSpPr>
        <p:spPr>
          <a:xfrm>
            <a:off x="9170713" y="1906315"/>
            <a:ext cx="2081262" cy="2070174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g24a4dc40d02_0_780"/>
          <p:cNvSpPr/>
          <p:nvPr>
            <p:ph idx="2" type="pic"/>
          </p:nvPr>
        </p:nvSpPr>
        <p:spPr>
          <a:xfrm>
            <a:off x="1105466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5" name="Google Shape;795;g24a4dc40d02_0_780"/>
          <p:cNvSpPr/>
          <p:nvPr>
            <p:ph idx="3" type="pic"/>
          </p:nvPr>
        </p:nvSpPr>
        <p:spPr>
          <a:xfrm>
            <a:off x="5214347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6" name="Google Shape;796;g24a4dc40d02_0_780"/>
          <p:cNvSpPr/>
          <p:nvPr>
            <p:ph idx="4" type="pic"/>
          </p:nvPr>
        </p:nvSpPr>
        <p:spPr>
          <a:xfrm>
            <a:off x="9323229" y="2046553"/>
            <a:ext cx="1763400" cy="1763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797" name="Google Shape;797;g24a4dc40d02_0_78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798" name="Google Shape;798;g24a4dc40d02_0_7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g24a4dc40d02_0_780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0" name="Google Shape;800;g24a4dc40d02_0_780"/>
          <p:cNvSpPr txBox="1"/>
          <p:nvPr>
            <p:ph idx="5" type="body"/>
          </p:nvPr>
        </p:nvSpPr>
        <p:spPr>
          <a:xfrm>
            <a:off x="407988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1" name="Google Shape;801;g24a4dc40d02_0_780"/>
          <p:cNvSpPr txBox="1"/>
          <p:nvPr>
            <p:ph idx="6" type="body"/>
          </p:nvPr>
        </p:nvSpPr>
        <p:spPr>
          <a:xfrm>
            <a:off x="407988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2" name="Google Shape;802;g24a4dc40d02_0_780"/>
          <p:cNvSpPr txBox="1"/>
          <p:nvPr>
            <p:ph idx="7" type="body"/>
          </p:nvPr>
        </p:nvSpPr>
        <p:spPr>
          <a:xfrm>
            <a:off x="407988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3" name="Google Shape;803;g24a4dc40d02_0_780"/>
          <p:cNvSpPr txBox="1"/>
          <p:nvPr>
            <p:ph idx="8" type="body"/>
          </p:nvPr>
        </p:nvSpPr>
        <p:spPr>
          <a:xfrm>
            <a:off x="4513614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4" name="Google Shape;804;g24a4dc40d02_0_780"/>
          <p:cNvSpPr txBox="1"/>
          <p:nvPr>
            <p:ph idx="9" type="body"/>
          </p:nvPr>
        </p:nvSpPr>
        <p:spPr>
          <a:xfrm>
            <a:off x="4513614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5" name="Google Shape;805;g24a4dc40d02_0_780"/>
          <p:cNvSpPr txBox="1"/>
          <p:nvPr>
            <p:ph idx="13" type="body"/>
          </p:nvPr>
        </p:nvSpPr>
        <p:spPr>
          <a:xfrm>
            <a:off x="4513614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6" name="Google Shape;806;g24a4dc40d02_0_780"/>
          <p:cNvSpPr txBox="1"/>
          <p:nvPr>
            <p:ph idx="14" type="body"/>
          </p:nvPr>
        </p:nvSpPr>
        <p:spPr>
          <a:xfrm>
            <a:off x="8619240" y="3997712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7" name="Google Shape;807;g24a4dc40d02_0_780"/>
          <p:cNvSpPr txBox="1"/>
          <p:nvPr>
            <p:ph idx="15" type="body"/>
          </p:nvPr>
        </p:nvSpPr>
        <p:spPr>
          <a:xfrm>
            <a:off x="8619240" y="4563731"/>
            <a:ext cx="3164700" cy="15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8" name="Google Shape;808;g24a4dc40d02_0_780"/>
          <p:cNvSpPr txBox="1"/>
          <p:nvPr>
            <p:ph idx="16" type="body"/>
          </p:nvPr>
        </p:nvSpPr>
        <p:spPr>
          <a:xfrm>
            <a:off x="8619240" y="4265437"/>
            <a:ext cx="31647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0"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24a4dc40d02_0_80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g24a4dc40d02_0_800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g24a4dc40d02_0_800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g24a4dc40d02_0_800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5" name="Google Shape;815;g24a4dc40d02_0_80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16" name="Google Shape;816;g24a4dc40d02_0_80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g24a4dc40d02_0_80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g24a4dc40d02_0_800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819" name="Google Shape;819;g24a4dc40d02_0_800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sp>
        <p:nvSpPr>
          <p:cNvPr id="820" name="Google Shape;820;g24a4dc40d02_0_800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g24a4dc40d02_0_800"/>
          <p:cNvSpPr txBox="1"/>
          <p:nvPr>
            <p:ph idx="1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22" name="Google Shape;822;g24a4dc40d02_0_800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23" name="Google Shape;823;g24a4dc40d02_0_80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g24a4dc40d02_0_80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g24a4dc40d02_0_800"/>
          <p:cNvSpPr txBox="1"/>
          <p:nvPr>
            <p:ph idx="2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2751">
          <p15:clr>
            <a:srgbClr val="FBAE40"/>
          </p15:clr>
        </p15:guide>
        <p15:guide id="3" orient="horz" pos="3929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826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24a4dc40d02_0_817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g24a4dc40d02_0_817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g24a4dc40d02_0_817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g24a4dc40d02_0_817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2" name="Google Shape;832;g24a4dc40d02_0_817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33" name="Google Shape;833;g24a4dc40d02_0_817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g24a4dc40d02_0_817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5" name="Google Shape;835;g24a4dc40d02_0_817"/>
          <p:cNvSpPr/>
          <p:nvPr/>
        </p:nvSpPr>
        <p:spPr>
          <a:xfrm>
            <a:off x="5976003" y="4778961"/>
            <a:ext cx="506700" cy="609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g24a4dc40d02_0_817"/>
          <p:cNvSpPr txBox="1"/>
          <p:nvPr>
            <p:ph idx="1" type="body"/>
          </p:nvPr>
        </p:nvSpPr>
        <p:spPr>
          <a:xfrm>
            <a:off x="5858773" y="5012501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37" name="Google Shape;837;g24a4dc40d02_0_817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38" name="Google Shape;838;g24a4dc40d02_0_817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9" name="Google Shape;839;g24a4dc40d02_0_817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g24a4dc40d02_0_817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1" name="Google Shape;841;g24a4dc40d02_0_817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3">
    <p:bg>
      <p:bgPr>
        <a:solidFill>
          <a:schemeClr val="lt1"/>
        </a:solidFill>
      </p:bgPr>
    </p:bg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g24a4dc40d02_0_833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g24a4dc40d02_0_833"/>
          <p:cNvSpPr/>
          <p:nvPr/>
        </p:nvSpPr>
        <p:spPr>
          <a:xfrm rot="10800000">
            <a:off x="-115" y="-80489"/>
            <a:ext cx="4361100" cy="7023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0" l="0" r="0" t="1331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g24a4dc40d02_0_833"/>
          <p:cNvSpPr/>
          <p:nvPr/>
        </p:nvSpPr>
        <p:spPr>
          <a:xfrm rot="10800000">
            <a:off x="-13396" y="1040100"/>
            <a:ext cx="3186900" cy="58179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g24a4dc40d02_0_833"/>
          <p:cNvSpPr/>
          <p:nvPr/>
        </p:nvSpPr>
        <p:spPr>
          <a:xfrm>
            <a:off x="0" y="0"/>
            <a:ext cx="4361100" cy="6858000"/>
          </a:xfrm>
          <a:prstGeom prst="rect">
            <a:avLst/>
          </a:prstGeom>
          <a:solidFill>
            <a:srgbClr val="00527C">
              <a:alpha val="48627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8" name="Google Shape;848;g24a4dc40d02_0_833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849" name="Google Shape;849;g24a4dc40d02_0_83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g24a4dc40d02_0_83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51" name="Google Shape;851;g24a4dc40d02_0_833"/>
          <p:cNvSpPr txBox="1"/>
          <p:nvPr>
            <p:ph idx="1" type="body"/>
          </p:nvPr>
        </p:nvSpPr>
        <p:spPr>
          <a:xfrm>
            <a:off x="5858773" y="4768174"/>
            <a:ext cx="3519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rgbClr val="44484E"/>
              </a:buClr>
              <a:buSzPts val="1200"/>
              <a:buNone/>
              <a:defRPr b="1"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52" name="Google Shape;852;g24a4dc40d02_0_833"/>
          <p:cNvSpPr txBox="1"/>
          <p:nvPr>
            <p:ph idx="2" type="body"/>
          </p:nvPr>
        </p:nvSpPr>
        <p:spPr>
          <a:xfrm>
            <a:off x="5858773" y="1169252"/>
            <a:ext cx="5419800" cy="26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44484E"/>
              </a:buClr>
              <a:buSzPts val="1600"/>
              <a:buChar char="•"/>
              <a:defRPr sz="16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cxnSp>
        <p:nvCxnSpPr>
          <p:cNvPr id="853" name="Google Shape;853;g24a4dc40d02_0_833"/>
          <p:cNvCxnSpPr/>
          <p:nvPr/>
        </p:nvCxnSpPr>
        <p:spPr>
          <a:xfrm>
            <a:off x="4724400" y="6251388"/>
            <a:ext cx="7066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54" name="Google Shape;854;g24a4dc40d02_0_833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g24a4dc40d02_0_833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g24a4dc40d02_0_833"/>
          <p:cNvPicPr preferRelativeResize="0"/>
          <p:nvPr/>
        </p:nvPicPr>
        <p:blipFill rotWithShape="1">
          <a:blip r:embed="rId5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51">
          <p15:clr>
            <a:srgbClr val="FBAE40"/>
          </p15:clr>
        </p15:guide>
        <p15:guide id="2" orient="horz" pos="731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24a4dc40d02_0_84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g24a4dc40d02_0_84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g24a4dc40d02_0_84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g24a4dc40d02_0_84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g24a4dc40d02_0_84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g24a4dc40d02_0_84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g24a4dc40d02_0_84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g24a4dc40d02_0_84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Google Shape;866;g24a4dc40d02_0_84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7" name="Google Shape;867;g24a4dc40d02_0_84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8" name="Google Shape;868;g24a4dc40d02_0_848"/>
          <p:cNvSpPr/>
          <p:nvPr/>
        </p:nvSpPr>
        <p:spPr>
          <a:xfrm>
            <a:off x="1844925" y="2088988"/>
            <a:ext cx="7146600" cy="26688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g24a4dc40d02_0_848"/>
          <p:cNvSpPr txBox="1"/>
          <p:nvPr>
            <p:ph idx="1" type="body"/>
          </p:nvPr>
        </p:nvSpPr>
        <p:spPr>
          <a:xfrm>
            <a:off x="2971133" y="2287488"/>
            <a:ext cx="5766600" cy="224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0" name="Google Shape;870;g24a4dc40d02_0_848"/>
          <p:cNvSpPr txBox="1"/>
          <p:nvPr>
            <p:ph idx="2" type="body"/>
          </p:nvPr>
        </p:nvSpPr>
        <p:spPr>
          <a:xfrm>
            <a:off x="2825179" y="4978528"/>
            <a:ext cx="53280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71" name="Google Shape;871;g24a4dc40d02_0_848"/>
          <p:cNvGrpSpPr/>
          <p:nvPr/>
        </p:nvGrpSpPr>
        <p:grpSpPr>
          <a:xfrm>
            <a:off x="717447" y="2287488"/>
            <a:ext cx="2252751" cy="2412732"/>
            <a:chOff x="3233789" y="1621820"/>
            <a:chExt cx="2252751" cy="2412732"/>
          </a:xfrm>
        </p:grpSpPr>
        <p:sp>
          <p:nvSpPr>
            <p:cNvPr id="872" name="Google Shape;872;g24a4dc40d02_0_848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g24a4dc40d02_0_848"/>
            <p:cNvSpPr txBox="1"/>
            <p:nvPr/>
          </p:nvSpPr>
          <p:spPr>
            <a:xfrm>
              <a:off x="3818899" y="1987352"/>
              <a:ext cx="1126200" cy="204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700"/>
                <a:buFont typeface="Montserrat ExtraBold"/>
                <a:buNone/>
              </a:pPr>
              <a:r>
                <a:rPr b="1" i="0" lang="en-US" sz="127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127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g24a4dc40d02_0_86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6" name="Google Shape;876;g24a4dc40d02_0_8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77" name="Google Shape;877;g24a4dc40d02_0_86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78" name="Google Shape;878;g24a4dc40d02_0_86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79" name="Google Shape;879;g24a4dc40d02_0_865"/>
          <p:cNvSpPr/>
          <p:nvPr/>
        </p:nvSpPr>
        <p:spPr>
          <a:xfrm>
            <a:off x="847454" y="2066803"/>
            <a:ext cx="33873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g24a4dc40d02_0_865"/>
          <p:cNvSpPr/>
          <p:nvPr/>
        </p:nvSpPr>
        <p:spPr>
          <a:xfrm>
            <a:off x="4528801" y="2066803"/>
            <a:ext cx="3134400" cy="3570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g24a4dc40d02_0_865"/>
          <p:cNvSpPr/>
          <p:nvPr/>
        </p:nvSpPr>
        <p:spPr>
          <a:xfrm>
            <a:off x="7957137" y="2066803"/>
            <a:ext cx="3480900" cy="3570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g24a4dc40d02_0_865"/>
          <p:cNvSpPr/>
          <p:nvPr>
            <p:ph idx="2" type="pic"/>
          </p:nvPr>
        </p:nvSpPr>
        <p:spPr>
          <a:xfrm>
            <a:off x="233668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3" name="Google Shape;883;g24a4dc40d02_0_865"/>
          <p:cNvSpPr/>
          <p:nvPr>
            <p:ph idx="3" type="pic"/>
          </p:nvPr>
        </p:nvSpPr>
        <p:spPr>
          <a:xfrm>
            <a:off x="9424936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4" name="Google Shape;884;g24a4dc40d02_0_865"/>
          <p:cNvSpPr/>
          <p:nvPr>
            <p:ph idx="4" type="pic"/>
          </p:nvPr>
        </p:nvSpPr>
        <p:spPr>
          <a:xfrm>
            <a:off x="5895911" y="2450020"/>
            <a:ext cx="3978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885" name="Google Shape;885;g24a4dc40d02_0_865"/>
          <p:cNvSpPr txBox="1"/>
          <p:nvPr>
            <p:ph idx="5" type="body"/>
          </p:nvPr>
        </p:nvSpPr>
        <p:spPr>
          <a:xfrm>
            <a:off x="1195663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6" name="Google Shape;886;g24a4dc40d02_0_865"/>
          <p:cNvSpPr txBox="1"/>
          <p:nvPr>
            <p:ph idx="6" type="body"/>
          </p:nvPr>
        </p:nvSpPr>
        <p:spPr>
          <a:xfrm>
            <a:off x="8288804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7" name="Google Shape;887;g24a4dc40d02_0_865"/>
          <p:cNvSpPr txBox="1"/>
          <p:nvPr>
            <p:ph idx="7" type="body"/>
          </p:nvPr>
        </p:nvSpPr>
        <p:spPr>
          <a:xfrm>
            <a:off x="4807920" y="3230563"/>
            <a:ext cx="2679600" cy="12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8" name="Google Shape;888;g24a4dc40d02_0_865"/>
          <p:cNvSpPr txBox="1"/>
          <p:nvPr>
            <p:ph idx="8" type="body"/>
          </p:nvPr>
        </p:nvSpPr>
        <p:spPr>
          <a:xfrm>
            <a:off x="1195663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89" name="Google Shape;889;g24a4dc40d02_0_865"/>
          <p:cNvSpPr txBox="1"/>
          <p:nvPr>
            <p:ph idx="9" type="body"/>
          </p:nvPr>
        </p:nvSpPr>
        <p:spPr>
          <a:xfrm>
            <a:off x="1195663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0" name="Google Shape;890;g24a4dc40d02_0_865"/>
          <p:cNvSpPr txBox="1"/>
          <p:nvPr>
            <p:ph idx="13" type="body"/>
          </p:nvPr>
        </p:nvSpPr>
        <p:spPr>
          <a:xfrm>
            <a:off x="8288804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1" name="Google Shape;891;g24a4dc40d02_0_865"/>
          <p:cNvSpPr txBox="1"/>
          <p:nvPr>
            <p:ph idx="14" type="body"/>
          </p:nvPr>
        </p:nvSpPr>
        <p:spPr>
          <a:xfrm>
            <a:off x="8288804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2" name="Google Shape;892;g24a4dc40d02_0_865"/>
          <p:cNvSpPr txBox="1"/>
          <p:nvPr>
            <p:ph idx="15" type="body"/>
          </p:nvPr>
        </p:nvSpPr>
        <p:spPr>
          <a:xfrm>
            <a:off x="4807920" y="471055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3" name="Google Shape;893;g24a4dc40d02_0_865"/>
          <p:cNvSpPr txBox="1"/>
          <p:nvPr>
            <p:ph idx="16" type="body"/>
          </p:nvPr>
        </p:nvSpPr>
        <p:spPr>
          <a:xfrm>
            <a:off x="4807920" y="4921804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4a4dc40d02_0_88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6" name="Google Shape;896;g24a4dc40d02_0_8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g24a4dc40d02_0_88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898" name="Google Shape;898;g24a4dc40d02_0_88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99" name="Google Shape;899;g24a4dc40d02_0_885"/>
          <p:cNvSpPr/>
          <p:nvPr/>
        </p:nvSpPr>
        <p:spPr>
          <a:xfrm>
            <a:off x="0" y="2279176"/>
            <a:ext cx="12192000" cy="2538600"/>
          </a:xfrm>
          <a:prstGeom prst="rect">
            <a:avLst/>
          </a:prstGeom>
          <a:solidFill>
            <a:schemeClr val="dk2">
              <a:alpha val="89019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g24a4dc40d02_0_885"/>
          <p:cNvSpPr/>
          <p:nvPr>
            <p:ph idx="2" type="pic"/>
          </p:nvPr>
        </p:nvSpPr>
        <p:spPr>
          <a:xfrm>
            <a:off x="377146" y="2714620"/>
            <a:ext cx="1667700" cy="1667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01" name="Google Shape;901;g24a4dc40d02_0_885"/>
          <p:cNvSpPr txBox="1"/>
          <p:nvPr>
            <p:ph idx="3" type="body"/>
          </p:nvPr>
        </p:nvSpPr>
        <p:spPr>
          <a:xfrm>
            <a:off x="2581154" y="2647538"/>
            <a:ext cx="86457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2" name="Google Shape;902;g24a4dc40d02_0_885"/>
          <p:cNvSpPr txBox="1"/>
          <p:nvPr>
            <p:ph idx="4" type="body"/>
          </p:nvPr>
        </p:nvSpPr>
        <p:spPr>
          <a:xfrm>
            <a:off x="2581154" y="4124699"/>
            <a:ext cx="86457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g24a4dc40d02_0_89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g24a4dc40d02_0_894"/>
          <p:cNvSpPr/>
          <p:nvPr>
            <p:ph idx="2" type="pic"/>
          </p:nvPr>
        </p:nvSpPr>
        <p:spPr>
          <a:xfrm>
            <a:off x="407827" y="2051496"/>
            <a:ext cx="3438600" cy="330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906" name="Google Shape;906;g24a4dc40d02_0_8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g24a4dc40d02_0_89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08" name="Google Shape;908;g24a4dc40d02_0_894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09" name="Google Shape;909;g24a4dc40d02_0_894"/>
          <p:cNvSpPr/>
          <p:nvPr/>
        </p:nvSpPr>
        <p:spPr>
          <a:xfrm>
            <a:off x="4242803" y="3860486"/>
            <a:ext cx="2330700" cy="149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g24a4dc40d02_0_894"/>
          <p:cNvSpPr/>
          <p:nvPr/>
        </p:nvSpPr>
        <p:spPr>
          <a:xfrm>
            <a:off x="6573587" y="386048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g24a4dc40d02_0_894"/>
          <p:cNvSpPr/>
          <p:nvPr/>
        </p:nvSpPr>
        <p:spPr>
          <a:xfrm>
            <a:off x="4242803" y="2051496"/>
            <a:ext cx="2330700" cy="149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g24a4dc40d02_0_894"/>
          <p:cNvSpPr/>
          <p:nvPr/>
        </p:nvSpPr>
        <p:spPr>
          <a:xfrm>
            <a:off x="6573587" y="2051495"/>
            <a:ext cx="4816200" cy="14964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g24a4dc40d02_0_894"/>
          <p:cNvSpPr/>
          <p:nvPr>
            <p:ph idx="3" type="pic"/>
          </p:nvPr>
        </p:nvSpPr>
        <p:spPr>
          <a:xfrm>
            <a:off x="5099229" y="2487163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4" name="Google Shape;914;g24a4dc40d02_0_894"/>
          <p:cNvSpPr/>
          <p:nvPr>
            <p:ph idx="4" type="pic"/>
          </p:nvPr>
        </p:nvSpPr>
        <p:spPr>
          <a:xfrm>
            <a:off x="5099229" y="4299772"/>
            <a:ext cx="6180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915" name="Google Shape;915;g24a4dc40d02_0_894"/>
          <p:cNvSpPr txBox="1"/>
          <p:nvPr>
            <p:ph idx="5" type="body"/>
          </p:nvPr>
        </p:nvSpPr>
        <p:spPr>
          <a:xfrm>
            <a:off x="7071831" y="2189418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6" name="Google Shape;916;g24a4dc40d02_0_894"/>
          <p:cNvSpPr txBox="1"/>
          <p:nvPr>
            <p:ph idx="6" type="body"/>
          </p:nvPr>
        </p:nvSpPr>
        <p:spPr>
          <a:xfrm>
            <a:off x="7074750" y="3076367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7" name="Google Shape;917;g24a4dc40d02_0_894"/>
          <p:cNvSpPr txBox="1"/>
          <p:nvPr>
            <p:ph idx="7" type="body"/>
          </p:nvPr>
        </p:nvSpPr>
        <p:spPr>
          <a:xfrm>
            <a:off x="7071831" y="4000513"/>
            <a:ext cx="3809400" cy="9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500"/>
              <a:buNone/>
              <a:defRPr b="0" sz="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8" name="Google Shape;918;g24a4dc40d02_0_894"/>
          <p:cNvSpPr txBox="1"/>
          <p:nvPr>
            <p:ph idx="8" type="body"/>
          </p:nvPr>
        </p:nvSpPr>
        <p:spPr>
          <a:xfrm>
            <a:off x="7074750" y="4887462"/>
            <a:ext cx="26796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 sz="12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4a4dc40d02_0_4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24a4dc40d02_0_46"/>
          <p:cNvSpPr/>
          <p:nvPr/>
        </p:nvSpPr>
        <p:spPr>
          <a:xfrm>
            <a:off x="0" y="0"/>
            <a:ext cx="5554208" cy="3431743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24a4dc40d02_0_46"/>
          <p:cNvSpPr/>
          <p:nvPr/>
        </p:nvSpPr>
        <p:spPr>
          <a:xfrm>
            <a:off x="2444923" y="775448"/>
            <a:ext cx="641908" cy="835947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24a4dc40d02_0_46"/>
          <p:cNvSpPr/>
          <p:nvPr/>
        </p:nvSpPr>
        <p:spPr>
          <a:xfrm>
            <a:off x="1160712" y="775449"/>
            <a:ext cx="641908" cy="835947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24a4dc40d02_0_46"/>
          <p:cNvSpPr/>
          <p:nvPr/>
        </p:nvSpPr>
        <p:spPr>
          <a:xfrm>
            <a:off x="1706051" y="230174"/>
            <a:ext cx="835947" cy="641909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24a4dc40d02_0_46"/>
          <p:cNvSpPr/>
          <p:nvPr/>
        </p:nvSpPr>
        <p:spPr>
          <a:xfrm>
            <a:off x="1706050" y="1514290"/>
            <a:ext cx="835947" cy="641908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24a4dc40d02_0_46"/>
          <p:cNvSpPr txBox="1"/>
          <p:nvPr>
            <p:ph idx="1" type="body"/>
          </p:nvPr>
        </p:nvSpPr>
        <p:spPr>
          <a:xfrm>
            <a:off x="5080000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g24a4dc40d02_0_46"/>
          <p:cNvSpPr txBox="1"/>
          <p:nvPr>
            <p:ph idx="2" type="body"/>
          </p:nvPr>
        </p:nvSpPr>
        <p:spPr>
          <a:xfrm>
            <a:off x="5080000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g24a4dc40d02_0_46"/>
          <p:cNvSpPr txBox="1"/>
          <p:nvPr>
            <p:ph idx="3" type="body"/>
          </p:nvPr>
        </p:nvSpPr>
        <p:spPr>
          <a:xfrm>
            <a:off x="5080000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g24a4dc40d02_0_46"/>
          <p:cNvSpPr txBox="1"/>
          <p:nvPr>
            <p:ph idx="4" type="body"/>
          </p:nvPr>
        </p:nvSpPr>
        <p:spPr>
          <a:xfrm>
            <a:off x="8210973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g24a4dc40d02_0_46"/>
          <p:cNvSpPr txBox="1"/>
          <p:nvPr>
            <p:ph idx="5" type="body"/>
          </p:nvPr>
        </p:nvSpPr>
        <p:spPr>
          <a:xfrm>
            <a:off x="8210973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2" name="Google Shape;72;g24a4dc40d02_0_46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" name="Google Shape;73;g24a4dc40d02_0_46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24a4dc40d02_0_4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24a4dc40d02_0_46"/>
          <p:cNvSpPr txBox="1"/>
          <p:nvPr>
            <p:ph idx="6" type="body"/>
          </p:nvPr>
        </p:nvSpPr>
        <p:spPr>
          <a:xfrm>
            <a:off x="47559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6" name="Google Shape;76;g24a4dc40d02_0_46"/>
          <p:cNvSpPr txBox="1"/>
          <p:nvPr>
            <p:ph idx="7" type="body"/>
          </p:nvPr>
        </p:nvSpPr>
        <p:spPr>
          <a:xfrm>
            <a:off x="47559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7" name="Google Shape;77;g24a4dc40d02_0_46"/>
          <p:cNvSpPr txBox="1"/>
          <p:nvPr>
            <p:ph idx="8" type="body"/>
          </p:nvPr>
        </p:nvSpPr>
        <p:spPr>
          <a:xfrm>
            <a:off x="4755987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8" name="Google Shape;78;g24a4dc40d02_0_46"/>
          <p:cNvSpPr txBox="1"/>
          <p:nvPr>
            <p:ph idx="9" type="body"/>
          </p:nvPr>
        </p:nvSpPr>
        <p:spPr>
          <a:xfrm>
            <a:off x="7898236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79" name="Google Shape;79;g24a4dc40d02_0_46"/>
          <p:cNvSpPr txBox="1"/>
          <p:nvPr>
            <p:ph idx="13" type="body"/>
          </p:nvPr>
        </p:nvSpPr>
        <p:spPr>
          <a:xfrm>
            <a:off x="7898236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80" name="Google Shape;80;g24a4dc40d02_0_46"/>
          <p:cNvSpPr txBox="1"/>
          <p:nvPr>
            <p:ph type="title"/>
          </p:nvPr>
        </p:nvSpPr>
        <p:spPr>
          <a:xfrm>
            <a:off x="4755987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81" name="Google Shape;81;g24a4dc40d02_0_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g24a4dc40d02_0_910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g24a4dc40d02_0_9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22" name="Google Shape;922;g24a4dc40d02_0_910"/>
          <p:cNvSpPr/>
          <p:nvPr/>
        </p:nvSpPr>
        <p:spPr>
          <a:xfrm>
            <a:off x="515938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g24a4dc40d02_0_910"/>
          <p:cNvSpPr/>
          <p:nvPr/>
        </p:nvSpPr>
        <p:spPr>
          <a:xfrm>
            <a:off x="2771001" y="2689250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g24a4dc40d02_0_910"/>
          <p:cNvSpPr/>
          <p:nvPr/>
        </p:nvSpPr>
        <p:spPr>
          <a:xfrm>
            <a:off x="5026064" y="2686662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g24a4dc40d02_0_910"/>
          <p:cNvSpPr/>
          <p:nvPr/>
        </p:nvSpPr>
        <p:spPr>
          <a:xfrm>
            <a:off x="7281127" y="2689250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g24a4dc40d02_0_910"/>
          <p:cNvSpPr/>
          <p:nvPr/>
        </p:nvSpPr>
        <p:spPr>
          <a:xfrm>
            <a:off x="9536188" y="2694099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g24a4dc40d02_0_910"/>
          <p:cNvSpPr txBox="1"/>
          <p:nvPr>
            <p:ph idx="1" type="body"/>
          </p:nvPr>
        </p:nvSpPr>
        <p:spPr>
          <a:xfrm>
            <a:off x="515938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g24a4dc40d02_0_910"/>
          <p:cNvSpPr txBox="1"/>
          <p:nvPr>
            <p:ph idx="2" type="body"/>
          </p:nvPr>
        </p:nvSpPr>
        <p:spPr>
          <a:xfrm>
            <a:off x="515938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g24a4dc40d02_0_910"/>
          <p:cNvSpPr txBox="1"/>
          <p:nvPr>
            <p:ph idx="3" type="body"/>
          </p:nvPr>
        </p:nvSpPr>
        <p:spPr>
          <a:xfrm>
            <a:off x="277823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g24a4dc40d02_0_910"/>
          <p:cNvSpPr txBox="1"/>
          <p:nvPr>
            <p:ph idx="4" type="body"/>
          </p:nvPr>
        </p:nvSpPr>
        <p:spPr>
          <a:xfrm>
            <a:off x="277823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1" name="Google Shape;931;g24a4dc40d02_0_910"/>
          <p:cNvSpPr txBox="1"/>
          <p:nvPr>
            <p:ph idx="5" type="body"/>
          </p:nvPr>
        </p:nvSpPr>
        <p:spPr>
          <a:xfrm>
            <a:off x="5018826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2" name="Google Shape;932;g24a4dc40d02_0_910"/>
          <p:cNvSpPr txBox="1"/>
          <p:nvPr>
            <p:ph idx="6" type="body"/>
          </p:nvPr>
        </p:nvSpPr>
        <p:spPr>
          <a:xfrm>
            <a:off x="5018826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3" name="Google Shape;933;g24a4dc40d02_0_910"/>
          <p:cNvSpPr txBox="1"/>
          <p:nvPr>
            <p:ph idx="7" type="body"/>
          </p:nvPr>
        </p:nvSpPr>
        <p:spPr>
          <a:xfrm>
            <a:off x="7273889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4" name="Google Shape;934;g24a4dc40d02_0_910"/>
          <p:cNvSpPr txBox="1"/>
          <p:nvPr>
            <p:ph idx="8" type="body"/>
          </p:nvPr>
        </p:nvSpPr>
        <p:spPr>
          <a:xfrm>
            <a:off x="7273889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5" name="Google Shape;935;g24a4dc40d02_0_910"/>
          <p:cNvSpPr txBox="1"/>
          <p:nvPr>
            <p:ph idx="9" type="body"/>
          </p:nvPr>
        </p:nvSpPr>
        <p:spPr>
          <a:xfrm>
            <a:off x="9528952" y="4429071"/>
            <a:ext cx="22479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6" name="Google Shape;936;g24a4dc40d02_0_910"/>
          <p:cNvSpPr txBox="1"/>
          <p:nvPr>
            <p:ph idx="13" type="body"/>
          </p:nvPr>
        </p:nvSpPr>
        <p:spPr>
          <a:xfrm>
            <a:off x="9528952" y="4019713"/>
            <a:ext cx="2247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7" name="Google Shape;937;g24a4dc40d02_0_910"/>
          <p:cNvSpPr txBox="1"/>
          <p:nvPr>
            <p:ph idx="14" type="body"/>
          </p:nvPr>
        </p:nvSpPr>
        <p:spPr>
          <a:xfrm>
            <a:off x="739867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8" name="Google Shape;938;g24a4dc40d02_0_910"/>
          <p:cNvSpPr txBox="1"/>
          <p:nvPr>
            <p:ph idx="15" type="body"/>
          </p:nvPr>
        </p:nvSpPr>
        <p:spPr>
          <a:xfrm>
            <a:off x="2994929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9" name="Google Shape;939;g24a4dc40d02_0_910"/>
          <p:cNvSpPr txBox="1"/>
          <p:nvPr>
            <p:ph idx="16" type="body"/>
          </p:nvPr>
        </p:nvSpPr>
        <p:spPr>
          <a:xfrm>
            <a:off x="5249992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0" name="Google Shape;940;g24a4dc40d02_0_910"/>
          <p:cNvSpPr txBox="1"/>
          <p:nvPr>
            <p:ph idx="17" type="body"/>
          </p:nvPr>
        </p:nvSpPr>
        <p:spPr>
          <a:xfrm>
            <a:off x="7505055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g24a4dc40d02_0_910"/>
          <p:cNvSpPr txBox="1"/>
          <p:nvPr>
            <p:ph idx="18" type="body"/>
          </p:nvPr>
        </p:nvSpPr>
        <p:spPr>
          <a:xfrm>
            <a:off x="9760116" y="2768842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2" name="Google Shape;942;g24a4dc40d02_0_91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43" name="Google Shape;943;g24a4dc40d02_0_910"/>
          <p:cNvSpPr txBox="1"/>
          <p:nvPr>
            <p:ph idx="1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944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5" name="Google Shape;945;g24a4dc40d02_0_9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g24a4dc40d02_0_935"/>
          <p:cNvSpPr/>
          <p:nvPr/>
        </p:nvSpPr>
        <p:spPr>
          <a:xfrm>
            <a:off x="515938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24a4dc40d02_0_935"/>
          <p:cNvSpPr/>
          <p:nvPr/>
        </p:nvSpPr>
        <p:spPr>
          <a:xfrm>
            <a:off x="2771001" y="2882739"/>
            <a:ext cx="2246312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24a4dc40d02_0_935"/>
          <p:cNvSpPr/>
          <p:nvPr/>
        </p:nvSpPr>
        <p:spPr>
          <a:xfrm>
            <a:off x="5026064" y="2880151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24a4dc40d02_0_935"/>
          <p:cNvSpPr/>
          <p:nvPr/>
        </p:nvSpPr>
        <p:spPr>
          <a:xfrm>
            <a:off x="7281127" y="2882739"/>
            <a:ext cx="2246313" cy="1076389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24a4dc40d02_0_935"/>
          <p:cNvSpPr/>
          <p:nvPr/>
        </p:nvSpPr>
        <p:spPr>
          <a:xfrm>
            <a:off x="9536188" y="2887588"/>
            <a:ext cx="2246313" cy="1076388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24a4dc40d02_0_935"/>
          <p:cNvSpPr txBox="1"/>
          <p:nvPr>
            <p:ph idx="1" type="body"/>
          </p:nvPr>
        </p:nvSpPr>
        <p:spPr>
          <a:xfrm>
            <a:off x="515938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2" name="Google Shape;952;g24a4dc40d02_0_935"/>
          <p:cNvSpPr txBox="1"/>
          <p:nvPr>
            <p:ph idx="2" type="body"/>
          </p:nvPr>
        </p:nvSpPr>
        <p:spPr>
          <a:xfrm>
            <a:off x="277823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3" name="Google Shape;953;g24a4dc40d02_0_935"/>
          <p:cNvSpPr txBox="1"/>
          <p:nvPr>
            <p:ph idx="3" type="body"/>
          </p:nvPr>
        </p:nvSpPr>
        <p:spPr>
          <a:xfrm>
            <a:off x="5018826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4" name="Google Shape;954;g24a4dc40d02_0_935"/>
          <p:cNvSpPr txBox="1"/>
          <p:nvPr>
            <p:ph idx="4" type="body"/>
          </p:nvPr>
        </p:nvSpPr>
        <p:spPr>
          <a:xfrm>
            <a:off x="7273889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5" name="Google Shape;955;g24a4dc40d02_0_935"/>
          <p:cNvSpPr txBox="1"/>
          <p:nvPr>
            <p:ph idx="5" type="body"/>
          </p:nvPr>
        </p:nvSpPr>
        <p:spPr>
          <a:xfrm>
            <a:off x="9528952" y="4686663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6" name="Google Shape;956;g24a4dc40d02_0_935"/>
          <p:cNvSpPr txBox="1"/>
          <p:nvPr>
            <p:ph idx="6" type="body"/>
          </p:nvPr>
        </p:nvSpPr>
        <p:spPr>
          <a:xfrm>
            <a:off x="739867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7" name="Google Shape;957;g24a4dc40d02_0_935"/>
          <p:cNvSpPr txBox="1"/>
          <p:nvPr>
            <p:ph idx="7" type="body"/>
          </p:nvPr>
        </p:nvSpPr>
        <p:spPr>
          <a:xfrm>
            <a:off x="2994929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8" name="Google Shape;958;g24a4dc40d02_0_935"/>
          <p:cNvSpPr txBox="1"/>
          <p:nvPr>
            <p:ph idx="8" type="body"/>
          </p:nvPr>
        </p:nvSpPr>
        <p:spPr>
          <a:xfrm>
            <a:off x="5249992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9" name="Google Shape;959;g24a4dc40d02_0_935"/>
          <p:cNvSpPr txBox="1"/>
          <p:nvPr>
            <p:ph idx="9" type="body"/>
          </p:nvPr>
        </p:nvSpPr>
        <p:spPr>
          <a:xfrm>
            <a:off x="7505055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0" name="Google Shape;960;g24a4dc40d02_0_935"/>
          <p:cNvSpPr txBox="1"/>
          <p:nvPr>
            <p:ph idx="13" type="body"/>
          </p:nvPr>
        </p:nvSpPr>
        <p:spPr>
          <a:xfrm>
            <a:off x="9760116" y="2962331"/>
            <a:ext cx="1800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1" name="Google Shape;961;g24a4dc40d02_0_935"/>
          <p:cNvSpPr txBox="1"/>
          <p:nvPr>
            <p:ph idx="14" type="body"/>
          </p:nvPr>
        </p:nvSpPr>
        <p:spPr>
          <a:xfrm>
            <a:off x="515938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2" name="Google Shape;962;g24a4dc40d02_0_935"/>
          <p:cNvSpPr txBox="1"/>
          <p:nvPr>
            <p:ph idx="15" type="body"/>
          </p:nvPr>
        </p:nvSpPr>
        <p:spPr>
          <a:xfrm>
            <a:off x="515938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3" name="Google Shape;963;g24a4dc40d02_0_935"/>
          <p:cNvSpPr txBox="1"/>
          <p:nvPr>
            <p:ph idx="16" type="body"/>
          </p:nvPr>
        </p:nvSpPr>
        <p:spPr>
          <a:xfrm>
            <a:off x="277823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4" name="Google Shape;964;g24a4dc40d02_0_935"/>
          <p:cNvSpPr txBox="1"/>
          <p:nvPr>
            <p:ph idx="17" type="body"/>
          </p:nvPr>
        </p:nvSpPr>
        <p:spPr>
          <a:xfrm>
            <a:off x="277823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5" name="Google Shape;965;g24a4dc40d02_0_935"/>
          <p:cNvSpPr txBox="1"/>
          <p:nvPr>
            <p:ph idx="18" type="body"/>
          </p:nvPr>
        </p:nvSpPr>
        <p:spPr>
          <a:xfrm>
            <a:off x="5018826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6" name="Google Shape;966;g24a4dc40d02_0_935"/>
          <p:cNvSpPr txBox="1"/>
          <p:nvPr>
            <p:ph idx="19" type="body"/>
          </p:nvPr>
        </p:nvSpPr>
        <p:spPr>
          <a:xfrm>
            <a:off x="5018826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7" name="Google Shape;967;g24a4dc40d02_0_935"/>
          <p:cNvSpPr txBox="1"/>
          <p:nvPr>
            <p:ph idx="20" type="body"/>
          </p:nvPr>
        </p:nvSpPr>
        <p:spPr>
          <a:xfrm>
            <a:off x="7273889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8" name="Google Shape;968;g24a4dc40d02_0_935"/>
          <p:cNvSpPr txBox="1"/>
          <p:nvPr>
            <p:ph idx="21" type="body"/>
          </p:nvPr>
        </p:nvSpPr>
        <p:spPr>
          <a:xfrm>
            <a:off x="7273889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9" name="Google Shape;969;g24a4dc40d02_0_935"/>
          <p:cNvSpPr txBox="1"/>
          <p:nvPr>
            <p:ph idx="22" type="body"/>
          </p:nvPr>
        </p:nvSpPr>
        <p:spPr>
          <a:xfrm>
            <a:off x="9528952" y="2524536"/>
            <a:ext cx="22479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Noto Sans Symbols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0" name="Google Shape;970;g24a4dc40d02_0_935"/>
          <p:cNvSpPr txBox="1"/>
          <p:nvPr>
            <p:ph idx="23" type="body"/>
          </p:nvPr>
        </p:nvSpPr>
        <p:spPr>
          <a:xfrm>
            <a:off x="9528952" y="2142878"/>
            <a:ext cx="2247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5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1" name="Google Shape;971;g24a4dc40d02_0_935"/>
          <p:cNvSpPr/>
          <p:nvPr/>
        </p:nvSpPr>
        <p:spPr>
          <a:xfrm>
            <a:off x="515938" y="4103836"/>
            <a:ext cx="2246313" cy="4855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g24a4dc40d02_0_935"/>
          <p:cNvSpPr/>
          <p:nvPr/>
        </p:nvSpPr>
        <p:spPr>
          <a:xfrm>
            <a:off x="2771001" y="4103836"/>
            <a:ext cx="2246312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g24a4dc40d02_0_935"/>
          <p:cNvSpPr/>
          <p:nvPr/>
        </p:nvSpPr>
        <p:spPr>
          <a:xfrm>
            <a:off x="7281127" y="410383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g24a4dc40d02_0_935"/>
          <p:cNvSpPr/>
          <p:nvPr/>
        </p:nvSpPr>
        <p:spPr>
          <a:xfrm>
            <a:off x="9536188" y="4108685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g24a4dc40d02_0_935"/>
          <p:cNvSpPr/>
          <p:nvPr/>
        </p:nvSpPr>
        <p:spPr>
          <a:xfrm>
            <a:off x="5026064" y="4099196"/>
            <a:ext cx="2246313" cy="497245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24a4dc40d02_0_935"/>
          <p:cNvSpPr txBox="1"/>
          <p:nvPr>
            <p:ph idx="24" type="body"/>
          </p:nvPr>
        </p:nvSpPr>
        <p:spPr>
          <a:xfrm>
            <a:off x="73986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7" name="Google Shape;977;g24a4dc40d02_0_935"/>
          <p:cNvSpPr txBox="1"/>
          <p:nvPr>
            <p:ph idx="25" type="body"/>
          </p:nvPr>
        </p:nvSpPr>
        <p:spPr>
          <a:xfrm>
            <a:off x="2994930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8" name="Google Shape;978;g24a4dc40d02_0_935"/>
          <p:cNvSpPr txBox="1"/>
          <p:nvPr>
            <p:ph idx="26" type="body"/>
          </p:nvPr>
        </p:nvSpPr>
        <p:spPr>
          <a:xfrm>
            <a:off x="5249993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9" name="Google Shape;979;g24a4dc40d02_0_935"/>
          <p:cNvSpPr txBox="1"/>
          <p:nvPr>
            <p:ph idx="27" type="body"/>
          </p:nvPr>
        </p:nvSpPr>
        <p:spPr>
          <a:xfrm>
            <a:off x="7505056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0" name="Google Shape;980;g24a4dc40d02_0_935"/>
          <p:cNvSpPr txBox="1"/>
          <p:nvPr>
            <p:ph idx="28" type="body"/>
          </p:nvPr>
        </p:nvSpPr>
        <p:spPr>
          <a:xfrm>
            <a:off x="9760117" y="4223282"/>
            <a:ext cx="1800000" cy="2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1" name="Google Shape;981;g24a4dc40d02_0_93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2" name="Google Shape;982;g24a4dc40d02_0_935"/>
          <p:cNvSpPr txBox="1"/>
          <p:nvPr>
            <p:ph idx="29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3" name="Google Shape;983;g24a4dc40d02_0_93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5" name="Google Shape;985;g24a4dc40d02_0_9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986" name="Google Shape;986;g24a4dc40d02_0_975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987" name="Google Shape;987;g24a4dc40d02_0_975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88" name="Google Shape;988;g24a4dc40d02_0_975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9" name="Google Shape;989;g24a4dc40d02_0_975"/>
          <p:cNvSpPr/>
          <p:nvPr/>
        </p:nvSpPr>
        <p:spPr>
          <a:xfrm>
            <a:off x="-49086" y="1802710"/>
            <a:ext cx="122412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0" name="Google Shape;990;g24a4dc40d02_0_975"/>
          <p:cNvCxnSpPr/>
          <p:nvPr/>
        </p:nvCxnSpPr>
        <p:spPr>
          <a:xfrm>
            <a:off x="1500232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g24a4dc40d02_0_975"/>
          <p:cNvCxnSpPr/>
          <p:nvPr/>
        </p:nvCxnSpPr>
        <p:spPr>
          <a:xfrm>
            <a:off x="4471180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2" name="Google Shape;992;g24a4dc40d02_0_975"/>
          <p:cNvCxnSpPr/>
          <p:nvPr/>
        </p:nvCxnSpPr>
        <p:spPr>
          <a:xfrm>
            <a:off x="7442128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3" name="Google Shape;993;g24a4dc40d02_0_975"/>
          <p:cNvCxnSpPr/>
          <p:nvPr/>
        </p:nvCxnSpPr>
        <p:spPr>
          <a:xfrm>
            <a:off x="10413076" y="3305705"/>
            <a:ext cx="3669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94" name="Google Shape;994;g24a4dc40d02_0_975"/>
          <p:cNvSpPr/>
          <p:nvPr>
            <p:ph idx="2" type="pic"/>
          </p:nvPr>
        </p:nvSpPr>
        <p:spPr>
          <a:xfrm>
            <a:off x="1476880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5" name="Google Shape;995;g24a4dc40d02_0_975"/>
          <p:cNvSpPr/>
          <p:nvPr>
            <p:ph idx="3" type="pic"/>
          </p:nvPr>
        </p:nvSpPr>
        <p:spPr>
          <a:xfrm>
            <a:off x="4447828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6" name="Google Shape;996;g24a4dc40d02_0_975"/>
          <p:cNvSpPr/>
          <p:nvPr>
            <p:ph idx="4" type="pic"/>
          </p:nvPr>
        </p:nvSpPr>
        <p:spPr>
          <a:xfrm>
            <a:off x="7418776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7" name="Google Shape;997;g24a4dc40d02_0_975"/>
          <p:cNvSpPr/>
          <p:nvPr>
            <p:ph idx="5" type="pic"/>
          </p:nvPr>
        </p:nvSpPr>
        <p:spPr>
          <a:xfrm>
            <a:off x="10389725" y="2583177"/>
            <a:ext cx="413700" cy="3978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98" name="Google Shape;998;g24a4dc40d02_0_975"/>
          <p:cNvSpPr txBox="1"/>
          <p:nvPr>
            <p:ph idx="6" type="body"/>
          </p:nvPr>
        </p:nvSpPr>
        <p:spPr>
          <a:xfrm>
            <a:off x="584548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9" name="Google Shape;999;g24a4dc40d02_0_975"/>
          <p:cNvSpPr txBox="1"/>
          <p:nvPr>
            <p:ph idx="7" type="body"/>
          </p:nvPr>
        </p:nvSpPr>
        <p:spPr>
          <a:xfrm>
            <a:off x="3526070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0" name="Google Shape;1000;g24a4dc40d02_0_975"/>
          <p:cNvSpPr txBox="1"/>
          <p:nvPr>
            <p:ph idx="8" type="body"/>
          </p:nvPr>
        </p:nvSpPr>
        <p:spPr>
          <a:xfrm>
            <a:off x="6467592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1" name="Google Shape;1001;g24a4dc40d02_0_975"/>
          <p:cNvSpPr txBox="1"/>
          <p:nvPr>
            <p:ph idx="9" type="body"/>
          </p:nvPr>
        </p:nvSpPr>
        <p:spPr>
          <a:xfrm>
            <a:off x="9409113" y="3559175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2" name="Google Shape;1002;g24a4dc40d02_0_975"/>
          <p:cNvSpPr txBox="1"/>
          <p:nvPr>
            <p:ph idx="13" type="body"/>
          </p:nvPr>
        </p:nvSpPr>
        <p:spPr>
          <a:xfrm>
            <a:off x="58454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3" name="Google Shape;1003;g24a4dc40d02_0_975"/>
          <p:cNvSpPr txBox="1"/>
          <p:nvPr>
            <p:ph idx="14" type="body"/>
          </p:nvPr>
        </p:nvSpPr>
        <p:spPr>
          <a:xfrm>
            <a:off x="3526070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4" name="Google Shape;1004;g24a4dc40d02_0_975"/>
          <p:cNvSpPr txBox="1"/>
          <p:nvPr>
            <p:ph idx="15" type="body"/>
          </p:nvPr>
        </p:nvSpPr>
        <p:spPr>
          <a:xfrm>
            <a:off x="6478168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05" name="Google Shape;1005;g24a4dc40d02_0_975"/>
          <p:cNvSpPr txBox="1"/>
          <p:nvPr>
            <p:ph idx="16" type="body"/>
          </p:nvPr>
        </p:nvSpPr>
        <p:spPr>
          <a:xfrm>
            <a:off x="9409113" y="3865266"/>
            <a:ext cx="2374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006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7" name="Google Shape;1007;g24a4dc40d02_0_9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g24a4dc40d02_0_99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09" name="Google Shape;1009;g24a4dc40d02_0_997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10" name="Google Shape;1010;g24a4dc40d02_0_997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g24a4dc40d02_0_997"/>
          <p:cNvSpPr/>
          <p:nvPr/>
        </p:nvSpPr>
        <p:spPr>
          <a:xfrm>
            <a:off x="0" y="1981773"/>
            <a:ext cx="12192000" cy="2839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g24a4dc40d02_0_997"/>
          <p:cNvCxnSpPr/>
          <p:nvPr/>
        </p:nvCxnSpPr>
        <p:spPr>
          <a:xfrm>
            <a:off x="333862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3" name="Google Shape;1013;g24a4dc40d02_0_997"/>
          <p:cNvCxnSpPr/>
          <p:nvPr/>
        </p:nvCxnSpPr>
        <p:spPr>
          <a:xfrm>
            <a:off x="6095999" y="2657128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4" name="Google Shape;1014;g24a4dc40d02_0_997"/>
          <p:cNvCxnSpPr/>
          <p:nvPr/>
        </p:nvCxnSpPr>
        <p:spPr>
          <a:xfrm>
            <a:off x="8853376" y="2657129"/>
            <a:ext cx="0" cy="16146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5" name="Google Shape;1015;g24a4dc40d02_0_997"/>
          <p:cNvSpPr/>
          <p:nvPr>
            <p:ph idx="2" type="pic"/>
          </p:nvPr>
        </p:nvSpPr>
        <p:spPr>
          <a:xfrm>
            <a:off x="1753100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6" name="Google Shape;1016;g24a4dc40d02_0_997"/>
          <p:cNvSpPr/>
          <p:nvPr>
            <p:ph idx="3" type="pic"/>
          </p:nvPr>
        </p:nvSpPr>
        <p:spPr>
          <a:xfrm>
            <a:off x="4520149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7" name="Google Shape;1017;g24a4dc40d02_0_997"/>
          <p:cNvSpPr/>
          <p:nvPr>
            <p:ph idx="4" type="pic"/>
          </p:nvPr>
        </p:nvSpPr>
        <p:spPr>
          <a:xfrm>
            <a:off x="7257607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8" name="Google Shape;1018;g24a4dc40d02_0_997"/>
          <p:cNvSpPr/>
          <p:nvPr>
            <p:ph idx="5" type="pic"/>
          </p:nvPr>
        </p:nvSpPr>
        <p:spPr>
          <a:xfrm>
            <a:off x="9995066" y="240459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19" name="Google Shape;1019;g24a4dc40d02_0_997"/>
          <p:cNvSpPr txBox="1"/>
          <p:nvPr>
            <p:ph idx="6" type="body"/>
          </p:nvPr>
        </p:nvSpPr>
        <p:spPr>
          <a:xfrm>
            <a:off x="529465" y="4989605"/>
            <a:ext cx="11218800" cy="61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b="0" sz="1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0" name="Google Shape;1020;g24a4dc40d02_0_997"/>
          <p:cNvSpPr txBox="1"/>
          <p:nvPr>
            <p:ph idx="7" type="body"/>
          </p:nvPr>
        </p:nvSpPr>
        <p:spPr>
          <a:xfrm>
            <a:off x="772484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1" name="Google Shape;1021;g24a4dc40d02_0_997"/>
          <p:cNvSpPr txBox="1"/>
          <p:nvPr>
            <p:ph idx="8" type="body"/>
          </p:nvPr>
        </p:nvSpPr>
        <p:spPr>
          <a:xfrm>
            <a:off x="772484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2" name="Google Shape;1022;g24a4dc40d02_0_997"/>
          <p:cNvSpPr txBox="1"/>
          <p:nvPr>
            <p:ph idx="9" type="body"/>
          </p:nvPr>
        </p:nvSpPr>
        <p:spPr>
          <a:xfrm>
            <a:off x="3529861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3" name="Google Shape;1023;g24a4dc40d02_0_997"/>
          <p:cNvSpPr txBox="1"/>
          <p:nvPr>
            <p:ph idx="13" type="body"/>
          </p:nvPr>
        </p:nvSpPr>
        <p:spPr>
          <a:xfrm>
            <a:off x="3529861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4" name="Google Shape;1024;g24a4dc40d02_0_997"/>
          <p:cNvSpPr txBox="1"/>
          <p:nvPr>
            <p:ph idx="14" type="body"/>
          </p:nvPr>
        </p:nvSpPr>
        <p:spPr>
          <a:xfrm>
            <a:off x="6287238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5" name="Google Shape;1025;g24a4dc40d02_0_997"/>
          <p:cNvSpPr txBox="1"/>
          <p:nvPr>
            <p:ph idx="15" type="body"/>
          </p:nvPr>
        </p:nvSpPr>
        <p:spPr>
          <a:xfrm>
            <a:off x="6287238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6" name="Google Shape;1026;g24a4dc40d02_0_997"/>
          <p:cNvSpPr txBox="1"/>
          <p:nvPr>
            <p:ph idx="16" type="body"/>
          </p:nvPr>
        </p:nvSpPr>
        <p:spPr>
          <a:xfrm>
            <a:off x="9044615" y="3454769"/>
            <a:ext cx="2374800" cy="11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7" name="Google Shape;1027;g24a4dc40d02_0_997"/>
          <p:cNvSpPr txBox="1"/>
          <p:nvPr>
            <p:ph idx="17" type="body"/>
          </p:nvPr>
        </p:nvSpPr>
        <p:spPr>
          <a:xfrm>
            <a:off x="9044615" y="3106359"/>
            <a:ext cx="23748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Google Shape;1029;g24a4dc40d02_0_10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g24a4dc40d02_0_101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31" name="Google Shape;1031;g24a4dc40d02_0_1019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2" name="Google Shape;1032;g24a4dc40d02_0_101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g24a4dc40d02_0_1019"/>
          <p:cNvSpPr/>
          <p:nvPr>
            <p:ph idx="2" type="pic"/>
          </p:nvPr>
        </p:nvSpPr>
        <p:spPr>
          <a:xfrm>
            <a:off x="2841696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4" name="Google Shape;1034;g24a4dc40d02_0_1019"/>
          <p:cNvSpPr/>
          <p:nvPr>
            <p:ph idx="3" type="pic"/>
          </p:nvPr>
        </p:nvSpPr>
        <p:spPr>
          <a:xfrm>
            <a:off x="4813093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5" name="Google Shape;1035;g24a4dc40d02_0_1019"/>
          <p:cNvSpPr/>
          <p:nvPr>
            <p:ph idx="4" type="pic"/>
          </p:nvPr>
        </p:nvSpPr>
        <p:spPr>
          <a:xfrm>
            <a:off x="6720578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6" name="Google Shape;1036;g24a4dc40d02_0_1019"/>
          <p:cNvSpPr/>
          <p:nvPr>
            <p:ph idx="5" type="pic"/>
          </p:nvPr>
        </p:nvSpPr>
        <p:spPr>
          <a:xfrm>
            <a:off x="8609895" y="2851818"/>
            <a:ext cx="642900" cy="618000"/>
          </a:xfrm>
          <a:prstGeom prst="rect">
            <a:avLst/>
          </a:prstGeom>
          <a:noFill/>
          <a:ln>
            <a:noFill/>
          </a:ln>
        </p:spPr>
      </p:sp>
      <p:sp>
        <p:nvSpPr>
          <p:cNvPr id="1037" name="Google Shape;1037;g24a4dc40d02_0_1019"/>
          <p:cNvSpPr txBox="1"/>
          <p:nvPr>
            <p:ph idx="6" type="body"/>
          </p:nvPr>
        </p:nvSpPr>
        <p:spPr>
          <a:xfrm>
            <a:off x="2162526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8" name="Google Shape;1038;g24a4dc40d02_0_1019"/>
          <p:cNvSpPr txBox="1"/>
          <p:nvPr>
            <p:ph idx="7" type="body"/>
          </p:nvPr>
        </p:nvSpPr>
        <p:spPr>
          <a:xfrm>
            <a:off x="2162526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39" name="Google Shape;1039;g24a4dc40d02_0_1019"/>
          <p:cNvSpPr txBox="1"/>
          <p:nvPr>
            <p:ph idx="8" type="body"/>
          </p:nvPr>
        </p:nvSpPr>
        <p:spPr>
          <a:xfrm>
            <a:off x="4085259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0" name="Google Shape;1040;g24a4dc40d02_0_1019"/>
          <p:cNvSpPr txBox="1"/>
          <p:nvPr>
            <p:ph idx="9" type="body"/>
          </p:nvPr>
        </p:nvSpPr>
        <p:spPr>
          <a:xfrm>
            <a:off x="4085259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1" name="Google Shape;1041;g24a4dc40d02_0_1019"/>
          <p:cNvSpPr txBox="1"/>
          <p:nvPr>
            <p:ph idx="13" type="body"/>
          </p:nvPr>
        </p:nvSpPr>
        <p:spPr>
          <a:xfrm>
            <a:off x="6007992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2" name="Google Shape;1042;g24a4dc40d02_0_1019"/>
          <p:cNvSpPr txBox="1"/>
          <p:nvPr>
            <p:ph idx="14" type="body"/>
          </p:nvPr>
        </p:nvSpPr>
        <p:spPr>
          <a:xfrm>
            <a:off x="6007992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3" name="Google Shape;1043;g24a4dc40d02_0_1019"/>
          <p:cNvSpPr txBox="1"/>
          <p:nvPr>
            <p:ph idx="15" type="body"/>
          </p:nvPr>
        </p:nvSpPr>
        <p:spPr>
          <a:xfrm>
            <a:off x="7930725" y="4861438"/>
            <a:ext cx="2001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44" name="Google Shape;1044;g24a4dc40d02_0_1019"/>
          <p:cNvSpPr txBox="1"/>
          <p:nvPr>
            <p:ph idx="16" type="body"/>
          </p:nvPr>
        </p:nvSpPr>
        <p:spPr>
          <a:xfrm>
            <a:off x="7930725" y="4615217"/>
            <a:ext cx="2001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24a4dc40d02_0_103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g24a4dc40d02_0_1036"/>
          <p:cNvSpPr/>
          <p:nvPr/>
        </p:nvSpPr>
        <p:spPr>
          <a:xfrm>
            <a:off x="0" y="1771235"/>
            <a:ext cx="12181500" cy="4021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g24a4dc40d02_0_1036"/>
          <p:cNvSpPr/>
          <p:nvPr/>
        </p:nvSpPr>
        <p:spPr>
          <a:xfrm>
            <a:off x="1511668" y="2310748"/>
            <a:ext cx="19512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g24a4dc40d02_0_1036"/>
          <p:cNvSpPr/>
          <p:nvPr/>
        </p:nvSpPr>
        <p:spPr>
          <a:xfrm>
            <a:off x="154537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g24a4dc40d02_0_1036"/>
          <p:cNvSpPr/>
          <p:nvPr/>
        </p:nvSpPr>
        <p:spPr>
          <a:xfrm>
            <a:off x="391397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1" name="Google Shape;1051;g24a4dc40d02_0_1036"/>
          <p:cNvSpPr/>
          <p:nvPr/>
        </p:nvSpPr>
        <p:spPr>
          <a:xfrm>
            <a:off x="394767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2" name="Google Shape;1052;g24a4dc40d02_0_1036"/>
          <p:cNvSpPr/>
          <p:nvPr/>
        </p:nvSpPr>
        <p:spPr>
          <a:xfrm>
            <a:off x="6316278" y="231074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3" name="Google Shape;1053;g24a4dc40d02_0_1036"/>
          <p:cNvSpPr/>
          <p:nvPr/>
        </p:nvSpPr>
        <p:spPr>
          <a:xfrm>
            <a:off x="6349981" y="401788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4" name="Google Shape;1054;g24a4dc40d02_0_1036"/>
          <p:cNvSpPr/>
          <p:nvPr/>
        </p:nvSpPr>
        <p:spPr>
          <a:xfrm>
            <a:off x="8718583" y="2310748"/>
            <a:ext cx="1917300" cy="123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5" name="Google Shape;1055;g24a4dc40d02_0_1036"/>
          <p:cNvSpPr/>
          <p:nvPr/>
        </p:nvSpPr>
        <p:spPr>
          <a:xfrm>
            <a:off x="8752286" y="4017888"/>
            <a:ext cx="1917300" cy="123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g24a4dc40d02_0_1036"/>
          <p:cNvSpPr/>
          <p:nvPr>
            <p:ph idx="2" type="pic"/>
          </p:nvPr>
        </p:nvSpPr>
        <p:spPr>
          <a:xfrm>
            <a:off x="172112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7" name="Google Shape;1057;g24a4dc40d02_0_1036"/>
          <p:cNvSpPr/>
          <p:nvPr>
            <p:ph idx="3" type="pic"/>
          </p:nvPr>
        </p:nvSpPr>
        <p:spPr>
          <a:xfrm>
            <a:off x="172112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8" name="Google Shape;1058;g24a4dc40d02_0_1036"/>
          <p:cNvSpPr/>
          <p:nvPr>
            <p:ph idx="4" type="pic"/>
          </p:nvPr>
        </p:nvSpPr>
        <p:spPr>
          <a:xfrm>
            <a:off x="4063669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9" name="Google Shape;1059;g24a4dc40d02_0_1036"/>
          <p:cNvSpPr/>
          <p:nvPr>
            <p:ph idx="5" type="pic"/>
          </p:nvPr>
        </p:nvSpPr>
        <p:spPr>
          <a:xfrm>
            <a:off x="4063669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0" name="Google Shape;1060;g24a4dc40d02_0_1036"/>
          <p:cNvSpPr/>
          <p:nvPr>
            <p:ph idx="6" type="pic"/>
          </p:nvPr>
        </p:nvSpPr>
        <p:spPr>
          <a:xfrm>
            <a:off x="647941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1" name="Google Shape;1061;g24a4dc40d02_0_1036"/>
          <p:cNvSpPr/>
          <p:nvPr>
            <p:ph idx="7" type="pic"/>
          </p:nvPr>
        </p:nvSpPr>
        <p:spPr>
          <a:xfrm>
            <a:off x="647941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2" name="Google Shape;1062;g24a4dc40d02_0_1036"/>
          <p:cNvSpPr/>
          <p:nvPr>
            <p:ph idx="8" type="pic"/>
          </p:nvPr>
        </p:nvSpPr>
        <p:spPr>
          <a:xfrm>
            <a:off x="8858467" y="2720364"/>
            <a:ext cx="413700" cy="397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3" name="Google Shape;1063;g24a4dc40d02_0_1036"/>
          <p:cNvSpPr/>
          <p:nvPr>
            <p:ph idx="9" type="pic"/>
          </p:nvPr>
        </p:nvSpPr>
        <p:spPr>
          <a:xfrm>
            <a:off x="8858467" y="4470438"/>
            <a:ext cx="413700" cy="397800"/>
          </a:xfrm>
          <a:prstGeom prst="rect">
            <a:avLst/>
          </a:prstGeom>
          <a:noFill/>
          <a:ln>
            <a:noFill/>
          </a:ln>
        </p:spPr>
      </p:sp>
      <p:pic>
        <p:nvPicPr>
          <p:cNvPr id="1064" name="Google Shape;1064;g24a4dc40d02_0_10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g24a4dc40d02_0_103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66" name="Google Shape;1066;g24a4dc40d02_0_103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7" name="Google Shape;1067;g24a4dc40d02_0_1036"/>
          <p:cNvSpPr txBox="1"/>
          <p:nvPr>
            <p:ph idx="13" type="body"/>
          </p:nvPr>
        </p:nvSpPr>
        <p:spPr>
          <a:xfrm>
            <a:off x="2179431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8" name="Google Shape;1068;g24a4dc40d02_0_1036"/>
          <p:cNvSpPr txBox="1"/>
          <p:nvPr>
            <p:ph idx="14" type="body"/>
          </p:nvPr>
        </p:nvSpPr>
        <p:spPr>
          <a:xfrm>
            <a:off x="4548033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69" name="Google Shape;1069;g24a4dc40d02_0_1036"/>
          <p:cNvSpPr txBox="1"/>
          <p:nvPr>
            <p:ph idx="15" type="body"/>
          </p:nvPr>
        </p:nvSpPr>
        <p:spPr>
          <a:xfrm>
            <a:off x="6946625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0" name="Google Shape;1070;g24a4dc40d02_0_1036"/>
          <p:cNvSpPr txBox="1"/>
          <p:nvPr>
            <p:ph idx="16" type="body"/>
          </p:nvPr>
        </p:nvSpPr>
        <p:spPr>
          <a:xfrm>
            <a:off x="9314214" y="2762235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1" name="Google Shape;1071;g24a4dc40d02_0_1036"/>
          <p:cNvSpPr txBox="1"/>
          <p:nvPr>
            <p:ph idx="17" type="body"/>
          </p:nvPr>
        </p:nvSpPr>
        <p:spPr>
          <a:xfrm>
            <a:off x="2179431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2" name="Google Shape;1072;g24a4dc40d02_0_1036"/>
          <p:cNvSpPr txBox="1"/>
          <p:nvPr>
            <p:ph idx="18" type="body"/>
          </p:nvPr>
        </p:nvSpPr>
        <p:spPr>
          <a:xfrm>
            <a:off x="4548033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3" name="Google Shape;1073;g24a4dc40d02_0_1036"/>
          <p:cNvSpPr txBox="1"/>
          <p:nvPr>
            <p:ph idx="19" type="body"/>
          </p:nvPr>
        </p:nvSpPr>
        <p:spPr>
          <a:xfrm>
            <a:off x="6946625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74" name="Google Shape;1074;g24a4dc40d02_0_1036"/>
          <p:cNvSpPr txBox="1"/>
          <p:nvPr>
            <p:ph idx="20" type="body"/>
          </p:nvPr>
        </p:nvSpPr>
        <p:spPr>
          <a:xfrm>
            <a:off x="9314214" y="4478543"/>
            <a:ext cx="12834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4a4dc40d02_0_1066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7" name="Google Shape;1077;g24a4dc40d02_0_10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24a4dc40d02_0_10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079" name="Google Shape;1079;g24a4dc40d02_0_1066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0" name="Google Shape;1080;g24a4dc40d02_0_1066"/>
          <p:cNvSpPr txBox="1"/>
          <p:nvPr>
            <p:ph idx="2" type="body"/>
          </p:nvPr>
        </p:nvSpPr>
        <p:spPr>
          <a:xfrm>
            <a:off x="1292212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1" name="Google Shape;1081;g24a4dc40d02_0_1066"/>
          <p:cNvSpPr txBox="1"/>
          <p:nvPr>
            <p:ph idx="3" type="body"/>
          </p:nvPr>
        </p:nvSpPr>
        <p:spPr>
          <a:xfrm>
            <a:off x="1292212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2" name="Google Shape;1082;g24a4dc40d02_0_1066"/>
          <p:cNvSpPr txBox="1"/>
          <p:nvPr>
            <p:ph idx="4" type="body"/>
          </p:nvPr>
        </p:nvSpPr>
        <p:spPr>
          <a:xfrm>
            <a:off x="5061137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3" name="Google Shape;1083;g24a4dc40d02_0_1066"/>
          <p:cNvSpPr txBox="1"/>
          <p:nvPr>
            <p:ph idx="5" type="body"/>
          </p:nvPr>
        </p:nvSpPr>
        <p:spPr>
          <a:xfrm>
            <a:off x="5061137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4" name="Google Shape;1084;g24a4dc40d02_0_1066"/>
          <p:cNvSpPr txBox="1"/>
          <p:nvPr>
            <p:ph idx="6" type="body"/>
          </p:nvPr>
        </p:nvSpPr>
        <p:spPr>
          <a:xfrm>
            <a:off x="8930084" y="2410211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5" name="Google Shape;1085;g24a4dc40d02_0_1066"/>
          <p:cNvSpPr txBox="1"/>
          <p:nvPr>
            <p:ph idx="7" type="body"/>
          </p:nvPr>
        </p:nvSpPr>
        <p:spPr>
          <a:xfrm>
            <a:off x="8930084" y="2724150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6" name="Google Shape;1086;g24a4dc40d02_0_1066"/>
          <p:cNvSpPr txBox="1"/>
          <p:nvPr>
            <p:ph idx="8" type="body"/>
          </p:nvPr>
        </p:nvSpPr>
        <p:spPr>
          <a:xfrm>
            <a:off x="5061137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7" name="Google Shape;1087;g24a4dc40d02_0_1066"/>
          <p:cNvSpPr txBox="1"/>
          <p:nvPr>
            <p:ph idx="9" type="body"/>
          </p:nvPr>
        </p:nvSpPr>
        <p:spPr>
          <a:xfrm>
            <a:off x="5061137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8" name="Google Shape;1088;g24a4dc40d02_0_1066"/>
          <p:cNvSpPr txBox="1"/>
          <p:nvPr>
            <p:ph idx="13" type="body"/>
          </p:nvPr>
        </p:nvSpPr>
        <p:spPr>
          <a:xfrm>
            <a:off x="8930084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89" name="Google Shape;1089;g24a4dc40d02_0_1066"/>
          <p:cNvSpPr txBox="1"/>
          <p:nvPr>
            <p:ph idx="14" type="body"/>
          </p:nvPr>
        </p:nvSpPr>
        <p:spPr>
          <a:xfrm>
            <a:off x="8930084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0" name="Google Shape;1090;g24a4dc40d02_0_1066"/>
          <p:cNvSpPr txBox="1"/>
          <p:nvPr>
            <p:ph idx="15" type="body"/>
          </p:nvPr>
        </p:nvSpPr>
        <p:spPr>
          <a:xfrm>
            <a:off x="1292212" y="4138009"/>
            <a:ext cx="21339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1" name="Google Shape;1091;g24a4dc40d02_0_1066"/>
          <p:cNvSpPr txBox="1"/>
          <p:nvPr>
            <p:ph idx="16" type="body"/>
          </p:nvPr>
        </p:nvSpPr>
        <p:spPr>
          <a:xfrm>
            <a:off x="1292212" y="4451948"/>
            <a:ext cx="21339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2" name="Google Shape;1092;g24a4dc40d02_0_1066"/>
          <p:cNvSpPr txBox="1"/>
          <p:nvPr>
            <p:ph idx="17" type="body"/>
          </p:nvPr>
        </p:nvSpPr>
        <p:spPr>
          <a:xfrm>
            <a:off x="423959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3" name="Google Shape;1093;g24a4dc40d02_0_1066"/>
          <p:cNvSpPr txBox="1"/>
          <p:nvPr>
            <p:ph idx="18" type="body"/>
          </p:nvPr>
        </p:nvSpPr>
        <p:spPr>
          <a:xfrm>
            <a:off x="4198178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4" name="Google Shape;1094;g24a4dc40d02_0_1066"/>
          <p:cNvSpPr txBox="1"/>
          <p:nvPr>
            <p:ph idx="19" type="body"/>
          </p:nvPr>
        </p:nvSpPr>
        <p:spPr>
          <a:xfrm>
            <a:off x="8081744" y="4054910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5" name="Google Shape;1095;g24a4dc40d02_0_1066"/>
          <p:cNvSpPr txBox="1"/>
          <p:nvPr>
            <p:ph idx="20" type="body"/>
          </p:nvPr>
        </p:nvSpPr>
        <p:spPr>
          <a:xfrm>
            <a:off x="423959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6" name="Google Shape;1096;g24a4dc40d02_0_1066"/>
          <p:cNvSpPr txBox="1"/>
          <p:nvPr>
            <p:ph idx="21" type="body"/>
          </p:nvPr>
        </p:nvSpPr>
        <p:spPr>
          <a:xfrm>
            <a:off x="4198178" y="2378693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97" name="Google Shape;1097;g24a4dc40d02_0_1066"/>
          <p:cNvSpPr txBox="1"/>
          <p:nvPr>
            <p:ph idx="22" type="body"/>
          </p:nvPr>
        </p:nvSpPr>
        <p:spPr>
          <a:xfrm>
            <a:off x="8081744" y="2378692"/>
            <a:ext cx="8097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4a4dc40d02_0_1089"/>
          <p:cNvSpPr txBox="1"/>
          <p:nvPr>
            <p:ph idx="1" type="body"/>
          </p:nvPr>
        </p:nvSpPr>
        <p:spPr>
          <a:xfrm>
            <a:off x="407888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0" name="Google Shape;1100;g24a4dc40d02_0_1089"/>
          <p:cNvSpPr txBox="1"/>
          <p:nvPr>
            <p:ph idx="2" type="body"/>
          </p:nvPr>
        </p:nvSpPr>
        <p:spPr>
          <a:xfrm>
            <a:off x="4575885" y="3074670"/>
            <a:ext cx="3093900" cy="13122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0" sz="1200">
                <a:solidFill>
                  <a:schemeClr val="dk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1" name="Google Shape;1101;g24a4dc40d02_0_1089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2" name="Google Shape;1102;g24a4dc40d02_0_10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3" name="Google Shape;1103;g24a4dc40d02_0_1089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04" name="Google Shape;1104;g24a4dc40d02_0_1089"/>
          <p:cNvSpPr txBox="1"/>
          <p:nvPr>
            <p:ph idx="3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5" name="Google Shape;1105;g24a4dc40d02_0_1089"/>
          <p:cNvSpPr/>
          <p:nvPr/>
        </p:nvSpPr>
        <p:spPr>
          <a:xfrm flipH="1" rot="5400000">
            <a:off x="3822469" y="3374711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g24a4dc40d02_0_1089"/>
          <p:cNvSpPr/>
          <p:nvPr/>
        </p:nvSpPr>
        <p:spPr>
          <a:xfrm flipH="1" rot="5400000">
            <a:off x="7963535" y="3374710"/>
            <a:ext cx="426300" cy="1977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g24a4dc40d02_0_1089"/>
          <p:cNvSpPr txBox="1"/>
          <p:nvPr>
            <p:ph idx="4" type="body"/>
          </p:nvPr>
        </p:nvSpPr>
        <p:spPr>
          <a:xfrm>
            <a:off x="408396" y="2471074"/>
            <a:ext cx="30936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8" name="Google Shape;1108;g24a4dc40d02_0_1089"/>
          <p:cNvSpPr txBox="1"/>
          <p:nvPr>
            <p:ph idx="5" type="body"/>
          </p:nvPr>
        </p:nvSpPr>
        <p:spPr>
          <a:xfrm>
            <a:off x="4569388" y="2471074"/>
            <a:ext cx="3073500" cy="63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09" name="Google Shape;1109;g24a4dc40d02_0_1089"/>
          <p:cNvSpPr txBox="1"/>
          <p:nvPr>
            <p:ph idx="6" type="body"/>
          </p:nvPr>
        </p:nvSpPr>
        <p:spPr>
          <a:xfrm>
            <a:off x="8710455" y="2471074"/>
            <a:ext cx="3073500" cy="191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24a4dc40d02_0_1101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2" name="Google Shape;1112;g24a4dc40d02_0_1101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3" name="Google Shape;1113;g24a4dc40d02_0_1101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4" name="Google Shape;1114;g24a4dc40d02_0_1101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5" name="Google Shape;1115;g24a4dc40d02_0_1101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g24a4dc40d02_0_1101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7" name="Google Shape;1117;g24a4dc40d02_0_1101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8" name="Google Shape;1118;g24a4dc40d02_0_1101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9" name="Google Shape;1119;g24a4dc40d02_0_1101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g24a4dc40d02_0_1101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1" name="Google Shape;1121;g24a4dc40d02_0_1101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2" name="Google Shape;1122;g24a4dc40d02_0_1101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3" name="Google Shape;1123;g24a4dc40d02_0_1101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24" name="Google Shape;1124;g24a4dc40d02_0_1101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24a4dc40d02_0_1116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g24a4dc40d02_0_1116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8" name="Google Shape;1128;g24a4dc40d02_0_1116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9" name="Google Shape;1129;g24a4dc40d02_0_1116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0" name="Google Shape;1130;g24a4dc40d02_0_1116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1" name="Google Shape;1131;g24a4dc40d02_0_1116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24a4dc40d02_0_1116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24a4dc40d02_0_1116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24a4dc40d02_0_1116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24a4dc40d02_0_1116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24a4dc40d02_0_1116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24a4dc40d02_0_1116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38" name="Google Shape;1138;g24a4dc40d02_0_1116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39" name="Google Shape;1139;g24a4dc40d02_0_1116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g24a4dc40d02_0_1116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g24a4dc40d02_0_1116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g24a4dc40d02_0_1116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g24a4dc40d02_0_1116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g24a4dc40d02_0_1116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g24a4dc40d02_0_1116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g24a4dc40d02_0_1116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g24a4dc40d02_0_1116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48" name="Google Shape;1148;g24a4dc40d02_0_1116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4a4dc40d02_0_6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g24a4dc40d02_0_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24a4dc40d02_0_68"/>
          <p:cNvSpPr txBox="1"/>
          <p:nvPr>
            <p:ph idx="1" type="body"/>
          </p:nvPr>
        </p:nvSpPr>
        <p:spPr>
          <a:xfrm>
            <a:off x="839951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24a4dc40d02_0_68"/>
          <p:cNvSpPr txBox="1"/>
          <p:nvPr>
            <p:ph idx="2" type="body"/>
          </p:nvPr>
        </p:nvSpPr>
        <p:spPr>
          <a:xfrm>
            <a:off x="839951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g24a4dc40d02_0_68"/>
          <p:cNvSpPr txBox="1"/>
          <p:nvPr>
            <p:ph idx="3" type="body"/>
          </p:nvPr>
        </p:nvSpPr>
        <p:spPr>
          <a:xfrm>
            <a:off x="839951" y="3968215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g24a4dc40d02_0_68"/>
          <p:cNvSpPr txBox="1"/>
          <p:nvPr>
            <p:ph idx="4" type="body"/>
          </p:nvPr>
        </p:nvSpPr>
        <p:spPr>
          <a:xfrm>
            <a:off x="3970924" y="2862959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g24a4dc40d02_0_68"/>
          <p:cNvSpPr txBox="1"/>
          <p:nvPr>
            <p:ph idx="5" type="body"/>
          </p:nvPr>
        </p:nvSpPr>
        <p:spPr>
          <a:xfrm>
            <a:off x="3970924" y="3411102"/>
            <a:ext cx="2463900" cy="31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108000" spcFirstLastPara="1" rIns="91425" wrap="square" tIns="45700">
            <a:no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g24a4dc40d02_0_68"/>
          <p:cNvSpPr txBox="1"/>
          <p:nvPr>
            <p:ph idx="6" type="body"/>
          </p:nvPr>
        </p:nvSpPr>
        <p:spPr>
          <a:xfrm>
            <a:off x="515938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1" name="Google Shape;91;g24a4dc40d02_0_68"/>
          <p:cNvSpPr txBox="1"/>
          <p:nvPr>
            <p:ph idx="7" type="body"/>
          </p:nvPr>
        </p:nvSpPr>
        <p:spPr>
          <a:xfrm>
            <a:off x="515938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2" name="Google Shape;92;g24a4dc40d02_0_68"/>
          <p:cNvSpPr txBox="1"/>
          <p:nvPr>
            <p:ph idx="8" type="body"/>
          </p:nvPr>
        </p:nvSpPr>
        <p:spPr>
          <a:xfrm>
            <a:off x="515938" y="3968215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3" name="Google Shape;93;g24a4dc40d02_0_68"/>
          <p:cNvSpPr txBox="1"/>
          <p:nvPr>
            <p:ph idx="9" type="body"/>
          </p:nvPr>
        </p:nvSpPr>
        <p:spPr>
          <a:xfrm>
            <a:off x="3658187" y="2862263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4" name="Google Shape;94;g24a4dc40d02_0_68"/>
          <p:cNvSpPr txBox="1"/>
          <p:nvPr>
            <p:ph idx="13" type="body"/>
          </p:nvPr>
        </p:nvSpPr>
        <p:spPr>
          <a:xfrm>
            <a:off x="3658187" y="3410909"/>
            <a:ext cx="312600" cy="31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</a:defRPr>
            </a:lvl1pPr>
            <a:lvl2pPr indent="-29845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2pPr>
            <a:lvl3pPr indent="-29845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3pPr>
            <a:lvl4pPr indent="-29845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4pPr>
            <a:lvl5pPr indent="-29845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sz="1100">
                <a:solidFill>
                  <a:schemeClr val="lt1"/>
                </a:solidFill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5" name="Google Shape;95;g24a4dc40d02_0_68"/>
          <p:cNvSpPr txBox="1"/>
          <p:nvPr>
            <p:ph type="title"/>
          </p:nvPr>
        </p:nvSpPr>
        <p:spPr>
          <a:xfrm>
            <a:off x="418750" y="1186751"/>
            <a:ext cx="7035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g24a4dc40d02_0_1140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1" name="Google Shape;1151;g24a4dc40d02_0_1140"/>
          <p:cNvSpPr/>
          <p:nvPr/>
        </p:nvSpPr>
        <p:spPr>
          <a:xfrm rot="10800000">
            <a:off x="0" y="-1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2" name="Google Shape;1152;g24a4dc40d02_0_1140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3" name="Google Shape;1153;g24a4dc40d02_0_1140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4" name="Google Shape;1154;g24a4dc40d02_0_1140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g24a4dc40d02_0_1140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g24a4dc40d02_0_1140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g24a4dc40d02_0_1140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g24a4dc40d02_0_1140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g24a4dc40d02_0_1140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g24a4dc40d02_0_1140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19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g24a4dc40d02_0_114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</a:pPr>
            <a:fld id="{00000000-1234-1234-1234-123412341234}" type="slidenum">
              <a:rPr b="0" i="0" lang="en-US" sz="11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9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2" name="Google Shape;1162;g24a4dc40d02_0_1140"/>
          <p:cNvGrpSpPr/>
          <p:nvPr/>
        </p:nvGrpSpPr>
        <p:grpSpPr>
          <a:xfrm flipH="1">
            <a:off x="-3531" y="1956238"/>
            <a:ext cx="2405646" cy="4797424"/>
            <a:chOff x="9341353" y="226377"/>
            <a:chExt cx="3008562" cy="5999780"/>
          </a:xfrm>
        </p:grpSpPr>
        <p:sp>
          <p:nvSpPr>
            <p:cNvPr id="1163" name="Google Shape;1163;g24a4dc40d02_0_1140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g24a4dc40d02_0_1140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g24a4dc40d02_0_1140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g24a4dc40d02_0_1140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g24a4dc40d02_0_1140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g24a4dc40d02_0_1140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g24a4dc40d02_0_1140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g24a4dc40d02_0_1140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g24a4dc40d02_0_1140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2" name="Google Shape;1172;g24a4dc40d02_0_1140"/>
          <p:cNvSpPr txBox="1"/>
          <p:nvPr>
            <p:ph idx="1" type="body"/>
          </p:nvPr>
        </p:nvSpPr>
        <p:spPr>
          <a:xfrm>
            <a:off x="1922113" y="3050435"/>
            <a:ext cx="83478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b="1" sz="4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4" name="Google Shape;1174;g24a4dc40d02_0_11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72793" y="335690"/>
            <a:ext cx="2111220" cy="482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75" name="Google Shape;1175;g24a4dc40d02_0_1164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76" name="Google Shape;1176;g24a4dc40d02_0_1164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g24a4dc40d02_0_1164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g24a4dc40d02_0_1164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g24a4dc40d02_0_1164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g24a4dc40d02_0_1164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g24a4dc40d02_0_1164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g24a4dc40d02_0_1164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g24a4dc40d02_0_1164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4" name="Google Shape;1184;g24a4dc40d02_0_1164"/>
          <p:cNvSpPr txBox="1"/>
          <p:nvPr>
            <p:ph idx="1" type="body"/>
          </p:nvPr>
        </p:nvSpPr>
        <p:spPr>
          <a:xfrm>
            <a:off x="1035320" y="3133030"/>
            <a:ext cx="83478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b="1"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24a4dc40d02_0_117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g24a4dc40d02_0_1176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g24a4dc40d02_0_1176"/>
          <p:cNvSpPr/>
          <p:nvPr>
            <p:ph idx="2" type="pic"/>
          </p:nvPr>
        </p:nvSpPr>
        <p:spPr>
          <a:xfrm>
            <a:off x="1082842" y="1328534"/>
            <a:ext cx="397800" cy="3978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189" name="Google Shape;1189;g24a4dc40d02_0_1176"/>
          <p:cNvCxnSpPr/>
          <p:nvPr/>
        </p:nvCxnSpPr>
        <p:spPr>
          <a:xfrm>
            <a:off x="0" y="2000048"/>
            <a:ext cx="2165700" cy="13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0" name="Google Shape;1190;g24a4dc40d02_0_1176"/>
          <p:cNvSpPr txBox="1"/>
          <p:nvPr>
            <p:ph idx="1" type="body"/>
          </p:nvPr>
        </p:nvSpPr>
        <p:spPr>
          <a:xfrm>
            <a:off x="1028951" y="2388914"/>
            <a:ext cx="8347800" cy="12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  <a:defRPr b="1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91" name="Google Shape;1191;g24a4dc40d02_0_1176"/>
          <p:cNvSpPr txBox="1"/>
          <p:nvPr>
            <p:ph idx="3" type="body"/>
          </p:nvPr>
        </p:nvSpPr>
        <p:spPr>
          <a:xfrm>
            <a:off x="1028951" y="3749486"/>
            <a:ext cx="6204900" cy="10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b="0" sz="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334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334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4800"/>
              <a:buChar char="•"/>
              <a:defRPr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g24a4dc40d02_0_1183"/>
          <p:cNvGrpSpPr/>
          <p:nvPr/>
        </p:nvGrpSpPr>
        <p:grpSpPr>
          <a:xfrm flipH="1">
            <a:off x="-5233" y="462624"/>
            <a:ext cx="3008562" cy="5999780"/>
            <a:chOff x="9188953" y="73977"/>
            <a:chExt cx="3008562" cy="5999780"/>
          </a:xfrm>
        </p:grpSpPr>
        <p:sp>
          <p:nvSpPr>
            <p:cNvPr id="1194" name="Google Shape;1194;g24a4dc40d02_0_1183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g24a4dc40d02_0_1183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g24a4dc40d02_0_1183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g24a4dc40d02_0_1183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g24a4dc40d02_0_1183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g24a4dc40d02_0_1183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g24a4dc40d02_0_1183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g24a4dc40d02_0_1183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9019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2" name="Google Shape;1202;g24a4dc40d02_0_1183"/>
          <p:cNvSpPr txBox="1"/>
          <p:nvPr/>
        </p:nvSpPr>
        <p:spPr>
          <a:xfrm>
            <a:off x="1035320" y="2146419"/>
            <a:ext cx="5141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3" name="Google Shape;1203;g24a4dc40d02_0_1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851678" y="2792709"/>
            <a:ext cx="4068215" cy="1356069"/>
          </a:xfrm>
          <a:prstGeom prst="rect">
            <a:avLst/>
          </a:prstGeom>
          <a:noFill/>
          <a:ln>
            <a:noFill/>
          </a:ln>
        </p:spPr>
      </p:pic>
      <p:sp>
        <p:nvSpPr>
          <p:cNvPr id="1204" name="Google Shape;1204;g24a4dc40d02_0_1183"/>
          <p:cNvSpPr/>
          <p:nvPr/>
        </p:nvSpPr>
        <p:spPr>
          <a:xfrm>
            <a:off x="1337369" y="3479371"/>
            <a:ext cx="47625" cy="47625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5" name="Google Shape;1205;g24a4dc40d02_0_1183"/>
          <p:cNvSpPr/>
          <p:nvPr/>
        </p:nvSpPr>
        <p:spPr>
          <a:xfrm>
            <a:off x="1337369" y="3441271"/>
            <a:ext cx="85725" cy="85725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6" name="Google Shape;1206;g24a4dc40d02_0_1183"/>
          <p:cNvSpPr/>
          <p:nvPr/>
        </p:nvSpPr>
        <p:spPr>
          <a:xfrm>
            <a:off x="1199227" y="3431745"/>
            <a:ext cx="247735" cy="247650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7" name="Google Shape;1207;g24a4dc40d02_0_1183"/>
          <p:cNvSpPr/>
          <p:nvPr/>
        </p:nvSpPr>
        <p:spPr>
          <a:xfrm>
            <a:off x="1156394" y="3403171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8" name="Google Shape;1208;g24a4dc40d02_0_1183"/>
          <p:cNvSpPr/>
          <p:nvPr/>
        </p:nvSpPr>
        <p:spPr>
          <a:xfrm>
            <a:off x="1189744" y="3952217"/>
            <a:ext cx="266700" cy="190500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9" name="Google Shape;1209;g24a4dc40d02_0_1183"/>
          <p:cNvSpPr/>
          <p:nvPr/>
        </p:nvSpPr>
        <p:spPr>
          <a:xfrm>
            <a:off x="1175556" y="3895067"/>
            <a:ext cx="304800" cy="3048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0" name="Google Shape;1210;g24a4dc40d02_0_1183"/>
          <p:cNvSpPr txBox="1"/>
          <p:nvPr>
            <p:ph idx="1" type="body"/>
          </p:nvPr>
        </p:nvSpPr>
        <p:spPr>
          <a:xfrm>
            <a:off x="1612900" y="3407630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11" name="Google Shape;1211;g24a4dc40d02_0_1183"/>
          <p:cNvSpPr txBox="1"/>
          <p:nvPr>
            <p:ph idx="2" type="body"/>
          </p:nvPr>
        </p:nvSpPr>
        <p:spPr>
          <a:xfrm>
            <a:off x="1612900" y="3895067"/>
            <a:ext cx="51414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24a4dc40d02_0_1203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4" name="Google Shape;1214;g24a4dc40d02_0_1203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5" name="Google Shape;1215;g24a4dc40d02_0_1203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6" name="Google Shape;1216;g24a4dc40d02_0_1203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7" name="Google Shape;1217;g24a4dc40d02_0_1203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8" name="Google Shape;1218;g24a4dc40d02_0_1203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g24a4dc40d02_0_1203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g24a4dc40d02_0_1203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g24a4dc40d02_0_1203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g24a4dc40d02_0_1203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3" name="Google Shape;1223;g24a4dc40d02_0_1203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4" name="Google Shape;1224;g24a4dc40d02_0_1203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8627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5" name="Google Shape;1225;g24a4dc40d02_0_1203"/>
          <p:cNvCxnSpPr/>
          <p:nvPr/>
        </p:nvCxnSpPr>
        <p:spPr>
          <a:xfrm>
            <a:off x="4386328" y="3961815"/>
            <a:ext cx="0" cy="15900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26" name="Google Shape;1226;g24a4dc40d02_0_1203"/>
          <p:cNvSpPr txBox="1"/>
          <p:nvPr>
            <p:ph idx="1" type="body"/>
          </p:nvPr>
        </p:nvSpPr>
        <p:spPr>
          <a:xfrm>
            <a:off x="4386328" y="2638141"/>
            <a:ext cx="7500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1" i="0" sz="4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7" name="Google Shape;1227;g24a4dc40d02_0_1203"/>
          <p:cNvSpPr txBox="1"/>
          <p:nvPr>
            <p:ph idx="2" type="body"/>
          </p:nvPr>
        </p:nvSpPr>
        <p:spPr>
          <a:xfrm>
            <a:off x="4663572" y="3961806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8" name="Google Shape;1228;g24a4dc40d02_0_1203"/>
          <p:cNvSpPr txBox="1"/>
          <p:nvPr>
            <p:ph idx="3" type="body"/>
          </p:nvPr>
        </p:nvSpPr>
        <p:spPr>
          <a:xfrm>
            <a:off x="4663572" y="4602928"/>
            <a:ext cx="75009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29" name="Google Shape;1229;g24a4dc40d02_0_1203"/>
          <p:cNvSpPr txBox="1"/>
          <p:nvPr>
            <p:ph idx="4" type="body"/>
          </p:nvPr>
        </p:nvSpPr>
        <p:spPr>
          <a:xfrm>
            <a:off x="4663572" y="5244049"/>
            <a:ext cx="75009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0" i="0" sz="19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30" name="Google Shape;1230;g24a4dc40d02_0_120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705" y="564145"/>
            <a:ext cx="2225140" cy="508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23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g24a4dc40d02_0_1222"/>
          <p:cNvSpPr/>
          <p:nvPr>
            <p:ph idx="2" type="pic"/>
          </p:nvPr>
        </p:nvSpPr>
        <p:spPr>
          <a:xfrm>
            <a:off x="0" y="-1"/>
            <a:ext cx="12192000" cy="5730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slide">
  <p:cSld name="Title only slide">
    <p:spTree>
      <p:nvGrpSpPr>
        <p:cNvPr id="1233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g24a4dc40d02_0_1224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g24a4dc40d02_0_1224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236" name="Google Shape;1236;g24a4dc40d02_0_12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g24a4dc40d02_0_1228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9" name="Google Shape;1239;g24a4dc40d02_0_1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0" name="Google Shape;1240;g24a4dc40d02_0_12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41" name="Google Shape;1241;g24a4dc40d02_0_1228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42" name="Google Shape;1242;g24a4dc40d02_0_1228"/>
          <p:cNvGrpSpPr/>
          <p:nvPr/>
        </p:nvGrpSpPr>
        <p:grpSpPr>
          <a:xfrm>
            <a:off x="4772891" y="2278840"/>
            <a:ext cx="1107796" cy="1122472"/>
            <a:chOff x="407988" y="2288174"/>
            <a:chExt cx="1107796" cy="1122472"/>
          </a:xfrm>
        </p:grpSpPr>
        <p:sp>
          <p:nvSpPr>
            <p:cNvPr id="1243" name="Google Shape;1243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5" name="Google Shape;1245;g24a4dc40d02_0_1228"/>
          <p:cNvGrpSpPr/>
          <p:nvPr/>
        </p:nvGrpSpPr>
        <p:grpSpPr>
          <a:xfrm>
            <a:off x="1743346" y="2274430"/>
            <a:ext cx="1107796" cy="1122472"/>
            <a:chOff x="4114884" y="2288174"/>
            <a:chExt cx="1107796" cy="1122472"/>
          </a:xfrm>
        </p:grpSpPr>
        <p:sp>
          <p:nvSpPr>
            <p:cNvPr id="1246" name="Google Shape;1246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8" name="Google Shape;1248;g24a4dc40d02_0_1228"/>
          <p:cNvGrpSpPr/>
          <p:nvPr/>
        </p:nvGrpSpPr>
        <p:grpSpPr>
          <a:xfrm>
            <a:off x="4777662" y="3962096"/>
            <a:ext cx="1107796" cy="1122472"/>
            <a:chOff x="7676518" y="2293508"/>
            <a:chExt cx="1107796" cy="1122472"/>
          </a:xfrm>
        </p:grpSpPr>
        <p:sp>
          <p:nvSpPr>
            <p:cNvPr id="1249" name="Google Shape;1249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1" name="Google Shape;1251;g24a4dc40d02_0_1228"/>
          <p:cNvGrpSpPr/>
          <p:nvPr/>
        </p:nvGrpSpPr>
        <p:grpSpPr>
          <a:xfrm>
            <a:off x="7799159" y="2279699"/>
            <a:ext cx="1107796" cy="1122472"/>
            <a:chOff x="407988" y="2288174"/>
            <a:chExt cx="1107796" cy="1122472"/>
          </a:xfrm>
        </p:grpSpPr>
        <p:sp>
          <p:nvSpPr>
            <p:cNvPr id="1252" name="Google Shape;1252;g24a4dc40d02_0_1228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g24a4dc40d02_0_1228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4" name="Google Shape;1254;g24a4dc40d02_0_1228"/>
          <p:cNvGrpSpPr/>
          <p:nvPr/>
        </p:nvGrpSpPr>
        <p:grpSpPr>
          <a:xfrm>
            <a:off x="1765838" y="3967591"/>
            <a:ext cx="1107796" cy="1122472"/>
            <a:chOff x="4114884" y="2288174"/>
            <a:chExt cx="1107796" cy="1122472"/>
          </a:xfrm>
        </p:grpSpPr>
        <p:sp>
          <p:nvSpPr>
            <p:cNvPr id="1255" name="Google Shape;1255;g24a4dc40d02_0_1228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g24a4dc40d02_0_1228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57" name="Google Shape;1257;g24a4dc40d02_0_1228"/>
          <p:cNvGrpSpPr/>
          <p:nvPr/>
        </p:nvGrpSpPr>
        <p:grpSpPr>
          <a:xfrm>
            <a:off x="7737844" y="3967591"/>
            <a:ext cx="1107796" cy="1122472"/>
            <a:chOff x="7676518" y="2293508"/>
            <a:chExt cx="1107796" cy="1122472"/>
          </a:xfrm>
        </p:grpSpPr>
        <p:sp>
          <p:nvSpPr>
            <p:cNvPr id="1258" name="Google Shape;1258;g24a4dc40d02_0_1228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g24a4dc40d02_0_1228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0" name="Google Shape;1260;g24a4dc40d02_0_1228"/>
          <p:cNvSpPr/>
          <p:nvPr>
            <p:ph idx="2" type="pic"/>
          </p:nvPr>
        </p:nvSpPr>
        <p:spPr>
          <a:xfrm>
            <a:off x="2139607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1" name="Google Shape;1261;g24a4dc40d02_0_1228"/>
          <p:cNvSpPr/>
          <p:nvPr>
            <p:ph idx="3" type="pic"/>
          </p:nvPr>
        </p:nvSpPr>
        <p:spPr>
          <a:xfrm>
            <a:off x="213960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2" name="Google Shape;1262;g24a4dc40d02_0_1228"/>
          <p:cNvSpPr/>
          <p:nvPr>
            <p:ph idx="4" type="pic"/>
          </p:nvPr>
        </p:nvSpPr>
        <p:spPr>
          <a:xfrm>
            <a:off x="5175197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3" name="Google Shape;1263;g24a4dc40d02_0_1228"/>
          <p:cNvSpPr/>
          <p:nvPr>
            <p:ph idx="5" type="pic"/>
          </p:nvPr>
        </p:nvSpPr>
        <p:spPr>
          <a:xfrm>
            <a:off x="5175197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4a4dc40d02_0_1228"/>
          <p:cNvSpPr/>
          <p:nvPr>
            <p:ph idx="6" type="pic"/>
          </p:nvPr>
        </p:nvSpPr>
        <p:spPr>
          <a:xfrm>
            <a:off x="8178734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5" name="Google Shape;1265;g24a4dc40d02_0_1228"/>
          <p:cNvSpPr/>
          <p:nvPr>
            <p:ph idx="7" type="pic"/>
          </p:nvPr>
        </p:nvSpPr>
        <p:spPr>
          <a:xfrm>
            <a:off x="8117280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66" name="Google Shape;1266;g24a4dc40d02_0_1228"/>
          <p:cNvSpPr txBox="1"/>
          <p:nvPr>
            <p:ph idx="8" type="body"/>
          </p:nvPr>
        </p:nvSpPr>
        <p:spPr>
          <a:xfrm>
            <a:off x="292847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7" name="Google Shape;1267;g24a4dc40d02_0_1228"/>
          <p:cNvSpPr txBox="1"/>
          <p:nvPr>
            <p:ph idx="9" type="body"/>
          </p:nvPr>
        </p:nvSpPr>
        <p:spPr>
          <a:xfrm>
            <a:off x="5956239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8" name="Google Shape;1268;g24a4dc40d02_0_1228"/>
          <p:cNvSpPr txBox="1"/>
          <p:nvPr>
            <p:ph idx="13" type="body"/>
          </p:nvPr>
        </p:nvSpPr>
        <p:spPr>
          <a:xfrm>
            <a:off x="897489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69" name="Google Shape;1269;g24a4dc40d02_0_1228"/>
          <p:cNvSpPr txBox="1"/>
          <p:nvPr>
            <p:ph idx="14" type="body"/>
          </p:nvPr>
        </p:nvSpPr>
        <p:spPr>
          <a:xfrm>
            <a:off x="2928472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0" name="Google Shape;1270;g24a4dc40d02_0_1228"/>
          <p:cNvSpPr txBox="1"/>
          <p:nvPr>
            <p:ph idx="15" type="body"/>
          </p:nvPr>
        </p:nvSpPr>
        <p:spPr>
          <a:xfrm>
            <a:off x="5956239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271" name="Google Shape;1271;g24a4dc40d02_0_1228"/>
          <p:cNvSpPr txBox="1"/>
          <p:nvPr>
            <p:ph idx="16" type="body"/>
          </p:nvPr>
        </p:nvSpPr>
        <p:spPr>
          <a:xfrm>
            <a:off x="897489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272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24a4dc40d02_0_1263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4" name="Google Shape;1274;g24a4dc40d02_0_12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5" name="Google Shape;1275;g24a4dc40d02_0_1263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276" name="Google Shape;1276;g24a4dc40d02_0_1263"/>
          <p:cNvSpPr txBox="1"/>
          <p:nvPr>
            <p:ph idx="1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277" name="Google Shape;1277;g24a4dc40d02_0_1263"/>
          <p:cNvGrpSpPr/>
          <p:nvPr/>
        </p:nvGrpSpPr>
        <p:grpSpPr>
          <a:xfrm>
            <a:off x="3435287" y="2278840"/>
            <a:ext cx="1107796" cy="1122472"/>
            <a:chOff x="407988" y="2288174"/>
            <a:chExt cx="1107796" cy="1122472"/>
          </a:xfrm>
        </p:grpSpPr>
        <p:sp>
          <p:nvSpPr>
            <p:cNvPr id="1278" name="Google Shape;1278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0" name="Google Shape;1280;g24a4dc40d02_0_1263"/>
          <p:cNvGrpSpPr/>
          <p:nvPr/>
        </p:nvGrpSpPr>
        <p:grpSpPr>
          <a:xfrm>
            <a:off x="405742" y="2274430"/>
            <a:ext cx="1107796" cy="1122472"/>
            <a:chOff x="4114884" y="2288174"/>
            <a:chExt cx="1107796" cy="1122472"/>
          </a:xfrm>
        </p:grpSpPr>
        <p:sp>
          <p:nvSpPr>
            <p:cNvPr id="1281" name="Google Shape;1281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3" name="Google Shape;1283;g24a4dc40d02_0_1263"/>
          <p:cNvGrpSpPr/>
          <p:nvPr/>
        </p:nvGrpSpPr>
        <p:grpSpPr>
          <a:xfrm>
            <a:off x="9669823" y="2270971"/>
            <a:ext cx="1107796" cy="1122472"/>
            <a:chOff x="7676518" y="2293508"/>
            <a:chExt cx="1107796" cy="1122472"/>
          </a:xfrm>
        </p:grpSpPr>
        <p:sp>
          <p:nvSpPr>
            <p:cNvPr id="1284" name="Google Shape;1284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6" name="Google Shape;1286;g24a4dc40d02_0_1263"/>
          <p:cNvGrpSpPr/>
          <p:nvPr/>
        </p:nvGrpSpPr>
        <p:grpSpPr>
          <a:xfrm>
            <a:off x="3440058" y="3962096"/>
            <a:ext cx="1107796" cy="1122472"/>
            <a:chOff x="7676518" y="2293508"/>
            <a:chExt cx="1107796" cy="1122472"/>
          </a:xfrm>
        </p:grpSpPr>
        <p:sp>
          <p:nvSpPr>
            <p:cNvPr id="1287" name="Google Shape;1287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9" name="Google Shape;1289;g24a4dc40d02_0_1263"/>
          <p:cNvGrpSpPr/>
          <p:nvPr/>
        </p:nvGrpSpPr>
        <p:grpSpPr>
          <a:xfrm>
            <a:off x="6461555" y="2279699"/>
            <a:ext cx="1107796" cy="1122472"/>
            <a:chOff x="407988" y="2288174"/>
            <a:chExt cx="1107796" cy="1122472"/>
          </a:xfrm>
        </p:grpSpPr>
        <p:sp>
          <p:nvSpPr>
            <p:cNvPr id="1290" name="Google Shape;1290;g24a4dc40d02_0_126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g24a4dc40d02_0_126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g24a4dc40d02_0_1263"/>
          <p:cNvGrpSpPr/>
          <p:nvPr/>
        </p:nvGrpSpPr>
        <p:grpSpPr>
          <a:xfrm>
            <a:off x="428234" y="3967591"/>
            <a:ext cx="1107796" cy="1122472"/>
            <a:chOff x="4114884" y="2288174"/>
            <a:chExt cx="1107796" cy="1122472"/>
          </a:xfrm>
        </p:grpSpPr>
        <p:sp>
          <p:nvSpPr>
            <p:cNvPr id="1293" name="Google Shape;1293;g24a4dc40d02_0_126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g24a4dc40d02_0_126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5" name="Google Shape;1295;g24a4dc40d02_0_1263"/>
          <p:cNvGrpSpPr/>
          <p:nvPr/>
        </p:nvGrpSpPr>
        <p:grpSpPr>
          <a:xfrm>
            <a:off x="6400240" y="3967591"/>
            <a:ext cx="1107796" cy="1122472"/>
            <a:chOff x="7676518" y="2293508"/>
            <a:chExt cx="1107796" cy="1122472"/>
          </a:xfrm>
        </p:grpSpPr>
        <p:sp>
          <p:nvSpPr>
            <p:cNvPr id="1296" name="Google Shape;1296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8" name="Google Shape;1298;g24a4dc40d02_0_1263"/>
          <p:cNvSpPr/>
          <p:nvPr>
            <p:ph idx="2" type="pic"/>
          </p:nvPr>
        </p:nvSpPr>
        <p:spPr>
          <a:xfrm>
            <a:off x="802003" y="2651539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299" name="Google Shape;1299;g24a4dc40d02_0_1263"/>
          <p:cNvSpPr/>
          <p:nvPr>
            <p:ph idx="3" type="pic"/>
          </p:nvPr>
        </p:nvSpPr>
        <p:spPr>
          <a:xfrm>
            <a:off x="80200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0" name="Google Shape;1300;g24a4dc40d02_0_1263"/>
          <p:cNvSpPr/>
          <p:nvPr>
            <p:ph idx="4" type="pic"/>
          </p:nvPr>
        </p:nvSpPr>
        <p:spPr>
          <a:xfrm>
            <a:off x="3837593" y="4341227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1" name="Google Shape;1301;g24a4dc40d02_0_1263"/>
          <p:cNvSpPr/>
          <p:nvPr>
            <p:ph idx="5" type="pic"/>
          </p:nvPr>
        </p:nvSpPr>
        <p:spPr>
          <a:xfrm>
            <a:off x="3837593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2" name="Google Shape;1302;g24a4dc40d02_0_1263"/>
          <p:cNvSpPr/>
          <p:nvPr>
            <p:ph idx="6" type="pic"/>
          </p:nvPr>
        </p:nvSpPr>
        <p:spPr>
          <a:xfrm>
            <a:off x="6841130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3" name="Google Shape;1303;g24a4dc40d02_0_1263"/>
          <p:cNvSpPr/>
          <p:nvPr>
            <p:ph idx="7" type="pic"/>
          </p:nvPr>
        </p:nvSpPr>
        <p:spPr>
          <a:xfrm>
            <a:off x="6779676" y="4318654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4a4dc40d02_0_1263"/>
          <p:cNvSpPr/>
          <p:nvPr>
            <p:ph idx="8" type="pic"/>
          </p:nvPr>
        </p:nvSpPr>
        <p:spPr>
          <a:xfrm>
            <a:off x="10049259" y="264367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05" name="Google Shape;1305;g24a4dc40d02_0_1263"/>
          <p:cNvSpPr txBox="1"/>
          <p:nvPr>
            <p:ph idx="9" type="body"/>
          </p:nvPr>
        </p:nvSpPr>
        <p:spPr>
          <a:xfrm>
            <a:off x="1590868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6" name="Google Shape;1306;g24a4dc40d02_0_1263"/>
          <p:cNvSpPr txBox="1"/>
          <p:nvPr>
            <p:ph idx="13" type="body"/>
          </p:nvPr>
        </p:nvSpPr>
        <p:spPr>
          <a:xfrm>
            <a:off x="4618635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7" name="Google Shape;1307;g24a4dc40d02_0_1263"/>
          <p:cNvSpPr txBox="1"/>
          <p:nvPr>
            <p:ph idx="14" type="body"/>
          </p:nvPr>
        </p:nvSpPr>
        <p:spPr>
          <a:xfrm>
            <a:off x="7637294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8" name="Google Shape;1308;g24a4dc40d02_0_1263"/>
          <p:cNvSpPr txBox="1"/>
          <p:nvPr>
            <p:ph idx="15" type="body"/>
          </p:nvPr>
        </p:nvSpPr>
        <p:spPr>
          <a:xfrm>
            <a:off x="10840502" y="227097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09" name="Google Shape;1309;g24a4dc40d02_0_1263"/>
          <p:cNvSpPr txBox="1"/>
          <p:nvPr>
            <p:ph idx="16" type="body"/>
          </p:nvPr>
        </p:nvSpPr>
        <p:spPr>
          <a:xfrm>
            <a:off x="1590868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0" name="Google Shape;1310;g24a4dc40d02_0_1263"/>
          <p:cNvSpPr txBox="1"/>
          <p:nvPr>
            <p:ph idx="17" type="body"/>
          </p:nvPr>
        </p:nvSpPr>
        <p:spPr>
          <a:xfrm>
            <a:off x="4618635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311" name="Google Shape;1311;g24a4dc40d02_0_1263"/>
          <p:cNvSpPr txBox="1"/>
          <p:nvPr>
            <p:ph idx="18" type="body"/>
          </p:nvPr>
        </p:nvSpPr>
        <p:spPr>
          <a:xfrm>
            <a:off x="7637294" y="3962096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grpSp>
        <p:nvGrpSpPr>
          <p:cNvPr id="1312" name="Google Shape;1312;g24a4dc40d02_0_1263"/>
          <p:cNvGrpSpPr/>
          <p:nvPr/>
        </p:nvGrpSpPr>
        <p:grpSpPr>
          <a:xfrm>
            <a:off x="9669823" y="3973081"/>
            <a:ext cx="1107796" cy="1122472"/>
            <a:chOff x="7676518" y="2293508"/>
            <a:chExt cx="1107796" cy="1122472"/>
          </a:xfrm>
        </p:grpSpPr>
        <p:sp>
          <p:nvSpPr>
            <p:cNvPr id="1313" name="Google Shape;1313;g24a4dc40d02_0_126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g24a4dc40d02_0_126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Arial"/>
                <a:buNone/>
              </a:pPr>
              <a:r>
                <a:t/>
              </a:r>
              <a:endParaRPr b="0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5" name="Google Shape;1315;g24a4dc40d02_0_1263"/>
          <p:cNvSpPr/>
          <p:nvPr>
            <p:ph idx="19" type="pic"/>
          </p:nvPr>
        </p:nvSpPr>
        <p:spPr>
          <a:xfrm>
            <a:off x="10049259" y="4345780"/>
            <a:ext cx="365100" cy="36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16" name="Google Shape;1316;g24a4dc40d02_0_1263"/>
          <p:cNvSpPr txBox="1"/>
          <p:nvPr>
            <p:ph idx="20" type="body"/>
          </p:nvPr>
        </p:nvSpPr>
        <p:spPr>
          <a:xfrm>
            <a:off x="10840502" y="3973082"/>
            <a:ext cx="1769700" cy="11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act" showMasterSp="0">
  <p:cSld name="1_contact">
    <p:spTree>
      <p:nvGrpSpPr>
        <p:cNvPr id="1317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27ff1d1417a_0_108"/>
          <p:cNvSpPr/>
          <p:nvPr/>
        </p:nvSpPr>
        <p:spPr>
          <a:xfrm>
            <a:off x="0" y="1"/>
            <a:ext cx="12213241" cy="6870044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g27ff1d1417a_0_108"/>
          <p:cNvSpPr/>
          <p:nvPr/>
        </p:nvSpPr>
        <p:spPr>
          <a:xfrm rot="10800000">
            <a:off x="707209" y="913997"/>
            <a:ext cx="3066812" cy="3066812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0" name="Google Shape;1320;g27ff1d1417a_0_108"/>
          <p:cNvSpPr/>
          <p:nvPr/>
        </p:nvSpPr>
        <p:spPr>
          <a:xfrm rot="10800000">
            <a:off x="-21241" y="-12207"/>
            <a:ext cx="12213241" cy="6748143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1" name="Google Shape;1321;g27ff1d1417a_0_108"/>
          <p:cNvSpPr/>
          <p:nvPr/>
        </p:nvSpPr>
        <p:spPr>
          <a:xfrm>
            <a:off x="10388818" y="1095531"/>
            <a:ext cx="1202807" cy="1565810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2" name="Google Shape;1322;g27ff1d1417a_0_108"/>
          <p:cNvSpPr/>
          <p:nvPr/>
        </p:nvSpPr>
        <p:spPr>
          <a:xfrm>
            <a:off x="9188953" y="2194530"/>
            <a:ext cx="3008562" cy="3879227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3" name="Google Shape;1323;g27ff1d1417a_0_108"/>
          <p:cNvSpPr/>
          <p:nvPr/>
        </p:nvSpPr>
        <p:spPr>
          <a:xfrm>
            <a:off x="11410494" y="2479718"/>
            <a:ext cx="783098" cy="1202807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g27ff1d1417a_0_108"/>
          <p:cNvSpPr/>
          <p:nvPr/>
        </p:nvSpPr>
        <p:spPr>
          <a:xfrm>
            <a:off x="11410494" y="73978"/>
            <a:ext cx="783098" cy="1202807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5" name="Google Shape;1325;g27ff1d1417a_0_108"/>
          <p:cNvSpPr/>
          <p:nvPr/>
        </p:nvSpPr>
        <p:spPr>
          <a:xfrm>
            <a:off x="10180929" y="355020"/>
            <a:ext cx="330984" cy="430896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6" name="Google Shape;1326;g27ff1d1417a_0_108"/>
          <p:cNvSpPr/>
          <p:nvPr/>
        </p:nvSpPr>
        <p:spPr>
          <a:xfrm>
            <a:off x="9519048" y="355019"/>
            <a:ext cx="330984" cy="430896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7" name="Google Shape;1327;g27ff1d1417a_0_108"/>
          <p:cNvSpPr/>
          <p:nvPr/>
        </p:nvSpPr>
        <p:spPr>
          <a:xfrm>
            <a:off x="9800119" y="73977"/>
            <a:ext cx="430896" cy="330984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8" name="Google Shape;1328;g27ff1d1417a_0_108"/>
          <p:cNvSpPr/>
          <p:nvPr/>
        </p:nvSpPr>
        <p:spPr>
          <a:xfrm>
            <a:off x="9800116" y="735815"/>
            <a:ext cx="430896" cy="330984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9" name="Google Shape;1329;g27ff1d1417a_0_108"/>
          <p:cNvSpPr/>
          <p:nvPr/>
        </p:nvSpPr>
        <p:spPr>
          <a:xfrm>
            <a:off x="9188956" y="657356"/>
            <a:ext cx="1655306" cy="106740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9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a4dc40d02_0_82"/>
          <p:cNvSpPr/>
          <p:nvPr/>
        </p:nvSpPr>
        <p:spPr>
          <a:xfrm>
            <a:off x="665459" y="-75414"/>
            <a:ext cx="11526600" cy="69333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24a4dc40d02_0_82"/>
          <p:cNvSpPr txBox="1"/>
          <p:nvPr>
            <p:ph idx="1" type="body"/>
          </p:nvPr>
        </p:nvSpPr>
        <p:spPr>
          <a:xfrm>
            <a:off x="407988" y="1630630"/>
            <a:ext cx="11376000" cy="566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 sz="1900"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 sz="1900"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99" name="Google Shape;99;g24a4dc40d02_0_82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pic>
        <p:nvPicPr>
          <p:cNvPr id="100" name="Google Shape;100;g24a4dc40d02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8660" y="217767"/>
            <a:ext cx="2247827" cy="74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24a4dc40d02_0_82"/>
          <p:cNvSpPr txBox="1"/>
          <p:nvPr>
            <p:ph idx="2" type="body"/>
          </p:nvPr>
        </p:nvSpPr>
        <p:spPr>
          <a:xfrm>
            <a:off x="407988" y="927250"/>
            <a:ext cx="7794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b="1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92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2pPr>
            <a:lvl3pPr indent="-3492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900"/>
              <a:buChar char="•"/>
              <a:defRPr/>
            </a:lvl3pPr>
            <a:lvl4pPr indent="-3492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900"/>
              <a:buChar char="•"/>
              <a:defRPr/>
            </a:lvl4pPr>
            <a:lvl5pPr indent="-3492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02" name="Google Shape;102;g24a4dc40d02_0_82"/>
          <p:cNvSpPr/>
          <p:nvPr>
            <p:ph idx="3" type="pic"/>
          </p:nvPr>
        </p:nvSpPr>
        <p:spPr>
          <a:xfrm>
            <a:off x="6096000" y="2613684"/>
            <a:ext cx="5688000" cy="32196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g24a4dc40d02_0_82"/>
          <p:cNvSpPr txBox="1"/>
          <p:nvPr>
            <p:ph idx="4" type="body"/>
          </p:nvPr>
        </p:nvSpPr>
        <p:spPr>
          <a:xfrm>
            <a:off x="407988" y="2613685"/>
            <a:ext cx="5529600" cy="32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4a4dc40d02_0_90"/>
          <p:cNvSpPr/>
          <p:nvPr/>
        </p:nvSpPr>
        <p:spPr>
          <a:xfrm>
            <a:off x="790832" y="0"/>
            <a:ext cx="11401200" cy="68580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24a4dc40d02_0_90"/>
          <p:cNvSpPr/>
          <p:nvPr/>
        </p:nvSpPr>
        <p:spPr>
          <a:xfrm>
            <a:off x="-914" y="0"/>
            <a:ext cx="4361100" cy="68580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g24a4dc40d02_0_90"/>
          <p:cNvSpPr/>
          <p:nvPr/>
        </p:nvSpPr>
        <p:spPr>
          <a:xfrm rot="10800000">
            <a:off x="-14310" y="1040100"/>
            <a:ext cx="3186900" cy="58179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g24a4dc40d02_0_90"/>
          <p:cNvPicPr preferRelativeResize="0"/>
          <p:nvPr/>
        </p:nvPicPr>
        <p:blipFill rotWithShape="1">
          <a:blip r:embed="rId4">
            <a:alphaModFix/>
          </a:blip>
          <a:srcRect b="690" l="0" r="0" t="690"/>
          <a:stretch/>
        </p:blipFill>
        <p:spPr>
          <a:xfrm>
            <a:off x="1148900" y="5516598"/>
            <a:ext cx="2609183" cy="86972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9" name="Google Shape;109;g24a4dc40d02_0_90"/>
          <p:cNvGrpSpPr/>
          <p:nvPr/>
        </p:nvGrpSpPr>
        <p:grpSpPr>
          <a:xfrm>
            <a:off x="2801987" y="942535"/>
            <a:ext cx="3117995" cy="3101385"/>
            <a:chOff x="2801987" y="1211475"/>
            <a:chExt cx="3117995" cy="3101385"/>
          </a:xfrm>
        </p:grpSpPr>
        <p:sp>
          <p:nvSpPr>
            <p:cNvPr id="110" name="Google Shape;110;g24a4dc40d02_0_90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g24a4dc40d02_0_90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"/>
                <a:buNone/>
              </a:pPr>
              <a:r>
                <a:t/>
              </a:r>
              <a:endPara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g24a4dc40d02_0_90"/>
          <p:cNvSpPr/>
          <p:nvPr>
            <p:ph idx="2" type="pic"/>
          </p:nvPr>
        </p:nvSpPr>
        <p:spPr>
          <a:xfrm>
            <a:off x="4008438" y="2125663"/>
            <a:ext cx="695400" cy="696900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g24a4dc40d02_0_90"/>
          <p:cNvSpPr txBox="1"/>
          <p:nvPr>
            <p:ph type="title"/>
          </p:nvPr>
        </p:nvSpPr>
        <p:spPr>
          <a:xfrm>
            <a:off x="5858773" y="721677"/>
            <a:ext cx="33915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/>
        </p:txBody>
      </p:sp>
      <p:sp>
        <p:nvSpPr>
          <p:cNvPr id="114" name="Google Shape;114;g24a4dc40d02_0_90"/>
          <p:cNvSpPr txBox="1"/>
          <p:nvPr>
            <p:ph idx="1" type="body"/>
          </p:nvPr>
        </p:nvSpPr>
        <p:spPr>
          <a:xfrm>
            <a:off x="5858773" y="1567805"/>
            <a:ext cx="4950000" cy="34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1150" lvl="0" marL="45720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AutoNum type="arabicPeriod"/>
              <a:defRPr b="1" sz="1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indent="-34925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indent="-34925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indent="-34925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115" name="Google Shape;115;g24a4dc40d02_0_90"/>
          <p:cNvSpPr txBox="1"/>
          <p:nvPr/>
        </p:nvSpPr>
        <p:spPr>
          <a:xfrm>
            <a:off x="4651180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57">
          <p15:clr>
            <a:srgbClr val="FBAE40"/>
          </p15:clr>
        </p15:guide>
        <p15:guide id="2" pos="7423">
          <p15:clr>
            <a:srgbClr val="FBAE40"/>
          </p15:clr>
        </p15:guide>
        <p15:guide id="3" orient="horz" pos="754">
          <p15:clr>
            <a:srgbClr val="FBAE40"/>
          </p15:clr>
        </p15:guide>
        <p15:guide id="4" orient="horz" pos="232">
          <p15:clr>
            <a:srgbClr val="FBAE40"/>
          </p15:clr>
        </p15:guide>
        <p15:guide id="5" pos="325">
          <p15:clr>
            <a:srgbClr val="FBAE40"/>
          </p15:clr>
        </p15:guide>
        <p15:guide id="6" pos="3840">
          <p15:clr>
            <a:srgbClr val="FBAE40"/>
          </p15:clr>
        </p15:guide>
        <p15:guide id="7" orient="horz" pos="3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8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31" Type="http://schemas.openxmlformats.org/officeDocument/2006/relationships/slideLayout" Target="../slideLayouts/slideLayout31.xml"/><Relationship Id="rId75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30.xml"/><Relationship Id="rId74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33.xml"/><Relationship Id="rId77" Type="http://schemas.openxmlformats.org/officeDocument/2006/relationships/slideLayout" Target="../slideLayouts/slideLayout77.xml"/><Relationship Id="rId32" Type="http://schemas.openxmlformats.org/officeDocument/2006/relationships/slideLayout" Target="../slideLayouts/slideLayout32.xml"/><Relationship Id="rId76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35.xml"/><Relationship Id="rId79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34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66" Type="http://schemas.openxmlformats.org/officeDocument/2006/relationships/slideLayout" Target="../slideLayouts/slideLayout66.xml"/><Relationship Id="rId21" Type="http://schemas.openxmlformats.org/officeDocument/2006/relationships/slideLayout" Target="../slideLayouts/slideLayout21.xml"/><Relationship Id="rId65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24.xml"/><Relationship Id="rId68" Type="http://schemas.openxmlformats.org/officeDocument/2006/relationships/slideLayout" Target="../slideLayouts/slideLayout68.xml"/><Relationship Id="rId23" Type="http://schemas.openxmlformats.org/officeDocument/2006/relationships/slideLayout" Target="../slideLayouts/slideLayout23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69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24a4dc40d02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Montserrat"/>
              <a:buNone/>
              <a:defRPr b="1" i="0" sz="4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24a4dc40d02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•"/>
              <a:defRPr b="1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b="1" i="0" sz="20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g24a4dc40d02_0_0"/>
          <p:cNvCxnSpPr/>
          <p:nvPr/>
        </p:nvCxnSpPr>
        <p:spPr>
          <a:xfrm>
            <a:off x="401116" y="6251388"/>
            <a:ext cx="1138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g24a4dc40d02_0_0"/>
          <p:cNvSpPr txBox="1"/>
          <p:nvPr/>
        </p:nvSpPr>
        <p:spPr>
          <a:xfrm>
            <a:off x="304583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©2024 Vecteris - For internal use only. Do not distribute.</a:t>
            </a:r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g24a4dc40d02_0_0"/>
          <p:cNvSpPr txBox="1"/>
          <p:nvPr/>
        </p:nvSpPr>
        <p:spPr>
          <a:xfrm>
            <a:off x="7011755" y="6386326"/>
            <a:ext cx="48756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Arial"/>
              <a:buNone/>
            </a:pPr>
            <a:fld id="{00000000-1234-1234-1234-123412341234}" type="slidenum">
              <a:rPr b="0" i="0" lang="en-US" sz="9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6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3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227b1075226_0_9118"/>
          <p:cNvSpPr txBox="1"/>
          <p:nvPr>
            <p:ph idx="2" type="body"/>
          </p:nvPr>
        </p:nvSpPr>
        <p:spPr>
          <a:xfrm>
            <a:off x="580077" y="3302800"/>
            <a:ext cx="9327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-US"/>
              <a:t>Competitive Analysis Template 2</a:t>
            </a:r>
            <a:endParaRPr/>
          </a:p>
        </p:txBody>
      </p:sp>
      <p:sp>
        <p:nvSpPr>
          <p:cNvPr id="1335" name="Google Shape;1335;g227b1075226_0_9118"/>
          <p:cNvSpPr txBox="1"/>
          <p:nvPr>
            <p:ph idx="4" type="body"/>
          </p:nvPr>
        </p:nvSpPr>
        <p:spPr>
          <a:xfrm>
            <a:off x="8991600" y="6212655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27ff1d1417a_0_153"/>
          <p:cNvSpPr txBox="1"/>
          <p:nvPr>
            <p:ph idx="12" type="sldNum"/>
          </p:nvPr>
        </p:nvSpPr>
        <p:spPr>
          <a:xfrm>
            <a:off x="11460163" y="6311900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sp>
        <p:nvSpPr>
          <p:cNvPr id="1407" name="Google Shape;1407;g27ff1d1417a_0_153"/>
          <p:cNvSpPr txBox="1"/>
          <p:nvPr/>
        </p:nvSpPr>
        <p:spPr>
          <a:xfrm>
            <a:off x="1114452" y="3692712"/>
            <a:ext cx="7184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7701" marR="3081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lang="en-US" sz="4800">
                <a:solidFill>
                  <a:srgbClr val="FFFFFF"/>
                </a:solidFill>
              </a:rPr>
              <a:t>Appendix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g27ff1d1417a_0_14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</a:pPr>
            <a:r>
              <a:rPr lang="en-US"/>
              <a:t>Quick Scan Overview </a:t>
            </a:r>
            <a:endParaRPr/>
          </a:p>
        </p:txBody>
      </p:sp>
      <p:graphicFrame>
        <p:nvGraphicFramePr>
          <p:cNvPr id="1413" name="Google Shape;1413;g27ff1d1417a_0_146"/>
          <p:cNvGraphicFramePr/>
          <p:nvPr/>
        </p:nvGraphicFramePr>
        <p:xfrm>
          <a:off x="408003" y="179446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{73E53009-C5F1-4F83-8F9E-A65C283AA642}</a:tableStyleId>
              </a:tblPr>
              <a:tblGrid>
                <a:gridCol w="208275"/>
                <a:gridCol w="2317225"/>
                <a:gridCol w="832025"/>
                <a:gridCol w="861225"/>
                <a:gridCol w="808175"/>
                <a:gridCol w="789800"/>
                <a:gridCol w="928550"/>
                <a:gridCol w="1149950"/>
                <a:gridCol w="967375"/>
              </a:tblGrid>
              <a:tr h="40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F5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Attribute A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Attribute 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A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r>
                        <a:rPr b="0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</a:tr>
              <a:tr h="29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B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</a:tr>
              <a:tr h="28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C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</a:tr>
              <a:tr h="28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D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7171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E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7171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F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G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</a:tr>
              <a:tr h="24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H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</a:tr>
              <a:tr h="286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I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</a:tr>
              <a:tr h="22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J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7171"/>
                    </a:solidFill>
                  </a:tcPr>
                </a:tc>
              </a:tr>
              <a:tr h="22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K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</a:tr>
              <a:tr h="2241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L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6921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8000"/>
                    </a:solidFill>
                  </a:tcPr>
                </a:tc>
              </a:tr>
              <a:tr h="2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M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717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7171"/>
                    </a:solidFill>
                  </a:tcPr>
                </a:tc>
              </a:tr>
            </a:tbl>
          </a:graphicData>
        </a:graphic>
      </p:graphicFrame>
      <p:sp>
        <p:nvSpPr>
          <p:cNvPr id="1414" name="Google Shape;1414;g27ff1d1417a_0_146"/>
          <p:cNvSpPr txBox="1"/>
          <p:nvPr/>
        </p:nvSpPr>
        <p:spPr>
          <a:xfrm>
            <a:off x="6540857" y="1240826"/>
            <a:ext cx="329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HIGH</a:t>
            </a:r>
            <a:r>
              <a:rPr b="1" i="0" lang="en-US" sz="1400" u="none" cap="none" strike="noStrike">
                <a:solidFill>
                  <a:srgbClr val="93AFCD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4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rPr>
              <a:t>MEDIUM</a:t>
            </a:r>
            <a:r>
              <a:rPr b="1" i="0" lang="en-US" sz="1400" u="none" cap="none" strike="noStrike">
                <a:solidFill>
                  <a:srgbClr val="93AFCD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b="1" i="0" lang="en-US" sz="1400" u="none" cap="none" strike="noStrike">
                <a:solidFill>
                  <a:srgbClr val="767171"/>
                </a:solidFill>
                <a:latin typeface="Arial"/>
                <a:ea typeface="Arial"/>
                <a:cs typeface="Arial"/>
                <a:sym typeface="Arial"/>
              </a:rPr>
              <a:t>LOW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g227b1075226_0_912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Project Plan </a:t>
            </a:r>
            <a:endParaRPr/>
          </a:p>
        </p:txBody>
      </p:sp>
      <p:sp>
        <p:nvSpPr>
          <p:cNvPr id="1341" name="Google Shape;1341;g227b1075226_0_9127"/>
          <p:cNvSpPr txBox="1"/>
          <p:nvPr/>
        </p:nvSpPr>
        <p:spPr>
          <a:xfrm>
            <a:off x="1189802" y="1831850"/>
            <a:ext cx="54858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100"/>
              <a:buFont typeface="Noto Sans Symbols"/>
              <a:buChar char="✔"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Step 1: Quick Scan	</a:t>
            </a:r>
            <a:endParaRPr b="0" i="0" sz="2100" u="none" cap="none" strike="noStrike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b="0" i="0" sz="2100" u="none" cap="none" strike="noStrike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100"/>
              <a:buFont typeface="Noto Sans Symbols"/>
              <a:buChar char="✔"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Step 2: Fast-round Competitive Analysis	</a:t>
            </a:r>
            <a:endParaRPr b="0" i="0" sz="2100" u="none" cap="none" strike="noStrike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endParaRPr/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921E"/>
              </a:buClr>
              <a:buSzPts val="2100"/>
              <a:buFont typeface="Noto Sans Symbols"/>
              <a:buChar char="✔"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Step 3: Full Analysis 					</a:t>
            </a:r>
            <a:endParaRPr b="0" i="0" sz="21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g27ff1d1417a_0_1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Companies Reviewed</a:t>
            </a:r>
            <a:endParaRPr/>
          </a:p>
        </p:txBody>
      </p:sp>
      <p:sp>
        <p:nvSpPr>
          <p:cNvPr id="1347" name="Google Shape;1347;g27ff1d1417a_0_1"/>
          <p:cNvSpPr txBox="1"/>
          <p:nvPr/>
        </p:nvSpPr>
        <p:spPr>
          <a:xfrm>
            <a:off x="1189800" y="1831850"/>
            <a:ext cx="5485800" cy="39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lnSpcReduction="10000"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✔"/>
            </a:pPr>
            <a:r>
              <a:rPr lang="en-US" sz="2100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Company A</a:t>
            </a:r>
            <a:endParaRPr b="0" i="0" sz="2100" u="none" cap="none" strike="noStrike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b="0" i="0" sz="2100" u="none" cap="none" strike="noStrike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✔"/>
            </a:pPr>
            <a:r>
              <a:rPr lang="en-US" sz="2100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Company B</a:t>
            </a:r>
            <a:endParaRPr b="0" i="0" sz="2100" u="none" cap="none" strike="noStrike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endParaRPr/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Char char="✔"/>
            </a:pPr>
            <a:r>
              <a:rPr lang="en-US" sz="2100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Company C </a:t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Char char="✔"/>
            </a:pPr>
            <a:r>
              <a:rPr lang="en-US" sz="2100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Company D</a:t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Char char="✔"/>
            </a:pPr>
            <a:r>
              <a:rPr lang="en-US" sz="2100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Company E</a:t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566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Calibri"/>
              <a:buChar char="✔"/>
            </a:pPr>
            <a:r>
              <a:rPr lang="en-US" sz="2100">
                <a:solidFill>
                  <a:srgbClr val="393C42"/>
                </a:solidFill>
                <a:latin typeface="Calibri"/>
                <a:ea typeface="Calibri"/>
                <a:cs typeface="Calibri"/>
                <a:sym typeface="Calibri"/>
              </a:rPr>
              <a:t>Etc. </a:t>
            </a:r>
            <a:endParaRPr sz="2100">
              <a:solidFill>
                <a:srgbClr val="393C4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1400"/>
              <a:buFont typeface="Arial"/>
              <a:buNone/>
            </a:pPr>
            <a:r>
              <a:t/>
            </a:r>
            <a:endParaRPr b="0" i="0" sz="2300" u="none" cap="none" strike="noStrike">
              <a:solidFill>
                <a:srgbClr val="393C42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348" name="Google Shape;1348;g27ff1d1417a_0_1"/>
          <p:cNvSpPr/>
          <p:nvPr/>
        </p:nvSpPr>
        <p:spPr>
          <a:xfrm>
            <a:off x="5925592" y="2166020"/>
            <a:ext cx="4284300" cy="2931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507C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44484E"/>
                </a:solidFill>
              </a:rPr>
              <a:t>Add Company Logos </a:t>
            </a:r>
            <a:endParaRPr b="0" i="0" sz="1400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2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g27ff1d1417a_0_7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Information Captured</a:t>
            </a:r>
            <a:endParaRPr/>
          </a:p>
        </p:txBody>
      </p:sp>
      <p:graphicFrame>
        <p:nvGraphicFramePr>
          <p:cNvPr id="1354" name="Google Shape;1354;g27ff1d1417a_0_7"/>
          <p:cNvGraphicFramePr/>
          <p:nvPr/>
        </p:nvGraphicFramePr>
        <p:xfrm>
          <a:off x="462456" y="178122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{3258BCD4-C559-4FF8-ADF1-4E3E0C34E028}</a:tableStyleId>
              </a:tblPr>
              <a:tblGrid>
                <a:gridCol w="4412150"/>
                <a:gridCol w="6805175"/>
              </a:tblGrid>
              <a:tr h="50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t/>
                      </a:r>
                      <a:endParaRPr b="1" sz="1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lt1"/>
                          </a:solidFill>
                        </a:rPr>
                        <a:t>Details </a:t>
                      </a:r>
                      <a:endParaRPr b="1" sz="15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Value Proposition &amp; Positioning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Product Offerings 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Target Market 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sz="12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Insights &amp; Research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Type (opinion, theoretical, evidence-based)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Depth &amp; quality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Proprietary model/framework</a:t>
                      </a:r>
                      <a:endParaRPr sz="1200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Key Clients &amp; Success Stories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Lead Generation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Speaking engagements, webinars, etc. </a:t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48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n-US" sz="1500">
                          <a:solidFill>
                            <a:schemeClr val="dk2"/>
                          </a:solidFill>
                        </a:rPr>
                        <a:t>Social Media Presence</a:t>
                      </a:r>
                      <a:endParaRPr b="1" sz="15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DE6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/>
                        <a:t>Channels, frequency, engagement</a:t>
                      </a:r>
                      <a:endParaRPr sz="1400" u="none" cap="none" strike="noStrike"/>
                    </a:p>
                  </a:txBody>
                  <a:tcPr marT="27725" marB="27725" marR="55475" marL="55475" anchor="ctr">
                    <a:lnL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DDE6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g227b1075226_0_9140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None/>
            </a:pPr>
            <a:r>
              <a:rPr lang="en-US"/>
              <a:t>Summary</a:t>
            </a:r>
            <a:endParaRPr/>
          </a:p>
        </p:txBody>
      </p:sp>
      <p:graphicFrame>
        <p:nvGraphicFramePr>
          <p:cNvPr id="1360" name="Google Shape;1360;g227b1075226_0_9140"/>
          <p:cNvGraphicFramePr/>
          <p:nvPr/>
        </p:nvGraphicFramePr>
        <p:xfrm>
          <a:off x="939824" y="14007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{73E53009-C5F1-4F83-8F9E-A65C283AA642}</a:tableStyleId>
              </a:tblPr>
              <a:tblGrid>
                <a:gridCol w="2171700"/>
                <a:gridCol w="584200"/>
                <a:gridCol w="673100"/>
                <a:gridCol w="749300"/>
                <a:gridCol w="698500"/>
                <a:gridCol w="698500"/>
                <a:gridCol w="901700"/>
                <a:gridCol w="1066800"/>
                <a:gridCol w="1511300"/>
              </a:tblGrid>
              <a:tr h="236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Products Offered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 hMerge="1"/>
                <a:tc hMerge="1"/>
                <a:tc hMerge="1"/>
                <a:tc hMerge="1"/>
                <a:tc gridSpan="3">
                  <a:txBody>
                    <a:bodyPr/>
                    <a:lstStyle/>
                    <a:p>
                      <a:pPr indent="0" lvl="0" marL="571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Research/ Insights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 hMerge="1"/>
                <a:tc hMerge="1"/>
              </a:tr>
              <a:tr h="40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Proprietary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/ Framework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 </a:t>
                      </a:r>
                      <a:endParaRPr sz="15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(Evidence-Based, Theoretical, Opinion)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527C"/>
                    </a:solidFill>
                  </a:tcPr>
                </a:tc>
              </a:tr>
              <a:tr h="2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 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A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Evidence-based, </a:t>
                      </a: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Theoretical, Opinion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A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Opinion</a:t>
                      </a:r>
                      <a:endParaRPr sz="15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81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B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Opinion</a:t>
                      </a:r>
                      <a:endParaRPr sz="15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C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Model B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Opinion, </a:t>
                      </a: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Theoretical,</a:t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D</a:t>
                      </a:r>
                      <a:endParaRPr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</a:t>
                      </a:r>
                      <a:endParaRPr sz="15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Opinion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298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E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 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✔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Opinion</a:t>
                      </a:r>
                      <a:endParaRPr sz="1500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Evidence-based</a:t>
                      </a:r>
                      <a:endParaRPr sz="1500"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4" name="Shape 1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5" name="Google Shape;1365;g227b1075226_0_9154"/>
          <p:cNvSpPr txBox="1"/>
          <p:nvPr>
            <p:ph type="title"/>
          </p:nvPr>
        </p:nvSpPr>
        <p:spPr>
          <a:xfrm>
            <a:off x="408002" y="298700"/>
            <a:ext cx="91128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Product &amp; Insight Quality Evaluation</a:t>
            </a:r>
            <a:endParaRPr/>
          </a:p>
        </p:txBody>
      </p:sp>
      <p:sp>
        <p:nvSpPr>
          <p:cNvPr id="1366" name="Google Shape;1366;g227b1075226_0_9154"/>
          <p:cNvSpPr txBox="1"/>
          <p:nvPr>
            <p:ph idx="1" type="body"/>
          </p:nvPr>
        </p:nvSpPr>
        <p:spPr>
          <a:xfrm>
            <a:off x="408005" y="927250"/>
            <a:ext cx="113214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23"/>
              <a:buNone/>
            </a:pPr>
            <a:r>
              <a:rPr lang="en-US" sz="1400"/>
              <a:t>And potential threat…</a:t>
            </a:r>
            <a:endParaRPr sz="1400"/>
          </a:p>
        </p:txBody>
      </p:sp>
      <p:sp>
        <p:nvSpPr>
          <p:cNvPr id="1367" name="Google Shape;1367;g227b1075226_0_9154"/>
          <p:cNvSpPr/>
          <p:nvPr/>
        </p:nvSpPr>
        <p:spPr>
          <a:xfrm>
            <a:off x="3651947" y="6561573"/>
            <a:ext cx="7494980" cy="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62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g227b1075226_0_9154"/>
          <p:cNvSpPr txBox="1"/>
          <p:nvPr/>
        </p:nvSpPr>
        <p:spPr>
          <a:xfrm>
            <a:off x="11133653" y="6311864"/>
            <a:ext cx="73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7701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lang="en-US" sz="2400">
                <a:solidFill>
                  <a:srgbClr val="F6921E"/>
                </a:solidFill>
              </a:rPr>
              <a:t>‹#›</a:t>
            </a:fld>
            <a:endParaRPr b="1" sz="2400">
              <a:solidFill>
                <a:srgbClr val="F6921E"/>
              </a:solidFill>
            </a:endParaRPr>
          </a:p>
        </p:txBody>
      </p:sp>
      <p:sp>
        <p:nvSpPr>
          <p:cNvPr id="1369" name="Google Shape;1369;g227b1075226_0_9154"/>
          <p:cNvSpPr txBox="1"/>
          <p:nvPr/>
        </p:nvSpPr>
        <p:spPr>
          <a:xfrm>
            <a:off x="7239001" y="6358944"/>
            <a:ext cx="38952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925">
            <a:spAutoFit/>
          </a:bodyPr>
          <a:lstStyle/>
          <a:p>
            <a:pPr indent="0" lvl="0" marL="7701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rgbClr val="8796A4"/>
                </a:solidFill>
                <a:latin typeface="Arial"/>
                <a:ea typeface="Arial"/>
                <a:cs typeface="Arial"/>
                <a:sym typeface="Arial"/>
              </a:rPr>
              <a:t>©2021 Vecteris – FOR INTERNAL USE ONLY – DO NOT DISTRIBUTE</a:t>
            </a:r>
            <a:endParaRPr b="0" i="0" sz="900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0" name="Google Shape;1370;g227b1075226_0_9154"/>
          <p:cNvGraphicFramePr/>
          <p:nvPr/>
        </p:nvGraphicFramePr>
        <p:xfrm>
          <a:off x="515959" y="13712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{73E53009-C5F1-4F83-8F9E-A65C283AA642}</a:tableStyleId>
              </a:tblPr>
              <a:tblGrid>
                <a:gridCol w="2146300"/>
                <a:gridCol w="431800"/>
                <a:gridCol w="622300"/>
                <a:gridCol w="749300"/>
                <a:gridCol w="647700"/>
                <a:gridCol w="1295400"/>
                <a:gridCol w="1320800"/>
                <a:gridCol w="980450"/>
                <a:gridCol w="899150"/>
              </a:tblGrid>
              <a:tr h="374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 grid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Features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 hMerge="1"/>
                <a:tc hMerge="1"/>
                <a:tc hMerge="1"/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Attributes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Reputation, Client List, Tenure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OVERALL THREAT TO CLIENT</a:t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</a:tr>
              <a:tr h="407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F1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F2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F3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F4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Pricing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Quality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1B60A5"/>
                    </a:solidFill>
                  </a:tcPr>
                </a:tc>
                <a:tc vMerge="1"/>
                <a:tc vMerge="1"/>
              </a:tr>
              <a:tr h="321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CLIENT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A</a:t>
                      </a:r>
                      <a:endParaRPr sz="1200" u="none" cap="none" strike="noStrike">
                        <a:solidFill>
                          <a:srgbClr val="44484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393A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B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393A"/>
                    </a:solidFill>
                  </a:tcPr>
                </a:tc>
              </a:tr>
              <a:tr h="325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C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393A"/>
                    </a:solidFill>
                  </a:tcPr>
                </a:tc>
              </a:tr>
              <a:tr h="3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D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6393A"/>
                    </a:solidFill>
                  </a:tcPr>
                </a:tc>
              </a:tr>
              <a:tr h="3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6E07"/>
                    </a:solidFill>
                  </a:tcPr>
                </a:tc>
              </a:tr>
              <a:tr h="3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F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6E07"/>
                    </a:solidFill>
                  </a:tcPr>
                </a:tc>
              </a:tr>
              <a:tr h="3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G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6E07"/>
                    </a:solidFill>
                  </a:tcPr>
                </a:tc>
              </a:tr>
              <a:tr h="34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4484E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H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200"/>
                        <a:buFont typeface="Arial"/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6E07"/>
                    </a:solidFill>
                  </a:tcPr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I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Moderate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76E07"/>
                    </a:solidFill>
                  </a:tcPr>
                </a:tc>
              </a:tr>
              <a:tr h="396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833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none" cap="none" strike="noStrike">
                          <a:solidFill>
                            <a:srgbClr val="44484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Company J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0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4484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EDED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7C7C7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solidFill>
                          <a:srgbClr val="FFFFF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9B9B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en-US" sz="1200" u="none" cap="none" strike="noStrik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Low</a:t>
                      </a:r>
                      <a:endParaRPr/>
                    </a:p>
                  </a:txBody>
                  <a:tcPr marT="45725" marB="45725" marR="91450" marL="91450" anchor="ctr">
                    <a:lnL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DD0D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2C6131"/>
                    </a:solidFill>
                  </a:tcPr>
                </a:tc>
              </a:tr>
            </a:tbl>
          </a:graphicData>
        </a:graphic>
      </p:graphicFrame>
      <p:sp>
        <p:nvSpPr>
          <p:cNvPr id="1371" name="Google Shape;1371;g227b1075226_0_9154"/>
          <p:cNvSpPr txBox="1"/>
          <p:nvPr/>
        </p:nvSpPr>
        <p:spPr>
          <a:xfrm>
            <a:off x="9776100" y="1847625"/>
            <a:ext cx="1953300" cy="13392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D8D8D8"/>
                </a:solidFill>
                <a:latin typeface="Montserrat"/>
                <a:ea typeface="Montserrat"/>
                <a:cs typeface="Montserrat"/>
                <a:sym typeface="Montserrat"/>
              </a:rPr>
              <a:t>LOW/WEAK</a:t>
            </a:r>
            <a:endParaRPr b="1" sz="1500">
              <a:solidFill>
                <a:srgbClr val="D8D8D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7C7C7C"/>
                </a:solidFill>
                <a:latin typeface="Montserrat"/>
                <a:ea typeface="Montserrat"/>
                <a:cs typeface="Montserrat"/>
                <a:sym typeface="Montserrat"/>
              </a:rPr>
              <a:t>AVG/MODERATE</a:t>
            </a:r>
            <a:endParaRPr b="1" sz="1500">
              <a:solidFill>
                <a:srgbClr val="7C7C7C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HIGH/STRONG</a:t>
            </a:r>
            <a:endParaRPr b="1" sz="15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g27ff1d1417a_0_23"/>
          <p:cNvSpPr txBox="1"/>
          <p:nvPr>
            <p:ph idx="12" type="sldNum"/>
          </p:nvPr>
        </p:nvSpPr>
        <p:spPr>
          <a:xfrm>
            <a:off x="11460163" y="6311900"/>
            <a:ext cx="731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919395"/>
              </a:solidFill>
            </a:endParaRPr>
          </a:p>
        </p:txBody>
      </p:sp>
      <p:sp>
        <p:nvSpPr>
          <p:cNvPr id="1377" name="Google Shape;1377;g27ff1d1417a_0_23"/>
          <p:cNvSpPr txBox="1"/>
          <p:nvPr/>
        </p:nvSpPr>
        <p:spPr>
          <a:xfrm>
            <a:off x="1114452" y="3692712"/>
            <a:ext cx="7184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925">
            <a:spAutoFit/>
          </a:bodyPr>
          <a:lstStyle/>
          <a:p>
            <a:pPr indent="0" lvl="0" marL="7701" marR="3081" rtl="0" algn="l">
              <a:lnSpc>
                <a:spcPct val="1002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Competitor Deep Dive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Google Shape;1382;g227b1075226_0_9166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[ COMPANY A ] </a:t>
            </a:r>
            <a:endParaRPr/>
          </a:p>
        </p:txBody>
      </p:sp>
      <p:sp>
        <p:nvSpPr>
          <p:cNvPr id="1383" name="Google Shape;1383;g227b1075226_0_9166"/>
          <p:cNvSpPr txBox="1"/>
          <p:nvPr/>
        </p:nvSpPr>
        <p:spPr>
          <a:xfrm>
            <a:off x="516912" y="1213760"/>
            <a:ext cx="4326300" cy="1293000"/>
          </a:xfrm>
          <a:prstGeom prst="rect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VALUE PROP &amp; POSITIONING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en-US" sz="1400" u="none" cap="none" strike="noStrike">
                <a:solidFill>
                  <a:schemeClr val="dk1"/>
                </a:solidFill>
              </a:rPr>
              <a:t>INSERT primary positioning…</a:t>
            </a:r>
            <a:endParaRPr i="0" sz="1400" u="none" cap="none" strike="noStrike">
              <a:solidFill>
                <a:schemeClr val="dk1"/>
              </a:solidFill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1" lang="en-US" sz="1400" u="none" cap="none" strike="noStrike">
                <a:solidFill>
                  <a:schemeClr val="dk1"/>
                </a:solidFill>
              </a:rPr>
              <a:t>Delivering INSERT designed to help leaders INSERT… </a:t>
            </a:r>
            <a:endParaRPr>
              <a:solidFill>
                <a:schemeClr val="dk1"/>
              </a:solidFill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1" lang="en-US" sz="1400" u="none" cap="none" strike="noStrike">
                <a:solidFill>
                  <a:schemeClr val="dk1"/>
                </a:solidFill>
              </a:rPr>
              <a:t>World’s leading… 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4" name="Google Shape;1384;g227b1075226_0_9166"/>
          <p:cNvSpPr txBox="1"/>
          <p:nvPr/>
        </p:nvSpPr>
        <p:spPr>
          <a:xfrm>
            <a:off x="518168" y="2776053"/>
            <a:ext cx="4325100" cy="646500"/>
          </a:xfrm>
          <a:prstGeom prst="rect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PROFILE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Public, founded XXXX, # employee size, etc. 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1385" name="Google Shape;1385;g227b1075226_0_9166"/>
          <p:cNvSpPr txBox="1"/>
          <p:nvPr/>
        </p:nvSpPr>
        <p:spPr>
          <a:xfrm>
            <a:off x="522025" y="3725577"/>
            <a:ext cx="4321200" cy="861900"/>
          </a:xfrm>
          <a:prstGeom prst="rect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TARGET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Market: 	HR professionals, solution providers</a:t>
            </a:r>
            <a:endParaRPr i="0" sz="4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Learner: 	HR, marketing, sales, product strategy 	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6" name="Google Shape;1386;g227b1075226_0_9166"/>
          <p:cNvSpPr txBox="1"/>
          <p:nvPr/>
        </p:nvSpPr>
        <p:spPr>
          <a:xfrm>
            <a:off x="515960" y="5053535"/>
            <a:ext cx="4327200" cy="64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LEAD GENERATION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Webinars, podcasts, newsletter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7" name="Google Shape;1387;g227b1075226_0_9166"/>
          <p:cNvSpPr txBox="1"/>
          <p:nvPr/>
        </p:nvSpPr>
        <p:spPr>
          <a:xfrm>
            <a:off x="5116701" y="1196975"/>
            <a:ext cx="6571200" cy="2062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PRODUCTS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sng" cap="none" strike="noStrike">
                <a:solidFill>
                  <a:schemeClr val="dk1"/>
                </a:solidFill>
              </a:rPr>
              <a:t>COMPANY A Membership</a:t>
            </a:r>
            <a:r>
              <a:rPr i="0" lang="en-US" sz="1400" u="none" cap="none" strike="noStrike">
                <a:solidFill>
                  <a:schemeClr val="dk1"/>
                </a:solidFill>
              </a:rPr>
              <a:t>: research-based strategies to help transform talent organizations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en-US" sz="1400" u="none" cap="none" strike="noStrike">
                <a:solidFill>
                  <a:schemeClr val="dk1"/>
                </a:solidFill>
              </a:rPr>
              <a:t>Benchmarking, scorecards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en-US" sz="1400" u="none" cap="none" strike="noStrike">
                <a:solidFill>
                  <a:schemeClr val="dk1"/>
                </a:solidFill>
              </a:rPr>
              <a:t>Access to member advisors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en-US" sz="1400" u="none" cap="none" strike="noStrike">
                <a:solidFill>
                  <a:schemeClr val="dk1"/>
                </a:solidFill>
              </a:rPr>
              <a:t>Access to original research 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i="0" lang="en-US" sz="1400" u="none" cap="none" strike="noStrike">
                <a:solidFill>
                  <a:schemeClr val="dk1"/>
                </a:solidFill>
              </a:rPr>
              <a:t>Access to community </a:t>
            </a:r>
            <a:endParaRPr>
              <a:solidFill>
                <a:schemeClr val="dk1"/>
              </a:solidFill>
            </a:endParaRPr>
          </a:p>
          <a:p>
            <a:pPr indent="-2349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Learning and employee development – tailored and integrated at point of need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8" name="Google Shape;1388;g227b1075226_0_9166"/>
          <p:cNvSpPr txBox="1"/>
          <p:nvPr/>
        </p:nvSpPr>
        <p:spPr>
          <a:xfrm>
            <a:off x="5133178" y="3476450"/>
            <a:ext cx="6571200" cy="8619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</a:rPr>
              <a:t>INSIGHTS &amp; RESEARCH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Latest thinking and HR insights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Proprietary research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9" name="Google Shape;1389;g227b1075226_0_9166"/>
          <p:cNvSpPr txBox="1"/>
          <p:nvPr/>
        </p:nvSpPr>
        <p:spPr>
          <a:xfrm>
            <a:off x="5136202" y="4646875"/>
            <a:ext cx="6571200" cy="10773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0052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chemeClr val="dk1"/>
                </a:solidFill>
              </a:rPr>
              <a:t>Spotlight for Sales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800" u="none" cap="none" strike="noStrike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COMPANY A is an </a:t>
            </a:r>
            <a:r>
              <a:rPr i="0" lang="en-US" sz="1400" u="sng" cap="none" strike="noStrike">
                <a:solidFill>
                  <a:schemeClr val="dk1"/>
                </a:solidFill>
              </a:rPr>
              <a:t>indirect</a:t>
            </a:r>
            <a:r>
              <a:rPr i="0" lang="en-US" sz="1400" u="none" cap="none" strike="noStrike">
                <a:solidFill>
                  <a:schemeClr val="dk1"/>
                </a:solidFill>
              </a:rPr>
              <a:t> competitor due to HR / human capital specialization and consulting focus. Presents a </a:t>
            </a:r>
            <a:r>
              <a:rPr i="0" lang="en-US" sz="1400" u="none" cap="none" strike="noStrike">
                <a:solidFill>
                  <a:schemeClr val="accent1"/>
                </a:solidFill>
              </a:rPr>
              <a:t>MODERATE</a:t>
            </a:r>
            <a:r>
              <a:rPr i="0" lang="en-US" sz="1400" u="none" cap="none" strike="noStrike">
                <a:solidFill>
                  <a:schemeClr val="dk1"/>
                </a:solidFill>
              </a:rPr>
              <a:t> threat due to reputation, prestige, and thought leadership.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27ff1d1417a_0_128"/>
          <p:cNvSpPr txBox="1"/>
          <p:nvPr>
            <p:ph type="title"/>
          </p:nvPr>
        </p:nvSpPr>
        <p:spPr>
          <a:xfrm>
            <a:off x="407988" y="298705"/>
            <a:ext cx="7794600" cy="69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[ COMPANY B ] </a:t>
            </a:r>
            <a:endParaRPr/>
          </a:p>
        </p:txBody>
      </p:sp>
      <p:sp>
        <p:nvSpPr>
          <p:cNvPr id="1395" name="Google Shape;1395;g27ff1d1417a_0_128"/>
          <p:cNvSpPr txBox="1"/>
          <p:nvPr/>
        </p:nvSpPr>
        <p:spPr>
          <a:xfrm>
            <a:off x="515962" y="1271411"/>
            <a:ext cx="4326300" cy="1077300"/>
          </a:xfrm>
          <a:prstGeom prst="rect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 PROP &amp; POSITIONING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primary positioning…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Global LD firm helping individuals and organizations INSERT…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6" name="Google Shape;1396;g27ff1d1417a_0_128"/>
          <p:cNvSpPr txBox="1"/>
          <p:nvPr/>
        </p:nvSpPr>
        <p:spPr>
          <a:xfrm>
            <a:off x="517217" y="2588905"/>
            <a:ext cx="4325100" cy="861900"/>
          </a:xfrm>
          <a:prstGeom prst="rect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PROFILE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Founded 20XX. HQ. CITY, COUNTRY. # employee size, etc.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7" name="Google Shape;1397;g27ff1d1417a_0_128"/>
          <p:cNvSpPr txBox="1"/>
          <p:nvPr/>
        </p:nvSpPr>
        <p:spPr>
          <a:xfrm>
            <a:off x="521075" y="3723079"/>
            <a:ext cx="4321200" cy="861900"/>
          </a:xfrm>
          <a:prstGeom prst="rect">
            <a:avLst/>
          </a:prstGeom>
          <a:noFill/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TARGET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Market: 	Business leaders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Learner: 	Business leaders and individuals 	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8" name="Google Shape;1398;g27ff1d1417a_0_128"/>
          <p:cNvSpPr txBox="1"/>
          <p:nvPr/>
        </p:nvSpPr>
        <p:spPr>
          <a:xfrm>
            <a:off x="528966" y="4823237"/>
            <a:ext cx="4327200" cy="64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 GENERATION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Keynotes, Interviews with X, [TITLE] book promotion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9" name="Google Shape;1399;g27ff1d1417a_0_128"/>
          <p:cNvSpPr txBox="1"/>
          <p:nvPr/>
        </p:nvSpPr>
        <p:spPr>
          <a:xfrm>
            <a:off x="5115751" y="1269225"/>
            <a:ext cx="6426000" cy="1723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PRODUCTS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Leadership Development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Customized LD programs focusing on </a:t>
            </a: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1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insert </a:t>
            </a:r>
            <a:endParaRPr>
              <a:solidFill>
                <a:schemeClr val="dk1"/>
              </a:solidFill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Multi-day programs for teams</a:t>
            </a:r>
            <a:endParaRPr>
              <a:solidFill>
                <a:schemeClr val="dk1"/>
              </a:solidFill>
            </a:endParaRPr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Workshops – 2 day events for leaders and teams ($4000 pp)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g27ff1d1417a_0_128"/>
          <p:cNvSpPr txBox="1"/>
          <p:nvPr/>
        </p:nvSpPr>
        <p:spPr>
          <a:xfrm>
            <a:off x="5132228" y="3399825"/>
            <a:ext cx="6426000" cy="64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7E6E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INSIGHTS &amp; RESEARCH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Limited, promoting book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01" name="Google Shape;1401;g27ff1d1417a_0_128"/>
          <p:cNvSpPr txBox="1"/>
          <p:nvPr/>
        </p:nvSpPr>
        <p:spPr>
          <a:xfrm>
            <a:off x="5135252" y="4410950"/>
            <a:ext cx="6426000" cy="1077300"/>
          </a:xfrm>
          <a:prstGeom prst="rect">
            <a:avLst/>
          </a:prstGeom>
          <a:solidFill>
            <a:srgbClr val="E7E6E6"/>
          </a:solidFill>
          <a:ln cap="flat" cmpd="sng" w="9525">
            <a:solidFill>
              <a:srgbClr val="00527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Spotlight for Sales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COMPANY B presents a WEAK threat due to their limited product offerings, lack of presence with advancing women, inclusion, assessments, and lack of proprietary research or thought leadership. 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2019-07-25T11:15:59Z</dcterms:created>
  <dc:creator>Raccoon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2019-07-25T00:00:00Z</vt:filetime>
  </property>
  <property fmtid="{D5CDD505-2E9C-101B-9397-08002B2CF9AE}" pid="3" name="Creator">
    <vt:lpwstr>Adobe Illustrator CC 22.0 (Windows)</vt:lpwstr>
  </property>
  <property fmtid="{D5CDD505-2E9C-101B-9397-08002B2CF9AE}" pid="4" name="LastSaved">
    <vt:filetime>2019-07-25T00:00:00Z</vt:filetime>
  </property>
</Properties>
</file>