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439.xml"/>
  <Override ContentType="application/vnd.openxmlformats-officedocument.presentationml.slideLayout+xml" PartName="/ppt/slideLayouts/slideLayout447.xml"/>
  <Override ContentType="application/vnd.openxmlformats-officedocument.presentationml.slideLayout+xml" PartName="/ppt/slideLayouts/slideLayout366.xml"/>
  <Override ContentType="application/vnd.openxmlformats-officedocument.presentationml.slideLayout+xml" PartName="/ppt/slideLayouts/slideLayout455.xml"/>
  <Override ContentType="application/vnd.openxmlformats-officedocument.presentationml.slideLayout+xml" PartName="/ppt/slideLayouts/slideLayout96.xml"/>
  <Override ContentType="application/vnd.openxmlformats-officedocument.presentationml.slideLayout+xml" PartName="/ppt/slideLayouts/slideLayout358.xml"/>
  <Override ContentType="application/vnd.openxmlformats-officedocument.presentationml.slideLayout+xml" PartName="/ppt/slideLayouts/slideLayout269.xml"/>
  <Override ContentType="application/vnd.openxmlformats-officedocument.presentationml.slideLayout+xml" PartName="/ppt/slideLayouts/slideLayout285.xml"/>
  <Override ContentType="application/vnd.openxmlformats-officedocument.presentationml.slideLayout+xml" PartName="/ppt/slideLayouts/slideLayout110.xml"/>
  <Override ContentType="application/vnd.openxmlformats-officedocument.presentationml.slideLayout+xml" PartName="/ppt/slideLayouts/slideLayout382.xml"/>
  <Override ContentType="application/vnd.openxmlformats-officedocument.presentationml.slideLayout+xml" PartName="/ppt/slideLayouts/slideLayout277.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463.xml"/>
  <Override ContentType="application/vnd.openxmlformats-officedocument.presentationml.slideLayout+xml" PartName="/ppt/slideLayouts/slideLayout188.xml"/>
  <Override ContentType="application/vnd.openxmlformats-officedocument.presentationml.slideLayout+xml" PartName="/ppt/slideLayouts/slideLayout374.xml"/>
  <Override ContentType="application/vnd.openxmlformats-officedocument.presentationml.slideLayout+xml" PartName="/ppt/slideLayouts/slideLayout165.xml"/>
  <Override ContentType="application/vnd.openxmlformats-officedocument.presentationml.slideLayout+xml" PartName="/ppt/slideLayouts/slideLayout343.xml"/>
  <Override ContentType="application/vnd.openxmlformats-officedocument.presentationml.slideLayout+xml" PartName="/ppt/slideLayouts/slideLayout262.xml"/>
  <Override ContentType="application/vnd.openxmlformats-officedocument.presentationml.slideLayout+xml" PartName="/ppt/slideLayouts/slideLayout65.xml"/>
  <Override ContentType="application/vnd.openxmlformats-officedocument.presentationml.slideLayout+xml" PartName="/ppt/slideLayouts/slideLayout390.xml"/>
  <Override ContentType="application/vnd.openxmlformats-officedocument.presentationml.slideLayout+xml" PartName="/ppt/slideLayouts/slideLayout293.xml"/>
  <Override ContentType="application/vnd.openxmlformats-officedocument.presentationml.slideLayout+xml" PartName="/ppt/slideLayouts/slideLayout440.xml"/>
  <Override ContentType="application/vnd.openxmlformats-officedocument.presentationml.slideLayout+xml" PartName="/ppt/slideLayouts/slideLayout49.xml"/>
  <Override ContentType="application/vnd.openxmlformats-officedocument.presentationml.slideLayout+xml" PartName="/ppt/slideLayouts/slideLayout319.xml"/>
  <Override ContentType="application/vnd.openxmlformats-officedocument.presentationml.slideLayout+xml" PartName="/ppt/slideLayouts/slideLayout117.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311.xml"/>
  <Override ContentType="application/vnd.openxmlformats-officedocument.presentationml.slideLayout+xml" PartName="/ppt/slideLayouts/slideLayout41.xml"/>
  <Override ContentType="application/vnd.openxmlformats-officedocument.presentationml.slideLayout+xml" PartName="/ppt/slideLayouts/slideLayout214.xml"/>
  <Override ContentType="application/vnd.openxmlformats-officedocument.presentationml.slideLayout+xml" PartName="/ppt/slideLayouts/slideLayout15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238.xml"/>
  <Override ContentType="application/vnd.openxmlformats-officedocument.presentationml.slideLayout+xml" PartName="/ppt/slideLayouts/slideLayout424.xml"/>
  <Override ContentType="application/vnd.openxmlformats-officedocument.presentationml.slideLayout+xml" PartName="/ppt/slideLayouts/slideLayout73.xml"/>
  <Override ContentType="application/vnd.openxmlformats-officedocument.presentationml.slideLayout+xml" PartName="/ppt/slideLayouts/slideLayout415.xml"/>
  <Override ContentType="application/vnd.openxmlformats-officedocument.presentationml.slideLayout+xml" PartName="/ppt/slideLayouts/slideLayout351.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407.xml"/>
  <Override ContentType="application/vnd.openxmlformats-officedocument.presentationml.slideLayout+xml" PartName="/ppt/slideLayouts/slideLayout432.xml"/>
  <Override ContentType="application/vnd.openxmlformats-officedocument.presentationml.slideLayout+xml" PartName="/ppt/slideLayouts/slideLayout304.xml"/>
  <Override ContentType="application/vnd.openxmlformats-officedocument.presentationml.slideLayout+xml" PartName="/ppt/slideLayouts/slideLayout334.xml"/>
  <Override ContentType="application/vnd.openxmlformats-officedocument.presentationml.slideLayout+xml" PartName="/ppt/slideLayouts/slideLayout172.xml"/>
  <Override ContentType="application/vnd.openxmlformats-officedocument.presentationml.slideLayout+xml" PartName="/ppt/slideLayouts/slideLayout206.xml"/>
  <Override ContentType="application/vnd.openxmlformats-officedocument.presentationml.slideLayout+xml" PartName="/ppt/slideLayouts/slideLayout223.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270.xml"/>
  <Override ContentType="application/vnd.openxmlformats-officedocument.presentationml.slideLayout+xml" PartName="/ppt/slideLayouts/slideLayout253.xml"/>
  <Override ContentType="application/vnd.openxmlformats-officedocument.presentationml.slideLayout+xml" PartName="/ppt/slideLayouts/slideLayout400.xml"/>
  <Override ContentType="application/vnd.openxmlformats-officedocument.presentationml.slideLayout+xml" PartName="/ppt/slideLayouts/slideLayout189.xml"/>
  <Override ContentType="application/vnd.openxmlformats-officedocument.presentationml.slideLayout+xml" PartName="/ppt/slideLayouts/slideLayout278.xml"/>
  <Override ContentType="application/vnd.openxmlformats-officedocument.presentationml.slideLayout+xml" PartName="/ppt/slideLayouts/slideLayout464.xml"/>
  <Override ContentType="application/vnd.openxmlformats-officedocument.presentationml.slideLayout+xml" PartName="/ppt/slideLayouts/slideLayout367.xml"/>
  <Override ContentType="application/vnd.openxmlformats-officedocument.presentationml.slideLayout+xml" PartName="/ppt/slideLayouts/slideLayout103.xml"/>
  <Override ContentType="application/vnd.openxmlformats-officedocument.presentationml.slideLayout+xml" PartName="/ppt/slideLayouts/slideLayout89.xml"/>
  <Override ContentType="application/vnd.openxmlformats-officedocument.presentationml.slideLayout+xml" PartName="/ppt/slideLayouts/slideLayout446.xml"/>
  <Override ContentType="application/vnd.openxmlformats-officedocument.presentationml.slideLayout+xml" PartName="/ppt/slideLayouts/slideLayout357.xml"/>
  <Override ContentType="application/vnd.openxmlformats-officedocument.presentationml.slideLayout+xml" PartName="/ppt/slideLayouts/slideLayout180.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391.xml"/>
  <Override ContentType="application/vnd.openxmlformats-officedocument.presentationml.slideLayout+xml" PartName="/ppt/slideLayouts/slideLayout268.xml"/>
  <Override ContentType="application/vnd.openxmlformats-officedocument.presentationml.slideLayout+xml" PartName="/ppt/slideLayouts/slideLayout294.xml"/>
  <Override ContentType="application/vnd.openxmlformats-officedocument.presentationml.slideLayout+xml" PartName="/ppt/slideLayouts/slideLayout18.xml"/>
  <Override ContentType="application/vnd.openxmlformats-officedocument.presentationml.slideLayout+xml" PartName="/ppt/slideLayouts/slideLayout318.xml"/>
  <Override ContentType="application/vnd.openxmlformats-officedocument.presentationml.slideLayout+xml" PartName="/ppt/slideLayouts/slideLayout470.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245.xml"/>
  <Override ContentType="application/vnd.openxmlformats-officedocument.presentationml.slideLayout+xml" PartName="/ppt/slideLayouts/slideLayout373.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231.xml"/>
  <Override ContentType="application/vnd.openxmlformats-officedocument.presentationml.slideLayout+xml" PartName="/ppt/slideLayouts/slideLayout342.xml"/>
  <Override ContentType="application/vnd.openxmlformats-officedocument.presentationml.slideLayout+xml" PartName="/ppt/slideLayouts/slideLayout230.xml"/>
  <Override ContentType="application/vnd.openxmlformats-officedocument.presentationml.slideLayout+xml" PartName="/ppt/slideLayouts/slideLayout141.xml"/>
  <Override ContentType="application/vnd.openxmlformats-officedocument.presentationml.slideLayout+xml" PartName="/ppt/slideLayouts/slideLayout239.xml"/>
  <Override ContentType="application/vnd.openxmlformats-officedocument.presentationml.slideLayout+xml" PartName="/ppt/slideLayouts/slideLayout425.xml"/>
  <Override ContentType="application/vnd.openxmlformats-officedocument.presentationml.slideLayout+xml" PartName="/ppt/slideLayouts/slideLayout7.xml"/>
  <Override ContentType="application/vnd.openxmlformats-officedocument.presentationml.slideLayout+xml" PartName="/ppt/slideLayouts/slideLayout299.xml"/>
  <Override ContentType="application/vnd.openxmlformats-officedocument.presentationml.slideLayout+xml" PartName="/ppt/slideLayouts/slideLayout124.xml"/>
  <Override ContentType="application/vnd.openxmlformats-officedocument.presentationml.slideLayout+xml" PartName="/ppt/slideLayouts/slideLayout21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263.xml"/>
  <Override ContentType="application/vnd.openxmlformats-officedocument.presentationml.slideLayout+xml" PartName="/ppt/slideLayouts/slideLayout352.xml"/>
  <Override ContentType="application/vnd.openxmlformats-officedocument.presentationml.slideLayout+xml" PartName="/ppt/slideLayouts/slideLayout335.xml"/>
  <Override ContentType="application/vnd.openxmlformats-officedocument.presentationml.slideLayout+xml" PartName="/ppt/slideLayouts/slideLayout246.xml"/>
  <Override ContentType="application/vnd.openxmlformats-officedocument.presentationml.slideLayout+xml" PartName="/ppt/slideLayouts/slideLayout229.xml"/>
  <Override ContentType="application/vnd.openxmlformats-officedocument.presentationml.slideLayout+xml" PartName="/ppt/slideLayouts/slideLayout190.xml"/>
  <Override ContentType="application/vnd.openxmlformats-officedocument.presentationml.slideLayout+xml" PartName="/ppt/slideLayouts/slideLayout224.xml"/>
  <Override ContentType="application/vnd.openxmlformats-officedocument.presentationml.slideLayout+xml" PartName="/ppt/slideLayouts/slideLayout284.xml"/>
  <Override ContentType="application/vnd.openxmlformats-officedocument.presentationml.slideLayout+xml" PartName="/ppt/slideLayouts/slideLayout207.xml"/>
  <Override ContentType="application/vnd.openxmlformats-officedocument.presentationml.slideLayout+xml" PartName="/ppt/slideLayouts/slideLayout431.xml"/>
  <Override ContentType="application/vnd.openxmlformats-officedocument.presentationml.slideLayout+xml" PartName="/ppt/slideLayouts/slideLayout57.xml"/>
  <Override ContentType="application/vnd.openxmlformats-officedocument.presentationml.slideLayout+xml" PartName="/ppt/slideLayouts/slideLayout414.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63.xml"/>
  <Override ContentType="application/vnd.openxmlformats-officedocument.presentationml.slideLayout+xml" PartName="/ppt/slideLayouts/slideLayout303.xml"/>
  <Override ContentType="application/vnd.openxmlformats-officedocument.presentationml.slideLayout+xml" PartName="/ppt/slideLayouts/slideLayout156.xml"/>
  <Override ContentType="application/vnd.openxmlformats-officedocument.presentationml.slideLayout+xml" PartName="/ppt/slideLayouts/slideLayout408.xml"/>
  <Override ContentType="application/vnd.openxmlformats-officedocument.presentationml.slideLayout+xml" PartName="/ppt/slideLayouts/slideLayout173.xml"/>
  <Override ContentType="application/vnd.openxmlformats-officedocument.presentationml.slideLayout+xml" PartName="/ppt/slideLayouts/slideLayout389.xml"/>
  <Override ContentType="application/vnd.openxmlformats-officedocument.presentationml.slideLayout+xml" PartName="/ppt/slideLayouts/slideLayout320.xml"/>
  <Override ContentType="application/vnd.openxmlformats-officedocument.presentationml.slideLayout+xml" PartName="/ppt/slideLayouts/slideLayout260.xml"/>
  <Override ContentType="application/vnd.openxmlformats-officedocument.presentationml.slideLayout+xml" PartName="/ppt/slideLayouts/slideLayout198.xml"/>
  <Override ContentType="application/vnd.openxmlformats-officedocument.presentationml.slideLayout+xml" PartName="/ppt/slideLayouts/slideLayout252.xml"/>
  <Override ContentType="application/vnd.openxmlformats-officedocument.presentationml.slideLayout+xml" PartName="/ppt/slideLayouts/slideLayout384.xml"/>
  <Override ContentType="application/vnd.openxmlformats-officedocument.presentationml.slideLayout+xml" PartName="/ppt/slideLayouts/slideLayout20.xml"/>
  <Override ContentType="application/vnd.openxmlformats-officedocument.presentationml.slideLayout+xml" PartName="/ppt/slideLayouts/slideLayout295.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06.xml"/>
  <Override ContentType="application/vnd.openxmlformats-officedocument.presentationml.slideLayout+xml" PartName="/ppt/slideLayouts/slideLayout305.xml"/>
  <Override ContentType="application/vnd.openxmlformats-officedocument.presentationml.slideLayout+xml" PartName="/ppt/slideLayouts/slideLayout348.xml"/>
  <Override ContentType="application/vnd.openxmlformats-officedocument.presentationml.slideLayout+xml" PartName="/ppt/slideLayouts/slideLayout47.xml"/>
  <Override ContentType="application/vnd.openxmlformats-officedocument.presentationml.slideLayout+xml" PartName="/ppt/slideLayouts/slideLayout399.xml"/>
  <Override ContentType="application/vnd.openxmlformats-officedocument.presentationml.slideLayout+xml" PartName="/ppt/slideLayouts/slideLayout356.xml"/>
  <Override ContentType="application/vnd.openxmlformats-officedocument.presentationml.slideLayout+xml" PartName="/ppt/slideLayouts/slideLayout5.xml"/>
  <Override ContentType="application/vnd.openxmlformats-officedocument.presentationml.slideLayout+xml" PartName="/ppt/slideLayouts/slideLayout410.xml"/>
  <Override ContentType="application/vnd.openxmlformats-officedocument.presentationml.slideLayout+xml" PartName="/ppt/slideLayouts/slideLayout78.xml"/>
  <Override ContentType="application/vnd.openxmlformats-officedocument.presentationml.slideLayout+xml" PartName="/ppt/slideLayouts/slideLayout232.xml"/>
  <Override ContentType="application/vnd.openxmlformats-officedocument.presentationml.slideLayout+xml" PartName="/ppt/slideLayouts/slideLayout313.xml"/>
  <Override ContentType="application/vnd.openxmlformats-officedocument.presentationml.slideLayout+xml" PartName="/ppt/slideLayouts/slideLayout275.xml"/>
  <Override ContentType="application/vnd.openxmlformats-officedocument.presentationml.slideLayout+xml" PartName="/ppt/slideLayouts/slideLayout449.xml"/>
  <Override ContentType="application/vnd.openxmlformats-officedocument.presentationml.slideLayout+xml" PartName="/ppt/slideLayouts/slideLayout429.xml"/>
  <Override ContentType="application/vnd.openxmlformats-officedocument.presentationml.slideLayout+xml" PartName="/ppt/slideLayouts/slideLayout35.xml"/>
  <Override ContentType="application/vnd.openxmlformats-officedocument.presentationml.slideLayout+xml" PartName="/ppt/slideLayouts/slideLayout228.xml"/>
  <Override ContentType="application/vnd.openxmlformats-officedocument.presentationml.slideLayout+xml" PartName="/ppt/slideLayouts/slideLayout280.xml"/>
  <Override ContentType="application/vnd.openxmlformats-officedocument.presentationml.slideLayout+xml" PartName="/ppt/slideLayouts/slideLayout453.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325.xml"/>
  <Override ContentType="application/vnd.openxmlformats-officedocument.presentationml.slideLayout+xml" PartName="/ppt/slideLayouts/slideLayout341.xml"/>
  <Override ContentType="application/vnd.openxmlformats-officedocument.presentationml.slideLayout+xml" PartName="/ppt/slideLayouts/slideLayout368.xml"/>
  <Override ContentType="application/vnd.openxmlformats-officedocument.presentationml.slideLayout+xml" PartName="/ppt/slideLayouts/slideLayout328.xml"/>
  <Override ContentType="application/vnd.openxmlformats-officedocument.presentationml.slideLayout+xml" PartName="/ppt/slideLayouts/slideLayout353.xml"/>
  <Override ContentType="application/vnd.openxmlformats-officedocument.presentationml.slideLayout+xml" PartName="/ppt/slideLayouts/slideLayout434.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310.xml"/>
  <Override ContentType="application/vnd.openxmlformats-officedocument.presentationml.slideLayout+xml" PartName="/ppt/slideLayouts/slideLayout204.xml"/>
  <Override ContentType="application/vnd.openxmlformats-officedocument.presentationml.slideLayout+xml" PartName="/ppt/slideLayouts/slideLayout212.xml"/>
  <Override ContentType="application/vnd.openxmlformats-officedocument.presentationml.slideLayout+xml" PartName="/ppt/slideLayouts/slideLayout183.xml"/>
  <Override ContentType="application/vnd.openxmlformats-officedocument.presentationml.slideLayout+xml" PartName="/ppt/slideLayouts/slideLayout441.xml"/>
  <Override ContentType="application/vnd.openxmlformats-officedocument.presentationml.slideLayout+xml" PartName="/ppt/slideLayouts/slideLayout298.xml"/>
  <Override ContentType="application/vnd.openxmlformats-officedocument.presentationml.slideLayout+xml" PartName="/ppt/slideLayouts/slideLayout247.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396.xml"/>
  <Override ContentType="application/vnd.openxmlformats-officedocument.presentationml.slideLayout+xml" PartName="/ppt/slideLayouts/slideLayout255.xml"/>
  <Override ContentType="application/vnd.openxmlformats-officedocument.presentationml.slideLayout+xml" PartName="/ppt/slideLayouts/slideLayout381.xml"/>
  <Override ContentType="application/vnd.openxmlformats-officedocument.presentationml.slideLayout+xml" PartName="/ppt/slideLayouts/slideLayout127.xml"/>
  <Override ContentType="application/vnd.openxmlformats-officedocument.presentationml.slideLayout+xml" PartName="/ppt/slideLayouts/slideLayout174.xml"/>
  <Override ContentType="application/vnd.openxmlformats-officedocument.presentationml.slideLayout+xml" PartName="/ppt/slideLayouts/slideLayout462.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240.xml"/>
  <Override ContentType="application/vnd.openxmlformats-officedocument.presentationml.slideLayout+xml" PartName="/ppt/slideLayouts/slideLayout413.xml"/>
  <Override ContentType="application/vnd.openxmlformats-officedocument.presentationml.slideLayout+xml" PartName="/ppt/slideLayouts/slideLayout283.xml"/>
  <Override ContentType="application/vnd.openxmlformats-officedocument.presentationml.slideLayout+xml" PartName="/ppt/slideLayouts/slideLayout456.xml"/>
  <Override ContentType="application/vnd.openxmlformats-officedocument.presentationml.slideLayout+xml" PartName="/ppt/slideLayouts/slideLayout112.xml"/>
  <Override ContentType="application/vnd.openxmlformats-officedocument.presentationml.slideLayout+xml" PartName="/ppt/slideLayouts/slideLayout75.xml"/>
  <Override ContentType="application/vnd.openxmlformats-officedocument.presentationml.slideLayout+xml" PartName="/ppt/slideLayouts/slideLayout469.xml"/>
  <Override ContentType="application/vnd.openxmlformats-officedocument.presentationml.slideLayout+xml" PartName="/ppt/slideLayouts/slideLayout426.xml"/>
  <Override ContentType="application/vnd.openxmlformats-officedocument.presentationml.slideLayout+xml" PartName="/ppt/slideLayouts/slideLayout32.xml"/>
  <Override ContentType="application/vnd.openxmlformats-officedocument.presentationml.slideLayout+xml" PartName="/ppt/slideLayouts/slideLayout375.xml"/>
  <Override ContentType="application/vnd.openxmlformats-officedocument.presentationml.slideLayout+xml" PartName="/ppt/slideLayouts/slideLayout3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40.xml"/>
  <Override ContentType="application/vnd.openxmlformats-officedocument.presentationml.slideLayout+xml" PartName="/ppt/slideLayouts/slideLayout306.xml"/>
  <Override ContentType="application/vnd.openxmlformats-officedocument.presentationml.slideLayout+xml" PartName="/ppt/slideLayouts/slideLayout349.xml"/>
  <Override ContentType="application/vnd.openxmlformats-officedocument.presentationml.slideLayout+xml" PartName="/ppt/slideLayouts/slideLayout411.xml"/>
  <Override ContentType="application/vnd.openxmlformats-officedocument.presentationml.slideLayout+xml" PartName="/ppt/slideLayouts/slideLayout233.xml"/>
  <Override ContentType="application/vnd.openxmlformats-officedocument.presentationml.slideLayout+xml" PartName="/ppt/slideLayouts/slideLayout383.xml"/>
  <Override ContentType="application/vnd.openxmlformats-officedocument.presentationml.slideLayout+xml" PartName="/ppt/slideLayouts/slideLayout454.xml"/>
  <Override ContentType="application/vnd.openxmlformats-officedocument.presentationml.slideLayout+xml" PartName="/ppt/slideLayouts/slideLayout60.xml"/>
  <Override ContentType="application/vnd.openxmlformats-officedocument.presentationml.slideLayout+xml" PartName="/ppt/slideLayouts/slideLayout32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369.xml"/>
  <Override ContentType="application/vnd.openxmlformats-officedocument.presentationml.slideLayout+xml" PartName="/ppt/slideLayouts/slideLayout276.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360.xml"/>
  <Override ContentType="application/vnd.openxmlformats-officedocument.presentationml.slideLayout+xml" PartName="/ppt/slideLayouts/slideLayout261.xml"/>
  <Override ContentType="application/vnd.openxmlformats-officedocument.presentationml.slideLayout+xml" PartName="/ppt/slideLayouts/slideLayout4.xml"/>
  <Override ContentType="application/vnd.openxmlformats-officedocument.presentationml.slideLayout+xml" PartName="/ppt/slideLayouts/slideLayout398.xml"/>
  <Override ContentType="application/vnd.openxmlformats-officedocument.presentationml.slideLayout+xml" PartName="/ppt/slideLayouts/slideLayout355.xml"/>
  <Override ContentType="application/vnd.openxmlformats-officedocument.presentationml.slideLayout+xml" PartName="/ppt/slideLayouts/slideLayout405.xml"/>
  <Override ContentType="application/vnd.openxmlformats-officedocument.presentationml.slideLayout+xml" PartName="/ppt/slideLayouts/slideLayout312.xml"/>
  <Override ContentType="application/vnd.openxmlformats-officedocument.presentationml.slideLayout+xml" PartName="/ppt/slideLayouts/slideLayout448.xml"/>
  <Override ContentType="application/vnd.openxmlformats-officedocument.presentationml.slideLayout+xml" PartName="/ppt/slideLayouts/slideLayout227.xml"/>
  <Override ContentType="application/vnd.openxmlformats-officedocument.presentationml.slideLayout+xml" PartName="/ppt/slideLayouts/slideLayout248.xml"/>
  <Override ContentType="application/vnd.openxmlformats-officedocument.presentationml.slideLayout+xml" PartName="/ppt/slideLayouts/slideLayout205.xml"/>
  <Override ContentType="application/vnd.openxmlformats-officedocument.presentationml.slideLayout+xml" PartName="/ppt/slideLayouts/slideLayout354.xml"/>
  <Override ContentType="application/vnd.openxmlformats-officedocument.presentationml.slideLayout+xml" PartName="/ppt/slideLayouts/slideLayout282.xml"/>
  <Override ContentType="application/vnd.openxmlformats-officedocument.presentationml.slideLayout+xml" PartName="/ppt/slideLayouts/slideLayout397.xml"/>
  <Override ContentType="application/vnd.openxmlformats-officedocument.presentationml.slideLayout+xml" PartName="/ppt/slideLayouts/slideLayout76.xml"/>
  <Override ContentType="application/vnd.openxmlformats-officedocument.presentationml.slideLayout+xml" PartName="/ppt/slideLayouts/slideLayout33.xml"/>
  <Override ContentType="application/vnd.openxmlformats-officedocument.presentationml.slideLayout+xml" PartName="/ppt/slideLayouts/slideLayout327.xml"/>
  <Override ContentType="application/vnd.openxmlformats-officedocument.presentationml.slideLayout+xml" PartName="/ppt/slideLayouts/slideLayout433.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361.xml"/>
  <Override ContentType="application/vnd.openxmlformats-officedocument.presentationml.slideLayout+xml" PartName="/ppt/slideLayouts/slideLayout175.xml"/>
  <Override ContentType="application/vnd.openxmlformats-officedocument.presentationml.slideLayout+xml" PartName="/ppt/slideLayouts/slideLayout297.xml"/>
  <Override ContentType="application/vnd.openxmlformats-officedocument.presentationml.slideLayout+xml" PartName="/ppt/slideLayouts/slideLayout211.xml"/>
  <Override ContentType="application/vnd.openxmlformats-officedocument.presentationml.slideLayout+xml" PartName="/ppt/slideLayouts/slideLayout461.xml"/>
  <Override ContentType="application/vnd.openxmlformats-officedocument.presentationml.slideLayout+xml" PartName="/ppt/slideLayouts/slideLayout126.xml"/>
  <Override ContentType="application/vnd.openxmlformats-officedocument.presentationml.slideLayout+xml" PartName="/ppt/slideLayouts/slideLayout254.xml"/>
  <Override ContentType="application/vnd.openxmlformats-officedocument.presentationml.slideLayout+xml" PartName="/ppt/slideLayouts/slideLayout427.xml"/>
  <Override ContentType="application/vnd.openxmlformats-officedocument.presentationml.slideLayout+xml" PartName="/ppt/slideLayouts/slideLayout169.xml"/>
  <Override ContentType="application/vnd.openxmlformats-officedocument.presentationml.slideLayout+xml" PartName="/ppt/slideLayouts/slideLayout27.xml"/>
  <Override ContentType="application/vnd.openxmlformats-officedocument.presentationml.slideLayout+xml" PartName="/ppt/slideLayouts/slideLayout376.xml"/>
  <Override ContentType="application/vnd.openxmlformats-officedocument.presentationml.slideLayout+xml" PartName="/ppt/slideLayouts/slideLayout160.xml"/>
  <Override ContentType="application/vnd.openxmlformats-officedocument.presentationml.slideLayout+xml" PartName="/ppt/slideLayouts/slideLayout333.xml"/>
  <Override ContentType="application/vnd.openxmlformats-officedocument.presentationml.slideLayout+xml" PartName="/ppt/slideLayouts/slideLayout218.xml"/>
  <Override ContentType="application/vnd.openxmlformats-officedocument.presentationml.slideLayout+xml" PartName="/ppt/slideLayouts/slideLayout307.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404.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315.xml"/>
  <Override ContentType="application/vnd.openxmlformats-officedocument.presentationml.slideLayout+xml" PartName="/ppt/slideLayouts/slideLayout137.xml"/>
  <Override ContentType="application/vnd.openxmlformats-officedocument.presentationml.slideLayout+xml" PartName="/ppt/slideLayouts/slideLayout323.xml"/>
  <Override ContentType="application/vnd.openxmlformats-officedocument.presentationml.slideLayout+xml" PartName="/ppt/slideLayouts/slideLayout226.xml"/>
  <Override ContentType="application/vnd.openxmlformats-officedocument.presentationml.slideLayout+xml" PartName="/ppt/slideLayouts/slideLayout412.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250.xml"/>
  <Override ContentType="application/vnd.openxmlformats-officedocument.presentationml.slideLayout+xml" PartName="/ppt/slideLayouts/slideLayout145.xml"/>
  <Override ContentType="application/vnd.openxmlformats-officedocument.presentationml.slideLayout+xml" PartName="/ppt/slideLayouts/slideLayout234.xml"/>
  <Override ContentType="application/vnd.openxmlformats-officedocument.presentationml.slideLayout+xml" PartName="/ppt/slideLayouts/slideLayout420.xml"/>
  <Override ContentType="application/vnd.openxmlformats-officedocument.presentationml.slideLayout+xml" PartName="/ppt/slideLayouts/slideLayout331.xml"/>
  <Override ContentType="application/vnd.openxmlformats-officedocument.presentationml.slideLayout+xml" PartName="/ppt/slideLayouts/slideLayout242.xml"/>
  <Override ContentType="application/vnd.openxmlformats-officedocument.presentationml.slideLayout+xml" PartName="/ppt/slideLayouts/slideLayout289.xml"/>
  <Override ContentType="application/vnd.openxmlformats-officedocument.presentationml.slideLayout+xml" PartName="/ppt/slideLayouts/slideLayout300.xml"/>
  <Override ContentType="application/vnd.openxmlformats-officedocument.presentationml.slideLayout+xml" PartName="/ppt/slideLayouts/slideLayout22.xml"/>
  <Override ContentType="application/vnd.openxmlformats-officedocument.presentationml.slideLayout+xml" PartName="/ppt/slideLayouts/slideLayout386.xml"/>
  <Override ContentType="application/vnd.openxmlformats-officedocument.presentationml.slideLayout+xml" PartName="/ppt/slideLayouts/slideLayout122.xml"/>
  <Override ContentType="application/vnd.openxmlformats-officedocument.presentationml.slideLayout+xml" PartName="/ppt/slideLayouts/slideLayout338.xml"/>
  <Override ContentType="application/vnd.openxmlformats-officedocument.presentationml.slideLayout+xml" PartName="/ppt/slideLayouts/slideLayout53.xml"/>
  <Override ContentType="application/vnd.openxmlformats-officedocument.presentationml.slideLayout+xml" PartName="/ppt/slideLayouts/slideLayout435.xml"/>
  <Override ContentType="application/vnd.openxmlformats-officedocument.presentationml.slideLayout+xml" PartName="/ppt/slideLayouts/slideLayout257.xml"/>
  <Override ContentType="application/vnd.openxmlformats-officedocument.presentationml.slideLayout+xml" PartName="/ppt/slideLayouts/slideLayout84.xml"/>
  <Override ContentType="application/vnd.openxmlformats-officedocument.presentationml.slideLayout+xml" PartName="/ppt/slideLayouts/slideLayout370.xml"/>
  <Override ContentType="application/vnd.openxmlformats-officedocument.presentationml.slideLayout+xml" PartName="/ppt/slideLayouts/slideLayout92.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362.xml"/>
  <Override ContentType="application/vnd.openxmlformats-officedocument.presentationml.slideLayout+xml" PartName="/ppt/slideLayouts/slideLayout451.xml"/>
  <Override ContentType="application/vnd.openxmlformats-officedocument.presentationml.slideLayout+xml" PartName="/ppt/slideLayouts/slideLayout17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281.xml"/>
  <Override ContentType="application/vnd.openxmlformats-officedocument.presentationml.slideLayout+xml" PartName="/ppt/slideLayouts/slideLayout30.xml"/>
  <Override ContentType="application/vnd.openxmlformats-officedocument.presentationml.slideLayout+xml" PartName="/ppt/slideLayouts/slideLayout428.xml"/>
  <Override ContentType="application/vnd.openxmlformats-officedocument.presentationml.slideLayout+xml" PartName="/ppt/slideLayouts/slideLayout467.xml"/>
  <Override ContentType="application/vnd.openxmlformats-officedocument.presentationml.slideLayout+xml" PartName="/ppt/slideLayouts/slideLayout458.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394.xml"/>
  <Override ContentType="application/vnd.openxmlformats-officedocument.presentationml.slideLayout+xml" PartName="/ppt/slideLayouts/slideLayout13.xml"/>
  <Override ContentType="application/vnd.openxmlformats-officedocument.presentationml.slideLayout+xml" PartName="/ppt/slideLayouts/slideLayout347.xml"/>
  <Override ContentType="application/vnd.openxmlformats-officedocument.presentationml.slideLayout+xml" PartName="/ppt/slideLayouts/slideLayout377.xml"/>
  <Override ContentType="application/vnd.openxmlformats-officedocument.presentationml.slideLayout+xml" PartName="/ppt/slideLayouts/slideLayout161.xml"/>
  <Override ContentType="application/vnd.openxmlformats-officedocument.presentationml.slideLayout+xml" PartName="/ppt/slideLayouts/slideLayout266.xml"/>
  <Override ContentType="application/vnd.openxmlformats-officedocument.presentationml.slideLayout+xml" PartName="/ppt/slideLayouts/slideLayout460.xml"/>
  <Override ContentType="application/vnd.openxmlformats-officedocument.presentationml.slideLayout+xml" PartName="/ppt/slideLayouts/slideLayout249.xml"/>
  <Override ContentType="application/vnd.openxmlformats-officedocument.presentationml.slideLayout+xml" PartName="/ppt/slideLayouts/slideLayout168.xml"/>
  <Override ContentType="application/vnd.openxmlformats-officedocument.presentationml.slideLayout+xml" PartName="/ppt/slideLayouts/slideLayout210.xml"/>
  <Override ContentType="application/vnd.openxmlformats-officedocument.presentationml.slideLayout+xml" PartName="/ppt/slideLayouts/slideLayout443.xml"/>
  <Override ContentType="application/vnd.openxmlformats-officedocument.presentationml.slideLayout+xml" PartName="/ppt/slideLayouts/slideLayout45.xml"/>
  <Override ContentType="application/vnd.openxmlformats-officedocument.presentationml.slideLayout+xml" PartName="/ppt/slideLayouts/slideLayout296.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421.xml"/>
  <Override ContentType="application/vnd.openxmlformats-officedocument.presentationml.slideLayout+xml" PartName="/ppt/slideLayouts/slideLayout235.xml"/>
  <Override ContentType="application/vnd.openxmlformats-officedocument.presentationml.slideLayout+xml" PartName="/ppt/slideLayouts/slideLayout46.xml"/>
  <Override ContentType="application/vnd.openxmlformats-officedocument.presentationml.slideLayout+xml" PartName="/ppt/slideLayouts/slideLayout219.xml"/>
  <Override ContentType="application/vnd.openxmlformats-officedocument.presentationml.slideLayout+xml" PartName="/ppt/slideLayouts/slideLayout70.xml"/>
  <Override ContentType="application/vnd.openxmlformats-officedocument.presentationml.slideLayout+xml" PartName="/ppt/slideLayouts/slideLayout217.xml"/>
  <Override ContentType="application/vnd.openxmlformats-officedocument.presentationml.slideLayout+xml" PartName="/ppt/slideLayouts/slideLayout308.xml"/>
  <Override ContentType="application/vnd.openxmlformats-officedocument.presentationml.slideLayout+xml" PartName="/ppt/slideLayouts/slideLayout314.xml"/>
  <Override ContentType="application/vnd.openxmlformats-officedocument.presentationml.slideLayout+xml" PartName="/ppt/slideLayouts/slideLayout128.xml"/>
  <Override ContentType="application/vnd.openxmlformats-officedocument.presentationml.slideLayout+xml" PartName="/ppt/slideLayouts/slideLayout403.xml"/>
  <Override ContentType="application/vnd.openxmlformats-officedocument.presentationml.slideLayout+xml" PartName="/ppt/slideLayouts/slideLayout225.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162.xml"/>
  <Override ContentType="application/vnd.openxmlformats-officedocument.presentationml.slideLayout+xml" PartName="/ppt/slideLayouts/slideLayout251.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339.xml"/>
  <Override ContentType="application/vnd.openxmlformats-officedocument.presentationml.slideLayout+xml" PartName="/ppt/slideLayouts/slideLayout436.xml"/>
  <Override ContentType="application/vnd.openxmlformats-officedocument.presentationml.slideLayout+xml" PartName="/ppt/slideLayouts/slideLayout288.xml"/>
  <Override ContentType="application/vnd.openxmlformats-officedocument.presentationml.slideLayout+xml" PartName="/ppt/slideLayouts/slideLayout330.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36.xml"/>
  <Override ContentType="application/vnd.openxmlformats-officedocument.presentationml.slideLayout+xml" PartName="/ppt/slideLayouts/slideLayout274.xml"/>
  <Override ContentType="application/vnd.openxmlformats-officedocument.presentationml.slideLayout+xml" PartName="/ppt/slideLayouts/slideLayout385.xml"/>
  <Override ContentType="application/vnd.openxmlformats-officedocument.presentationml.slideLayout+xml" PartName="/ppt/slideLayouts/slideLayout324.xml"/>
  <Override ContentType="application/vnd.openxmlformats-officedocument.presentationml.slideLayout+xml" PartName="/ppt/slideLayouts/slideLayout452.xml"/>
  <Override ContentType="application/vnd.openxmlformats-officedocument.presentationml.slideLayout+xml" PartName="/ppt/slideLayouts/slideLayout273.xml"/>
  <Override ContentType="application/vnd.openxmlformats-officedocument.presentationml.slideLayout+xml" PartName="/ppt/slideLayouts/slideLayout184.xml"/>
  <Override ContentType="application/vnd.openxmlformats-officedocument.presentationml.slideLayout+xml" PartName="/ppt/slideLayouts/slideLayout329.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256.xml"/>
  <Override ContentType="application/vnd.openxmlformats-officedocument.presentationml.slideLayout+xml" PartName="/ppt/slideLayouts/slideLayout442.xml"/>
  <Override ContentType="application/vnd.openxmlformats-officedocument.presentationml.slideLayout+xml" PartName="/ppt/slideLayouts/slideLayout468.xml"/>
  <Override ContentType="application/vnd.openxmlformats-officedocument.presentationml.slideLayout+xml" PartName="/ppt/slideLayouts/slideLayout91.xml"/>
  <Override ContentType="application/vnd.openxmlformats-officedocument.presentationml.slideLayout+xml" PartName="/ppt/slideLayouts/slideLayout220.xml"/>
  <Override ContentType="application/vnd.openxmlformats-officedocument.presentationml.slideLayout+xml" PartName="/ppt/slideLayouts/slideLayout395.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419.xml"/>
  <Override ContentType="application/vnd.openxmlformats-officedocument.presentationml.slideLayout+xml" PartName="/ppt/slideLayouts/slideLayout290.xml"/>
  <Override ContentType="application/vnd.openxmlformats-officedocument.presentationml.slideLayout+xml" PartName="/ppt/slideLayouts/slideLayout378.xml"/>
  <Override ContentType="application/vnd.openxmlformats-officedocument.presentationml.slideLayout+xml" PartName="/ppt/slideLayouts/slideLayout26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457.xml"/>
  <Override ContentType="application/vnd.openxmlformats-officedocument.presentationml.slideLayout+xml" PartName="/ppt/slideLayouts/slideLayout241.xml"/>
  <Override ContentType="application/vnd.openxmlformats-officedocument.presentationml.slideLayout+xml" PartName="/ppt/slideLayouts/slideLayout363.xml"/>
  <Override ContentType="application/vnd.openxmlformats-officedocument.presentationml.slideLayout+xml" PartName="/ppt/slideLayouts/slideLayout31.xml"/>
  <Override ContentType="application/vnd.openxmlformats-officedocument.presentationml.slideLayout+xml" PartName="/ppt/slideLayouts/slideLayout14.xml"/>
  <Override ContentType="application/vnd.openxmlformats-officedocument.presentationml.slideLayout+xml" PartName="/ppt/slideLayouts/slideLayout380.xml"/>
  <Override ContentType="application/vnd.openxmlformats-officedocument.presentationml.slideLayout+xml" PartName="/ppt/slideLayouts/slideLayout199.xml"/>
  <Override ContentType="application/vnd.openxmlformats-officedocument.presentationml.slideLayout+xml" PartName="/ppt/slideLayouts/slideLayout346.xml"/>
  <Override ContentType="application/vnd.openxmlformats-officedocument.presentationml.slideLayout+xml" PartName="/ppt/slideLayouts/slideLayout171.xml"/>
  <Override ContentType="application/vnd.openxmlformats-officedocument.presentationml.slideLayout+xml" PartName="/ppt/slideLayouts/slideLayout392.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437.xml"/>
  <Override ContentType="application/vnd.openxmlformats-officedocument.presentationml.slideLayout+xml" PartName="/ppt/slideLayouts/slideLayout402.xml"/>
  <Override ContentType="application/vnd.openxmlformats-officedocument.presentationml.slideLayout+xml" PartName="/ppt/slideLayouts/slideLayout216.xml"/>
  <Override ContentType="application/vnd.openxmlformats-officedocument.presentationml.slideLayout+xml" PartName="/ppt/slideLayouts/slideLayout309.xml"/>
  <Override ContentType="application/vnd.openxmlformats-officedocument.presentationml.slideLayout+xml" PartName="/ppt/slideLayouts/slideLayout259.xml"/>
  <Override ContentType="application/vnd.openxmlformats-officedocument.presentationml.slideLayout+xml" PartName="/ppt/slideLayouts/slideLayout208.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422.xml"/>
  <Override ContentType="application/vnd.openxmlformats-officedocument.presentationml.slideLayout+xml" PartName="/ppt/slideLayouts/slideLayout465.xml"/>
  <Override ContentType="application/vnd.openxmlformats-officedocument.presentationml.slideLayout+xml" PartName="/ppt/slideLayouts/slideLayout291.xml"/>
  <Override ContentType="application/vnd.openxmlformats-officedocument.presentationml.slideLayout+xml" PartName="/ppt/slideLayouts/slideLayout194.xml"/>
  <Override ContentType="application/vnd.openxmlformats-officedocument.presentationml.slideLayout+xml" PartName="/ppt/slideLayouts/slideLayout287.xml"/>
  <Override ContentType="application/vnd.openxmlformats-officedocument.presentationml.slideLayout+xml" PartName="/ppt/slideLayouts/slideLayout71.xml"/>
  <Override ContentType="application/vnd.openxmlformats-officedocument.presentationml.slideLayout+xml" PartName="/ppt/slideLayouts/slideLayout372.xml"/>
  <Override ContentType="application/vnd.openxmlformats-officedocument.presentationml.slideLayout+xml" PartName="/ppt/slideLayouts/slideLayout151.xml"/>
  <Override ContentType="application/vnd.openxmlformats-officedocument.presentationml.slideLayout+xml" PartName="/ppt/slideLayouts/slideLayout244.xml"/>
  <Override ContentType="application/vnd.openxmlformats-officedocument.presentationml.slideLayout+xml" PartName="/ppt/slideLayouts/slideLayout201.xml"/>
  <Override ContentType="application/vnd.openxmlformats-officedocument.presentationml.slideLayout+xml" PartName="/ppt/slideLayouts/slideLayout302.xml"/>
  <Override ContentType="application/vnd.openxmlformats-officedocument.presentationml.slideLayout+xml" PartName="/ppt/slideLayouts/slideLayout409.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345.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221.xml"/>
  <Override ContentType="application/vnd.openxmlformats-officedocument.presentationml.slideLayout+xml" PartName="/ppt/slideLayouts/slideLayout418.xml"/>
  <Override ContentType="application/vnd.openxmlformats-officedocument.presentationml.slideLayout+xml" PartName="/ppt/slideLayouts/slideLayout336.xml"/>
  <Override ContentType="application/vnd.openxmlformats-officedocument.presentationml.slideLayout+xml" PartName="/ppt/slideLayouts/slideLayout388.xml"/>
  <Override ContentType="application/vnd.openxmlformats-officedocument.presentationml.slideLayout+xml" PartName="/ppt/slideLayouts/slideLayout166.xml"/>
  <Override ContentType="application/vnd.openxmlformats-officedocument.presentationml.slideLayout+xml" PartName="/ppt/slideLayouts/slideLayout379.xml"/>
  <Override ContentType="application/vnd.openxmlformats-officedocument.presentationml.slideLayout+xml" PartName="/ppt/slideLayouts/slideLayout272.xml"/>
  <Override ContentType="application/vnd.openxmlformats-officedocument.presentationml.slideLayout+xml" PartName="/ppt/slideLayouts/slideLayout264.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43.xml"/>
  <Override ContentType="application/vnd.openxmlformats-officedocument.presentationml.slideLayout+xml" PartName="/ppt/slideLayouts/slideLayout364.xml"/>
  <Override ContentType="application/vnd.openxmlformats-officedocument.presentationml.slideLayout+xml" PartName="/ppt/slideLayouts/slideLayout51.xml"/>
  <Override ContentType="application/vnd.openxmlformats-officedocument.presentationml.slideLayout+xml" PartName="/ppt/slideLayouts/slideLayout445.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317.xml"/>
  <Override ContentType="application/vnd.openxmlformats-officedocument.presentationml.slideLayout+xml" PartName="/ppt/slideLayouts/slideLayout187.xml"/>
  <Override ContentType="application/vnd.openxmlformats-officedocument.presentationml.slideLayout+xml" PartName="/ppt/slideLayouts/slideLayout321.xml"/>
  <Override ContentType="application/vnd.openxmlformats-officedocument.presentationml.slideLayout+xml" PartName="/ppt/slideLayouts/slideLayout236.xml"/>
  <Override ContentType="application/vnd.openxmlformats-officedocument.presentationml.slideLayout+xml" PartName="/ppt/slideLayouts/slideLayout191.xml"/>
  <Override ContentType="application/vnd.openxmlformats-officedocument.presentationml.slideLayout+xml" PartName="/ppt/slideLayouts/slideLayout279.xml"/>
  <Override ContentType="application/vnd.openxmlformats-officedocument.presentationml.slideLayout+xml" PartName="/ppt/slideLayouts/slideLayout430.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200.xml"/>
  <Override ContentType="application/vnd.openxmlformats-officedocument.presentationml.slideLayout+xml" PartName="/ppt/slideLayouts/slideLayout243.xml"/>
  <Override ContentType="application/vnd.openxmlformats-officedocument.presentationml.slideLayout+xml" PartName="/ppt/slideLayouts/slideLayout286.xml"/>
  <Override ContentType="application/vnd.openxmlformats-officedocument.presentationml.slideLayout+xml" PartName="/ppt/slideLayouts/slideLayout43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365.xml"/>
  <Override ContentType="application/vnd.openxmlformats-officedocument.presentationml.slideLayout+xml" PartName="/ppt/slideLayouts/slideLayout322.xml"/>
  <Override ContentType="application/vnd.openxmlformats-officedocument.presentationml.slideLayout+xml" PartName="/ppt/slideLayouts/slideLayout136.xml"/>
  <Override ContentType="application/vnd.openxmlformats-officedocument.presentationml.slideLayout+xml" PartName="/ppt/slideLayouts/slideLayout292.xml"/>
  <Override ContentType="application/vnd.openxmlformats-officedocument.presentationml.slideLayout+xml" PartName="/ppt/slideLayouts/slideLayout423.xml"/>
  <Override ContentType="application/vnd.openxmlformats-officedocument.presentationml.slideLayout+xml" PartName="/ppt/slideLayouts/slideLayout215.xml"/>
  <Override ContentType="application/vnd.openxmlformats-officedocument.presentationml.slideLayout+xml" PartName="/ppt/slideLayouts/slideLayout258.xml"/>
  <Override ContentType="application/vnd.openxmlformats-officedocument.presentationml.slideLayout+xml" PartName="/ppt/slideLayouts/slideLayout466.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417.xml"/>
  <Override ContentType="application/vnd.openxmlformats-officedocument.presentationml.slideLayout+xml" PartName="/ppt/slideLayouts/slideLayout337.xml"/>
  <Override ContentType="application/vnd.openxmlformats-officedocument.presentationml.slideLayout+xml" PartName="/ppt/slideLayouts/slideLayout222.xml"/>
  <Override ContentType="application/vnd.openxmlformats-officedocument.presentationml.slideLayout+xml" PartName="/ppt/slideLayouts/slideLayout16.xml"/>
  <Override ContentType="application/vnd.openxmlformats-officedocument.presentationml.slideLayout+xml" PartName="/ppt/slideLayouts/slideLayout265.xml"/>
  <Override ContentType="application/vnd.openxmlformats-officedocument.presentationml.slideLayout+xml" PartName="/ppt/slideLayouts/slideLayout59.xml"/>
  <Override ContentType="application/vnd.openxmlformats-officedocument.presentationml.slideLayout+xml" PartName="/ppt/slideLayouts/slideLayout371.xml"/>
  <Override ContentType="application/vnd.openxmlformats-officedocument.presentationml.slideLayout+xml" PartName="/ppt/slideLayouts/slideLayout387.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16.xml"/>
  <Override ContentType="application/vnd.openxmlformats-officedocument.presentationml.slideLayout+xml" PartName="/ppt/slideLayouts/slideLayout459.xml"/>
  <Override ContentType="application/vnd.openxmlformats-officedocument.presentationml.slideLayout+xml" PartName="/ppt/slideLayouts/slideLayout344.xml"/>
  <Override ContentType="application/vnd.openxmlformats-officedocument.presentationml.slideLayout+xml" PartName="/ppt/slideLayouts/slideLayout115.xml"/>
  <Override ContentType="application/vnd.openxmlformats-officedocument.presentationml.slideLayout+xml" PartName="/ppt/slideLayouts/slideLayout301.xml"/>
  <Override ContentType="application/vnd.openxmlformats-officedocument.presentationml.slideLayout+xml" PartName="/ppt/slideLayouts/slideLayout450.xml"/>
  <Override ContentType="application/vnd.openxmlformats-officedocument.presentationml.slideLayout+xml" PartName="/ppt/slideLayouts/slideLayout192.xml"/>
  <Override ContentType="application/vnd.openxmlformats-officedocument.presentationml.slideLayout+xml" PartName="/ppt/slideLayouts/slideLayout100.xml"/>
  <Override ContentType="application/vnd.openxmlformats-officedocument.presentationml.slideLayout+xml" PartName="/ppt/slideLayouts/slideLayout237.xml"/>
  <Override ContentType="application/vnd.openxmlformats-officedocument.presentationml.slideLayout+xml" PartName="/ppt/slideLayouts/slideLayout143.xml"/>
  <Override ContentType="application/vnd.openxmlformats-officedocument.presentationml.slideLayout+xml" PartName="/ppt/slideLayouts/slideLayout401.xml"/>
  <Override ContentType="application/vnd.openxmlformats-officedocument.presentationml.slideLayout+xml" PartName="/ppt/slideLayouts/slideLayout271.xml"/>
  <Override ContentType="application/vnd.openxmlformats-officedocument.presentationml.slideLayout+xml" PartName="/ppt/slideLayouts/slideLayout444.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350.xml"/>
  <Override ContentType="application/vnd.openxmlformats-officedocument.presentationml.slideLayout+xml" PartName="/ppt/slideLayouts/slideLayout93.xml"/>
  <Override ContentType="application/vnd.openxmlformats-officedocument.presentationml.slideLayout+xml" PartName="/ppt/slideLayouts/slideLayout316.xml"/>
  <Override ContentType="application/vnd.openxmlformats-officedocument.presentationml.slideLayout+xml" PartName="/ppt/slideLayouts/slideLayout393.xml"/>
  <Override ContentType="application/vnd.openxmlformats-officedocument.presentationml.slideLayout+xml" PartName="/ppt/slideLayouts/slideLayout186.xml"/>
  <Override ContentType="application/vnd.openxmlformats-officedocument.presentationml.slideLayout+xml" PartName="/ppt/slideLayouts/slideLayout35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4118" r:id="rId5"/>
    <p:sldMasterId id="2147484119" r:id="rId6"/>
    <p:sldMasterId id="2147484120" r:id="rId7"/>
    <p:sldMasterId id="2147484121" r:id="rId8"/>
    <p:sldMasterId id="2147484122" r:id="rId9"/>
    <p:sldMasterId id="2147484123"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Lst>
  <p:sldSz cy="5143500" cx="9144000"/>
  <p:notesSz cx="6858000" cy="9144000"/>
  <p:embeddedFontLst>
    <p:embeddedFont>
      <p:font typeface="Roboto"/>
      <p:regular r:id="rId47"/>
      <p:bold r:id="rId48"/>
      <p:italic r:id="rId49"/>
      <p:boldItalic r:id="rId50"/>
    </p:embeddedFont>
    <p:embeddedFont>
      <p:font typeface="Montserrat"/>
      <p:regular r:id="rId51"/>
      <p:bold r:id="rId52"/>
      <p:italic r:id="rId53"/>
      <p:boldItalic r:id="rId54"/>
    </p:embeddedFont>
    <p:embeddedFont>
      <p:font typeface="Montserrat Light"/>
      <p:regular r:id="rId55"/>
      <p:bold r:id="rId56"/>
      <p:italic r:id="rId57"/>
      <p:boldItalic r:id="rId58"/>
    </p:embeddedFont>
    <p:embeddedFont>
      <p:font typeface="Montserrat ExtraBold"/>
      <p:bold r:id="rId59"/>
      <p:boldItalic r:id="rId60"/>
    </p:embeddedFont>
    <p:embeddedFont>
      <p:font typeface="Century Gothic"/>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C93C02-3253-4082-BDBB-76059C330765}">
  <a:tblStyle styleId="{40C93C02-3253-4082-BDBB-76059C33076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D9D9A80-1F7C-4A5C-ADCB-08C3178BAD24}"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11" Type="http://schemas.openxmlformats.org/officeDocument/2006/relationships/notesMaster" Target="notesMasters/notesMaster1.xml"/><Relationship Id="rId10" Type="http://schemas.openxmlformats.org/officeDocument/2006/relationships/slideMaster" Target="slideMasters/slideMaster6.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62" Type="http://schemas.openxmlformats.org/officeDocument/2006/relationships/font" Target="fonts/CenturyGothic-bold.fntdata"/><Relationship Id="rId61" Type="http://schemas.openxmlformats.org/officeDocument/2006/relationships/font" Target="fonts/CenturyGothic-regular.fntdata"/><Relationship Id="rId64" Type="http://schemas.openxmlformats.org/officeDocument/2006/relationships/font" Target="fonts/CenturyGothic-boldItalic.fntdata"/><Relationship Id="rId63" Type="http://schemas.openxmlformats.org/officeDocument/2006/relationships/font" Target="fonts/CenturyGothic-italic.fntdata"/><Relationship Id="rId60" Type="http://schemas.openxmlformats.org/officeDocument/2006/relationships/font" Target="fonts/MontserratExtraBold-boldItalic.fntdata"/><Relationship Id="rId51" Type="http://schemas.openxmlformats.org/officeDocument/2006/relationships/font" Target="fonts/Montserrat-regular.fntdata"/><Relationship Id="rId50" Type="http://schemas.openxmlformats.org/officeDocument/2006/relationships/font" Target="fonts/Roboto-boldItalic.fntdata"/><Relationship Id="rId53" Type="http://schemas.openxmlformats.org/officeDocument/2006/relationships/font" Target="fonts/Montserrat-italic.fntdata"/><Relationship Id="rId52" Type="http://schemas.openxmlformats.org/officeDocument/2006/relationships/font" Target="fonts/Montserrat-bold.fntdata"/><Relationship Id="rId55" Type="http://schemas.openxmlformats.org/officeDocument/2006/relationships/font" Target="fonts/MontserratLight-regular.fntdata"/><Relationship Id="rId54" Type="http://schemas.openxmlformats.org/officeDocument/2006/relationships/font" Target="fonts/Montserrat-boldItalic.fntdata"/><Relationship Id="rId57" Type="http://schemas.openxmlformats.org/officeDocument/2006/relationships/font" Target="fonts/MontserratLight-italic.fntdata"/><Relationship Id="rId56" Type="http://schemas.openxmlformats.org/officeDocument/2006/relationships/font" Target="fonts/MontserratLight-bold.fntdata"/><Relationship Id="rId59" Type="http://schemas.openxmlformats.org/officeDocument/2006/relationships/font" Target="fonts/MontserratExtraBold-bold.fntdata"/><Relationship Id="rId58" Type="http://schemas.openxmlformats.org/officeDocument/2006/relationships/font" Target="fonts/MontserratLigh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EbLs3BELxN_U9K0cXBKGg0yZYI8ci5p_WRTeH7s7JpQ/edit#gid=0" TargetMode="External"/><Relationship Id="rId3" Type="http://schemas.openxmlformats.org/officeDocument/2006/relationships/hyperlink" Target="https://docs.google.com/spreadsheets/d/1CC0l85i2C4m_NGwo9QFOMvNZf-KuWmnrmXNLCGRglO0/edit#gid=59500434" TargetMode="External"/><Relationship Id="rId4" Type="http://schemas.openxmlformats.org/officeDocument/2006/relationships/hyperlink" Target="https://docs.google.com/spreadsheets/d/1CC0l85i2C4m_NGwo9QFOMvNZf-KuWmnrmXNLCGRglO0/edit#gid=59500434" TargetMode="External"/><Relationship Id="rId5" Type="http://schemas.openxmlformats.org/officeDocument/2006/relationships/hyperlink" Target="https://docs.google.com/spreadsheets/d/1F-DIK7dxokXvnbXbc4NumC1vvxIAftoa9GEX8I932Go/edit#gid=960669328" TargetMode="External"/><Relationship Id="rId6" Type="http://schemas.openxmlformats.org/officeDocument/2006/relationships/hyperlink" Target="https://docs.google.com/spreadsheets/d/1F-DIK7dxokXvnbXbc4NumC1vvxIAftoa9GEX8I932Go/edit#gid=960669328" TargetMode="External"/><Relationship Id="rId7" Type="http://schemas.openxmlformats.org/officeDocument/2006/relationships/hyperlink" Target="https://docs.google.com/spreadsheets/d/1JCUTO_5EIGA6b6OZ5m3sr8lRUMVHWuah7Ti8Ff8OCJ8/edit#gid=0" TargetMode="External"/><Relationship Id="rId8" Type="http://schemas.openxmlformats.org/officeDocument/2006/relationships/hyperlink" Target="https://docs.google.com/spreadsheets/d/1JCUTO_5EIGA6b6OZ5m3sr8lRUMVHWuah7Ti8Ff8OCJ8/edit#gid=0"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EbLs3BELxN_U9K0cXBKGg0yZYI8ci5p_WRTeH7s7JpQ/edit#gid=0" TargetMode="External"/><Relationship Id="rId3" Type="http://schemas.openxmlformats.org/officeDocument/2006/relationships/hyperlink" Target="https://docs.google.com/spreadsheets/d/1CC0l85i2C4m_NGwo9QFOMvNZf-KuWmnrmXNLCGRglO0/edit#gid=59500434" TargetMode="External"/><Relationship Id="rId4" Type="http://schemas.openxmlformats.org/officeDocument/2006/relationships/hyperlink" Target="https://docs.google.com/spreadsheets/d/1CC0l85i2C4m_NGwo9QFOMvNZf-KuWmnrmXNLCGRglO0/edit#gid=59500434" TargetMode="External"/><Relationship Id="rId5" Type="http://schemas.openxmlformats.org/officeDocument/2006/relationships/hyperlink" Target="https://docs.google.com/spreadsheets/d/1F-DIK7dxokXvnbXbc4NumC1vvxIAftoa9GEX8I932Go/edit#gid=960669328" TargetMode="External"/><Relationship Id="rId6" Type="http://schemas.openxmlformats.org/officeDocument/2006/relationships/hyperlink" Target="https://docs.google.com/spreadsheets/d/1F-DIK7dxokXvnbXbc4NumC1vvxIAftoa9GEX8I932Go/edit#gid=960669328" TargetMode="External"/><Relationship Id="rId7" Type="http://schemas.openxmlformats.org/officeDocument/2006/relationships/hyperlink" Target="https://docs.google.com/spreadsheets/d/1JCUTO_5EIGA6b6OZ5m3sr8lRUMVHWuah7Ti8Ff8OCJ8/edit#gid=0" TargetMode="External"/><Relationship Id="rId8" Type="http://schemas.openxmlformats.org/officeDocument/2006/relationships/hyperlink" Target="https://docs.google.com/spreadsheets/d/1JCUTO_5EIGA6b6OZ5m3sr8lRUMVHWuah7Ti8Ff8OCJ8/edit#gid=0"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6" name="Shape 6806"/>
        <p:cNvGrpSpPr/>
        <p:nvPr/>
      </p:nvGrpSpPr>
      <p:grpSpPr>
        <a:xfrm>
          <a:off x="0" y="0"/>
          <a:ext cx="0" cy="0"/>
          <a:chOff x="0" y="0"/>
          <a:chExt cx="0" cy="0"/>
        </a:xfrm>
      </p:grpSpPr>
      <p:sp>
        <p:nvSpPr>
          <p:cNvPr id="6807" name="Google Shape;6807;g2f472bd1606_0_14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8" name="Google Shape;6808;g2f472bd1606_0_14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09" name="Google Shape;6809;g2f472bd1606_0_14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2" name="Shape 6882"/>
        <p:cNvGrpSpPr/>
        <p:nvPr/>
      </p:nvGrpSpPr>
      <p:grpSpPr>
        <a:xfrm>
          <a:off x="0" y="0"/>
          <a:ext cx="0" cy="0"/>
          <a:chOff x="0" y="0"/>
          <a:chExt cx="0" cy="0"/>
        </a:xfrm>
      </p:grpSpPr>
      <p:sp>
        <p:nvSpPr>
          <p:cNvPr id="6883" name="Google Shape;6883;g2f472bd1606_0_185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4" name="Google Shape;6884;g2f472bd1606_0_185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8" name="Shape 6888"/>
        <p:cNvGrpSpPr/>
        <p:nvPr/>
      </p:nvGrpSpPr>
      <p:grpSpPr>
        <a:xfrm>
          <a:off x="0" y="0"/>
          <a:ext cx="0" cy="0"/>
          <a:chOff x="0" y="0"/>
          <a:chExt cx="0" cy="0"/>
        </a:xfrm>
      </p:grpSpPr>
      <p:sp>
        <p:nvSpPr>
          <p:cNvPr id="6889" name="Google Shape;6889;g2f472bd1606_0_185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90" name="Google Shape;6890;g2f472bd1606_0_185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5" name="Shape 6895"/>
        <p:cNvGrpSpPr/>
        <p:nvPr/>
      </p:nvGrpSpPr>
      <p:grpSpPr>
        <a:xfrm>
          <a:off x="0" y="0"/>
          <a:ext cx="0" cy="0"/>
          <a:chOff x="0" y="0"/>
          <a:chExt cx="0" cy="0"/>
        </a:xfrm>
      </p:grpSpPr>
      <p:sp>
        <p:nvSpPr>
          <p:cNvPr id="6896" name="Google Shape;6896;g2f472bd1606_0_360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7" name="Google Shape;6897;g2f472bd1606_0_360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6898" name="Google Shape;6898;g2f472bd1606_0_360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7" name="Shape 6907"/>
        <p:cNvGrpSpPr/>
        <p:nvPr/>
      </p:nvGrpSpPr>
      <p:grpSpPr>
        <a:xfrm>
          <a:off x="0" y="0"/>
          <a:ext cx="0" cy="0"/>
          <a:chOff x="0" y="0"/>
          <a:chExt cx="0" cy="0"/>
        </a:xfrm>
      </p:grpSpPr>
      <p:sp>
        <p:nvSpPr>
          <p:cNvPr id="6908" name="Google Shape;6908;g2f472bd1606_0_37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9" name="Google Shape;6909;g2f472bd1606_0_373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9" name="Shape 6919"/>
        <p:cNvGrpSpPr/>
        <p:nvPr/>
      </p:nvGrpSpPr>
      <p:grpSpPr>
        <a:xfrm>
          <a:off x="0" y="0"/>
          <a:ext cx="0" cy="0"/>
          <a:chOff x="0" y="0"/>
          <a:chExt cx="0" cy="0"/>
        </a:xfrm>
      </p:grpSpPr>
      <p:sp>
        <p:nvSpPr>
          <p:cNvPr id="6920" name="Google Shape;6920;g2f472bd1606_0_185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1" name="Google Shape;6921;g2f472bd1606_0_185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6" name="Shape 6926"/>
        <p:cNvGrpSpPr/>
        <p:nvPr/>
      </p:nvGrpSpPr>
      <p:grpSpPr>
        <a:xfrm>
          <a:off x="0" y="0"/>
          <a:ext cx="0" cy="0"/>
          <a:chOff x="0" y="0"/>
          <a:chExt cx="0" cy="0"/>
        </a:xfrm>
      </p:grpSpPr>
      <p:sp>
        <p:nvSpPr>
          <p:cNvPr id="6927" name="Google Shape;6927;g2f589c8116d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8" name="Google Shape;6928;g2f589c8116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2" name="Shape 6932"/>
        <p:cNvGrpSpPr/>
        <p:nvPr/>
      </p:nvGrpSpPr>
      <p:grpSpPr>
        <a:xfrm>
          <a:off x="0" y="0"/>
          <a:ext cx="0" cy="0"/>
          <a:chOff x="0" y="0"/>
          <a:chExt cx="0" cy="0"/>
        </a:xfrm>
      </p:grpSpPr>
      <p:sp>
        <p:nvSpPr>
          <p:cNvPr id="6933" name="Google Shape;6933;g2f589c8116d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34" name="Google Shape;6934;g2f589c8116d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8" name="Shape 6938"/>
        <p:cNvGrpSpPr/>
        <p:nvPr/>
      </p:nvGrpSpPr>
      <p:grpSpPr>
        <a:xfrm>
          <a:off x="0" y="0"/>
          <a:ext cx="0" cy="0"/>
          <a:chOff x="0" y="0"/>
          <a:chExt cx="0" cy="0"/>
        </a:xfrm>
      </p:grpSpPr>
      <p:sp>
        <p:nvSpPr>
          <p:cNvPr id="6939" name="Google Shape;6939;g2817ea5f69c_1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0" name="Google Shape;6940;g2817ea5f69c_1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41" name="Google Shape;6941;g2817ea5f69c_1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3" name="Shape 6963"/>
        <p:cNvGrpSpPr/>
        <p:nvPr/>
      </p:nvGrpSpPr>
      <p:grpSpPr>
        <a:xfrm>
          <a:off x="0" y="0"/>
          <a:ext cx="0" cy="0"/>
          <a:chOff x="0" y="0"/>
          <a:chExt cx="0" cy="0"/>
        </a:xfrm>
      </p:grpSpPr>
      <p:sp>
        <p:nvSpPr>
          <p:cNvPr id="6964" name="Google Shape;6964;g2f472bd1606_0_85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5" name="Google Shape;6965;g2f472bd1606_0_85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66" name="Google Shape;6966;g2f472bd1606_0_85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8" name="Shape 6988"/>
        <p:cNvGrpSpPr/>
        <p:nvPr/>
      </p:nvGrpSpPr>
      <p:grpSpPr>
        <a:xfrm>
          <a:off x="0" y="0"/>
          <a:ext cx="0" cy="0"/>
          <a:chOff x="0" y="0"/>
          <a:chExt cx="0" cy="0"/>
        </a:xfrm>
      </p:grpSpPr>
      <p:sp>
        <p:nvSpPr>
          <p:cNvPr id="6989" name="Google Shape;6989;g2817ea5f69c_1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0" name="Google Shape;6990;g2817ea5f69c_1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91" name="Google Shape;6991;g2817ea5f69c_1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4" name="Shape 6814"/>
        <p:cNvGrpSpPr/>
        <p:nvPr/>
      </p:nvGrpSpPr>
      <p:grpSpPr>
        <a:xfrm>
          <a:off x="0" y="0"/>
          <a:ext cx="0" cy="0"/>
          <a:chOff x="0" y="0"/>
          <a:chExt cx="0" cy="0"/>
        </a:xfrm>
      </p:grpSpPr>
      <p:sp>
        <p:nvSpPr>
          <p:cNvPr id="6815" name="Google Shape;6815;g2f472bd1606_0_29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6" name="Google Shape;6816;g2f472bd1606_0_29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17" name="Google Shape;6817;g2f472bd1606_0_29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1" name="Shape 7021"/>
        <p:cNvGrpSpPr/>
        <p:nvPr/>
      </p:nvGrpSpPr>
      <p:grpSpPr>
        <a:xfrm>
          <a:off x="0" y="0"/>
          <a:ext cx="0" cy="0"/>
          <a:chOff x="0" y="0"/>
          <a:chExt cx="0" cy="0"/>
        </a:xfrm>
      </p:grpSpPr>
      <p:sp>
        <p:nvSpPr>
          <p:cNvPr id="7022" name="Google Shape;7022;g2f472bd1606_0_85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3" name="Google Shape;7023;g2f472bd1606_0_85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24" name="Google Shape;7024;g2f472bd1606_0_85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7" name="Shape 7057"/>
        <p:cNvGrpSpPr/>
        <p:nvPr/>
      </p:nvGrpSpPr>
      <p:grpSpPr>
        <a:xfrm>
          <a:off x="0" y="0"/>
          <a:ext cx="0" cy="0"/>
          <a:chOff x="0" y="0"/>
          <a:chExt cx="0" cy="0"/>
        </a:xfrm>
      </p:grpSpPr>
      <p:sp>
        <p:nvSpPr>
          <p:cNvPr id="7058" name="Google Shape;7058;g2f472bd1606_0_213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9" name="Google Shape;7059;g2f472bd1606_0_21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3" name="Shape 7063"/>
        <p:cNvGrpSpPr/>
        <p:nvPr/>
      </p:nvGrpSpPr>
      <p:grpSpPr>
        <a:xfrm>
          <a:off x="0" y="0"/>
          <a:ext cx="0" cy="0"/>
          <a:chOff x="0" y="0"/>
          <a:chExt cx="0" cy="0"/>
        </a:xfrm>
      </p:grpSpPr>
      <p:sp>
        <p:nvSpPr>
          <p:cNvPr id="7064" name="Google Shape;7064;g2f472bd1606_0_213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5" name="Google Shape;7065;g2f472bd1606_0_21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5" name="Shape 7075"/>
        <p:cNvGrpSpPr/>
        <p:nvPr/>
      </p:nvGrpSpPr>
      <p:grpSpPr>
        <a:xfrm>
          <a:off x="0" y="0"/>
          <a:ext cx="0" cy="0"/>
          <a:chOff x="0" y="0"/>
          <a:chExt cx="0" cy="0"/>
        </a:xfrm>
      </p:grpSpPr>
      <p:sp>
        <p:nvSpPr>
          <p:cNvPr id="7076" name="Google Shape;7076;g2817ea5f69c_1_14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77" name="Google Shape;7077;g2817ea5f69c_1_14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5" name="Shape 7125"/>
        <p:cNvGrpSpPr/>
        <p:nvPr/>
      </p:nvGrpSpPr>
      <p:grpSpPr>
        <a:xfrm>
          <a:off x="0" y="0"/>
          <a:ext cx="0" cy="0"/>
          <a:chOff x="0" y="0"/>
          <a:chExt cx="0" cy="0"/>
        </a:xfrm>
      </p:grpSpPr>
      <p:sp>
        <p:nvSpPr>
          <p:cNvPr id="7126" name="Google Shape;7126;g2f472bd1606_0_213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27" name="Google Shape;7127;g2f472bd1606_0_21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3" name="Shape 7153"/>
        <p:cNvGrpSpPr/>
        <p:nvPr/>
      </p:nvGrpSpPr>
      <p:grpSpPr>
        <a:xfrm>
          <a:off x="0" y="0"/>
          <a:ext cx="0" cy="0"/>
          <a:chOff x="0" y="0"/>
          <a:chExt cx="0" cy="0"/>
        </a:xfrm>
      </p:grpSpPr>
      <p:sp>
        <p:nvSpPr>
          <p:cNvPr id="7154" name="Google Shape;7154;g2f472bd1606_0_228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55" name="Google Shape;7155;g2f472bd1606_0_228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8" name="Shape 7158"/>
        <p:cNvGrpSpPr/>
        <p:nvPr/>
      </p:nvGrpSpPr>
      <p:grpSpPr>
        <a:xfrm>
          <a:off x="0" y="0"/>
          <a:ext cx="0" cy="0"/>
          <a:chOff x="0" y="0"/>
          <a:chExt cx="0" cy="0"/>
        </a:xfrm>
      </p:grpSpPr>
      <p:sp>
        <p:nvSpPr>
          <p:cNvPr id="7159" name="Google Shape;7159;g2817ea5f69c_1_15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0" name="Google Shape;7160;g2817ea5f69c_1_15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1" name="Google Shape;7161;g2817ea5f69c_1_15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5" name="Shape 7165"/>
        <p:cNvGrpSpPr/>
        <p:nvPr/>
      </p:nvGrpSpPr>
      <p:grpSpPr>
        <a:xfrm>
          <a:off x="0" y="0"/>
          <a:ext cx="0" cy="0"/>
          <a:chOff x="0" y="0"/>
          <a:chExt cx="0" cy="0"/>
        </a:xfrm>
      </p:grpSpPr>
      <p:sp>
        <p:nvSpPr>
          <p:cNvPr id="7166" name="Google Shape;7166;g2f472bd1606_0_2675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7" name="Google Shape;7167;g2f472bd1606_0_267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0" name="Shape 7170"/>
        <p:cNvGrpSpPr/>
        <p:nvPr/>
      </p:nvGrpSpPr>
      <p:grpSpPr>
        <a:xfrm>
          <a:off x="0" y="0"/>
          <a:ext cx="0" cy="0"/>
          <a:chOff x="0" y="0"/>
          <a:chExt cx="0" cy="0"/>
        </a:xfrm>
      </p:grpSpPr>
      <p:sp>
        <p:nvSpPr>
          <p:cNvPr id="7171" name="Google Shape;7171;g2f472bd1606_0_320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72" name="Google Shape;7172;g2f472bd1606_0_320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6" name="Shape 7176"/>
        <p:cNvGrpSpPr/>
        <p:nvPr/>
      </p:nvGrpSpPr>
      <p:grpSpPr>
        <a:xfrm>
          <a:off x="0" y="0"/>
          <a:ext cx="0" cy="0"/>
          <a:chOff x="0" y="0"/>
          <a:chExt cx="0" cy="0"/>
        </a:xfrm>
      </p:grpSpPr>
      <p:sp>
        <p:nvSpPr>
          <p:cNvPr id="7177" name="Google Shape;7177;g2817ea5f69c_1_29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Data/Metric: Schedule 1/4 workshop within first 30 days</a:t>
            </a:r>
            <a:endParaRPr/>
          </a:p>
          <a:p>
            <a:pPr indent="0" lvl="0" marL="0" rtl="0" algn="l">
              <a:spcBef>
                <a:spcPts val="0"/>
              </a:spcBef>
              <a:spcAft>
                <a:spcPts val="0"/>
              </a:spcAft>
              <a:buNone/>
            </a:pPr>
            <a:r>
              <a:rPr lang="en"/>
              <a:t>Metric: PMD Completion within first 30 days</a:t>
            </a:r>
            <a:endParaRPr/>
          </a:p>
        </p:txBody>
      </p:sp>
      <p:sp>
        <p:nvSpPr>
          <p:cNvPr id="7178" name="Google Shape;7178;g2817ea5f69c_1_29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2" name="Shape 6822"/>
        <p:cNvGrpSpPr/>
        <p:nvPr/>
      </p:nvGrpSpPr>
      <p:grpSpPr>
        <a:xfrm>
          <a:off x="0" y="0"/>
          <a:ext cx="0" cy="0"/>
          <a:chOff x="0" y="0"/>
          <a:chExt cx="0" cy="0"/>
        </a:xfrm>
      </p:grpSpPr>
      <p:sp>
        <p:nvSpPr>
          <p:cNvPr id="6823" name="Google Shape;6823;g2f472bd1606_0_145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4" name="Google Shape;6824;g2f472bd1606_0_145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3" name="Shape 7183"/>
        <p:cNvGrpSpPr/>
        <p:nvPr/>
      </p:nvGrpSpPr>
      <p:grpSpPr>
        <a:xfrm>
          <a:off x="0" y="0"/>
          <a:ext cx="0" cy="0"/>
          <a:chOff x="0" y="0"/>
          <a:chExt cx="0" cy="0"/>
        </a:xfrm>
      </p:grpSpPr>
      <p:sp>
        <p:nvSpPr>
          <p:cNvPr id="7184" name="Google Shape;7184;g2f472bd1606_0_267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Data/Metric: Schedule 1/4 workshop within first 30 days</a:t>
            </a:r>
            <a:endParaRPr/>
          </a:p>
          <a:p>
            <a:pPr indent="0" lvl="0" marL="0" rtl="0" algn="l">
              <a:spcBef>
                <a:spcPts val="0"/>
              </a:spcBef>
              <a:spcAft>
                <a:spcPts val="0"/>
              </a:spcAft>
              <a:buNone/>
            </a:pPr>
            <a:r>
              <a:rPr lang="en"/>
              <a:t>Metric: PMD Completion within first 30 days</a:t>
            </a:r>
            <a:endParaRPr/>
          </a:p>
        </p:txBody>
      </p:sp>
      <p:sp>
        <p:nvSpPr>
          <p:cNvPr id="7185" name="Google Shape;7185;g2f472bd1606_0_267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0" name="Shape 7190"/>
        <p:cNvGrpSpPr/>
        <p:nvPr/>
      </p:nvGrpSpPr>
      <p:grpSpPr>
        <a:xfrm>
          <a:off x="0" y="0"/>
          <a:ext cx="0" cy="0"/>
          <a:chOff x="0" y="0"/>
          <a:chExt cx="0" cy="0"/>
        </a:xfrm>
      </p:grpSpPr>
      <p:sp>
        <p:nvSpPr>
          <p:cNvPr id="7191" name="Google Shape;7191;g2f472bd1606_0_2675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u="sng">
                <a:solidFill>
                  <a:srgbClr val="1155CC"/>
                </a:solidFill>
                <a:hlinkClick r:id="rId2">
                  <a:extLst>
                    <a:ext uri="{A12FA001-AC4F-418D-AE19-62706E023703}">
                      <ahyp:hlinkClr val="tx"/>
                    </a:ext>
                  </a:extLst>
                </a:hlinkClick>
              </a:rPr>
              <a:t>PLPG</a:t>
            </a:r>
            <a:r>
              <a:rPr lang="en">
                <a:solidFill>
                  <a:schemeClr val="dk1"/>
                </a:solidFill>
              </a:rPr>
              <a:t>,</a:t>
            </a:r>
            <a:r>
              <a:rPr lang="en">
                <a:solidFill>
                  <a:schemeClr val="dk1"/>
                </a:solidFill>
                <a:uFill>
                  <a:noFill/>
                </a:uFill>
                <a:hlinkClick r:id="rId3">
                  <a:extLst>
                    <a:ext uri="{A12FA001-AC4F-418D-AE19-62706E023703}">
                      <ahyp:hlinkClr val="tx"/>
                    </a:ext>
                  </a:extLst>
                </a:hlinkClick>
              </a:rPr>
              <a:t> </a:t>
            </a:r>
            <a:r>
              <a:rPr lang="en" u="sng">
                <a:solidFill>
                  <a:srgbClr val="1155CC"/>
                </a:solidFill>
                <a:hlinkClick r:id="rId4">
                  <a:extLst>
                    <a:ext uri="{A12FA001-AC4F-418D-AE19-62706E023703}">
                      <ahyp:hlinkClr val="tx"/>
                    </a:ext>
                  </a:extLst>
                </a:hlinkClick>
              </a:rPr>
              <a:t>NPS &amp; CSAT</a:t>
            </a:r>
            <a:r>
              <a:rPr lang="en">
                <a:solidFill>
                  <a:schemeClr val="dk1"/>
                </a:solidFill>
              </a:rPr>
              <a:t>,</a:t>
            </a:r>
            <a:r>
              <a:rPr lang="en">
                <a:solidFill>
                  <a:schemeClr val="dk1"/>
                </a:solidFill>
                <a:uFill>
                  <a:noFill/>
                </a:uFill>
                <a:hlinkClick r:id="rId5">
                  <a:extLst>
                    <a:ext uri="{A12FA001-AC4F-418D-AE19-62706E023703}">
                      <ahyp:hlinkClr val="tx"/>
                    </a:ext>
                  </a:extLst>
                </a:hlinkClick>
              </a:rPr>
              <a:t> </a:t>
            </a:r>
            <a:r>
              <a:rPr lang="en" u="sng">
                <a:solidFill>
                  <a:srgbClr val="1155CC"/>
                </a:solidFill>
                <a:hlinkClick r:id="rId6">
                  <a:extLst>
                    <a:ext uri="{A12FA001-AC4F-418D-AE19-62706E023703}">
                      <ahyp:hlinkClr val="tx"/>
                    </a:ext>
                  </a:extLst>
                </a:hlinkClick>
              </a:rPr>
              <a:t>PMD</a:t>
            </a:r>
            <a:r>
              <a:rPr lang="en">
                <a:solidFill>
                  <a:schemeClr val="dk1"/>
                </a:solidFill>
              </a:rPr>
              <a:t>, and</a:t>
            </a:r>
            <a:r>
              <a:rPr lang="en">
                <a:solidFill>
                  <a:schemeClr val="dk1"/>
                </a:solidFill>
                <a:uFill>
                  <a:noFill/>
                </a:uFill>
                <a:hlinkClick r:id="rId7">
                  <a:extLst>
                    <a:ext uri="{A12FA001-AC4F-418D-AE19-62706E023703}">
                      <ahyp:hlinkClr val="tx"/>
                    </a:ext>
                  </a:extLst>
                </a:hlinkClick>
              </a:rPr>
              <a:t> </a:t>
            </a:r>
            <a:r>
              <a:rPr lang="en" u="sng">
                <a:solidFill>
                  <a:srgbClr val="1155CC"/>
                </a:solidFill>
                <a:hlinkClick r:id="rId8">
                  <a:extLst>
                    <a:ext uri="{A12FA001-AC4F-418D-AE19-62706E023703}">
                      <ahyp:hlinkClr val="tx"/>
                    </a:ext>
                  </a:extLst>
                </a:hlinkClick>
              </a:rPr>
              <a:t>Subscriptions</a:t>
            </a:r>
            <a:endParaRPr/>
          </a:p>
        </p:txBody>
      </p:sp>
      <p:sp>
        <p:nvSpPr>
          <p:cNvPr id="7192" name="Google Shape;7192;g2f472bd1606_0_267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7" name="Shape 7197"/>
        <p:cNvGrpSpPr/>
        <p:nvPr/>
      </p:nvGrpSpPr>
      <p:grpSpPr>
        <a:xfrm>
          <a:off x="0" y="0"/>
          <a:ext cx="0" cy="0"/>
          <a:chOff x="0" y="0"/>
          <a:chExt cx="0" cy="0"/>
        </a:xfrm>
      </p:grpSpPr>
      <p:sp>
        <p:nvSpPr>
          <p:cNvPr id="7198" name="Google Shape;7198;g2f472bd1606_0_293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99" name="Google Shape;7199;g2f472bd1606_0_293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2" name="Shape 7202"/>
        <p:cNvGrpSpPr/>
        <p:nvPr/>
      </p:nvGrpSpPr>
      <p:grpSpPr>
        <a:xfrm>
          <a:off x="0" y="0"/>
          <a:ext cx="0" cy="0"/>
          <a:chOff x="0" y="0"/>
          <a:chExt cx="0" cy="0"/>
        </a:xfrm>
      </p:grpSpPr>
      <p:sp>
        <p:nvSpPr>
          <p:cNvPr id="7203" name="Google Shape;7203;g2f472bd1606_0_293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u="sng">
                <a:solidFill>
                  <a:srgbClr val="1155CC"/>
                </a:solidFill>
                <a:hlinkClick r:id="rId2">
                  <a:extLst>
                    <a:ext uri="{A12FA001-AC4F-418D-AE19-62706E023703}">
                      <ahyp:hlinkClr val="tx"/>
                    </a:ext>
                  </a:extLst>
                </a:hlinkClick>
              </a:rPr>
              <a:t>PLPG</a:t>
            </a:r>
            <a:r>
              <a:rPr lang="en">
                <a:solidFill>
                  <a:schemeClr val="dk1"/>
                </a:solidFill>
              </a:rPr>
              <a:t>,</a:t>
            </a:r>
            <a:r>
              <a:rPr lang="en">
                <a:solidFill>
                  <a:schemeClr val="dk1"/>
                </a:solidFill>
                <a:uFill>
                  <a:noFill/>
                </a:uFill>
                <a:hlinkClick r:id="rId3">
                  <a:extLst>
                    <a:ext uri="{A12FA001-AC4F-418D-AE19-62706E023703}">
                      <ahyp:hlinkClr val="tx"/>
                    </a:ext>
                  </a:extLst>
                </a:hlinkClick>
              </a:rPr>
              <a:t> </a:t>
            </a:r>
            <a:r>
              <a:rPr lang="en" u="sng">
                <a:solidFill>
                  <a:srgbClr val="1155CC"/>
                </a:solidFill>
                <a:hlinkClick r:id="rId4">
                  <a:extLst>
                    <a:ext uri="{A12FA001-AC4F-418D-AE19-62706E023703}">
                      <ahyp:hlinkClr val="tx"/>
                    </a:ext>
                  </a:extLst>
                </a:hlinkClick>
              </a:rPr>
              <a:t>NPS &amp; CSAT</a:t>
            </a:r>
            <a:r>
              <a:rPr lang="en">
                <a:solidFill>
                  <a:schemeClr val="dk1"/>
                </a:solidFill>
              </a:rPr>
              <a:t>,</a:t>
            </a:r>
            <a:r>
              <a:rPr lang="en">
                <a:solidFill>
                  <a:schemeClr val="dk1"/>
                </a:solidFill>
                <a:uFill>
                  <a:noFill/>
                </a:uFill>
                <a:hlinkClick r:id="rId5">
                  <a:extLst>
                    <a:ext uri="{A12FA001-AC4F-418D-AE19-62706E023703}">
                      <ahyp:hlinkClr val="tx"/>
                    </a:ext>
                  </a:extLst>
                </a:hlinkClick>
              </a:rPr>
              <a:t> </a:t>
            </a:r>
            <a:r>
              <a:rPr lang="en" u="sng">
                <a:solidFill>
                  <a:srgbClr val="1155CC"/>
                </a:solidFill>
                <a:hlinkClick r:id="rId6">
                  <a:extLst>
                    <a:ext uri="{A12FA001-AC4F-418D-AE19-62706E023703}">
                      <ahyp:hlinkClr val="tx"/>
                    </a:ext>
                  </a:extLst>
                </a:hlinkClick>
              </a:rPr>
              <a:t>PMD</a:t>
            </a:r>
            <a:r>
              <a:rPr lang="en">
                <a:solidFill>
                  <a:schemeClr val="dk1"/>
                </a:solidFill>
              </a:rPr>
              <a:t>, and</a:t>
            </a:r>
            <a:r>
              <a:rPr lang="en">
                <a:solidFill>
                  <a:schemeClr val="dk1"/>
                </a:solidFill>
                <a:uFill>
                  <a:noFill/>
                </a:uFill>
                <a:hlinkClick r:id="rId7">
                  <a:extLst>
                    <a:ext uri="{A12FA001-AC4F-418D-AE19-62706E023703}">
                      <ahyp:hlinkClr val="tx"/>
                    </a:ext>
                  </a:extLst>
                </a:hlinkClick>
              </a:rPr>
              <a:t> </a:t>
            </a:r>
            <a:r>
              <a:rPr lang="en" u="sng">
                <a:solidFill>
                  <a:srgbClr val="1155CC"/>
                </a:solidFill>
                <a:hlinkClick r:id="rId8">
                  <a:extLst>
                    <a:ext uri="{A12FA001-AC4F-418D-AE19-62706E023703}">
                      <ahyp:hlinkClr val="tx"/>
                    </a:ext>
                  </a:extLst>
                </a:hlinkClick>
              </a:rPr>
              <a:t>Subscriptions</a:t>
            </a:r>
            <a:endParaRPr/>
          </a:p>
        </p:txBody>
      </p:sp>
      <p:sp>
        <p:nvSpPr>
          <p:cNvPr id="7204" name="Google Shape;7204;g2f472bd1606_0_29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8" name="Shape 7208"/>
        <p:cNvGrpSpPr/>
        <p:nvPr/>
      </p:nvGrpSpPr>
      <p:grpSpPr>
        <a:xfrm>
          <a:off x="0" y="0"/>
          <a:ext cx="0" cy="0"/>
          <a:chOff x="0" y="0"/>
          <a:chExt cx="0" cy="0"/>
        </a:xfrm>
      </p:grpSpPr>
      <p:sp>
        <p:nvSpPr>
          <p:cNvPr id="7209" name="Google Shape;7209;g2f472bd1606_0_320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10" name="Google Shape;7210;g2f472bd1606_0_320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3" name="Shape 7213"/>
        <p:cNvGrpSpPr/>
        <p:nvPr/>
      </p:nvGrpSpPr>
      <p:grpSpPr>
        <a:xfrm>
          <a:off x="0" y="0"/>
          <a:ext cx="0" cy="0"/>
          <a:chOff x="0" y="0"/>
          <a:chExt cx="0" cy="0"/>
        </a:xfrm>
      </p:grpSpPr>
      <p:sp>
        <p:nvSpPr>
          <p:cNvPr id="7214" name="Google Shape;7214;g2f472bd1606_0_320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15" name="Google Shape;7215;g2f472bd1606_0_320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3" name="Shape 6833"/>
        <p:cNvGrpSpPr/>
        <p:nvPr/>
      </p:nvGrpSpPr>
      <p:grpSpPr>
        <a:xfrm>
          <a:off x="0" y="0"/>
          <a:ext cx="0" cy="0"/>
          <a:chOff x="0" y="0"/>
          <a:chExt cx="0" cy="0"/>
        </a:xfrm>
      </p:grpSpPr>
      <p:sp>
        <p:nvSpPr>
          <p:cNvPr id="6834" name="Google Shape;6834;g2817ea5f69c_1_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5" name="Google Shape;6835;g2817ea5f69c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1" name="Shape 6841"/>
        <p:cNvGrpSpPr/>
        <p:nvPr/>
      </p:nvGrpSpPr>
      <p:grpSpPr>
        <a:xfrm>
          <a:off x="0" y="0"/>
          <a:ext cx="0" cy="0"/>
          <a:chOff x="0" y="0"/>
          <a:chExt cx="0" cy="0"/>
        </a:xfrm>
      </p:grpSpPr>
      <p:sp>
        <p:nvSpPr>
          <p:cNvPr id="6842" name="Google Shape;6842;g2f472bd1606_0_387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3" name="Google Shape;6843;g2f472bd1606_0_387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9" name="Shape 6849"/>
        <p:cNvGrpSpPr/>
        <p:nvPr/>
      </p:nvGrpSpPr>
      <p:grpSpPr>
        <a:xfrm>
          <a:off x="0" y="0"/>
          <a:ext cx="0" cy="0"/>
          <a:chOff x="0" y="0"/>
          <a:chExt cx="0" cy="0"/>
        </a:xfrm>
      </p:grpSpPr>
      <p:sp>
        <p:nvSpPr>
          <p:cNvPr id="6850" name="Google Shape;6850;g2f472bd1606_0_158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51" name="Google Shape;6851;g2f472bd1606_0_158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3" name="Shape 6863"/>
        <p:cNvGrpSpPr/>
        <p:nvPr/>
      </p:nvGrpSpPr>
      <p:grpSpPr>
        <a:xfrm>
          <a:off x="0" y="0"/>
          <a:ext cx="0" cy="0"/>
          <a:chOff x="0" y="0"/>
          <a:chExt cx="0" cy="0"/>
        </a:xfrm>
      </p:grpSpPr>
      <p:sp>
        <p:nvSpPr>
          <p:cNvPr id="6864" name="Google Shape;6864;g2f472bd1606_0_346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5" name="Google Shape;6865;g2f472bd1606_0_346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8" name="Shape 6868"/>
        <p:cNvGrpSpPr/>
        <p:nvPr/>
      </p:nvGrpSpPr>
      <p:grpSpPr>
        <a:xfrm>
          <a:off x="0" y="0"/>
          <a:ext cx="0" cy="0"/>
          <a:chOff x="0" y="0"/>
          <a:chExt cx="0" cy="0"/>
        </a:xfrm>
      </p:grpSpPr>
      <p:sp>
        <p:nvSpPr>
          <p:cNvPr id="6869" name="Google Shape;6869;g2f472bd1606_0_171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70" name="Google Shape;6870;g2f472bd1606_0_17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5" name="Shape 6875"/>
        <p:cNvGrpSpPr/>
        <p:nvPr/>
      </p:nvGrpSpPr>
      <p:grpSpPr>
        <a:xfrm>
          <a:off x="0" y="0"/>
          <a:ext cx="0" cy="0"/>
          <a:chOff x="0" y="0"/>
          <a:chExt cx="0" cy="0"/>
        </a:xfrm>
      </p:grpSpPr>
      <p:sp>
        <p:nvSpPr>
          <p:cNvPr id="6876" name="Google Shape;6876;g2f472bd1606_0_172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77" name="Google Shape;6877;g2f472bd1606_0_17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7.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42.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0.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3.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54.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54.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54.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42.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0.pn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3.pn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3.pn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54.png"/></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54.png"/></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5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png"/></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jpg"/></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7.png"/></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5.png"/></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3.pn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2.png"/></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2.png"/></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png"/></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g"/><Relationship Id="rId3" Type="http://schemas.openxmlformats.org/officeDocument/2006/relationships/image" Target="../media/image10.png"/><Relationship Id="rId4" Type="http://schemas.openxmlformats.org/officeDocument/2006/relationships/image" Target="../media/image3.png"/></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2.png"/></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2.png"/></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2.png"/></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3.png"/></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7.png"/></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3.jpg"/></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5.png"/></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0.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7.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 Id="rId3" Type="http://schemas.openxmlformats.org/officeDocument/2006/relationships/image" Target="../media/image2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 Id="rId3" Type="http://schemas.openxmlformats.org/officeDocument/2006/relationships/image" Target="../media/image24.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png"/><Relationship Id="rId3" Type="http://schemas.openxmlformats.org/officeDocument/2006/relationships/image" Target="../media/image30.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11" name="Shape 11"/>
        <p:cNvGrpSpPr/>
        <p:nvPr/>
      </p:nvGrpSpPr>
      <p:grpSpPr>
        <a:xfrm>
          <a:off x="0" y="0"/>
          <a:ext cx="0" cy="0"/>
          <a:chOff x="0" y="0"/>
          <a:chExt cx="0" cy="0"/>
        </a:xfrm>
      </p:grpSpPr>
      <p:sp>
        <p:nvSpPr>
          <p:cNvPr id="12" name="Google Shape;12;p2"/>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 name="Google Shape;13;p2"/>
          <p:cNvSpPr/>
          <p:nvPr/>
        </p:nvSpPr>
        <p:spPr>
          <a:xfrm>
            <a:off x="5849762" y="2525317"/>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4" name="Google Shape;14;p2"/>
          <p:cNvSpPr/>
          <p:nvPr/>
        </p:nvSpPr>
        <p:spPr>
          <a:xfrm>
            <a:off x="0" y="1"/>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5" name="Google Shape;15;p2"/>
          <p:cNvSpPr/>
          <p:nvPr/>
        </p:nvSpPr>
        <p:spPr>
          <a:xfrm>
            <a:off x="5156807" y="1"/>
            <a:ext cx="3988899" cy="2713295"/>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6" name="Google Shape;16;p2"/>
          <p:cNvSpPr/>
          <p:nvPr/>
        </p:nvSpPr>
        <p:spPr>
          <a:xfrm>
            <a:off x="7103457" y="613961"/>
            <a:ext cx="507641" cy="661060"/>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7" name="Google Shape;17;p2"/>
          <p:cNvSpPr/>
          <p:nvPr/>
        </p:nvSpPr>
        <p:spPr>
          <a:xfrm>
            <a:off x="8120233" y="613962"/>
            <a:ext cx="507641" cy="661060"/>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8" name="Google Shape;18;p2"/>
          <p:cNvSpPr/>
          <p:nvPr/>
        </p:nvSpPr>
        <p:spPr>
          <a:xfrm>
            <a:off x="7535229" y="182242"/>
            <a:ext cx="661060" cy="507641"/>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9" name="Google Shape;19;p2"/>
          <p:cNvSpPr/>
          <p:nvPr/>
        </p:nvSpPr>
        <p:spPr>
          <a:xfrm>
            <a:off x="7535230" y="1198944"/>
            <a:ext cx="661060" cy="507641"/>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0" name="Google Shape;20;p2"/>
          <p:cNvSpPr/>
          <p:nvPr/>
        </p:nvSpPr>
        <p:spPr>
          <a:xfrm>
            <a:off x="6596373" y="1078416"/>
            <a:ext cx="2539362" cy="1637049"/>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pic>
        <p:nvPicPr>
          <p:cNvPr id="21" name="Google Shape;21;p2"/>
          <p:cNvPicPr preferRelativeResize="0"/>
          <p:nvPr/>
        </p:nvPicPr>
        <p:blipFill rotWithShape="1">
          <a:blip r:embed="rId2">
            <a:alphaModFix/>
          </a:blip>
          <a:srcRect b="0" l="0" r="0" t="0"/>
          <a:stretch/>
        </p:blipFill>
        <p:spPr>
          <a:xfrm>
            <a:off x="435051" y="444913"/>
            <a:ext cx="2498954" cy="570787"/>
          </a:xfrm>
          <a:prstGeom prst="rect">
            <a:avLst/>
          </a:prstGeom>
          <a:noFill/>
          <a:ln>
            <a:noFill/>
          </a:ln>
        </p:spPr>
      </p:pic>
      <p:sp>
        <p:nvSpPr>
          <p:cNvPr id="22" name="Google Shape;22;p2"/>
          <p:cNvSpPr txBox="1"/>
          <p:nvPr>
            <p:ph idx="1" type="body"/>
          </p:nvPr>
        </p:nvSpPr>
        <p:spPr>
          <a:xfrm>
            <a:off x="435051" y="1898590"/>
            <a:ext cx="5497200" cy="276900"/>
          </a:xfrm>
          <a:prstGeom prst="rect">
            <a:avLst/>
          </a:prstGeom>
          <a:noFill/>
          <a:ln>
            <a:noFill/>
          </a:ln>
        </p:spPr>
        <p:txBody>
          <a:bodyPr anchorCtr="0" anchor="ctr" bIns="34275" lIns="68575" spcFirstLastPara="1" rIns="68575" wrap="square" tIns="34275">
            <a:spAutoFit/>
          </a:bodyPr>
          <a:lstStyle>
            <a:lvl1pPr indent="-228600" lvl="0" marL="457200" marR="0" algn="l">
              <a:lnSpc>
                <a:spcPct val="90000"/>
              </a:lnSpc>
              <a:spcBef>
                <a:spcPts val="0"/>
              </a:spcBef>
              <a:spcAft>
                <a:spcPts val="0"/>
              </a:spcAft>
              <a:buClr>
                <a:schemeClr val="accent1"/>
              </a:buClr>
              <a:buSzPts val="1100"/>
              <a:buNone/>
              <a:defRPr b="1" i="0" sz="1500" u="none" cap="none" strike="noStrike">
                <a:solidFill>
                  <a:schemeClr val="accen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3" name="Google Shape;23;p2"/>
          <p:cNvSpPr txBox="1"/>
          <p:nvPr>
            <p:ph idx="2" type="body"/>
          </p:nvPr>
        </p:nvSpPr>
        <p:spPr>
          <a:xfrm>
            <a:off x="435051" y="2477104"/>
            <a:ext cx="5497200" cy="484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 name="Google Shape;24;p2"/>
          <p:cNvSpPr txBox="1"/>
          <p:nvPr>
            <p:ph idx="3" type="body"/>
          </p:nvPr>
        </p:nvSpPr>
        <p:spPr>
          <a:xfrm>
            <a:off x="435051" y="3263367"/>
            <a:ext cx="5497200" cy="230700"/>
          </a:xfrm>
          <a:prstGeom prst="rect">
            <a:avLst/>
          </a:prstGeom>
          <a:noFill/>
          <a:ln>
            <a:noFill/>
          </a:ln>
        </p:spPr>
        <p:txBody>
          <a:bodyPr anchorCtr="0" anchor="ctr" bIns="34275" lIns="68575" spcFirstLastPara="1" rIns="68575" wrap="square" tIns="34275">
            <a:spAutoFit/>
          </a:bodyPr>
          <a:lstStyle>
            <a:lvl1pPr indent="-228600" lvl="0" marL="457200" marR="0" algn="l">
              <a:lnSpc>
                <a:spcPct val="100000"/>
              </a:lnSpc>
              <a:spcBef>
                <a:spcPts val="0"/>
              </a:spcBef>
              <a:spcAft>
                <a:spcPts val="0"/>
              </a:spcAft>
              <a:buClr>
                <a:srgbClr val="FFFFFF"/>
              </a:buClr>
              <a:buSzPts val="900"/>
              <a:buFont typeface="Arial"/>
              <a:buNone/>
              <a:defRPr b="1" i="0" sz="1100" u="none" cap="none" strike="noStrike">
                <a:solidFill>
                  <a:srgbClr val="FFFFFF"/>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5" name="Google Shape;25;p2"/>
          <p:cNvSpPr txBox="1"/>
          <p:nvPr>
            <p:ph idx="4" type="body"/>
          </p:nvPr>
        </p:nvSpPr>
        <p:spPr>
          <a:xfrm>
            <a:off x="6743700" y="4659491"/>
            <a:ext cx="2171700" cy="267900"/>
          </a:xfrm>
          <a:prstGeom prst="rect">
            <a:avLst/>
          </a:prstGeom>
          <a:noFill/>
          <a:ln>
            <a:noFill/>
          </a:ln>
        </p:spPr>
        <p:txBody>
          <a:bodyPr anchorCtr="0" anchor="t" bIns="34275" lIns="68575" spcFirstLastPara="1" rIns="68575" wrap="square" tIns="34275">
            <a:noAutofit/>
          </a:bodyPr>
          <a:lstStyle>
            <a:lvl1pPr indent="-228600" lvl="0" marL="457200" marR="0" algn="r">
              <a:lnSpc>
                <a:spcPct val="90000"/>
              </a:lnSpc>
              <a:spcBef>
                <a:spcPts val="0"/>
              </a:spcBef>
              <a:spcAft>
                <a:spcPts val="0"/>
              </a:spcAft>
              <a:buClr>
                <a:schemeClr val="lt1"/>
              </a:buClr>
              <a:buSzPts val="1100"/>
              <a:buNone/>
              <a:defRPr b="1" i="0" sz="15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112" name="Shape 112"/>
        <p:cNvGrpSpPr/>
        <p:nvPr/>
      </p:nvGrpSpPr>
      <p:grpSpPr>
        <a:xfrm>
          <a:off x="0" y="0"/>
          <a:ext cx="0" cy="0"/>
          <a:chOff x="0" y="0"/>
          <a:chExt cx="0" cy="0"/>
        </a:xfrm>
      </p:grpSpPr>
      <p:sp>
        <p:nvSpPr>
          <p:cNvPr id="113" name="Google Shape;113;p1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 name="Google Shape;114;p1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11"/>
          <p:cNvSpPr txBox="1"/>
          <p:nvPr>
            <p:ph idx="1" type="body"/>
          </p:nvPr>
        </p:nvSpPr>
        <p:spPr>
          <a:xfrm>
            <a:off x="305990" y="1175854"/>
            <a:ext cx="8532000" cy="34569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16" name="Google Shape;116;p1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17" name="Google Shape;117;p11"/>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bg>
      <p:bgPr>
        <a:solidFill>
          <a:schemeClr val="lt1"/>
        </a:solidFill>
      </p:bgPr>
    </p:bg>
    <p:spTree>
      <p:nvGrpSpPr>
        <p:cNvPr id="1417" name="Shape 1417"/>
        <p:cNvGrpSpPr/>
        <p:nvPr/>
      </p:nvGrpSpPr>
      <p:grpSpPr>
        <a:xfrm>
          <a:off x="0" y="0"/>
          <a:ext cx="0" cy="0"/>
          <a:chOff x="0" y="0"/>
          <a:chExt cx="0" cy="0"/>
        </a:xfrm>
      </p:grpSpPr>
      <p:sp>
        <p:nvSpPr>
          <p:cNvPr id="1418" name="Google Shape;1418;p102"/>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Montserrat"/>
              <a:buNone/>
              <a:defRPr b="1" i="0" sz="33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419" name="Google Shape;1419;p10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
        <p:nvSpPr>
          <p:cNvPr id="1420" name="Google Shape;1420;p102"/>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421" name="Google Shape;1421;p102"/>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422" name="Google Shape;1422;p102"/>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act" showMasterSp="0" type="obj">
  <p:cSld name="OBJECT">
    <p:bg>
      <p:bgPr>
        <a:solidFill>
          <a:schemeClr val="lt1"/>
        </a:solidFill>
      </p:bgPr>
    </p:bg>
    <p:spTree>
      <p:nvGrpSpPr>
        <p:cNvPr id="1423" name="Shape 1423"/>
        <p:cNvGrpSpPr/>
        <p:nvPr/>
      </p:nvGrpSpPr>
      <p:grpSpPr>
        <a:xfrm>
          <a:off x="0" y="0"/>
          <a:ext cx="0" cy="0"/>
          <a:chOff x="0" y="0"/>
          <a:chExt cx="0" cy="0"/>
        </a:xfrm>
      </p:grpSpPr>
      <p:sp>
        <p:nvSpPr>
          <p:cNvPr id="1424" name="Google Shape;1424;p103"/>
          <p:cNvSpPr/>
          <p:nvPr/>
        </p:nvSpPr>
        <p:spPr>
          <a:xfrm>
            <a:off x="0" y="0"/>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425" name="Google Shape;1425;p103"/>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426" name="Google Shape;1426;p103"/>
          <p:cNvSpPr/>
          <p:nvPr/>
        </p:nvSpPr>
        <p:spPr>
          <a:xfrm rot="10800000">
            <a:off x="-3365" y="-2214"/>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427" name="Google Shape;1427;p10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showMasterSp="0">
  <p:cSld name="1_Two Content">
    <p:spTree>
      <p:nvGrpSpPr>
        <p:cNvPr id="1428" name="Shape 1428"/>
        <p:cNvGrpSpPr/>
        <p:nvPr/>
      </p:nvGrpSpPr>
      <p:grpSpPr>
        <a:xfrm>
          <a:off x="0" y="0"/>
          <a:ext cx="0" cy="0"/>
          <a:chOff x="0" y="0"/>
          <a:chExt cx="0" cy="0"/>
        </a:xfrm>
      </p:grpSpPr>
      <p:sp>
        <p:nvSpPr>
          <p:cNvPr id="1429" name="Google Shape;1429;p104"/>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400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30" name="Google Shape;1430;p104"/>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400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31" name="Google Shape;1431;p104"/>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400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32" name="Google Shape;1432;p104"/>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400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33" name="Google Shape;1433;p104"/>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400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34" name="Google Shape;1434;p104"/>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400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35" name="Google Shape;1435;p104"/>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400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36" name="Google Shape;1436;p104"/>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400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37" name="Google Shape;1437;p104"/>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400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38" name="Google Shape;1438;p104"/>
          <p:cNvSpPr/>
          <p:nvPr/>
        </p:nvSpPr>
        <p:spPr>
          <a:xfrm>
            <a:off x="0" y="1"/>
            <a:ext cx="967321" cy="5145465"/>
          </a:xfrm>
          <a:custGeom>
            <a:rect b="b" l="l" r="r" t="t"/>
            <a:pathLst>
              <a:path extrusionOk="0" h="11308715" w="2125980">
                <a:moveTo>
                  <a:pt x="0" y="11308556"/>
                </a:moveTo>
                <a:lnTo>
                  <a:pt x="2125589" y="11308556"/>
                </a:lnTo>
                <a:lnTo>
                  <a:pt x="2125589" y="0"/>
                </a:lnTo>
                <a:lnTo>
                  <a:pt x="0" y="0"/>
                </a:lnTo>
                <a:lnTo>
                  <a:pt x="0" y="11308556"/>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39" name="Google Shape;1439;p104"/>
          <p:cNvSpPr txBox="1"/>
          <p:nvPr>
            <p:ph type="title"/>
          </p:nvPr>
        </p:nvSpPr>
        <p:spPr>
          <a:xfrm>
            <a:off x="3124854" y="1130054"/>
            <a:ext cx="2894400" cy="518100"/>
          </a:xfrm>
          <a:prstGeom prst="rect">
            <a:avLst/>
          </a:prstGeom>
          <a:noFill/>
          <a:ln>
            <a:noFill/>
          </a:ln>
        </p:spPr>
        <p:txBody>
          <a:bodyPr anchorCtr="0" anchor="ctr" bIns="0" lIns="0" spcFirstLastPara="1" rIns="0" wrap="square" tIns="0">
            <a:normAutofit/>
          </a:bodyPr>
          <a:lstStyle>
            <a:lvl1pPr lvl="0" marR="0" rtl="0" algn="l">
              <a:lnSpc>
                <a:spcPct val="90000"/>
              </a:lnSpc>
              <a:spcBef>
                <a:spcPts val="0"/>
              </a:spcBef>
              <a:spcAft>
                <a:spcPts val="0"/>
              </a:spcAft>
              <a:buClr>
                <a:srgbClr val="00527B"/>
              </a:buClr>
              <a:buSzPts val="3400"/>
              <a:buFont typeface="Montserrat"/>
              <a:buNone/>
              <a:defRPr b="1" i="0" sz="3400" u="none" cap="none" strike="noStrike">
                <a:solidFill>
                  <a:srgbClr val="00527B"/>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440" name="Google Shape;1440;p104"/>
          <p:cNvSpPr txBox="1"/>
          <p:nvPr>
            <p:ph idx="1" type="body"/>
          </p:nvPr>
        </p:nvSpPr>
        <p:spPr>
          <a:xfrm>
            <a:off x="457200" y="1183006"/>
            <a:ext cx="3977700" cy="265500"/>
          </a:xfrm>
          <a:prstGeom prst="rect">
            <a:avLst/>
          </a:prstGeom>
          <a:noFill/>
          <a:ln>
            <a:noFill/>
          </a:ln>
        </p:spPr>
        <p:txBody>
          <a:bodyPr anchorCtr="0" anchor="t" bIns="0" lIns="0" spcFirstLastPara="1" rIns="0" wrap="square" tIns="0">
            <a:sp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17500" lvl="1" marL="914400" marR="0" rtl="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chemeClr val="dk1"/>
              </a:buClr>
              <a:buSzPts val="14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
        <p:nvSpPr>
          <p:cNvPr id="1441" name="Google Shape;1441;p104"/>
          <p:cNvSpPr txBox="1"/>
          <p:nvPr>
            <p:ph idx="2" type="body"/>
          </p:nvPr>
        </p:nvSpPr>
        <p:spPr>
          <a:xfrm>
            <a:off x="4709160" y="1183006"/>
            <a:ext cx="3977700" cy="265500"/>
          </a:xfrm>
          <a:prstGeom prst="rect">
            <a:avLst/>
          </a:prstGeom>
          <a:noFill/>
          <a:ln>
            <a:noFill/>
          </a:ln>
        </p:spPr>
        <p:txBody>
          <a:bodyPr anchorCtr="0" anchor="t" bIns="0" lIns="0" spcFirstLastPara="1" rIns="0" wrap="square" tIns="0">
            <a:sp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17500" lvl="1" marL="914400" marR="0" rtl="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chemeClr val="dk1"/>
              </a:buClr>
              <a:buSzPts val="14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
        <p:nvSpPr>
          <p:cNvPr id="1442" name="Google Shape;1442;p104"/>
          <p:cNvSpPr/>
          <p:nvPr/>
        </p:nvSpPr>
        <p:spPr>
          <a:xfrm>
            <a:off x="2" y="2"/>
            <a:ext cx="1309986" cy="1548638"/>
          </a:xfrm>
          <a:custGeom>
            <a:rect b="b" l="l" r="r" t="t"/>
            <a:pathLst>
              <a:path extrusionOk="0" h="3403600" w="2879090">
                <a:moveTo>
                  <a:pt x="2878697" y="0"/>
                </a:moveTo>
                <a:lnTo>
                  <a:pt x="0" y="0"/>
                </a:lnTo>
                <a:lnTo>
                  <a:pt x="0" y="3403540"/>
                </a:lnTo>
                <a:lnTo>
                  <a:pt x="2878697" y="686973"/>
                </a:lnTo>
                <a:lnTo>
                  <a:pt x="2878697" y="0"/>
                </a:lnTo>
                <a:close/>
              </a:path>
            </a:pathLst>
          </a:custGeom>
          <a:solidFill>
            <a:srgbClr val="668EB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43" name="Google Shape;1443;p104"/>
          <p:cNvSpPr/>
          <p:nvPr/>
        </p:nvSpPr>
        <p:spPr>
          <a:xfrm>
            <a:off x="2" y="0"/>
            <a:ext cx="1309986" cy="1548638"/>
          </a:xfrm>
          <a:custGeom>
            <a:rect b="b" l="l" r="r" t="t"/>
            <a:pathLst>
              <a:path extrusionOk="0" h="3403600" w="2879090">
                <a:moveTo>
                  <a:pt x="2878697" y="0"/>
                </a:moveTo>
                <a:lnTo>
                  <a:pt x="0" y="0"/>
                </a:lnTo>
                <a:lnTo>
                  <a:pt x="0" y="3403540"/>
                </a:lnTo>
                <a:lnTo>
                  <a:pt x="2878697" y="0"/>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44" name="Google Shape;1444;p104"/>
          <p:cNvSpPr/>
          <p:nvPr/>
        </p:nvSpPr>
        <p:spPr>
          <a:xfrm>
            <a:off x="2738815" y="4921200"/>
            <a:ext cx="5613524" cy="0"/>
          </a:xfrm>
          <a:custGeom>
            <a:rect b="b" l="l" r="r" t="t"/>
            <a:pathLst>
              <a:path extrusionOk="0" h="120000" w="12337415">
                <a:moveTo>
                  <a:pt x="0" y="0"/>
                </a:moveTo>
                <a:lnTo>
                  <a:pt x="12337153" y="0"/>
                </a:lnTo>
              </a:path>
            </a:pathLst>
          </a:custGeom>
          <a:noFill/>
          <a:ln cap="flat" cmpd="sng" w="10450">
            <a:solidFill>
              <a:srgbClr val="B3C6D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45" name="Google Shape;1445;p104"/>
          <p:cNvSpPr txBox="1"/>
          <p:nvPr>
            <p:ph idx="12" type="sldNum"/>
          </p:nvPr>
        </p:nvSpPr>
        <p:spPr>
          <a:xfrm>
            <a:off x="8350240" y="4733898"/>
            <a:ext cx="548400" cy="261600"/>
          </a:xfrm>
          <a:prstGeom prst="rect">
            <a:avLst/>
          </a:prstGeom>
          <a:noFill/>
          <a:ln>
            <a:noFill/>
          </a:ln>
        </p:spPr>
        <p:txBody>
          <a:bodyPr anchorCtr="0" anchor="ctr" bIns="0" lIns="0" spcFirstLastPara="1" rIns="0" wrap="square" tIns="0">
            <a:noAutofit/>
          </a:bodyPr>
          <a:lstStyle>
            <a:lvl1pPr indent="0" lvl="0" marL="0" marR="0" rtl="0" algn="r">
              <a:lnSpc>
                <a:spcPct val="119250"/>
              </a:lnSpc>
              <a:spcBef>
                <a:spcPts val="0"/>
              </a:spcBef>
              <a:spcAft>
                <a:spcPts val="0"/>
              </a:spcAft>
              <a:buClr>
                <a:srgbClr val="000000"/>
              </a:buClr>
              <a:buSzPts val="1800"/>
              <a:buFont typeface="Arial"/>
              <a:buNone/>
              <a:defRPr b="0" i="0" sz="1800" u="none" cap="none" strike="noStrike">
                <a:solidFill>
                  <a:srgbClr val="F6921E"/>
                </a:solidFill>
                <a:latin typeface="Calibri"/>
                <a:ea typeface="Calibri"/>
                <a:cs typeface="Calibri"/>
                <a:sym typeface="Calibri"/>
              </a:defRPr>
            </a:lvl1pPr>
            <a:lvl2pPr indent="0" lvl="1" marL="0" marR="0" rtl="0" algn="r">
              <a:lnSpc>
                <a:spcPct val="119250"/>
              </a:lnSpc>
              <a:spcBef>
                <a:spcPts val="0"/>
              </a:spcBef>
              <a:spcAft>
                <a:spcPts val="0"/>
              </a:spcAft>
              <a:buClr>
                <a:srgbClr val="000000"/>
              </a:buClr>
              <a:buSzPts val="1800"/>
              <a:buFont typeface="Arial"/>
              <a:buNone/>
              <a:defRPr b="0" i="0" sz="1800" u="none" cap="none" strike="noStrike">
                <a:solidFill>
                  <a:srgbClr val="F6921E"/>
                </a:solidFill>
                <a:latin typeface="Calibri"/>
                <a:ea typeface="Calibri"/>
                <a:cs typeface="Calibri"/>
                <a:sym typeface="Calibri"/>
              </a:defRPr>
            </a:lvl2pPr>
            <a:lvl3pPr indent="0" lvl="2" marL="0" marR="0" rtl="0" algn="r">
              <a:lnSpc>
                <a:spcPct val="119250"/>
              </a:lnSpc>
              <a:spcBef>
                <a:spcPts val="0"/>
              </a:spcBef>
              <a:spcAft>
                <a:spcPts val="0"/>
              </a:spcAft>
              <a:buClr>
                <a:srgbClr val="000000"/>
              </a:buClr>
              <a:buSzPts val="1800"/>
              <a:buFont typeface="Arial"/>
              <a:buNone/>
              <a:defRPr b="0" i="0" sz="1800" u="none" cap="none" strike="noStrike">
                <a:solidFill>
                  <a:srgbClr val="F6921E"/>
                </a:solidFill>
                <a:latin typeface="Calibri"/>
                <a:ea typeface="Calibri"/>
                <a:cs typeface="Calibri"/>
                <a:sym typeface="Calibri"/>
              </a:defRPr>
            </a:lvl3pPr>
            <a:lvl4pPr indent="0" lvl="3" marL="0" marR="0" rtl="0" algn="r">
              <a:lnSpc>
                <a:spcPct val="119250"/>
              </a:lnSpc>
              <a:spcBef>
                <a:spcPts val="0"/>
              </a:spcBef>
              <a:spcAft>
                <a:spcPts val="0"/>
              </a:spcAft>
              <a:buClr>
                <a:srgbClr val="000000"/>
              </a:buClr>
              <a:buSzPts val="1800"/>
              <a:buFont typeface="Arial"/>
              <a:buNone/>
              <a:defRPr b="0" i="0" sz="1800" u="none" cap="none" strike="noStrike">
                <a:solidFill>
                  <a:srgbClr val="F6921E"/>
                </a:solidFill>
                <a:latin typeface="Calibri"/>
                <a:ea typeface="Calibri"/>
                <a:cs typeface="Calibri"/>
                <a:sym typeface="Calibri"/>
              </a:defRPr>
            </a:lvl4pPr>
            <a:lvl5pPr indent="0" lvl="4" marL="0" marR="0" rtl="0" algn="r">
              <a:lnSpc>
                <a:spcPct val="119250"/>
              </a:lnSpc>
              <a:spcBef>
                <a:spcPts val="0"/>
              </a:spcBef>
              <a:spcAft>
                <a:spcPts val="0"/>
              </a:spcAft>
              <a:buClr>
                <a:srgbClr val="000000"/>
              </a:buClr>
              <a:buSzPts val="1800"/>
              <a:buFont typeface="Arial"/>
              <a:buNone/>
              <a:defRPr b="0" i="0" sz="1800" u="none" cap="none" strike="noStrike">
                <a:solidFill>
                  <a:srgbClr val="F6921E"/>
                </a:solidFill>
                <a:latin typeface="Calibri"/>
                <a:ea typeface="Calibri"/>
                <a:cs typeface="Calibri"/>
                <a:sym typeface="Calibri"/>
              </a:defRPr>
            </a:lvl5pPr>
            <a:lvl6pPr indent="0" lvl="5" marL="0" marR="0" rtl="0" algn="r">
              <a:lnSpc>
                <a:spcPct val="119250"/>
              </a:lnSpc>
              <a:spcBef>
                <a:spcPts val="0"/>
              </a:spcBef>
              <a:spcAft>
                <a:spcPts val="0"/>
              </a:spcAft>
              <a:buClr>
                <a:srgbClr val="000000"/>
              </a:buClr>
              <a:buSzPts val="1800"/>
              <a:buFont typeface="Arial"/>
              <a:buNone/>
              <a:defRPr b="0" i="0" sz="1800" u="none" cap="none" strike="noStrike">
                <a:solidFill>
                  <a:srgbClr val="F6921E"/>
                </a:solidFill>
                <a:latin typeface="Calibri"/>
                <a:ea typeface="Calibri"/>
                <a:cs typeface="Calibri"/>
                <a:sym typeface="Calibri"/>
              </a:defRPr>
            </a:lvl6pPr>
            <a:lvl7pPr indent="0" lvl="6" marL="0" marR="0" rtl="0" algn="r">
              <a:lnSpc>
                <a:spcPct val="119250"/>
              </a:lnSpc>
              <a:spcBef>
                <a:spcPts val="0"/>
              </a:spcBef>
              <a:spcAft>
                <a:spcPts val="0"/>
              </a:spcAft>
              <a:buClr>
                <a:srgbClr val="000000"/>
              </a:buClr>
              <a:buSzPts val="1800"/>
              <a:buFont typeface="Arial"/>
              <a:buNone/>
              <a:defRPr b="0" i="0" sz="1800" u="none" cap="none" strike="noStrike">
                <a:solidFill>
                  <a:srgbClr val="F6921E"/>
                </a:solidFill>
                <a:latin typeface="Calibri"/>
                <a:ea typeface="Calibri"/>
                <a:cs typeface="Calibri"/>
                <a:sym typeface="Calibri"/>
              </a:defRPr>
            </a:lvl7pPr>
            <a:lvl8pPr indent="0" lvl="7" marL="0" marR="0" rtl="0" algn="r">
              <a:lnSpc>
                <a:spcPct val="119250"/>
              </a:lnSpc>
              <a:spcBef>
                <a:spcPts val="0"/>
              </a:spcBef>
              <a:spcAft>
                <a:spcPts val="0"/>
              </a:spcAft>
              <a:buClr>
                <a:srgbClr val="000000"/>
              </a:buClr>
              <a:buSzPts val="1800"/>
              <a:buFont typeface="Arial"/>
              <a:buNone/>
              <a:defRPr b="0" i="0" sz="1800" u="none" cap="none" strike="noStrike">
                <a:solidFill>
                  <a:srgbClr val="F6921E"/>
                </a:solidFill>
                <a:latin typeface="Calibri"/>
                <a:ea typeface="Calibri"/>
                <a:cs typeface="Calibri"/>
                <a:sym typeface="Calibri"/>
              </a:defRPr>
            </a:lvl8pPr>
            <a:lvl9pPr indent="0" lvl="8" marL="0" marR="0" rtl="0" algn="r">
              <a:lnSpc>
                <a:spcPct val="119250"/>
              </a:lnSpc>
              <a:spcBef>
                <a:spcPts val="0"/>
              </a:spcBef>
              <a:spcAft>
                <a:spcPts val="0"/>
              </a:spcAft>
              <a:buClr>
                <a:srgbClr val="000000"/>
              </a:buClr>
              <a:buSzPts val="1800"/>
              <a:buFont typeface="Arial"/>
              <a:buNone/>
              <a:defRPr b="0" i="0" sz="1800" u="none" cap="none" strike="noStrike">
                <a:solidFill>
                  <a:srgbClr val="F6921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888888"/>
              </a:solidFill>
            </a:endParaRPr>
          </a:p>
        </p:txBody>
      </p:sp>
      <p:pic>
        <p:nvPicPr>
          <p:cNvPr id="1446" name="Google Shape;1446;p104"/>
          <p:cNvPicPr preferRelativeResize="0"/>
          <p:nvPr/>
        </p:nvPicPr>
        <p:blipFill rotWithShape="1">
          <a:blip r:embed="rId2">
            <a:alphaModFix/>
          </a:blip>
          <a:srcRect b="0" l="0" r="0" t="0"/>
          <a:stretch/>
        </p:blipFill>
        <p:spPr>
          <a:xfrm>
            <a:off x="1524458" y="4685754"/>
            <a:ext cx="1071478" cy="244687"/>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1452" name="Shape 1452"/>
        <p:cNvGrpSpPr/>
        <p:nvPr/>
      </p:nvGrpSpPr>
      <p:grpSpPr>
        <a:xfrm>
          <a:off x="0" y="0"/>
          <a:ext cx="0" cy="0"/>
          <a:chOff x="0" y="0"/>
          <a:chExt cx="0" cy="0"/>
        </a:xfrm>
      </p:grpSpPr>
      <p:sp>
        <p:nvSpPr>
          <p:cNvPr id="1453" name="Google Shape;1453;p10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54" name="Google Shape;1454;p10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455" name="Google Shape;1455;p10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456" name="Google Shape;1456;p106"/>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57" name="Google Shape;1457;p106"/>
          <p:cNvSpPr/>
          <p:nvPr>
            <p:ph idx="2" type="dgm"/>
          </p:nvPr>
        </p:nvSpPr>
        <p:spPr>
          <a:xfrm>
            <a:off x="4664869" y="1386893"/>
            <a:ext cx="4173000" cy="2807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400"/>
              <a:buFont typeface="Arial"/>
              <a:buNone/>
              <a:defRPr b="0" i="0" sz="14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58" name="Google Shape;1458;p106"/>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Заголовок раздела">
  <p:cSld name="6_Заголовок раздела">
    <p:bg>
      <p:bgPr>
        <a:blipFill>
          <a:blip r:embed="rId2">
            <a:alphaModFix amt="99000"/>
          </a:blip>
          <a:stretch>
            <a:fillRect/>
          </a:stretch>
        </a:blipFill>
      </p:bgPr>
    </p:bg>
    <p:spTree>
      <p:nvGrpSpPr>
        <p:cNvPr id="1459" name="Shape 1459"/>
        <p:cNvGrpSpPr/>
        <p:nvPr/>
      </p:nvGrpSpPr>
      <p:grpSpPr>
        <a:xfrm>
          <a:off x="0" y="0"/>
          <a:ext cx="0" cy="0"/>
          <a:chOff x="0" y="0"/>
          <a:chExt cx="0" cy="0"/>
        </a:xfrm>
      </p:grpSpPr>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1">
  <p:cSld name="1_Заголовок раздела_18">
    <p:bg>
      <p:bgPr>
        <a:solidFill>
          <a:schemeClr val="lt1"/>
        </a:solidFill>
      </p:bgPr>
    </p:bg>
    <p:spTree>
      <p:nvGrpSpPr>
        <p:cNvPr id="1460" name="Shape 1460"/>
        <p:cNvGrpSpPr/>
        <p:nvPr/>
      </p:nvGrpSpPr>
      <p:grpSpPr>
        <a:xfrm>
          <a:off x="0" y="0"/>
          <a:ext cx="0" cy="0"/>
          <a:chOff x="0" y="0"/>
          <a:chExt cx="0" cy="0"/>
        </a:xfrm>
      </p:grpSpPr>
      <p:sp>
        <p:nvSpPr>
          <p:cNvPr id="1461" name="Google Shape;1461;p108"/>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1462" name="Google Shape;1462;p108"/>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
        <p:nvSpPr>
          <p:cNvPr id="1463" name="Google Shape;1463;p108"/>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2">
  <p:cSld name="1_Заголовок раздела_19">
    <p:bg>
      <p:bgPr>
        <a:solidFill>
          <a:schemeClr val="lt1"/>
        </a:solidFill>
      </p:bgPr>
    </p:bg>
    <p:spTree>
      <p:nvGrpSpPr>
        <p:cNvPr id="1464" name="Shape 1464"/>
        <p:cNvGrpSpPr/>
        <p:nvPr/>
      </p:nvGrpSpPr>
      <p:grpSpPr>
        <a:xfrm>
          <a:off x="0" y="0"/>
          <a:ext cx="0" cy="0"/>
          <a:chOff x="0" y="0"/>
          <a:chExt cx="0" cy="0"/>
        </a:xfrm>
      </p:grpSpPr>
      <p:sp>
        <p:nvSpPr>
          <p:cNvPr id="1465" name="Google Shape;1465;p109"/>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1466" name="Google Shape;1466;p109"/>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Заголовок раздела">
  <p:cSld name="3_Заголовок раздела">
    <p:bg>
      <p:bgPr>
        <a:solidFill>
          <a:schemeClr val="lt1"/>
        </a:solidFill>
      </p:bgPr>
    </p:bg>
    <p:spTree>
      <p:nvGrpSpPr>
        <p:cNvPr id="1467" name="Shape 1467"/>
        <p:cNvGrpSpPr/>
        <p:nvPr/>
      </p:nvGrpSpPr>
      <p:grpSpPr>
        <a:xfrm>
          <a:off x="0" y="0"/>
          <a:ext cx="0" cy="0"/>
          <a:chOff x="0" y="0"/>
          <a:chExt cx="0" cy="0"/>
        </a:xfrm>
      </p:grpSpPr>
      <p:sp>
        <p:nvSpPr>
          <p:cNvPr id="1468" name="Google Shape;1468;p110"/>
          <p:cNvSpPr/>
          <p:nvPr/>
        </p:nvSpPr>
        <p:spPr>
          <a:xfrm>
            <a:off x="0" y="-60290"/>
            <a:ext cx="3270900" cy="5268000"/>
          </a:xfrm>
          <a:prstGeom prst="rect">
            <a:avLst/>
          </a:prstGeom>
          <a:blipFill rotWithShape="1">
            <a:blip r:embed="rId2">
              <a:alphaModFix/>
            </a:blip>
            <a:stretch>
              <a:fillRect b="1299" l="0" r="79" t="98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469" name="Google Shape;1469;p110"/>
          <p:cNvSpPr/>
          <p:nvPr/>
        </p:nvSpPr>
        <p:spPr>
          <a:xfrm>
            <a:off x="0" y="0"/>
            <a:ext cx="3270900" cy="5143500"/>
          </a:xfrm>
          <a:prstGeom prst="rect">
            <a:avLst/>
          </a:prstGeom>
          <a:solidFill>
            <a:srgbClr val="00527C">
              <a:alpha val="6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470" name="Google Shape;1470;p110"/>
          <p:cNvSpPr/>
          <p:nvPr/>
        </p:nvSpPr>
        <p:spPr>
          <a:xfrm>
            <a:off x="2101490" y="1408730"/>
            <a:ext cx="2338496" cy="2326039"/>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471" name="Google Shape;1471;p110"/>
          <p:cNvSpPr/>
          <p:nvPr/>
        </p:nvSpPr>
        <p:spPr>
          <a:xfrm>
            <a:off x="2425342" y="1716489"/>
            <a:ext cx="1691512" cy="168250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472" name="Google Shape;1472;p110"/>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3">
  <p:cSld name="1_Заголовок раздела_20">
    <p:bg>
      <p:bgPr>
        <a:solidFill>
          <a:schemeClr val="lt1"/>
        </a:solidFill>
      </p:bgPr>
    </p:bg>
    <p:spTree>
      <p:nvGrpSpPr>
        <p:cNvPr id="1473" name="Shape 1473"/>
        <p:cNvGrpSpPr/>
        <p:nvPr/>
      </p:nvGrpSpPr>
      <p:grpSpPr>
        <a:xfrm>
          <a:off x="0" y="0"/>
          <a:ext cx="0" cy="0"/>
          <a:chOff x="0" y="0"/>
          <a:chExt cx="0" cy="0"/>
        </a:xfrm>
      </p:grpSpPr>
      <p:sp>
        <p:nvSpPr>
          <p:cNvPr id="1474" name="Google Shape;1474;p111"/>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1475" name="Google Shape;1475;p111"/>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4">
  <p:cSld name="1_Заголовок раздела_21">
    <p:bg>
      <p:bgPr>
        <a:solidFill>
          <a:schemeClr val="lt1"/>
        </a:solidFill>
      </p:bgPr>
    </p:bg>
    <p:spTree>
      <p:nvGrpSpPr>
        <p:cNvPr id="1476" name="Shape 1476"/>
        <p:cNvGrpSpPr/>
        <p:nvPr/>
      </p:nvGrpSpPr>
      <p:grpSpPr>
        <a:xfrm>
          <a:off x="0" y="0"/>
          <a:ext cx="0" cy="0"/>
          <a:chOff x="0" y="0"/>
          <a:chExt cx="0" cy="0"/>
        </a:xfrm>
      </p:grpSpPr>
      <p:sp>
        <p:nvSpPr>
          <p:cNvPr id="1477" name="Google Shape;1477;p112"/>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1478" name="Google Shape;1478;p112"/>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118" name="Shape 118"/>
        <p:cNvGrpSpPr/>
        <p:nvPr/>
      </p:nvGrpSpPr>
      <p:grpSpPr>
        <a:xfrm>
          <a:off x="0" y="0"/>
          <a:ext cx="0" cy="0"/>
          <a:chOff x="0" y="0"/>
          <a:chExt cx="0" cy="0"/>
        </a:xfrm>
      </p:grpSpPr>
      <p:sp>
        <p:nvSpPr>
          <p:cNvPr id="119" name="Google Shape;119;p1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0" name="Google Shape;120;p1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1" name="Google Shape;121;p12"/>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b="1" sz="12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12"/>
          <p:cNvSpPr txBox="1"/>
          <p:nvPr>
            <p:ph idx="2" type="body"/>
          </p:nvPr>
        </p:nvSpPr>
        <p:spPr>
          <a:xfrm>
            <a:off x="305990" y="1524731"/>
            <a:ext cx="8532000" cy="3018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1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4" name="Google Shape;124;p12"/>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1479" name="Shape 1479"/>
        <p:cNvGrpSpPr/>
        <p:nvPr/>
      </p:nvGrpSpPr>
      <p:grpSpPr>
        <a:xfrm>
          <a:off x="0" y="0"/>
          <a:ext cx="0" cy="0"/>
          <a:chOff x="0" y="0"/>
          <a:chExt cx="0" cy="0"/>
        </a:xfrm>
      </p:grpSpPr>
      <p:sp>
        <p:nvSpPr>
          <p:cNvPr id="1480" name="Google Shape;1480;p11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81" name="Google Shape;1481;p11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482" name="Google Shape;1482;p11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483" name="Google Shape;1483;p11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1484" name="Shape 1484"/>
        <p:cNvGrpSpPr/>
        <p:nvPr/>
      </p:nvGrpSpPr>
      <p:grpSpPr>
        <a:xfrm>
          <a:off x="0" y="0"/>
          <a:ext cx="0" cy="0"/>
          <a:chOff x="0" y="0"/>
          <a:chExt cx="0" cy="0"/>
        </a:xfrm>
      </p:grpSpPr>
      <p:sp>
        <p:nvSpPr>
          <p:cNvPr id="1485" name="Google Shape;1485;p11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86" name="Google Shape;1486;p11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487" name="Google Shape;1487;p11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488" name="Google Shape;1488;p11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89" name="Google Shape;1489;p114"/>
          <p:cNvSpPr/>
          <p:nvPr>
            <p:ph idx="2" type="chart"/>
          </p:nvPr>
        </p:nvSpPr>
        <p:spPr>
          <a:xfrm>
            <a:off x="4664869" y="1386893"/>
            <a:ext cx="4173000" cy="28080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90" name="Google Shape;1490;p114"/>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91" name="Shape 1491"/>
        <p:cNvGrpSpPr/>
        <p:nvPr/>
      </p:nvGrpSpPr>
      <p:grpSpPr>
        <a:xfrm>
          <a:off x="0" y="0"/>
          <a:ext cx="0" cy="0"/>
          <a:chOff x="0" y="0"/>
          <a:chExt cx="0" cy="0"/>
        </a:xfrm>
      </p:grpSpPr>
      <p:sp>
        <p:nvSpPr>
          <p:cNvPr id="1492" name="Google Shape;1492;p115"/>
          <p:cNvSpPr/>
          <p:nvPr/>
        </p:nvSpPr>
        <p:spPr>
          <a:xfrm flipH="1">
            <a:off x="-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493" name="Google Shape;1493;p115"/>
          <p:cNvSpPr txBox="1"/>
          <p:nvPr>
            <p:ph type="title"/>
          </p:nvPr>
        </p:nvSpPr>
        <p:spPr>
          <a:xfrm>
            <a:off x="305991" y="299058"/>
            <a:ext cx="58458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Arial"/>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94" name="Google Shape;1494;p115"/>
          <p:cNvSpPr txBox="1"/>
          <p:nvPr>
            <p:ph idx="1" type="body"/>
          </p:nvPr>
        </p:nvSpPr>
        <p:spPr>
          <a:xfrm>
            <a:off x="305990" y="1369219"/>
            <a:ext cx="85320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dk1"/>
              </a:buClr>
              <a:buSzPts val="2100"/>
              <a:buChar char="•"/>
              <a:defRPr>
                <a:solidFill>
                  <a:schemeClr val="dk1"/>
                </a:solidFill>
              </a:defRPr>
            </a:lvl1pPr>
            <a:lvl2pPr indent="-342900" lvl="1" marL="914400" rtl="0" algn="l">
              <a:lnSpc>
                <a:spcPct val="90000"/>
              </a:lnSpc>
              <a:spcBef>
                <a:spcPts val="400"/>
              </a:spcBef>
              <a:spcAft>
                <a:spcPts val="0"/>
              </a:spcAft>
              <a:buClr>
                <a:schemeClr val="dk1"/>
              </a:buClr>
              <a:buSzPts val="1800"/>
              <a:buChar char="•"/>
              <a:defRPr>
                <a:solidFill>
                  <a:schemeClr val="dk1"/>
                </a:solidFill>
              </a:defRPr>
            </a:lvl2pPr>
            <a:lvl3pPr indent="-323850" lvl="2" marL="1371600" rtl="0" algn="l">
              <a:lnSpc>
                <a:spcPct val="90000"/>
              </a:lnSpc>
              <a:spcBef>
                <a:spcPts val="400"/>
              </a:spcBef>
              <a:spcAft>
                <a:spcPts val="0"/>
              </a:spcAft>
              <a:buClr>
                <a:schemeClr val="dk1"/>
              </a:buClr>
              <a:buSzPts val="1500"/>
              <a:buChar char="•"/>
              <a:defRPr>
                <a:solidFill>
                  <a:schemeClr val="dk1"/>
                </a:solidFill>
              </a:defRPr>
            </a:lvl3pPr>
            <a:lvl4pPr indent="-317500" lvl="3" marL="1828800" rtl="0" algn="l">
              <a:lnSpc>
                <a:spcPct val="90000"/>
              </a:lnSpc>
              <a:spcBef>
                <a:spcPts val="400"/>
              </a:spcBef>
              <a:spcAft>
                <a:spcPts val="0"/>
              </a:spcAft>
              <a:buClr>
                <a:schemeClr val="dk1"/>
              </a:buClr>
              <a:buSzPts val="1400"/>
              <a:buChar char="•"/>
              <a:defRPr>
                <a:solidFill>
                  <a:schemeClr val="dk1"/>
                </a:solidFill>
              </a:defRPr>
            </a:lvl4pPr>
            <a:lvl5pPr indent="-317500" lvl="4" marL="2286000" rtl="0" algn="l">
              <a:lnSpc>
                <a:spcPct val="90000"/>
              </a:lnSpc>
              <a:spcBef>
                <a:spcPts val="400"/>
              </a:spcBef>
              <a:spcAft>
                <a:spcPts val="0"/>
              </a:spcAft>
              <a:buClr>
                <a:schemeClr val="dk1"/>
              </a:buClr>
              <a:buSzPts val="1400"/>
              <a:buChar char="•"/>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495" name="Google Shape;1495;p115"/>
          <p:cNvPicPr preferRelativeResize="0"/>
          <p:nvPr/>
        </p:nvPicPr>
        <p:blipFill rotWithShape="1">
          <a:blip r:embed="rId3">
            <a:alphaModFix/>
          </a:blip>
          <a:srcRect b="0" l="0" r="0" t="0"/>
          <a:stretch/>
        </p:blipFill>
        <p:spPr>
          <a:xfrm>
            <a:off x="7210369" y="444398"/>
            <a:ext cx="1685870"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
  <p:cSld name="1_Заголовок раздела_1">
    <p:bg>
      <p:bgPr>
        <a:solidFill>
          <a:schemeClr val="lt1"/>
        </a:solidFill>
      </p:bgPr>
    </p:bg>
    <p:spTree>
      <p:nvGrpSpPr>
        <p:cNvPr id="1496" name="Shape 1496"/>
        <p:cNvGrpSpPr/>
        <p:nvPr/>
      </p:nvGrpSpPr>
      <p:grpSpPr>
        <a:xfrm>
          <a:off x="0" y="0"/>
          <a:ext cx="0" cy="0"/>
          <a:chOff x="0" y="0"/>
          <a:chExt cx="0" cy="0"/>
        </a:xfrm>
      </p:grpSpPr>
      <p:sp>
        <p:nvSpPr>
          <p:cNvPr id="1497" name="Google Shape;1497;p116"/>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1498" name="Google Shape;1498;p116"/>
          <p:cNvPicPr preferRelativeResize="0"/>
          <p:nvPr/>
        </p:nvPicPr>
        <p:blipFill rotWithShape="1">
          <a:blip r:embed="rId3">
            <a:alphaModFix/>
          </a:blip>
          <a:srcRect b="0" l="0" r="0" t="0"/>
          <a:stretch/>
        </p:blipFill>
        <p:spPr>
          <a:xfrm>
            <a:off x="6922938" y="413984"/>
            <a:ext cx="1685870" cy="562275"/>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5">
  <p:cSld name="1_Заголовок раздела_17">
    <p:bg>
      <p:bgPr>
        <a:solidFill>
          <a:schemeClr val="lt1"/>
        </a:solidFill>
      </p:bgPr>
    </p:bg>
    <p:spTree>
      <p:nvGrpSpPr>
        <p:cNvPr id="1499" name="Shape 1499"/>
        <p:cNvGrpSpPr/>
        <p:nvPr/>
      </p:nvGrpSpPr>
      <p:grpSpPr>
        <a:xfrm>
          <a:off x="0" y="0"/>
          <a:ext cx="0" cy="0"/>
          <a:chOff x="0" y="0"/>
          <a:chExt cx="0" cy="0"/>
        </a:xfrm>
      </p:grpSpPr>
      <p:sp>
        <p:nvSpPr>
          <p:cNvPr id="1500" name="Google Shape;1500;p117"/>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lt1"/>
              </a:solidFill>
              <a:latin typeface="Roboto"/>
              <a:ea typeface="Roboto"/>
              <a:cs typeface="Roboto"/>
              <a:sym typeface="Roboto"/>
            </a:endParaRPr>
          </a:p>
        </p:txBody>
      </p:sp>
      <p:pic>
        <p:nvPicPr>
          <p:cNvPr id="1501" name="Google Shape;1501;p117"/>
          <p:cNvPicPr preferRelativeResize="0"/>
          <p:nvPr/>
        </p:nvPicPr>
        <p:blipFill rotWithShape="1">
          <a:blip r:embed="rId3">
            <a:alphaModFix/>
          </a:blip>
          <a:srcRect b="0" l="0" r="0" t="0"/>
          <a:stretch/>
        </p:blipFill>
        <p:spPr>
          <a:xfrm>
            <a:off x="6922938" y="413984"/>
            <a:ext cx="1685870" cy="562275"/>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1502" name="Shape 1502"/>
        <p:cNvGrpSpPr/>
        <p:nvPr/>
      </p:nvGrpSpPr>
      <p:grpSpPr>
        <a:xfrm>
          <a:off x="0" y="0"/>
          <a:ext cx="0" cy="0"/>
          <a:chOff x="0" y="0"/>
          <a:chExt cx="0" cy="0"/>
        </a:xfrm>
      </p:grpSpPr>
      <p:sp>
        <p:nvSpPr>
          <p:cNvPr id="1503" name="Google Shape;1503;p11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04" name="Google Shape;1504;p11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505" name="Google Shape;1505;p118"/>
          <p:cNvSpPr txBox="1"/>
          <p:nvPr>
            <p:ph idx="1" type="body"/>
          </p:nvPr>
        </p:nvSpPr>
        <p:spPr>
          <a:xfrm>
            <a:off x="305991"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06" name="Google Shape;1506;p11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07" name="Google Shape;1507;p118"/>
          <p:cNvSpPr txBox="1"/>
          <p:nvPr>
            <p:ph idx="2"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08" name="Google Shape;1508;p118"/>
          <p:cNvSpPr txBox="1"/>
          <p:nvPr>
            <p:ph idx="3" type="body"/>
          </p:nvPr>
        </p:nvSpPr>
        <p:spPr>
          <a:xfrm>
            <a:off x="3277773"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09" name="Google Shape;1509;p118"/>
          <p:cNvSpPr txBox="1"/>
          <p:nvPr>
            <p:ph idx="4" type="body"/>
          </p:nvPr>
        </p:nvSpPr>
        <p:spPr>
          <a:xfrm>
            <a:off x="6249555"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10" name="Google Shape;1510;p118"/>
          <p:cNvSpPr txBox="1"/>
          <p:nvPr>
            <p:ph idx="5" type="body"/>
          </p:nvPr>
        </p:nvSpPr>
        <p:spPr>
          <a:xfrm>
            <a:off x="305992"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11" name="Google Shape;1511;p118"/>
          <p:cNvSpPr txBox="1"/>
          <p:nvPr>
            <p:ph idx="6" type="body"/>
          </p:nvPr>
        </p:nvSpPr>
        <p:spPr>
          <a:xfrm>
            <a:off x="3277772"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12" name="Google Shape;1512;p118"/>
          <p:cNvSpPr txBox="1"/>
          <p:nvPr>
            <p:ph idx="7" type="body"/>
          </p:nvPr>
        </p:nvSpPr>
        <p:spPr>
          <a:xfrm>
            <a:off x="6249553"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13" name="Google Shape;1513;p118"/>
          <p:cNvSpPr/>
          <p:nvPr>
            <p:ph idx="8" type="pic"/>
          </p:nvPr>
        </p:nvSpPr>
        <p:spPr>
          <a:xfrm>
            <a:off x="305991" y="1576052"/>
            <a:ext cx="298500" cy="298500"/>
          </a:xfrm>
          <a:prstGeom prst="rect">
            <a:avLst/>
          </a:prstGeom>
          <a:solidFill>
            <a:srgbClr val="DDE6EF"/>
          </a:solidFill>
          <a:ln>
            <a:noFill/>
          </a:ln>
        </p:spPr>
      </p:sp>
      <p:sp>
        <p:nvSpPr>
          <p:cNvPr id="1514" name="Google Shape;1514;p118"/>
          <p:cNvSpPr/>
          <p:nvPr>
            <p:ph idx="9" type="pic"/>
          </p:nvPr>
        </p:nvSpPr>
        <p:spPr>
          <a:xfrm>
            <a:off x="3277773" y="1576052"/>
            <a:ext cx="298500" cy="298500"/>
          </a:xfrm>
          <a:prstGeom prst="rect">
            <a:avLst/>
          </a:prstGeom>
          <a:solidFill>
            <a:srgbClr val="DDE6EF"/>
          </a:solidFill>
          <a:ln>
            <a:noFill/>
          </a:ln>
        </p:spPr>
      </p:sp>
      <p:sp>
        <p:nvSpPr>
          <p:cNvPr id="1515" name="Google Shape;1515;p118"/>
          <p:cNvSpPr/>
          <p:nvPr>
            <p:ph idx="13" type="pic"/>
          </p:nvPr>
        </p:nvSpPr>
        <p:spPr>
          <a:xfrm>
            <a:off x="6249553" y="1576052"/>
            <a:ext cx="298500" cy="2985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1516" name="Shape 1516"/>
        <p:cNvGrpSpPr/>
        <p:nvPr/>
      </p:nvGrpSpPr>
      <p:grpSpPr>
        <a:xfrm>
          <a:off x="0" y="0"/>
          <a:ext cx="0" cy="0"/>
          <a:chOff x="0" y="0"/>
          <a:chExt cx="0" cy="0"/>
        </a:xfrm>
      </p:grpSpPr>
      <p:sp>
        <p:nvSpPr>
          <p:cNvPr id="1517" name="Google Shape;1517;p11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18" name="Google Shape;1518;p11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519" name="Google Shape;1519;p119"/>
          <p:cNvSpPr txBox="1"/>
          <p:nvPr>
            <p:ph idx="1" type="body"/>
          </p:nvPr>
        </p:nvSpPr>
        <p:spPr>
          <a:xfrm>
            <a:off x="305990" y="1176338"/>
            <a:ext cx="71250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20" name="Google Shape;1520;p11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21" name="Google Shape;1521;p119"/>
          <p:cNvSpPr txBox="1"/>
          <p:nvPr>
            <p:ph idx="2"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22" name="Google Shape;1522;p119"/>
          <p:cNvSpPr/>
          <p:nvPr>
            <p:ph idx="3" type="pic"/>
          </p:nvPr>
        </p:nvSpPr>
        <p:spPr>
          <a:xfrm>
            <a:off x="386954" y="1952254"/>
            <a:ext cx="279900" cy="279900"/>
          </a:xfrm>
          <a:prstGeom prst="rect">
            <a:avLst/>
          </a:prstGeom>
          <a:solidFill>
            <a:srgbClr val="DDE6EF"/>
          </a:solidFill>
          <a:ln>
            <a:noFill/>
          </a:ln>
        </p:spPr>
      </p:sp>
      <p:sp>
        <p:nvSpPr>
          <p:cNvPr id="1523" name="Google Shape;1523;p119"/>
          <p:cNvSpPr/>
          <p:nvPr>
            <p:ph idx="4" type="pic"/>
          </p:nvPr>
        </p:nvSpPr>
        <p:spPr>
          <a:xfrm>
            <a:off x="386954" y="2754825"/>
            <a:ext cx="279900" cy="279900"/>
          </a:xfrm>
          <a:prstGeom prst="rect">
            <a:avLst/>
          </a:prstGeom>
          <a:solidFill>
            <a:srgbClr val="DDE6EF"/>
          </a:solidFill>
          <a:ln>
            <a:noFill/>
          </a:ln>
        </p:spPr>
      </p:sp>
      <p:sp>
        <p:nvSpPr>
          <p:cNvPr id="1524" name="Google Shape;1524;p119"/>
          <p:cNvSpPr/>
          <p:nvPr>
            <p:ph idx="5" type="pic"/>
          </p:nvPr>
        </p:nvSpPr>
        <p:spPr>
          <a:xfrm>
            <a:off x="386954" y="3557396"/>
            <a:ext cx="279900" cy="279900"/>
          </a:xfrm>
          <a:prstGeom prst="rect">
            <a:avLst/>
          </a:prstGeom>
          <a:solidFill>
            <a:srgbClr val="DDE6EF"/>
          </a:solidFill>
          <a:ln>
            <a:noFill/>
          </a:ln>
        </p:spPr>
      </p:sp>
      <p:sp>
        <p:nvSpPr>
          <p:cNvPr id="1525" name="Google Shape;1525;p119"/>
          <p:cNvSpPr txBox="1"/>
          <p:nvPr>
            <p:ph idx="6" type="body"/>
          </p:nvPr>
        </p:nvSpPr>
        <p:spPr>
          <a:xfrm>
            <a:off x="1014366" y="1897812"/>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26" name="Google Shape;1526;p119"/>
          <p:cNvSpPr txBox="1"/>
          <p:nvPr>
            <p:ph idx="7" type="body"/>
          </p:nvPr>
        </p:nvSpPr>
        <p:spPr>
          <a:xfrm>
            <a:off x="1014366" y="2717028"/>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27" name="Google Shape;1527;p119"/>
          <p:cNvSpPr txBox="1"/>
          <p:nvPr>
            <p:ph idx="8" type="body"/>
          </p:nvPr>
        </p:nvSpPr>
        <p:spPr>
          <a:xfrm>
            <a:off x="1014366" y="351724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28" name="Google Shape;1528;p119"/>
          <p:cNvSpPr/>
          <p:nvPr>
            <p:ph idx="9" type="chart"/>
          </p:nvPr>
        </p:nvSpPr>
        <p:spPr>
          <a:xfrm>
            <a:off x="4316016" y="1176338"/>
            <a:ext cx="4243200" cy="336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p:cSld name="1_Заголовок раздела_2">
    <p:bg>
      <p:bgPr>
        <a:solidFill>
          <a:schemeClr val="lt1"/>
        </a:solidFill>
      </p:bgPr>
    </p:bg>
    <p:spTree>
      <p:nvGrpSpPr>
        <p:cNvPr id="1529" name="Shape 1529"/>
        <p:cNvGrpSpPr/>
        <p:nvPr/>
      </p:nvGrpSpPr>
      <p:grpSpPr>
        <a:xfrm>
          <a:off x="0" y="0"/>
          <a:ext cx="0" cy="0"/>
          <a:chOff x="0" y="0"/>
          <a:chExt cx="0" cy="0"/>
        </a:xfrm>
      </p:grpSpPr>
      <p:sp>
        <p:nvSpPr>
          <p:cNvPr id="1530" name="Google Shape;1530;p120"/>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1531" name="Google Shape;1531;p120"/>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532" name="Shape 1532"/>
        <p:cNvGrpSpPr/>
        <p:nvPr/>
      </p:nvGrpSpPr>
      <p:grpSpPr>
        <a:xfrm>
          <a:off x="0" y="0"/>
          <a:ext cx="0" cy="0"/>
          <a:chOff x="0" y="0"/>
          <a:chExt cx="0" cy="0"/>
        </a:xfrm>
      </p:grpSpPr>
      <p:sp>
        <p:nvSpPr>
          <p:cNvPr id="1533" name="Google Shape;1533;p121"/>
          <p:cNvSpPr/>
          <p:nvPr/>
        </p:nvSpPr>
        <p:spPr>
          <a:xfrm>
            <a:off x="0"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34" name="Google Shape;1534;p121"/>
          <p:cNvSpPr/>
          <p:nvPr/>
        </p:nvSpPr>
        <p:spPr>
          <a:xfrm flipH="1">
            <a:off x="-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535" name="Google Shape;1535;p121"/>
          <p:cNvSpPr txBox="1"/>
          <p:nvPr>
            <p:ph type="title"/>
          </p:nvPr>
        </p:nvSpPr>
        <p:spPr>
          <a:xfrm>
            <a:off x="305991" y="299058"/>
            <a:ext cx="58458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36" name="Google Shape;1536;p121"/>
          <p:cNvSpPr txBox="1"/>
          <p:nvPr>
            <p:ph idx="1" type="body"/>
          </p:nvPr>
        </p:nvSpPr>
        <p:spPr>
          <a:xfrm>
            <a:off x="305990" y="1369219"/>
            <a:ext cx="85320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lt1"/>
              </a:buClr>
              <a:buSzPts val="21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23850" lvl="2" marL="1371600" rtl="0" algn="l">
              <a:lnSpc>
                <a:spcPct val="90000"/>
              </a:lnSpc>
              <a:spcBef>
                <a:spcPts val="400"/>
              </a:spcBef>
              <a:spcAft>
                <a:spcPts val="0"/>
              </a:spcAft>
              <a:buClr>
                <a:schemeClr val="lt1"/>
              </a:buClr>
              <a:buSzPts val="1500"/>
              <a:buChar char="•"/>
              <a:defRPr>
                <a:solidFill>
                  <a:schemeClr val="lt1"/>
                </a:solidFill>
              </a:defRPr>
            </a:lvl3pPr>
            <a:lvl4pPr indent="-317500" lvl="3" marL="1828800" rtl="0" algn="l">
              <a:lnSpc>
                <a:spcPct val="90000"/>
              </a:lnSpc>
              <a:spcBef>
                <a:spcPts val="400"/>
              </a:spcBef>
              <a:spcAft>
                <a:spcPts val="0"/>
              </a:spcAft>
              <a:buClr>
                <a:schemeClr val="lt1"/>
              </a:buClr>
              <a:buSzPts val="1400"/>
              <a:buChar char="•"/>
              <a:defRPr>
                <a:solidFill>
                  <a:schemeClr val="lt1"/>
                </a:solidFill>
              </a:defRPr>
            </a:lvl4pPr>
            <a:lvl5pPr indent="-317500" lvl="4" marL="2286000" rtl="0" algn="l">
              <a:lnSpc>
                <a:spcPct val="90000"/>
              </a:lnSpc>
              <a:spcBef>
                <a:spcPts val="400"/>
              </a:spcBef>
              <a:spcAft>
                <a:spcPts val="0"/>
              </a:spcAft>
              <a:buClr>
                <a:schemeClr val="lt1"/>
              </a:buClr>
              <a:buSzPts val="14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537" name="Google Shape;1537;p121"/>
          <p:cNvCxnSpPr/>
          <p:nvPr/>
        </p:nvCxnSpPr>
        <p:spPr>
          <a:xfrm>
            <a:off x="300837" y="4688541"/>
            <a:ext cx="8542500" cy="0"/>
          </a:xfrm>
          <a:prstGeom prst="straightConnector1">
            <a:avLst/>
          </a:prstGeom>
          <a:noFill/>
          <a:ln cap="flat" cmpd="sng" w="12700">
            <a:solidFill>
              <a:schemeClr val="lt1"/>
            </a:solidFill>
            <a:prstDash val="solid"/>
            <a:round/>
            <a:headEnd len="sm" w="sm" type="none"/>
            <a:tailEnd len="sm" w="sm" type="none"/>
          </a:ln>
        </p:spPr>
      </p:cxnSp>
      <p:sp>
        <p:nvSpPr>
          <p:cNvPr id="1538" name="Google Shape;1538;p121"/>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800"/>
              <a:buFont typeface="Arial"/>
              <a:buNone/>
            </a:pPr>
            <a:r>
              <a:rPr b="0" i="0" lang="en" sz="800" u="none" cap="none" strike="noStrike">
                <a:solidFill>
                  <a:schemeClr val="lt1"/>
                </a:solidFill>
                <a:latin typeface="Arial"/>
                <a:ea typeface="Arial"/>
                <a:cs typeface="Arial"/>
                <a:sym typeface="Arial"/>
              </a:rPr>
              <a:t>©2022 Vecteris – For Internal use only. Do not distribute</a:t>
            </a:r>
            <a:endParaRPr b="0" i="0" sz="1400" u="none" cap="none" strike="noStrike">
              <a:solidFill>
                <a:schemeClr val="lt1"/>
              </a:solidFill>
              <a:latin typeface="Arial"/>
              <a:ea typeface="Arial"/>
              <a:cs typeface="Arial"/>
              <a:sym typeface="Arial"/>
            </a:endParaRPr>
          </a:p>
        </p:txBody>
      </p:sp>
      <p:sp>
        <p:nvSpPr>
          <p:cNvPr id="1539" name="Google Shape;1539;p121"/>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lt1"/>
              </a:buClr>
              <a:buSzPts val="800"/>
              <a:buFont typeface="Arial"/>
              <a:buNone/>
            </a:pPr>
            <a:fld id="{00000000-1234-1234-1234-123412341234}" type="slidenum">
              <a:rPr b="0" i="0" lang="en" sz="8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pic>
        <p:nvPicPr>
          <p:cNvPr id="1540" name="Google Shape;1540;p121"/>
          <p:cNvPicPr preferRelativeResize="0"/>
          <p:nvPr/>
        </p:nvPicPr>
        <p:blipFill rotWithShape="1">
          <a:blip r:embed="rId3">
            <a:alphaModFix/>
          </a:blip>
          <a:srcRect b="0" l="0" r="0" t="0"/>
          <a:stretch/>
        </p:blipFill>
        <p:spPr>
          <a:xfrm>
            <a:off x="7210369" y="444398"/>
            <a:ext cx="1685868"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in Title &amp; Subtitle">
  <p:cSld name="1_Main Title &amp; Subtitle">
    <p:spTree>
      <p:nvGrpSpPr>
        <p:cNvPr id="1541" name="Shape 1541"/>
        <p:cNvGrpSpPr/>
        <p:nvPr/>
      </p:nvGrpSpPr>
      <p:grpSpPr>
        <a:xfrm>
          <a:off x="0" y="0"/>
          <a:ext cx="0" cy="0"/>
          <a:chOff x="0" y="0"/>
          <a:chExt cx="0" cy="0"/>
        </a:xfrm>
      </p:grpSpPr>
      <p:sp>
        <p:nvSpPr>
          <p:cNvPr id="1542" name="Google Shape;1542;p122"/>
          <p:cNvSpPr txBox="1"/>
          <p:nvPr>
            <p:ph idx="1" type="body"/>
          </p:nvPr>
        </p:nvSpPr>
        <p:spPr>
          <a:xfrm>
            <a:off x="387819" y="730530"/>
            <a:ext cx="8368500" cy="173400"/>
          </a:xfrm>
          <a:prstGeom prst="rect">
            <a:avLst/>
          </a:prstGeom>
          <a:noFill/>
          <a:ln>
            <a:noFill/>
          </a:ln>
        </p:spPr>
        <p:txBody>
          <a:bodyPr anchorCtr="0" anchor="ctr" bIns="0" lIns="0" spcFirstLastPara="1" rIns="0" wrap="square" tIns="0">
            <a:noAutofit/>
          </a:bodyPr>
          <a:lstStyle>
            <a:lvl1pPr indent="-228600" lvl="0" marL="457200" marR="0" rtl="0" algn="l">
              <a:lnSpc>
                <a:spcPct val="90000"/>
              </a:lnSpc>
              <a:spcBef>
                <a:spcPts val="200"/>
              </a:spcBef>
              <a:spcAft>
                <a:spcPts val="0"/>
              </a:spcAft>
              <a:buClr>
                <a:srgbClr val="7F7F7F"/>
              </a:buClr>
              <a:buSzPts val="1100"/>
              <a:buFont typeface="Arial"/>
              <a:buNone/>
              <a:defRPr b="0" i="0" sz="1100" u="none" cap="none" strike="noStrike">
                <a:solidFill>
                  <a:srgbClr val="7F7F7F"/>
                </a:solidFill>
                <a:latin typeface="Roboto"/>
                <a:ea typeface="Roboto"/>
                <a:cs typeface="Roboto"/>
                <a:sym typeface="Roboto"/>
              </a:defRPr>
            </a:lvl1pPr>
            <a:lvl2pPr indent="-228600" lvl="1" marL="914400" marR="0" rtl="0" algn="l">
              <a:lnSpc>
                <a:spcPct val="90000"/>
              </a:lnSpc>
              <a:spcBef>
                <a:spcPts val="200"/>
              </a:spcBef>
              <a:spcAft>
                <a:spcPts val="0"/>
              </a:spcAft>
              <a:buClr>
                <a:schemeClr val="dk1"/>
              </a:buClr>
              <a:buSzPts val="1200"/>
              <a:buFont typeface="Arial"/>
              <a:buNone/>
              <a:defRPr b="0" i="0" sz="1200" u="none" cap="none" strike="noStrike">
                <a:solidFill>
                  <a:schemeClr val="dk1"/>
                </a:solidFill>
                <a:latin typeface="Roboto"/>
                <a:ea typeface="Roboto"/>
                <a:cs typeface="Roboto"/>
                <a:sym typeface="Roboto"/>
              </a:defRPr>
            </a:lvl2pPr>
            <a:lvl3pPr indent="-228600" lvl="2" marL="1371600" marR="0" rtl="0" algn="l">
              <a:lnSpc>
                <a:spcPct val="90000"/>
              </a:lnSpc>
              <a:spcBef>
                <a:spcPts val="200"/>
              </a:spcBef>
              <a:spcAft>
                <a:spcPts val="0"/>
              </a:spcAft>
              <a:buClr>
                <a:schemeClr val="dk1"/>
              </a:buClr>
              <a:buSzPts val="1000"/>
              <a:buFont typeface="Arial"/>
              <a:buNone/>
              <a:defRPr b="0" i="0" sz="1000" u="none" cap="none" strike="noStrike">
                <a:solidFill>
                  <a:schemeClr val="dk1"/>
                </a:solidFill>
                <a:latin typeface="Roboto"/>
                <a:ea typeface="Roboto"/>
                <a:cs typeface="Roboto"/>
                <a:sym typeface="Roboto"/>
              </a:defRPr>
            </a:lvl3pPr>
            <a:lvl4pPr indent="-228600" lvl="3" marL="18288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4pPr>
            <a:lvl5pPr indent="-228600" lvl="4" marL="22860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5pPr>
            <a:lvl6pPr indent="-228600" lvl="5" marL="27432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6pPr>
            <a:lvl7pPr indent="-228600" lvl="6" marL="32004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7pPr>
            <a:lvl8pPr indent="-228600" lvl="7" marL="36576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8pPr>
            <a:lvl9pPr indent="-228600" lvl="8" marL="41148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9pPr>
          </a:lstStyle>
          <a:p/>
        </p:txBody>
      </p:sp>
      <p:sp>
        <p:nvSpPr>
          <p:cNvPr id="1543" name="Google Shape;1543;p122"/>
          <p:cNvSpPr txBox="1"/>
          <p:nvPr>
            <p:ph type="title"/>
          </p:nvPr>
        </p:nvSpPr>
        <p:spPr>
          <a:xfrm>
            <a:off x="387819" y="282611"/>
            <a:ext cx="8368500" cy="409500"/>
          </a:xfrm>
          <a:prstGeom prst="rect">
            <a:avLst/>
          </a:prstGeom>
          <a:noFill/>
          <a:ln>
            <a:noFill/>
          </a:ln>
        </p:spPr>
        <p:txBody>
          <a:bodyPr anchorCtr="0" anchor="ctr" bIns="0" lIns="0" spcFirstLastPara="1" rIns="0" wrap="square" tIns="0">
            <a:normAutofit/>
          </a:bodyPr>
          <a:lstStyle>
            <a:lvl1pPr lvl="0" marR="0" rtl="0" algn="l">
              <a:lnSpc>
                <a:spcPct val="90000"/>
              </a:lnSpc>
              <a:spcBef>
                <a:spcPts val="0"/>
              </a:spcBef>
              <a:spcAft>
                <a:spcPts val="0"/>
              </a:spcAft>
              <a:buClr>
                <a:srgbClr val="5B5B5B"/>
              </a:buClr>
              <a:buSzPts val="3000"/>
              <a:buFont typeface="Roboto"/>
              <a:buNone/>
              <a:defRPr b="0" i="0" sz="3000" u="none" cap="none" strike="noStrike">
                <a:solidFill>
                  <a:srgbClr val="5B5B5B"/>
                </a:solidFill>
                <a:latin typeface="Roboto"/>
                <a:ea typeface="Roboto"/>
                <a:cs typeface="Roboto"/>
                <a:sym typeface="Roboto"/>
              </a:defRPr>
            </a:lvl1pPr>
            <a:lvl2pPr lvl="1" rtl="0" algn="l">
              <a:lnSpc>
                <a:spcPct val="100000"/>
              </a:lnSpc>
              <a:spcBef>
                <a:spcPts val="0"/>
              </a:spcBef>
              <a:spcAft>
                <a:spcPts val="0"/>
              </a:spcAft>
              <a:buSzPts val="1100"/>
              <a:buNone/>
              <a:defRPr sz="1800"/>
            </a:lvl2pPr>
            <a:lvl3pPr lvl="2" rtl="0" algn="l">
              <a:lnSpc>
                <a:spcPct val="100000"/>
              </a:lnSpc>
              <a:spcBef>
                <a:spcPts val="0"/>
              </a:spcBef>
              <a:spcAft>
                <a:spcPts val="0"/>
              </a:spcAft>
              <a:buSzPts val="1100"/>
              <a:buNone/>
              <a:defRPr sz="1800"/>
            </a:lvl3pPr>
            <a:lvl4pPr lvl="3" rtl="0" algn="l">
              <a:lnSpc>
                <a:spcPct val="100000"/>
              </a:lnSpc>
              <a:spcBef>
                <a:spcPts val="0"/>
              </a:spcBef>
              <a:spcAft>
                <a:spcPts val="0"/>
              </a:spcAft>
              <a:buSzPts val="1100"/>
              <a:buNone/>
              <a:defRPr sz="1800"/>
            </a:lvl4pPr>
            <a:lvl5pPr lvl="4" rtl="0" algn="l">
              <a:lnSpc>
                <a:spcPct val="100000"/>
              </a:lnSpc>
              <a:spcBef>
                <a:spcPts val="0"/>
              </a:spcBef>
              <a:spcAft>
                <a:spcPts val="0"/>
              </a:spcAft>
              <a:buSzPts val="1100"/>
              <a:buNone/>
              <a:defRPr sz="1800"/>
            </a:lvl5pPr>
            <a:lvl6pPr lvl="5" rtl="0" algn="l">
              <a:lnSpc>
                <a:spcPct val="100000"/>
              </a:lnSpc>
              <a:spcBef>
                <a:spcPts val="0"/>
              </a:spcBef>
              <a:spcAft>
                <a:spcPts val="0"/>
              </a:spcAft>
              <a:buSzPts val="1100"/>
              <a:buNone/>
              <a:defRPr sz="1800"/>
            </a:lvl6pPr>
            <a:lvl7pPr lvl="6" rtl="0" algn="l">
              <a:lnSpc>
                <a:spcPct val="100000"/>
              </a:lnSpc>
              <a:spcBef>
                <a:spcPts val="0"/>
              </a:spcBef>
              <a:spcAft>
                <a:spcPts val="0"/>
              </a:spcAft>
              <a:buSzPts val="1100"/>
              <a:buNone/>
              <a:defRPr sz="1800"/>
            </a:lvl7pPr>
            <a:lvl8pPr lvl="7" rtl="0" algn="l">
              <a:lnSpc>
                <a:spcPct val="100000"/>
              </a:lnSpc>
              <a:spcBef>
                <a:spcPts val="0"/>
              </a:spcBef>
              <a:spcAft>
                <a:spcPts val="0"/>
              </a:spcAft>
              <a:buSzPts val="1100"/>
              <a:buNone/>
              <a:defRPr sz="1800"/>
            </a:lvl8pPr>
            <a:lvl9pPr lvl="8" rtl="0" algn="l">
              <a:lnSpc>
                <a:spcPct val="100000"/>
              </a:lnSpc>
              <a:spcBef>
                <a:spcPts val="0"/>
              </a:spcBef>
              <a:spcAft>
                <a:spcPts val="0"/>
              </a:spcAft>
              <a:buSzPts val="11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125" name="Shape 125"/>
        <p:cNvGrpSpPr/>
        <p:nvPr/>
      </p:nvGrpSpPr>
      <p:grpSpPr>
        <a:xfrm>
          <a:off x="0" y="0"/>
          <a:ext cx="0" cy="0"/>
          <a:chOff x="0" y="0"/>
          <a:chExt cx="0" cy="0"/>
        </a:xfrm>
      </p:grpSpPr>
      <p:sp>
        <p:nvSpPr>
          <p:cNvPr id="126" name="Google Shape;126;p1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7" name="Google Shape;127;p1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8" name="Google Shape;128;p13"/>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b="1" sz="12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9" name="Google Shape;129;p13"/>
          <p:cNvSpPr txBox="1"/>
          <p:nvPr>
            <p:ph idx="2" type="body"/>
          </p:nvPr>
        </p:nvSpPr>
        <p:spPr>
          <a:xfrm>
            <a:off x="305991"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1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1" name="Google Shape;131;p13"/>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2" name="Google Shape;132;p13"/>
          <p:cNvSpPr txBox="1"/>
          <p:nvPr>
            <p:ph idx="4" type="body"/>
          </p:nvPr>
        </p:nvSpPr>
        <p:spPr>
          <a:xfrm>
            <a:off x="3277773"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3" name="Google Shape;133;p13"/>
          <p:cNvSpPr txBox="1"/>
          <p:nvPr>
            <p:ph idx="5" type="body"/>
          </p:nvPr>
        </p:nvSpPr>
        <p:spPr>
          <a:xfrm>
            <a:off x="6249555"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4" name="Shape 1544"/>
        <p:cNvGrpSpPr/>
        <p:nvPr/>
      </p:nvGrpSpPr>
      <p:grpSpPr>
        <a:xfrm>
          <a:off x="0" y="0"/>
          <a:ext cx="0" cy="0"/>
          <a:chOff x="0" y="0"/>
          <a:chExt cx="0" cy="0"/>
        </a:xfrm>
      </p:grpSpPr>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0">
  <p:cSld name="1_Заголовок раздела_11">
    <p:bg>
      <p:bgPr>
        <a:solidFill>
          <a:schemeClr val="lt1"/>
        </a:solidFill>
      </p:bgPr>
    </p:bg>
    <p:spTree>
      <p:nvGrpSpPr>
        <p:cNvPr id="1545" name="Shape 1545"/>
        <p:cNvGrpSpPr/>
        <p:nvPr/>
      </p:nvGrpSpPr>
      <p:grpSpPr>
        <a:xfrm>
          <a:off x="0" y="0"/>
          <a:ext cx="0" cy="0"/>
          <a:chOff x="0" y="0"/>
          <a:chExt cx="0" cy="0"/>
        </a:xfrm>
      </p:grpSpPr>
      <p:sp>
        <p:nvSpPr>
          <p:cNvPr id="1546" name="Google Shape;1546;p124"/>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1547" name="Google Shape;1547;p124"/>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1">
  <p:cSld name="8_Заголовок раздела">
    <p:bg>
      <p:bgPr>
        <a:solidFill>
          <a:schemeClr val="lt1"/>
        </a:solidFill>
      </p:bgPr>
    </p:bg>
    <p:spTree>
      <p:nvGrpSpPr>
        <p:cNvPr id="1548" name="Shape 1548"/>
        <p:cNvGrpSpPr/>
        <p:nvPr/>
      </p:nvGrpSpPr>
      <p:grpSpPr>
        <a:xfrm>
          <a:off x="0" y="0"/>
          <a:ext cx="0" cy="0"/>
          <a:chOff x="0" y="0"/>
          <a:chExt cx="0" cy="0"/>
        </a:xfrm>
      </p:grpSpPr>
      <p:sp>
        <p:nvSpPr>
          <p:cNvPr id="1549" name="Google Shape;1549;p125"/>
          <p:cNvSpPr/>
          <p:nvPr/>
        </p:nvSpPr>
        <p:spPr>
          <a:xfrm>
            <a:off x="593124" y="0"/>
            <a:ext cx="8550900" cy="5143500"/>
          </a:xfrm>
          <a:prstGeom prst="rect">
            <a:avLst/>
          </a:prstGeom>
          <a:blipFill rotWithShape="1">
            <a:blip r:embed="rId2">
              <a:alphaModFix amt="60000"/>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550" name="Google Shape;1550;p125"/>
          <p:cNvSpPr/>
          <p:nvPr/>
        </p:nvSpPr>
        <p:spPr>
          <a:xfrm rot="10800000">
            <a:off x="-161" y="-60442"/>
            <a:ext cx="3270900" cy="5268000"/>
          </a:xfrm>
          <a:prstGeom prst="rect">
            <a:avLst/>
          </a:prstGeom>
          <a:blipFill rotWithShape="1">
            <a:blip r:embed="rId3">
              <a:alphaModFix/>
            </a:blip>
            <a:stretch>
              <a:fillRect b="959" l="0" r="0" t="130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551" name="Google Shape;1551;p125"/>
          <p:cNvSpPr/>
          <p:nvPr/>
        </p:nvSpPr>
        <p:spPr>
          <a:xfrm>
            <a:off x="0"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552" name="Google Shape;1552;p125"/>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553" name="Google Shape;1553;p125"/>
          <p:cNvSpPr/>
          <p:nvPr/>
        </p:nvSpPr>
        <p:spPr>
          <a:xfrm>
            <a:off x="0" y="0"/>
            <a:ext cx="3270900" cy="5143500"/>
          </a:xfrm>
          <a:prstGeom prst="rect">
            <a:avLst/>
          </a:prstGeom>
          <a:solidFill>
            <a:srgbClr val="00527C">
              <a:alpha val="423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grpSp>
        <p:nvGrpSpPr>
          <p:cNvPr id="1554" name="Google Shape;1554;p125"/>
          <p:cNvGrpSpPr/>
          <p:nvPr/>
        </p:nvGrpSpPr>
        <p:grpSpPr>
          <a:xfrm>
            <a:off x="2101490" y="706901"/>
            <a:ext cx="2338496" cy="2326039"/>
            <a:chOff x="2801987" y="1211475"/>
            <a:chExt cx="3117995" cy="3101385"/>
          </a:xfrm>
        </p:grpSpPr>
        <p:sp>
          <p:nvSpPr>
            <p:cNvPr id="1555" name="Google Shape;1555;p125"/>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556" name="Google Shape;1556;p125"/>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557" name="Google Shape;1557;p125"/>
            <p:cNvSpPr txBox="1"/>
            <p:nvPr/>
          </p:nvSpPr>
          <p:spPr>
            <a:xfrm>
              <a:off x="3797879" y="2039902"/>
              <a:ext cx="1126200" cy="2042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500"/>
                <a:buFont typeface="Arial"/>
                <a:buNone/>
              </a:pPr>
              <a:r>
                <a:rPr b="1" i="0" lang="en" sz="9500" u="none" cap="none" strike="noStrike">
                  <a:solidFill>
                    <a:schemeClr val="lt1"/>
                  </a:solidFill>
                  <a:latin typeface="Montserrat ExtraBold"/>
                  <a:ea typeface="Montserrat ExtraBold"/>
                  <a:cs typeface="Montserrat ExtraBold"/>
                  <a:sym typeface="Montserrat ExtraBold"/>
                </a:rPr>
                <a:t>“</a:t>
              </a:r>
              <a:endParaRPr b="0" i="0" sz="1100" u="none" cap="none" strike="noStrike">
                <a:solidFill>
                  <a:srgbClr val="000000"/>
                </a:solidFill>
                <a:latin typeface="Arial"/>
                <a:ea typeface="Arial"/>
                <a:cs typeface="Arial"/>
                <a:sym typeface="Arial"/>
              </a:endParaRPr>
            </a:p>
          </p:txBody>
        </p:sp>
      </p:grpSp>
      <p:pic>
        <p:nvPicPr>
          <p:cNvPr id="1558" name="Google Shape;1558;p125"/>
          <p:cNvPicPr preferRelativeResize="0"/>
          <p:nvPr/>
        </p:nvPicPr>
        <p:blipFill rotWithShape="1">
          <a:blip r:embed="rId5">
            <a:alphaModFix/>
          </a:blip>
          <a:srcRect b="0" l="0" r="0" t="0"/>
          <a:stretch/>
        </p:blipFill>
        <p:spPr>
          <a:xfrm>
            <a:off x="861674" y="453995"/>
            <a:ext cx="1956891" cy="652296"/>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1559" name="Shape 1559"/>
        <p:cNvGrpSpPr/>
        <p:nvPr/>
      </p:nvGrpSpPr>
      <p:grpSpPr>
        <a:xfrm>
          <a:off x="0" y="0"/>
          <a:ext cx="0" cy="0"/>
          <a:chOff x="0" y="0"/>
          <a:chExt cx="0" cy="0"/>
        </a:xfrm>
      </p:grpSpPr>
      <p:grpSp>
        <p:nvGrpSpPr>
          <p:cNvPr id="1560" name="Google Shape;1560;p126"/>
          <p:cNvGrpSpPr/>
          <p:nvPr/>
        </p:nvGrpSpPr>
        <p:grpSpPr>
          <a:xfrm flipH="1">
            <a:off x="-3925" y="346968"/>
            <a:ext cx="2256421" cy="4499835"/>
            <a:chOff x="9188953" y="73977"/>
            <a:chExt cx="3008562" cy="5999780"/>
          </a:xfrm>
        </p:grpSpPr>
        <p:sp>
          <p:nvSpPr>
            <p:cNvPr id="1561" name="Google Shape;1561;p126"/>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1562" name="Google Shape;1562;p126"/>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1563" name="Google Shape;1563;p126"/>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1564" name="Google Shape;1564;p126"/>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1565" name="Google Shape;1565;p126"/>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1566" name="Google Shape;1566;p126"/>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1567" name="Google Shape;1567;p126"/>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1568" name="Google Shape;1568;p126"/>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sp>
        <p:nvSpPr>
          <p:cNvPr id="1569" name="Google Shape;1569;p126"/>
          <p:cNvSpPr txBox="1"/>
          <p:nvPr/>
        </p:nvSpPr>
        <p:spPr>
          <a:xfrm>
            <a:off x="776490" y="1609814"/>
            <a:ext cx="3856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4100"/>
              <a:buFont typeface="Arial"/>
              <a:buNone/>
            </a:pPr>
            <a:r>
              <a:rPr b="1" i="0" lang="en" sz="2700" u="none" cap="none" strike="noStrike">
                <a:solidFill>
                  <a:schemeClr val="lt1"/>
                </a:solidFill>
                <a:latin typeface="Montserrat"/>
                <a:ea typeface="Montserrat"/>
                <a:cs typeface="Montserrat"/>
                <a:sym typeface="Montserrat"/>
              </a:rPr>
              <a:t>Contact Us</a:t>
            </a:r>
            <a:endParaRPr b="0" i="0" sz="1100" u="none" cap="none" strike="noStrike">
              <a:solidFill>
                <a:srgbClr val="000000"/>
              </a:solidFill>
              <a:latin typeface="Arial"/>
              <a:ea typeface="Arial"/>
              <a:cs typeface="Arial"/>
              <a:sym typeface="Arial"/>
            </a:endParaRPr>
          </a:p>
        </p:txBody>
      </p:sp>
      <p:pic>
        <p:nvPicPr>
          <p:cNvPr id="1570" name="Google Shape;1570;p126"/>
          <p:cNvPicPr preferRelativeResize="0"/>
          <p:nvPr/>
        </p:nvPicPr>
        <p:blipFill rotWithShape="1">
          <a:blip r:embed="rId2">
            <a:alphaModFix/>
          </a:blip>
          <a:srcRect b="0" l="0" r="0" t="0"/>
          <a:stretch/>
        </p:blipFill>
        <p:spPr>
          <a:xfrm>
            <a:off x="5138759" y="2094532"/>
            <a:ext cx="3051161" cy="1017052"/>
          </a:xfrm>
          <a:prstGeom prst="rect">
            <a:avLst/>
          </a:prstGeom>
          <a:noFill/>
          <a:ln>
            <a:noFill/>
          </a:ln>
        </p:spPr>
      </p:pic>
      <p:sp>
        <p:nvSpPr>
          <p:cNvPr id="1571" name="Google Shape;1571;p126"/>
          <p:cNvSpPr/>
          <p:nvPr/>
        </p:nvSpPr>
        <p:spPr>
          <a:xfrm>
            <a:off x="1003027" y="2609528"/>
            <a:ext cx="35719" cy="35719"/>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72" name="Google Shape;1572;p126"/>
          <p:cNvSpPr/>
          <p:nvPr/>
        </p:nvSpPr>
        <p:spPr>
          <a:xfrm>
            <a:off x="1003027" y="2580953"/>
            <a:ext cx="64294" cy="64294"/>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73" name="Google Shape;1573;p126"/>
          <p:cNvSpPr/>
          <p:nvPr/>
        </p:nvSpPr>
        <p:spPr>
          <a:xfrm>
            <a:off x="899420" y="2573809"/>
            <a:ext cx="185801" cy="185738"/>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74" name="Google Shape;1574;p126"/>
          <p:cNvSpPr/>
          <p:nvPr/>
        </p:nvSpPr>
        <p:spPr>
          <a:xfrm>
            <a:off x="867296" y="2552378"/>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75" name="Google Shape;1575;p126"/>
          <p:cNvSpPr/>
          <p:nvPr/>
        </p:nvSpPr>
        <p:spPr>
          <a:xfrm>
            <a:off x="892308" y="2964163"/>
            <a:ext cx="200025" cy="142875"/>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76" name="Google Shape;1576;p126"/>
          <p:cNvSpPr/>
          <p:nvPr/>
        </p:nvSpPr>
        <p:spPr>
          <a:xfrm>
            <a:off x="881667" y="2921300"/>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77" name="Google Shape;1577;p126"/>
          <p:cNvSpPr txBox="1"/>
          <p:nvPr>
            <p:ph idx="1" type="body"/>
          </p:nvPr>
        </p:nvSpPr>
        <p:spPr>
          <a:xfrm>
            <a:off x="1209675" y="2555723"/>
            <a:ext cx="3856200" cy="23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78" name="Google Shape;1578;p126"/>
          <p:cNvSpPr txBox="1"/>
          <p:nvPr>
            <p:ph idx="2" type="body"/>
          </p:nvPr>
        </p:nvSpPr>
        <p:spPr>
          <a:xfrm>
            <a:off x="1209675" y="2921300"/>
            <a:ext cx="3856200" cy="23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1579" name="Shape 1579"/>
        <p:cNvGrpSpPr/>
        <p:nvPr/>
      </p:nvGrpSpPr>
      <p:grpSpPr>
        <a:xfrm>
          <a:off x="0" y="0"/>
          <a:ext cx="0" cy="0"/>
          <a:chOff x="0" y="0"/>
          <a:chExt cx="0" cy="0"/>
        </a:xfrm>
      </p:grpSpPr>
      <p:sp>
        <p:nvSpPr>
          <p:cNvPr id="1580" name="Google Shape;1580;p127"/>
          <p:cNvSpPr/>
          <p:nvPr/>
        </p:nvSpPr>
        <p:spPr>
          <a:xfrm>
            <a:off x="0"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81" name="Google Shape;1581;p127"/>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582" name="Google Shape;1582;p127"/>
          <p:cNvCxnSpPr/>
          <p:nvPr/>
        </p:nvCxnSpPr>
        <p:spPr>
          <a:xfrm>
            <a:off x="653891" y="2630679"/>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1583" name="Google Shape;1583;p127"/>
          <p:cNvPicPr preferRelativeResize="0"/>
          <p:nvPr/>
        </p:nvPicPr>
        <p:blipFill rotWithShape="1">
          <a:blip r:embed="rId3">
            <a:alphaModFix/>
          </a:blip>
          <a:srcRect b="0" l="0" r="0" t="0"/>
          <a:stretch/>
        </p:blipFill>
        <p:spPr>
          <a:xfrm>
            <a:off x="6793127" y="375465"/>
            <a:ext cx="1983200" cy="452983"/>
          </a:xfrm>
          <a:prstGeom prst="rect">
            <a:avLst/>
          </a:prstGeom>
          <a:noFill/>
          <a:ln>
            <a:noFill/>
          </a:ln>
        </p:spPr>
      </p:pic>
      <p:sp>
        <p:nvSpPr>
          <p:cNvPr id="1584" name="Google Shape;1584;p127"/>
          <p:cNvSpPr txBox="1"/>
          <p:nvPr>
            <p:ph idx="1" type="body"/>
          </p:nvPr>
        </p:nvSpPr>
        <p:spPr>
          <a:xfrm>
            <a:off x="593124" y="1321717"/>
            <a:ext cx="6490500" cy="9003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585" name="Google Shape;1585;p127"/>
          <p:cNvSpPr txBox="1"/>
          <p:nvPr>
            <p:ph idx="2" type="body"/>
          </p:nvPr>
        </p:nvSpPr>
        <p:spPr>
          <a:xfrm>
            <a:off x="593124" y="3700220"/>
            <a:ext cx="5497200" cy="230700"/>
          </a:xfrm>
          <a:prstGeom prst="rect">
            <a:avLst/>
          </a:prstGeom>
          <a:noFill/>
          <a:ln>
            <a:noFill/>
          </a:ln>
        </p:spPr>
        <p:txBody>
          <a:bodyPr anchorCtr="0" anchor="ctr" bIns="34275" lIns="67500" spcFirstLastPara="1" rIns="67500" wrap="square" tIns="34275">
            <a:spAutoFit/>
          </a:bodyPr>
          <a:lstStyle>
            <a:lvl1pPr indent="-228600" lvl="0" marL="457200" marR="0" rtl="0" algn="l">
              <a:lnSpc>
                <a:spcPct val="100000"/>
              </a:lnSpc>
              <a:spcBef>
                <a:spcPts val="0"/>
              </a:spcBef>
              <a:spcAft>
                <a:spcPts val="0"/>
              </a:spcAft>
              <a:buClr>
                <a:srgbClr val="FFFFFF"/>
              </a:buClr>
              <a:buSzPts val="900"/>
              <a:buFont typeface="Arial"/>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586" name="Google Shape;1586;p127"/>
          <p:cNvSpPr txBox="1"/>
          <p:nvPr>
            <p:ph idx="3" type="body"/>
          </p:nvPr>
        </p:nvSpPr>
        <p:spPr>
          <a:xfrm>
            <a:off x="593124" y="2931761"/>
            <a:ext cx="5497200" cy="5541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150000"/>
              </a:lnSpc>
              <a:spcBef>
                <a:spcPts val="0"/>
              </a:spcBef>
              <a:spcAft>
                <a:spcPts val="0"/>
              </a:spcAft>
              <a:buClr>
                <a:srgbClr val="FFFFFF"/>
              </a:buClr>
              <a:buSzPts val="9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5">
  <p:cSld name="1_Заголовок раздела_16">
    <p:bg>
      <p:bgPr>
        <a:solidFill>
          <a:schemeClr val="lt1"/>
        </a:solidFill>
      </p:bgPr>
    </p:bg>
    <p:spTree>
      <p:nvGrpSpPr>
        <p:cNvPr id="1587" name="Shape 1587"/>
        <p:cNvGrpSpPr/>
        <p:nvPr/>
      </p:nvGrpSpPr>
      <p:grpSpPr>
        <a:xfrm>
          <a:off x="0" y="0"/>
          <a:ext cx="0" cy="0"/>
          <a:chOff x="0" y="0"/>
          <a:chExt cx="0" cy="0"/>
        </a:xfrm>
      </p:grpSpPr>
      <p:sp>
        <p:nvSpPr>
          <p:cNvPr id="1588" name="Google Shape;1588;p128"/>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1589" name="Google Shape;1589;p128"/>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1590" name="Shape 1590"/>
        <p:cNvGrpSpPr/>
        <p:nvPr/>
      </p:nvGrpSpPr>
      <p:grpSpPr>
        <a:xfrm>
          <a:off x="0" y="0"/>
          <a:ext cx="0" cy="0"/>
          <a:chOff x="0" y="0"/>
          <a:chExt cx="0" cy="0"/>
        </a:xfrm>
      </p:grpSpPr>
      <p:sp>
        <p:nvSpPr>
          <p:cNvPr id="1591" name="Google Shape;1591;p129"/>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592" name="Google Shape;1592;p129"/>
          <p:cNvSpPr/>
          <p:nvPr/>
        </p:nvSpPr>
        <p:spPr>
          <a:xfrm>
            <a:off x="5849762" y="2525317"/>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593" name="Google Shape;1593;p129"/>
          <p:cNvSpPr/>
          <p:nvPr/>
        </p:nvSpPr>
        <p:spPr>
          <a:xfrm>
            <a:off x="0" y="1"/>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594" name="Google Shape;1594;p129"/>
          <p:cNvSpPr/>
          <p:nvPr/>
        </p:nvSpPr>
        <p:spPr>
          <a:xfrm>
            <a:off x="5156807" y="1"/>
            <a:ext cx="3988899" cy="2713295"/>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595" name="Google Shape;1595;p129"/>
          <p:cNvSpPr/>
          <p:nvPr/>
        </p:nvSpPr>
        <p:spPr>
          <a:xfrm>
            <a:off x="7103457" y="613961"/>
            <a:ext cx="507641" cy="661060"/>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596" name="Google Shape;1596;p129"/>
          <p:cNvSpPr/>
          <p:nvPr/>
        </p:nvSpPr>
        <p:spPr>
          <a:xfrm>
            <a:off x="8120233" y="613962"/>
            <a:ext cx="507641" cy="661060"/>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597" name="Google Shape;1597;p129"/>
          <p:cNvSpPr/>
          <p:nvPr/>
        </p:nvSpPr>
        <p:spPr>
          <a:xfrm>
            <a:off x="7535229" y="182242"/>
            <a:ext cx="661060" cy="507641"/>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598" name="Google Shape;1598;p129"/>
          <p:cNvSpPr/>
          <p:nvPr/>
        </p:nvSpPr>
        <p:spPr>
          <a:xfrm>
            <a:off x="7535230" y="1198944"/>
            <a:ext cx="661060" cy="507641"/>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599" name="Google Shape;1599;p129"/>
          <p:cNvSpPr/>
          <p:nvPr/>
        </p:nvSpPr>
        <p:spPr>
          <a:xfrm>
            <a:off x="6596373" y="1078416"/>
            <a:ext cx="2539362" cy="1637049"/>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pic>
        <p:nvPicPr>
          <p:cNvPr id="1600" name="Google Shape;1600;p129"/>
          <p:cNvPicPr preferRelativeResize="0"/>
          <p:nvPr/>
        </p:nvPicPr>
        <p:blipFill rotWithShape="1">
          <a:blip r:embed="rId2">
            <a:alphaModFix/>
          </a:blip>
          <a:srcRect b="0" l="0" r="0" t="0"/>
          <a:stretch/>
        </p:blipFill>
        <p:spPr>
          <a:xfrm>
            <a:off x="435051" y="444913"/>
            <a:ext cx="2498954" cy="570787"/>
          </a:xfrm>
          <a:prstGeom prst="rect">
            <a:avLst/>
          </a:prstGeom>
          <a:noFill/>
          <a:ln>
            <a:noFill/>
          </a:ln>
        </p:spPr>
      </p:pic>
      <p:sp>
        <p:nvSpPr>
          <p:cNvPr id="1601" name="Google Shape;1601;p129"/>
          <p:cNvSpPr txBox="1"/>
          <p:nvPr>
            <p:ph idx="1" type="body"/>
          </p:nvPr>
        </p:nvSpPr>
        <p:spPr>
          <a:xfrm>
            <a:off x="435051" y="1898590"/>
            <a:ext cx="5497200" cy="2769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90000"/>
              </a:lnSpc>
              <a:spcBef>
                <a:spcPts val="0"/>
              </a:spcBef>
              <a:spcAft>
                <a:spcPts val="0"/>
              </a:spcAft>
              <a:buClr>
                <a:schemeClr val="accent1"/>
              </a:buClr>
              <a:buSzPts val="1100"/>
              <a:buNone/>
              <a:defRPr b="1" i="0" sz="1500" u="none" cap="none" strike="noStrike">
                <a:solidFill>
                  <a:schemeClr val="accen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602" name="Google Shape;1602;p129"/>
          <p:cNvSpPr txBox="1"/>
          <p:nvPr>
            <p:ph idx="2" type="body"/>
          </p:nvPr>
        </p:nvSpPr>
        <p:spPr>
          <a:xfrm>
            <a:off x="435051" y="2477104"/>
            <a:ext cx="54972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603" name="Google Shape;1603;p129"/>
          <p:cNvSpPr txBox="1"/>
          <p:nvPr>
            <p:ph idx="3" type="body"/>
          </p:nvPr>
        </p:nvSpPr>
        <p:spPr>
          <a:xfrm>
            <a:off x="435051" y="3263367"/>
            <a:ext cx="5497200" cy="2307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100000"/>
              </a:lnSpc>
              <a:spcBef>
                <a:spcPts val="0"/>
              </a:spcBef>
              <a:spcAft>
                <a:spcPts val="0"/>
              </a:spcAft>
              <a:buClr>
                <a:srgbClr val="FFFFFF"/>
              </a:buClr>
              <a:buSzPts val="900"/>
              <a:buFont typeface="Arial"/>
              <a:buNone/>
              <a:defRPr b="1" i="0" sz="1100" u="none" cap="none" strike="noStrike">
                <a:solidFill>
                  <a:srgbClr val="FFFFFF"/>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604" name="Google Shape;1604;p129"/>
          <p:cNvSpPr txBox="1"/>
          <p:nvPr>
            <p:ph idx="4" type="body"/>
          </p:nvPr>
        </p:nvSpPr>
        <p:spPr>
          <a:xfrm>
            <a:off x="6743700" y="4659491"/>
            <a:ext cx="2171700" cy="267900"/>
          </a:xfrm>
          <a:prstGeom prst="rect">
            <a:avLst/>
          </a:prstGeom>
          <a:noFill/>
          <a:ln>
            <a:noFill/>
          </a:ln>
        </p:spPr>
        <p:txBody>
          <a:bodyPr anchorCtr="0" anchor="t" bIns="34275" lIns="68575" spcFirstLastPara="1" rIns="68575" wrap="square" tIns="34275">
            <a:noAutofit/>
          </a:bodyPr>
          <a:lstStyle>
            <a:lvl1pPr indent="-228600" lvl="0" marL="457200" marR="0" rtl="0" algn="r">
              <a:lnSpc>
                <a:spcPct val="90000"/>
              </a:lnSpc>
              <a:spcBef>
                <a:spcPts val="0"/>
              </a:spcBef>
              <a:spcAft>
                <a:spcPts val="0"/>
              </a:spcAft>
              <a:buClr>
                <a:schemeClr val="lt1"/>
              </a:buClr>
              <a:buSzPts val="1100"/>
              <a:buNone/>
              <a:defRPr b="1" i="0" sz="15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1605" name="Shape 1605"/>
        <p:cNvGrpSpPr/>
        <p:nvPr/>
      </p:nvGrpSpPr>
      <p:grpSpPr>
        <a:xfrm>
          <a:off x="0" y="0"/>
          <a:ext cx="0" cy="0"/>
          <a:chOff x="0" y="0"/>
          <a:chExt cx="0" cy="0"/>
        </a:xfrm>
      </p:grpSpPr>
      <p:pic>
        <p:nvPicPr>
          <p:cNvPr descr="A picture containing text, indoor, appliance&#10;&#10;Description automatically generated" id="1606" name="Google Shape;1606;p13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607" name="Google Shape;1607;p130"/>
          <p:cNvSpPr/>
          <p:nvPr/>
        </p:nvSpPr>
        <p:spPr>
          <a:xfrm flipH="1">
            <a:off x="-24" y="0"/>
            <a:ext cx="8550900" cy="5143500"/>
          </a:xfrm>
          <a:prstGeom prst="rect">
            <a:avLst/>
          </a:prstGeom>
          <a:blipFill rotWithShape="1">
            <a:blip r:embed="rId3">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08" name="Google Shape;1608;p130"/>
          <p:cNvPicPr preferRelativeResize="0"/>
          <p:nvPr/>
        </p:nvPicPr>
        <p:blipFill rotWithShape="1">
          <a:blip r:embed="rId4">
            <a:alphaModFix/>
          </a:blip>
          <a:srcRect b="0" l="0" r="0" t="0"/>
          <a:stretch/>
        </p:blipFill>
        <p:spPr>
          <a:xfrm>
            <a:off x="3599123" y="384455"/>
            <a:ext cx="1945756" cy="648585"/>
          </a:xfrm>
          <a:prstGeom prst="rect">
            <a:avLst/>
          </a:prstGeom>
          <a:noFill/>
          <a:ln>
            <a:noFill/>
          </a:ln>
        </p:spPr>
      </p:pic>
      <p:sp>
        <p:nvSpPr>
          <p:cNvPr id="1609" name="Google Shape;1609;p130"/>
          <p:cNvSpPr txBox="1"/>
          <p:nvPr>
            <p:ph idx="1" type="body"/>
          </p:nvPr>
        </p:nvSpPr>
        <p:spPr>
          <a:xfrm>
            <a:off x="2146102" y="3377366"/>
            <a:ext cx="4851900" cy="295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dk1"/>
              </a:buClr>
              <a:buSzPts val="1200"/>
              <a:buNone/>
              <a:defRPr b="1" sz="1200">
                <a:solidFill>
                  <a:schemeClr val="dk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10" name="Google Shape;1610;p130"/>
          <p:cNvSpPr txBox="1"/>
          <p:nvPr>
            <p:ph idx="2" type="body"/>
          </p:nvPr>
        </p:nvSpPr>
        <p:spPr>
          <a:xfrm>
            <a:off x="2146102" y="2729666"/>
            <a:ext cx="4851900" cy="295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accent1"/>
              </a:buClr>
              <a:buSzPts val="1800"/>
              <a:buNone/>
              <a:defRPr b="1" sz="18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11" name="Google Shape;1611;p130"/>
          <p:cNvSpPr txBox="1"/>
          <p:nvPr>
            <p:ph idx="3" type="body"/>
          </p:nvPr>
        </p:nvSpPr>
        <p:spPr>
          <a:xfrm>
            <a:off x="1173831" y="1855314"/>
            <a:ext cx="6812700" cy="562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3600"/>
              <a:buNone/>
              <a:defRPr b="1" sz="3600">
                <a:solidFill>
                  <a:schemeClr val="dk2"/>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1612" name="Shape 1612"/>
        <p:cNvGrpSpPr/>
        <p:nvPr/>
      </p:nvGrpSpPr>
      <p:grpSpPr>
        <a:xfrm>
          <a:off x="0" y="0"/>
          <a:ext cx="0" cy="0"/>
          <a:chOff x="0" y="0"/>
          <a:chExt cx="0" cy="0"/>
        </a:xfrm>
      </p:grpSpPr>
      <p:sp>
        <p:nvSpPr>
          <p:cNvPr id="1613" name="Google Shape;1613;p131"/>
          <p:cNvSpPr/>
          <p:nvPr/>
        </p:nvSpPr>
        <p:spPr>
          <a:xfrm>
            <a:off x="-14287" y="1428750"/>
            <a:ext cx="9158100" cy="3714900"/>
          </a:xfrm>
          <a:prstGeom prst="rect">
            <a:avLst/>
          </a:prstGeom>
          <a:solidFill>
            <a:srgbClr val="F0F4F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14" name="Google Shape;1614;p131"/>
          <p:cNvSpPr/>
          <p:nvPr/>
        </p:nvSpPr>
        <p:spPr>
          <a:xfrm>
            <a:off x="-14287" y="0"/>
            <a:ext cx="9158288" cy="3328988"/>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15" name="Google Shape;1615;p131"/>
          <p:cNvSpPr/>
          <p:nvPr/>
        </p:nvSpPr>
        <p:spPr>
          <a:xfrm>
            <a:off x="814388" y="757238"/>
            <a:ext cx="7515300" cy="3929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16" name="Google Shape;1616;p131"/>
          <p:cNvSpPr/>
          <p:nvPr>
            <p:ph idx="2" type="pic"/>
          </p:nvPr>
        </p:nvSpPr>
        <p:spPr>
          <a:xfrm>
            <a:off x="1385888" y="2114550"/>
            <a:ext cx="6372300" cy="2100300"/>
          </a:xfrm>
          <a:prstGeom prst="rect">
            <a:avLst/>
          </a:prstGeom>
          <a:noFill/>
          <a:ln>
            <a:noFill/>
          </a:ln>
        </p:spPr>
      </p:sp>
      <p:sp>
        <p:nvSpPr>
          <p:cNvPr id="1617" name="Google Shape;1617;p131"/>
          <p:cNvSpPr/>
          <p:nvPr/>
        </p:nvSpPr>
        <p:spPr>
          <a:xfrm>
            <a:off x="4306156" y="4481279"/>
            <a:ext cx="450600" cy="4506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18" name="Google Shape;1618;p131"/>
          <p:cNvSpPr/>
          <p:nvPr>
            <p:ph idx="3" type="pic"/>
          </p:nvPr>
        </p:nvSpPr>
        <p:spPr>
          <a:xfrm>
            <a:off x="4306491" y="4481513"/>
            <a:ext cx="450000" cy="450000"/>
          </a:xfrm>
          <a:prstGeom prst="rect">
            <a:avLst/>
          </a:prstGeom>
          <a:noFill/>
          <a:ln>
            <a:noFill/>
          </a:ln>
        </p:spPr>
      </p:sp>
      <p:cxnSp>
        <p:nvCxnSpPr>
          <p:cNvPr id="1619" name="Google Shape;1619;p131"/>
          <p:cNvCxnSpPr/>
          <p:nvPr/>
        </p:nvCxnSpPr>
        <p:spPr>
          <a:xfrm>
            <a:off x="4179094" y="1089067"/>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1620" name="Google Shape;1620;p131"/>
          <p:cNvPicPr preferRelativeResize="0"/>
          <p:nvPr/>
        </p:nvPicPr>
        <p:blipFill rotWithShape="1">
          <a:blip r:embed="rId2">
            <a:alphaModFix/>
          </a:blip>
          <a:srcRect b="0" l="0" r="0" t="0"/>
          <a:stretch/>
        </p:blipFill>
        <p:spPr>
          <a:xfrm>
            <a:off x="3731120" y="166816"/>
            <a:ext cx="1681762" cy="384131"/>
          </a:xfrm>
          <a:prstGeom prst="rect">
            <a:avLst/>
          </a:prstGeom>
          <a:noFill/>
          <a:ln>
            <a:noFill/>
          </a:ln>
        </p:spPr>
      </p:pic>
      <p:sp>
        <p:nvSpPr>
          <p:cNvPr id="1621" name="Google Shape;1621;p131"/>
          <p:cNvSpPr txBox="1"/>
          <p:nvPr>
            <p:ph idx="1" type="body"/>
          </p:nvPr>
        </p:nvSpPr>
        <p:spPr>
          <a:xfrm>
            <a:off x="1326709" y="1278324"/>
            <a:ext cx="6490500" cy="526200"/>
          </a:xfrm>
          <a:prstGeom prst="rect">
            <a:avLst/>
          </a:prstGeom>
          <a:noFill/>
          <a:ln>
            <a:noFill/>
          </a:ln>
        </p:spPr>
        <p:txBody>
          <a:bodyPr anchorCtr="0" anchor="t" bIns="34275" lIns="68575" spcFirstLastPara="1" rIns="68575" wrap="square" tIns="34275">
            <a:spAutoFit/>
          </a:bodyPr>
          <a:lstStyle>
            <a:lvl1pPr indent="-228600" lvl="0" marL="457200" marR="0" rtl="0" algn="ctr">
              <a:lnSpc>
                <a:spcPct val="90000"/>
              </a:lnSpc>
              <a:spcBef>
                <a:spcPts val="0"/>
              </a:spcBef>
              <a:spcAft>
                <a:spcPts val="0"/>
              </a:spcAft>
              <a:buClr>
                <a:schemeClr val="dk2"/>
              </a:buClr>
              <a:buSzPts val="1100"/>
              <a:buNone/>
              <a:defRPr b="1" i="0" sz="3300" u="none" cap="none" strike="noStrike">
                <a:solidFill>
                  <a:schemeClr val="dk2"/>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1622" name="Shape 1622"/>
        <p:cNvGrpSpPr/>
        <p:nvPr/>
      </p:nvGrpSpPr>
      <p:grpSpPr>
        <a:xfrm>
          <a:off x="0" y="0"/>
          <a:ext cx="0" cy="0"/>
          <a:chOff x="0" y="0"/>
          <a:chExt cx="0" cy="0"/>
        </a:xfrm>
      </p:grpSpPr>
      <p:sp>
        <p:nvSpPr>
          <p:cNvPr id="1623" name="Google Shape;1623;p13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24" name="Google Shape;1624;p132"/>
          <p:cNvSpPr/>
          <p:nvPr/>
        </p:nvSpPr>
        <p:spPr>
          <a:xfrm>
            <a:off x="0" y="0"/>
            <a:ext cx="4159942" cy="2570277"/>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625" name="Google Shape;1625;p132"/>
          <p:cNvSpPr/>
          <p:nvPr/>
        </p:nvSpPr>
        <p:spPr>
          <a:xfrm>
            <a:off x="1833692" y="581586"/>
            <a:ext cx="480771" cy="626100"/>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626" name="Google Shape;1626;p132"/>
          <p:cNvSpPr/>
          <p:nvPr/>
        </p:nvSpPr>
        <p:spPr>
          <a:xfrm>
            <a:off x="870534" y="581587"/>
            <a:ext cx="480771" cy="626100"/>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627" name="Google Shape;1627;p132"/>
          <p:cNvSpPr/>
          <p:nvPr/>
        </p:nvSpPr>
        <p:spPr>
          <a:xfrm>
            <a:off x="1279538" y="172630"/>
            <a:ext cx="626100" cy="480771"/>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628" name="Google Shape;1628;p132"/>
          <p:cNvSpPr/>
          <p:nvPr/>
        </p:nvSpPr>
        <p:spPr>
          <a:xfrm>
            <a:off x="1279538" y="1135718"/>
            <a:ext cx="626100" cy="480771"/>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629" name="Google Shape;1629;p132"/>
          <p:cNvSpPr txBox="1"/>
          <p:nvPr>
            <p:ph idx="1" type="body"/>
          </p:nvPr>
        </p:nvSpPr>
        <p:spPr>
          <a:xfrm>
            <a:off x="3810000"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630" name="Google Shape;1630;p132"/>
          <p:cNvSpPr txBox="1"/>
          <p:nvPr>
            <p:ph idx="2" type="body"/>
          </p:nvPr>
        </p:nvSpPr>
        <p:spPr>
          <a:xfrm>
            <a:off x="3810000"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631" name="Google Shape;1631;p132"/>
          <p:cNvSpPr txBox="1"/>
          <p:nvPr>
            <p:ph idx="3" type="body"/>
          </p:nvPr>
        </p:nvSpPr>
        <p:spPr>
          <a:xfrm>
            <a:off x="3810000" y="2976161"/>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632" name="Google Shape;1632;p132"/>
          <p:cNvSpPr txBox="1"/>
          <p:nvPr>
            <p:ph idx="4" type="body"/>
          </p:nvPr>
        </p:nvSpPr>
        <p:spPr>
          <a:xfrm>
            <a:off x="6158230"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633" name="Google Shape;1633;p132"/>
          <p:cNvSpPr txBox="1"/>
          <p:nvPr>
            <p:ph idx="5" type="body"/>
          </p:nvPr>
        </p:nvSpPr>
        <p:spPr>
          <a:xfrm>
            <a:off x="6158230"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cxnSp>
        <p:nvCxnSpPr>
          <p:cNvPr id="1634" name="Google Shape;1634;p132"/>
          <p:cNvCxnSpPr/>
          <p:nvPr/>
        </p:nvCxnSpPr>
        <p:spPr>
          <a:xfrm>
            <a:off x="300837" y="4688541"/>
            <a:ext cx="8542500" cy="0"/>
          </a:xfrm>
          <a:prstGeom prst="straightConnector1">
            <a:avLst/>
          </a:prstGeom>
          <a:noFill/>
          <a:ln cap="flat" cmpd="sng" w="12700">
            <a:solidFill>
              <a:schemeClr val="accent2"/>
            </a:solidFill>
            <a:prstDash val="solid"/>
            <a:round/>
            <a:headEnd len="sm" w="sm" type="none"/>
            <a:tailEnd len="sm" w="sm" type="none"/>
          </a:ln>
        </p:spPr>
      </p:cxnSp>
      <p:sp>
        <p:nvSpPr>
          <p:cNvPr id="1635" name="Google Shape;1635;p132"/>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©2023 Vecteris - For internal use only. Do not distribute.</a:t>
            </a:r>
            <a:endParaRPr b="0" i="0" sz="1200" u="none" cap="none" strike="noStrike">
              <a:solidFill>
                <a:schemeClr val="accent2"/>
              </a:solidFill>
              <a:latin typeface="Arial"/>
              <a:ea typeface="Arial"/>
              <a:cs typeface="Arial"/>
              <a:sym typeface="Arial"/>
            </a:endParaRPr>
          </a:p>
        </p:txBody>
      </p:sp>
      <p:sp>
        <p:nvSpPr>
          <p:cNvPr id="1636" name="Google Shape;1636;p132"/>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1637" name="Google Shape;1637;p132"/>
          <p:cNvSpPr txBox="1"/>
          <p:nvPr>
            <p:ph idx="6" type="body"/>
          </p:nvPr>
        </p:nvSpPr>
        <p:spPr>
          <a:xfrm>
            <a:off x="356699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38" name="Google Shape;1638;p132"/>
          <p:cNvSpPr txBox="1"/>
          <p:nvPr>
            <p:ph idx="7" type="body"/>
          </p:nvPr>
        </p:nvSpPr>
        <p:spPr>
          <a:xfrm>
            <a:off x="356699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39" name="Google Shape;1639;p132"/>
          <p:cNvSpPr txBox="1"/>
          <p:nvPr>
            <p:ph idx="8" type="body"/>
          </p:nvPr>
        </p:nvSpPr>
        <p:spPr>
          <a:xfrm>
            <a:off x="3566990"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40" name="Google Shape;1640;p132"/>
          <p:cNvSpPr txBox="1"/>
          <p:nvPr>
            <p:ph idx="9" type="body"/>
          </p:nvPr>
        </p:nvSpPr>
        <p:spPr>
          <a:xfrm>
            <a:off x="5923677"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41" name="Google Shape;1641;p132"/>
          <p:cNvSpPr txBox="1"/>
          <p:nvPr>
            <p:ph idx="13" type="body"/>
          </p:nvPr>
        </p:nvSpPr>
        <p:spPr>
          <a:xfrm>
            <a:off x="5923677"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42" name="Google Shape;1642;p132"/>
          <p:cNvSpPr txBox="1"/>
          <p:nvPr>
            <p:ph type="title"/>
          </p:nvPr>
        </p:nvSpPr>
        <p:spPr>
          <a:xfrm>
            <a:off x="3566990" y="890063"/>
            <a:ext cx="52764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643" name="Google Shape;1643;p13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134" name="Shape 134"/>
        <p:cNvGrpSpPr/>
        <p:nvPr/>
      </p:nvGrpSpPr>
      <p:grpSpPr>
        <a:xfrm>
          <a:off x="0" y="0"/>
          <a:ext cx="0" cy="0"/>
          <a:chOff x="0" y="0"/>
          <a:chExt cx="0" cy="0"/>
        </a:xfrm>
      </p:grpSpPr>
      <p:sp>
        <p:nvSpPr>
          <p:cNvPr id="135" name="Google Shape;135;p1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6" name="Google Shape;136;p1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37" name="Google Shape;137;p14"/>
          <p:cNvSpPr txBox="1"/>
          <p:nvPr>
            <p:ph idx="1" type="body"/>
          </p:nvPr>
        </p:nvSpPr>
        <p:spPr>
          <a:xfrm>
            <a:off x="305991" y="1893143"/>
            <a:ext cx="40728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p14"/>
          <p:cNvSpPr txBox="1"/>
          <p:nvPr>
            <p:ph idx="2" type="body"/>
          </p:nvPr>
        </p:nvSpPr>
        <p:spPr>
          <a:xfrm>
            <a:off x="4572000" y="2241536"/>
            <a:ext cx="4072800" cy="9888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9" name="Google Shape;139;p1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0" name="Google Shape;140;p14"/>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1" name="Google Shape;141;p14"/>
          <p:cNvSpPr txBox="1"/>
          <p:nvPr>
            <p:ph idx="4" type="body"/>
          </p:nvPr>
        </p:nvSpPr>
        <p:spPr>
          <a:xfrm>
            <a:off x="305991" y="2241536"/>
            <a:ext cx="4072800" cy="9888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2" name="Google Shape;142;p14"/>
          <p:cNvSpPr txBox="1"/>
          <p:nvPr>
            <p:ph idx="5" type="body"/>
          </p:nvPr>
        </p:nvSpPr>
        <p:spPr>
          <a:xfrm>
            <a:off x="4572000" y="1893143"/>
            <a:ext cx="40728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1644" name="Shape 1644"/>
        <p:cNvGrpSpPr/>
        <p:nvPr/>
      </p:nvGrpSpPr>
      <p:grpSpPr>
        <a:xfrm>
          <a:off x="0" y="0"/>
          <a:ext cx="0" cy="0"/>
          <a:chOff x="0" y="0"/>
          <a:chExt cx="0" cy="0"/>
        </a:xfrm>
      </p:grpSpPr>
      <p:sp>
        <p:nvSpPr>
          <p:cNvPr id="1645" name="Google Shape;1645;p13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46" name="Google Shape;1646;p13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647" name="Google Shape;1647;p133"/>
          <p:cNvSpPr txBox="1"/>
          <p:nvPr>
            <p:ph idx="1" type="body"/>
          </p:nvPr>
        </p:nvSpPr>
        <p:spPr>
          <a:xfrm>
            <a:off x="629963"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648" name="Google Shape;1648;p133"/>
          <p:cNvSpPr txBox="1"/>
          <p:nvPr>
            <p:ph idx="2" type="body"/>
          </p:nvPr>
        </p:nvSpPr>
        <p:spPr>
          <a:xfrm>
            <a:off x="629963"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649" name="Google Shape;1649;p133"/>
          <p:cNvSpPr txBox="1"/>
          <p:nvPr>
            <p:ph idx="3" type="body"/>
          </p:nvPr>
        </p:nvSpPr>
        <p:spPr>
          <a:xfrm>
            <a:off x="629963" y="2976161"/>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650" name="Google Shape;1650;p133"/>
          <p:cNvSpPr txBox="1"/>
          <p:nvPr>
            <p:ph idx="4" type="body"/>
          </p:nvPr>
        </p:nvSpPr>
        <p:spPr>
          <a:xfrm>
            <a:off x="2978193"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651" name="Google Shape;1651;p133"/>
          <p:cNvSpPr txBox="1"/>
          <p:nvPr>
            <p:ph idx="5" type="body"/>
          </p:nvPr>
        </p:nvSpPr>
        <p:spPr>
          <a:xfrm>
            <a:off x="2978193"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652" name="Google Shape;1652;p133"/>
          <p:cNvSpPr txBox="1"/>
          <p:nvPr>
            <p:ph idx="6" type="body"/>
          </p:nvPr>
        </p:nvSpPr>
        <p:spPr>
          <a:xfrm>
            <a:off x="386954"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3" name="Google Shape;1653;p133"/>
          <p:cNvSpPr txBox="1"/>
          <p:nvPr>
            <p:ph idx="7" type="body"/>
          </p:nvPr>
        </p:nvSpPr>
        <p:spPr>
          <a:xfrm>
            <a:off x="386954"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4" name="Google Shape;1654;p133"/>
          <p:cNvSpPr txBox="1"/>
          <p:nvPr>
            <p:ph idx="8" type="body"/>
          </p:nvPr>
        </p:nvSpPr>
        <p:spPr>
          <a:xfrm>
            <a:off x="386954"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5" name="Google Shape;1655;p133"/>
          <p:cNvSpPr txBox="1"/>
          <p:nvPr>
            <p:ph idx="9" type="body"/>
          </p:nvPr>
        </p:nvSpPr>
        <p:spPr>
          <a:xfrm>
            <a:off x="274364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6" name="Google Shape;1656;p133"/>
          <p:cNvSpPr txBox="1"/>
          <p:nvPr>
            <p:ph idx="13" type="body"/>
          </p:nvPr>
        </p:nvSpPr>
        <p:spPr>
          <a:xfrm>
            <a:off x="274364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7" name="Google Shape;1657;p133"/>
          <p:cNvSpPr txBox="1"/>
          <p:nvPr>
            <p:ph type="title"/>
          </p:nvPr>
        </p:nvSpPr>
        <p:spPr>
          <a:xfrm>
            <a:off x="314063" y="890063"/>
            <a:ext cx="52764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658" name="Shape 1658"/>
        <p:cNvGrpSpPr/>
        <p:nvPr/>
      </p:nvGrpSpPr>
      <p:grpSpPr>
        <a:xfrm>
          <a:off x="0" y="0"/>
          <a:ext cx="0" cy="0"/>
          <a:chOff x="0" y="0"/>
          <a:chExt cx="0" cy="0"/>
        </a:xfrm>
      </p:grpSpPr>
      <p:sp>
        <p:nvSpPr>
          <p:cNvPr id="1659" name="Google Shape;1659;p13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60" name="Google Shape;1660;p134"/>
          <p:cNvSpPr txBox="1"/>
          <p:nvPr>
            <p:ph idx="1" type="body"/>
          </p:nvPr>
        </p:nvSpPr>
        <p:spPr>
          <a:xfrm>
            <a:off x="305991" y="1222973"/>
            <a:ext cx="8532000" cy="4251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400"/>
              <a:buNone/>
              <a:defRPr sz="1400">
                <a:solidFill>
                  <a:schemeClr val="lt1"/>
                </a:solidFill>
              </a:defRPr>
            </a:lvl1pPr>
            <a:lvl2pPr indent="-317500" lvl="1" marL="914400" rtl="0" algn="l">
              <a:lnSpc>
                <a:spcPct val="90000"/>
              </a:lnSpc>
              <a:spcBef>
                <a:spcPts val="400"/>
              </a:spcBef>
              <a:spcAft>
                <a:spcPts val="0"/>
              </a:spcAft>
              <a:buClr>
                <a:schemeClr val="accent1"/>
              </a:buClr>
              <a:buSzPts val="1400"/>
              <a:buChar char="•"/>
              <a:defRPr sz="1400"/>
            </a:lvl2pPr>
            <a:lvl3pPr indent="-317500" lvl="2" marL="1371600" rtl="0" algn="l">
              <a:lnSpc>
                <a:spcPct val="90000"/>
              </a:lnSpc>
              <a:spcBef>
                <a:spcPts val="400"/>
              </a:spcBef>
              <a:spcAft>
                <a:spcPts val="0"/>
              </a:spcAft>
              <a:buClr>
                <a:schemeClr val="accent1"/>
              </a:buClr>
              <a:buSzPts val="1400"/>
              <a:buChar char="•"/>
              <a:defRPr sz="1400"/>
            </a:lvl3pPr>
            <a:lvl4pPr indent="-317500" lvl="3" marL="1828800" rtl="0" algn="l">
              <a:lnSpc>
                <a:spcPct val="90000"/>
              </a:lnSpc>
              <a:spcBef>
                <a:spcPts val="400"/>
              </a:spcBef>
              <a:spcAft>
                <a:spcPts val="0"/>
              </a:spcAft>
              <a:buClr>
                <a:schemeClr val="dk2"/>
              </a:buClr>
              <a:buSzPts val="1400"/>
              <a:buChar char="•"/>
              <a:defRPr sz="1400"/>
            </a:lvl4pPr>
            <a:lvl5pPr indent="-317500" lvl="4" marL="2286000" rtl="0" algn="l">
              <a:lnSpc>
                <a:spcPct val="90000"/>
              </a:lnSpc>
              <a:spcBef>
                <a:spcPts val="400"/>
              </a:spcBef>
              <a:spcAft>
                <a:spcPts val="0"/>
              </a:spcAft>
              <a:buClr>
                <a:schemeClr val="dk1"/>
              </a:buClr>
              <a:buSzPts val="1400"/>
              <a:buChar char="•"/>
              <a:defRPr sz="14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61" name="Google Shape;1661;p13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662" name="Google Shape;1662;p13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663" name="Google Shape;1663;p134"/>
          <p:cNvSpPr txBox="1"/>
          <p:nvPr>
            <p:ph idx="2"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64" name="Google Shape;1664;p134"/>
          <p:cNvSpPr/>
          <p:nvPr>
            <p:ph idx="3" type="pic"/>
          </p:nvPr>
        </p:nvSpPr>
        <p:spPr>
          <a:xfrm>
            <a:off x="4572000" y="1960263"/>
            <a:ext cx="4266000" cy="2414700"/>
          </a:xfrm>
          <a:prstGeom prst="rect">
            <a:avLst/>
          </a:prstGeom>
          <a:solidFill>
            <a:srgbClr val="DDE6EF"/>
          </a:solidFill>
          <a:ln cap="flat" cmpd="sng" w="9525">
            <a:solidFill>
              <a:schemeClr val="accent2"/>
            </a:solidFill>
            <a:prstDash val="solid"/>
            <a:round/>
            <a:headEnd len="sm" w="sm" type="none"/>
            <a:tailEnd len="sm" w="sm" type="none"/>
          </a:ln>
        </p:spPr>
      </p:sp>
      <p:sp>
        <p:nvSpPr>
          <p:cNvPr id="1665" name="Google Shape;1665;p134"/>
          <p:cNvSpPr txBox="1"/>
          <p:nvPr>
            <p:ph idx="4" type="body"/>
          </p:nvPr>
        </p:nvSpPr>
        <p:spPr>
          <a:xfrm>
            <a:off x="305991" y="1960264"/>
            <a:ext cx="4147200" cy="2414700"/>
          </a:xfrm>
          <a:prstGeom prst="rect">
            <a:avLst/>
          </a:prstGeom>
          <a:noFill/>
          <a:ln>
            <a:noFill/>
          </a:ln>
        </p:spPr>
        <p:txBody>
          <a:bodyPr anchorCtr="0" anchor="t" bIns="34275" lIns="68575" spcFirstLastPara="1" rIns="68575" wrap="square" tIns="34275">
            <a:normAutofit/>
          </a:bodyPr>
          <a:lstStyle>
            <a:lvl1pPr indent="-292100" lvl="0" marL="457200" rtl="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1666" name="Shape 1666"/>
        <p:cNvGrpSpPr/>
        <p:nvPr/>
      </p:nvGrpSpPr>
      <p:grpSpPr>
        <a:xfrm>
          <a:off x="0" y="0"/>
          <a:ext cx="0" cy="0"/>
          <a:chOff x="0" y="0"/>
          <a:chExt cx="0" cy="0"/>
        </a:xfrm>
      </p:grpSpPr>
      <p:sp>
        <p:nvSpPr>
          <p:cNvPr id="1667" name="Google Shape;1667;p135"/>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68" name="Google Shape;1668;p135"/>
          <p:cNvSpPr/>
          <p:nvPr/>
        </p:nvSpPr>
        <p:spPr>
          <a:xfrm>
            <a:off x="-685"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69" name="Google Shape;1669;p135"/>
          <p:cNvSpPr/>
          <p:nvPr/>
        </p:nvSpPr>
        <p:spPr>
          <a:xfrm rot="10800000">
            <a:off x="-10658" y="780000"/>
            <a:ext cx="2390100" cy="4363500"/>
          </a:xfrm>
          <a:prstGeom prst="rect">
            <a:avLst/>
          </a:prstGeom>
          <a:blipFill rotWithShape="1">
            <a:blip r:embed="rId3">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70" name="Google Shape;1670;p135"/>
          <p:cNvPicPr preferRelativeResize="0"/>
          <p:nvPr/>
        </p:nvPicPr>
        <p:blipFill rotWithShape="1">
          <a:blip r:embed="rId4">
            <a:alphaModFix/>
          </a:blip>
          <a:srcRect b="0" l="0" r="0" t="0"/>
          <a:stretch/>
        </p:blipFill>
        <p:spPr>
          <a:xfrm>
            <a:off x="861675" y="4137449"/>
            <a:ext cx="1956888" cy="652296"/>
          </a:xfrm>
          <a:prstGeom prst="rect">
            <a:avLst/>
          </a:prstGeom>
          <a:noFill/>
          <a:ln>
            <a:noFill/>
          </a:ln>
        </p:spPr>
      </p:pic>
      <p:grpSp>
        <p:nvGrpSpPr>
          <p:cNvPr id="1671" name="Google Shape;1671;p135"/>
          <p:cNvGrpSpPr/>
          <p:nvPr/>
        </p:nvGrpSpPr>
        <p:grpSpPr>
          <a:xfrm>
            <a:off x="2101490" y="706901"/>
            <a:ext cx="2338496" cy="2326039"/>
            <a:chOff x="2801987" y="1211475"/>
            <a:chExt cx="3117995" cy="3101385"/>
          </a:xfrm>
        </p:grpSpPr>
        <p:sp>
          <p:nvSpPr>
            <p:cNvPr id="1672" name="Google Shape;1672;p135"/>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73" name="Google Shape;1673;p135"/>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674" name="Google Shape;1674;p135"/>
          <p:cNvSpPr/>
          <p:nvPr>
            <p:ph idx="2" type="pic"/>
          </p:nvPr>
        </p:nvSpPr>
        <p:spPr>
          <a:xfrm>
            <a:off x="3006328" y="1594247"/>
            <a:ext cx="521700" cy="522600"/>
          </a:xfrm>
          <a:prstGeom prst="rect">
            <a:avLst/>
          </a:prstGeom>
          <a:noFill/>
          <a:ln>
            <a:noFill/>
          </a:ln>
        </p:spPr>
      </p:sp>
      <p:sp>
        <p:nvSpPr>
          <p:cNvPr id="1675" name="Google Shape;1675;p135"/>
          <p:cNvSpPr txBox="1"/>
          <p:nvPr>
            <p:ph type="title"/>
          </p:nvPr>
        </p:nvSpPr>
        <p:spPr>
          <a:xfrm>
            <a:off x="4394080" y="541258"/>
            <a:ext cx="2543700" cy="522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76" name="Google Shape;1676;p135"/>
          <p:cNvSpPr txBox="1"/>
          <p:nvPr>
            <p:ph idx="1" type="body"/>
          </p:nvPr>
        </p:nvSpPr>
        <p:spPr>
          <a:xfrm>
            <a:off x="4394080" y="1175854"/>
            <a:ext cx="3712500" cy="2563800"/>
          </a:xfrm>
          <a:prstGeom prst="rect">
            <a:avLst/>
          </a:prstGeom>
          <a:noFill/>
          <a:ln>
            <a:noFill/>
          </a:ln>
        </p:spPr>
        <p:txBody>
          <a:bodyPr anchorCtr="0" anchor="t" bIns="34275" lIns="68575" spcFirstLastPara="1" rIns="68575" wrap="square" tIns="34275">
            <a:normAutofit/>
          </a:bodyPr>
          <a:lstStyle>
            <a:lvl1pPr indent="-292100" lvl="0" marL="457200" rtl="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77" name="Google Shape;1677;p135"/>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©2023 Vecteris - For internal use only. Do not distribute.</a:t>
            </a:r>
            <a:endParaRPr b="0" i="0" sz="12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1678" name="Shape 1678"/>
        <p:cNvGrpSpPr/>
        <p:nvPr/>
      </p:nvGrpSpPr>
      <p:grpSpPr>
        <a:xfrm>
          <a:off x="0" y="0"/>
          <a:ext cx="0" cy="0"/>
          <a:chOff x="0" y="0"/>
          <a:chExt cx="0" cy="0"/>
        </a:xfrm>
      </p:grpSpPr>
      <p:sp>
        <p:nvSpPr>
          <p:cNvPr id="1679" name="Google Shape;1679;p13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80" name="Google Shape;1680;p136"/>
          <p:cNvSpPr txBox="1"/>
          <p:nvPr>
            <p:ph idx="1" type="body"/>
          </p:nvPr>
        </p:nvSpPr>
        <p:spPr>
          <a:xfrm>
            <a:off x="305990" y="1175854"/>
            <a:ext cx="8532000" cy="34569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81" name="Google Shape;1681;p136"/>
          <p:cNvSpPr txBox="1"/>
          <p:nvPr>
            <p:ph idx="2"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1682" name="Shape 1682"/>
        <p:cNvGrpSpPr/>
        <p:nvPr/>
      </p:nvGrpSpPr>
      <p:grpSpPr>
        <a:xfrm>
          <a:off x="0" y="0"/>
          <a:ext cx="0" cy="0"/>
          <a:chOff x="0" y="0"/>
          <a:chExt cx="0" cy="0"/>
        </a:xfrm>
      </p:grpSpPr>
      <p:sp>
        <p:nvSpPr>
          <p:cNvPr id="1683" name="Google Shape;1683;p13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84" name="Google Shape;1684;p13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685" name="Google Shape;1685;p137"/>
          <p:cNvSpPr txBox="1"/>
          <p:nvPr>
            <p:ph idx="1" type="body"/>
          </p:nvPr>
        </p:nvSpPr>
        <p:spPr>
          <a:xfrm>
            <a:off x="305990" y="1176338"/>
            <a:ext cx="71250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86" name="Google Shape;1686;p137"/>
          <p:cNvSpPr txBox="1"/>
          <p:nvPr>
            <p:ph idx="2" type="body"/>
          </p:nvPr>
        </p:nvSpPr>
        <p:spPr>
          <a:xfrm>
            <a:off x="305990" y="1524731"/>
            <a:ext cx="85320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87" name="Google Shape;1687;p13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88" name="Google Shape;1688;p137"/>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1689" name="Shape 1689"/>
        <p:cNvGrpSpPr/>
        <p:nvPr/>
      </p:nvGrpSpPr>
      <p:grpSpPr>
        <a:xfrm>
          <a:off x="0" y="0"/>
          <a:ext cx="0" cy="0"/>
          <a:chOff x="0" y="0"/>
          <a:chExt cx="0" cy="0"/>
        </a:xfrm>
      </p:grpSpPr>
      <p:sp>
        <p:nvSpPr>
          <p:cNvPr id="1690" name="Google Shape;1690;p13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91" name="Google Shape;1691;p13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692" name="Google Shape;1692;p138"/>
          <p:cNvSpPr txBox="1"/>
          <p:nvPr>
            <p:ph idx="1" type="body"/>
          </p:nvPr>
        </p:nvSpPr>
        <p:spPr>
          <a:xfrm>
            <a:off x="305990" y="1176338"/>
            <a:ext cx="71250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93" name="Google Shape;1693;p138"/>
          <p:cNvSpPr txBox="1"/>
          <p:nvPr>
            <p:ph idx="2" type="body"/>
          </p:nvPr>
        </p:nvSpPr>
        <p:spPr>
          <a:xfrm>
            <a:off x="305991"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94" name="Google Shape;1694;p13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95" name="Google Shape;1695;p138"/>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96" name="Google Shape;1696;p138"/>
          <p:cNvSpPr txBox="1"/>
          <p:nvPr>
            <p:ph idx="4" type="body"/>
          </p:nvPr>
        </p:nvSpPr>
        <p:spPr>
          <a:xfrm>
            <a:off x="3277773"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97" name="Google Shape;1697;p138"/>
          <p:cNvSpPr txBox="1"/>
          <p:nvPr>
            <p:ph idx="5" type="body"/>
          </p:nvPr>
        </p:nvSpPr>
        <p:spPr>
          <a:xfrm>
            <a:off x="6249555"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1698" name="Shape 1698"/>
        <p:cNvGrpSpPr/>
        <p:nvPr/>
      </p:nvGrpSpPr>
      <p:grpSpPr>
        <a:xfrm>
          <a:off x="0" y="0"/>
          <a:ext cx="0" cy="0"/>
          <a:chOff x="0" y="0"/>
          <a:chExt cx="0" cy="0"/>
        </a:xfrm>
      </p:grpSpPr>
      <p:sp>
        <p:nvSpPr>
          <p:cNvPr id="1699" name="Google Shape;1699;p13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00" name="Google Shape;1700;p13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701" name="Google Shape;1701;p139"/>
          <p:cNvSpPr txBox="1"/>
          <p:nvPr>
            <p:ph idx="1" type="body"/>
          </p:nvPr>
        </p:nvSpPr>
        <p:spPr>
          <a:xfrm>
            <a:off x="305991" y="1893143"/>
            <a:ext cx="40731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02" name="Google Shape;1702;p139"/>
          <p:cNvSpPr txBox="1"/>
          <p:nvPr>
            <p:ph idx="2" type="body"/>
          </p:nvPr>
        </p:nvSpPr>
        <p:spPr>
          <a:xfrm>
            <a:off x="4572000" y="2241536"/>
            <a:ext cx="40731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03" name="Google Shape;1703;p13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04" name="Google Shape;1704;p139"/>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05" name="Google Shape;1705;p139"/>
          <p:cNvSpPr txBox="1"/>
          <p:nvPr>
            <p:ph idx="4" type="body"/>
          </p:nvPr>
        </p:nvSpPr>
        <p:spPr>
          <a:xfrm>
            <a:off x="305991" y="2241536"/>
            <a:ext cx="40731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06" name="Google Shape;1706;p139"/>
          <p:cNvSpPr txBox="1"/>
          <p:nvPr>
            <p:ph idx="5" type="body"/>
          </p:nvPr>
        </p:nvSpPr>
        <p:spPr>
          <a:xfrm>
            <a:off x="4572000" y="1893143"/>
            <a:ext cx="40731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1707" name="Shape 1707"/>
        <p:cNvGrpSpPr/>
        <p:nvPr/>
      </p:nvGrpSpPr>
      <p:grpSpPr>
        <a:xfrm>
          <a:off x="0" y="0"/>
          <a:ext cx="0" cy="0"/>
          <a:chOff x="0" y="0"/>
          <a:chExt cx="0" cy="0"/>
        </a:xfrm>
      </p:grpSpPr>
      <p:sp>
        <p:nvSpPr>
          <p:cNvPr id="1708" name="Google Shape;1708;p14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09" name="Google Shape;1709;p14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710" name="Google Shape;1710;p14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11" name="Google Shape;1711;p140"/>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12" name="Google Shape;1712;p140"/>
          <p:cNvSpPr txBox="1"/>
          <p:nvPr>
            <p:ph idx="2" type="body"/>
          </p:nvPr>
        </p:nvSpPr>
        <p:spPr>
          <a:xfrm>
            <a:off x="460779" y="2298996"/>
            <a:ext cx="41070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13" name="Google Shape;1713;p140"/>
          <p:cNvSpPr txBox="1"/>
          <p:nvPr>
            <p:ph idx="3" type="body"/>
          </p:nvPr>
        </p:nvSpPr>
        <p:spPr>
          <a:xfrm>
            <a:off x="4800550" y="2298996"/>
            <a:ext cx="41070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14" name="Google Shape;1714;p140"/>
          <p:cNvSpPr txBox="1"/>
          <p:nvPr>
            <p:ph idx="4" type="body"/>
          </p:nvPr>
        </p:nvSpPr>
        <p:spPr>
          <a:xfrm>
            <a:off x="780383" y="1910216"/>
            <a:ext cx="3787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15" name="Google Shape;1715;p140"/>
          <p:cNvSpPr/>
          <p:nvPr>
            <p:ph idx="5" type="pic"/>
          </p:nvPr>
        </p:nvSpPr>
        <p:spPr>
          <a:xfrm>
            <a:off x="460779" y="1909763"/>
            <a:ext cx="279900" cy="279900"/>
          </a:xfrm>
          <a:prstGeom prst="rect">
            <a:avLst/>
          </a:prstGeom>
          <a:solidFill>
            <a:srgbClr val="DDE6EF"/>
          </a:solidFill>
          <a:ln>
            <a:noFill/>
          </a:ln>
        </p:spPr>
      </p:sp>
      <p:sp>
        <p:nvSpPr>
          <p:cNvPr id="1716" name="Google Shape;1716;p140"/>
          <p:cNvSpPr txBox="1"/>
          <p:nvPr>
            <p:ph idx="6" type="body"/>
          </p:nvPr>
        </p:nvSpPr>
        <p:spPr>
          <a:xfrm>
            <a:off x="5120153" y="1910216"/>
            <a:ext cx="3787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17" name="Google Shape;1717;p140"/>
          <p:cNvSpPr/>
          <p:nvPr>
            <p:ph idx="7" type="pic"/>
          </p:nvPr>
        </p:nvSpPr>
        <p:spPr>
          <a:xfrm>
            <a:off x="4800550" y="1909763"/>
            <a:ext cx="279900" cy="2799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1718" name="Shape 1718"/>
        <p:cNvGrpSpPr/>
        <p:nvPr/>
      </p:nvGrpSpPr>
      <p:grpSpPr>
        <a:xfrm>
          <a:off x="0" y="0"/>
          <a:ext cx="0" cy="0"/>
          <a:chOff x="0" y="0"/>
          <a:chExt cx="0" cy="0"/>
        </a:xfrm>
      </p:grpSpPr>
      <p:sp>
        <p:nvSpPr>
          <p:cNvPr id="1719" name="Google Shape;1719;p14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20" name="Google Shape;1720;p14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721" name="Google Shape;1721;p14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22" name="Google Shape;1722;p141"/>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23" name="Google Shape;1723;p141"/>
          <p:cNvSpPr txBox="1"/>
          <p:nvPr>
            <p:ph idx="2" type="body"/>
          </p:nvPr>
        </p:nvSpPr>
        <p:spPr>
          <a:xfrm>
            <a:off x="305991"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24" name="Google Shape;1724;p141"/>
          <p:cNvSpPr txBox="1"/>
          <p:nvPr>
            <p:ph idx="3" type="body"/>
          </p:nvPr>
        </p:nvSpPr>
        <p:spPr>
          <a:xfrm>
            <a:off x="305992"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25" name="Google Shape;1725;p141"/>
          <p:cNvSpPr txBox="1"/>
          <p:nvPr>
            <p:ph idx="4" type="body"/>
          </p:nvPr>
        </p:nvSpPr>
        <p:spPr>
          <a:xfrm>
            <a:off x="3288287"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26" name="Google Shape;1726;p141"/>
          <p:cNvSpPr txBox="1"/>
          <p:nvPr>
            <p:ph idx="5" type="body"/>
          </p:nvPr>
        </p:nvSpPr>
        <p:spPr>
          <a:xfrm>
            <a:off x="3288287"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27" name="Google Shape;1727;p141"/>
          <p:cNvSpPr txBox="1"/>
          <p:nvPr>
            <p:ph idx="6" type="body"/>
          </p:nvPr>
        </p:nvSpPr>
        <p:spPr>
          <a:xfrm>
            <a:off x="6270582"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28" name="Google Shape;1728;p141"/>
          <p:cNvSpPr txBox="1"/>
          <p:nvPr>
            <p:ph idx="7" type="body"/>
          </p:nvPr>
        </p:nvSpPr>
        <p:spPr>
          <a:xfrm>
            <a:off x="6270583"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1729" name="Shape 1729"/>
        <p:cNvGrpSpPr/>
        <p:nvPr/>
      </p:nvGrpSpPr>
      <p:grpSpPr>
        <a:xfrm>
          <a:off x="0" y="0"/>
          <a:ext cx="0" cy="0"/>
          <a:chOff x="0" y="0"/>
          <a:chExt cx="0" cy="0"/>
        </a:xfrm>
      </p:grpSpPr>
      <p:sp>
        <p:nvSpPr>
          <p:cNvPr id="1730" name="Google Shape;1730;p14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31" name="Google Shape;1731;p14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732" name="Google Shape;1732;p14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733" name="Google Shape;1733;p14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34" name="Google Shape;1734;p142"/>
          <p:cNvSpPr txBox="1"/>
          <p:nvPr>
            <p:ph idx="2" type="body"/>
          </p:nvPr>
        </p:nvSpPr>
        <p:spPr>
          <a:xfrm>
            <a:off x="305991" y="2060657"/>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35" name="Google Shape;1735;p142"/>
          <p:cNvSpPr txBox="1"/>
          <p:nvPr>
            <p:ph idx="3" type="body"/>
          </p:nvPr>
        </p:nvSpPr>
        <p:spPr>
          <a:xfrm>
            <a:off x="4667609" y="2060657"/>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36" name="Google Shape;1736;p142"/>
          <p:cNvSpPr txBox="1"/>
          <p:nvPr>
            <p:ph idx="4" type="body"/>
          </p:nvPr>
        </p:nvSpPr>
        <p:spPr>
          <a:xfrm>
            <a:off x="305991" y="3350850"/>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37" name="Google Shape;1737;p142"/>
          <p:cNvSpPr txBox="1"/>
          <p:nvPr>
            <p:ph idx="5" type="body"/>
          </p:nvPr>
        </p:nvSpPr>
        <p:spPr>
          <a:xfrm>
            <a:off x="4667610" y="3350850"/>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38" name="Google Shape;1738;p142"/>
          <p:cNvSpPr txBox="1"/>
          <p:nvPr>
            <p:ph idx="6" type="body"/>
          </p:nvPr>
        </p:nvSpPr>
        <p:spPr>
          <a:xfrm>
            <a:off x="305991" y="1576388"/>
            <a:ext cx="38367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39" name="Google Shape;1739;p142"/>
          <p:cNvSpPr txBox="1"/>
          <p:nvPr>
            <p:ph idx="7" type="body"/>
          </p:nvPr>
        </p:nvSpPr>
        <p:spPr>
          <a:xfrm>
            <a:off x="305991" y="2856631"/>
            <a:ext cx="38367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40" name="Google Shape;1740;p142"/>
          <p:cNvSpPr txBox="1"/>
          <p:nvPr>
            <p:ph idx="8" type="body"/>
          </p:nvPr>
        </p:nvSpPr>
        <p:spPr>
          <a:xfrm>
            <a:off x="4667610" y="1576388"/>
            <a:ext cx="38367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41" name="Google Shape;1741;p142"/>
          <p:cNvSpPr txBox="1"/>
          <p:nvPr>
            <p:ph idx="9" type="body"/>
          </p:nvPr>
        </p:nvSpPr>
        <p:spPr>
          <a:xfrm>
            <a:off x="4667610" y="2856631"/>
            <a:ext cx="38367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143" name="Shape 143"/>
        <p:cNvGrpSpPr/>
        <p:nvPr/>
      </p:nvGrpSpPr>
      <p:grpSpPr>
        <a:xfrm>
          <a:off x="0" y="0"/>
          <a:ext cx="0" cy="0"/>
          <a:chOff x="0" y="0"/>
          <a:chExt cx="0" cy="0"/>
        </a:xfrm>
      </p:grpSpPr>
      <p:sp>
        <p:nvSpPr>
          <p:cNvPr id="144" name="Google Shape;144;p1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5" name="Google Shape;145;p1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46" name="Google Shape;146;p1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7" name="Google Shape;147;p1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8" name="Google Shape;148;p15"/>
          <p:cNvSpPr txBox="1"/>
          <p:nvPr>
            <p:ph idx="2" type="body"/>
          </p:nvPr>
        </p:nvSpPr>
        <p:spPr>
          <a:xfrm>
            <a:off x="460779" y="2298996"/>
            <a:ext cx="4106700" cy="9888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9" name="Google Shape;149;p15"/>
          <p:cNvSpPr txBox="1"/>
          <p:nvPr>
            <p:ph idx="3" type="body"/>
          </p:nvPr>
        </p:nvSpPr>
        <p:spPr>
          <a:xfrm>
            <a:off x="4800550" y="2298996"/>
            <a:ext cx="4106700" cy="9888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p15"/>
          <p:cNvSpPr txBox="1"/>
          <p:nvPr>
            <p:ph idx="4" type="body"/>
          </p:nvPr>
        </p:nvSpPr>
        <p:spPr>
          <a:xfrm>
            <a:off x="780383" y="1910216"/>
            <a:ext cx="3787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1" name="Google Shape;151;p15"/>
          <p:cNvSpPr/>
          <p:nvPr>
            <p:ph idx="5" type="pic"/>
          </p:nvPr>
        </p:nvSpPr>
        <p:spPr>
          <a:xfrm>
            <a:off x="460779" y="1909763"/>
            <a:ext cx="279900" cy="279900"/>
          </a:xfrm>
          <a:prstGeom prst="rect">
            <a:avLst/>
          </a:prstGeom>
          <a:solidFill>
            <a:srgbClr val="DDE6EF"/>
          </a:solidFill>
          <a:ln>
            <a:noFill/>
          </a:ln>
        </p:spPr>
      </p:sp>
      <p:sp>
        <p:nvSpPr>
          <p:cNvPr id="152" name="Google Shape;152;p15"/>
          <p:cNvSpPr txBox="1"/>
          <p:nvPr>
            <p:ph idx="6" type="body"/>
          </p:nvPr>
        </p:nvSpPr>
        <p:spPr>
          <a:xfrm>
            <a:off x="5120153" y="1910216"/>
            <a:ext cx="3787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15"/>
          <p:cNvSpPr/>
          <p:nvPr>
            <p:ph idx="7" type="pic"/>
          </p:nvPr>
        </p:nvSpPr>
        <p:spPr>
          <a:xfrm>
            <a:off x="4800550" y="1909763"/>
            <a:ext cx="279900" cy="2799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1742" name="Shape 1742"/>
        <p:cNvGrpSpPr/>
        <p:nvPr/>
      </p:nvGrpSpPr>
      <p:grpSpPr>
        <a:xfrm>
          <a:off x="0" y="0"/>
          <a:ext cx="0" cy="0"/>
          <a:chOff x="0" y="0"/>
          <a:chExt cx="0" cy="0"/>
        </a:xfrm>
      </p:grpSpPr>
      <p:sp>
        <p:nvSpPr>
          <p:cNvPr id="1743" name="Google Shape;1743;p14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44" name="Google Shape;1744;p14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745" name="Google Shape;1745;p14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746" name="Google Shape;1746;p14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47" name="Google Shape;1747;p143"/>
          <p:cNvSpPr txBox="1"/>
          <p:nvPr>
            <p:ph idx="2" type="body"/>
          </p:nvPr>
        </p:nvSpPr>
        <p:spPr>
          <a:xfrm>
            <a:off x="305991"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48" name="Google Shape;1748;p143"/>
          <p:cNvSpPr txBox="1"/>
          <p:nvPr>
            <p:ph idx="3" type="body"/>
          </p:nvPr>
        </p:nvSpPr>
        <p:spPr>
          <a:xfrm>
            <a:off x="2474438"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49" name="Google Shape;1749;p143"/>
          <p:cNvSpPr txBox="1"/>
          <p:nvPr>
            <p:ph idx="4" type="body"/>
          </p:nvPr>
        </p:nvSpPr>
        <p:spPr>
          <a:xfrm>
            <a:off x="4642884"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0" name="Google Shape;1750;p143"/>
          <p:cNvSpPr txBox="1"/>
          <p:nvPr>
            <p:ph idx="5" type="body"/>
          </p:nvPr>
        </p:nvSpPr>
        <p:spPr>
          <a:xfrm>
            <a:off x="6808375"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1" name="Google Shape;1751;p143"/>
          <p:cNvSpPr txBox="1"/>
          <p:nvPr>
            <p:ph idx="6" type="body"/>
          </p:nvPr>
        </p:nvSpPr>
        <p:spPr>
          <a:xfrm>
            <a:off x="305991" y="1949234"/>
            <a:ext cx="19752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2" name="Google Shape;1752;p143"/>
          <p:cNvSpPr txBox="1"/>
          <p:nvPr>
            <p:ph idx="7" type="body"/>
          </p:nvPr>
        </p:nvSpPr>
        <p:spPr>
          <a:xfrm>
            <a:off x="2474438" y="1949234"/>
            <a:ext cx="19752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3" name="Google Shape;1753;p143"/>
          <p:cNvSpPr txBox="1"/>
          <p:nvPr>
            <p:ph idx="8" type="body"/>
          </p:nvPr>
        </p:nvSpPr>
        <p:spPr>
          <a:xfrm>
            <a:off x="4642884" y="1949234"/>
            <a:ext cx="19752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4" name="Google Shape;1754;p143"/>
          <p:cNvSpPr txBox="1"/>
          <p:nvPr>
            <p:ph idx="9" type="body"/>
          </p:nvPr>
        </p:nvSpPr>
        <p:spPr>
          <a:xfrm>
            <a:off x="6808375" y="1949234"/>
            <a:ext cx="19752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5" name="Google Shape;1755;p143"/>
          <p:cNvSpPr txBox="1"/>
          <p:nvPr>
            <p:ph idx="13" type="body"/>
          </p:nvPr>
        </p:nvSpPr>
        <p:spPr>
          <a:xfrm>
            <a:off x="305991"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6" name="Google Shape;1756;p143"/>
          <p:cNvSpPr txBox="1"/>
          <p:nvPr>
            <p:ph idx="14" type="body"/>
          </p:nvPr>
        </p:nvSpPr>
        <p:spPr>
          <a:xfrm>
            <a:off x="2474438"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7" name="Google Shape;1757;p143"/>
          <p:cNvSpPr txBox="1"/>
          <p:nvPr>
            <p:ph idx="15" type="body"/>
          </p:nvPr>
        </p:nvSpPr>
        <p:spPr>
          <a:xfrm>
            <a:off x="4642884"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8" name="Google Shape;1758;p143"/>
          <p:cNvSpPr txBox="1"/>
          <p:nvPr>
            <p:ph idx="16" type="body"/>
          </p:nvPr>
        </p:nvSpPr>
        <p:spPr>
          <a:xfrm>
            <a:off x="6808375"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1759" name="Shape 1759"/>
        <p:cNvGrpSpPr/>
        <p:nvPr/>
      </p:nvGrpSpPr>
      <p:grpSpPr>
        <a:xfrm>
          <a:off x="0" y="0"/>
          <a:ext cx="0" cy="0"/>
          <a:chOff x="0" y="0"/>
          <a:chExt cx="0" cy="0"/>
        </a:xfrm>
      </p:grpSpPr>
      <p:sp>
        <p:nvSpPr>
          <p:cNvPr id="1760" name="Google Shape;1760;p14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1" name="Google Shape;1761;p144"/>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2" name="Google Shape;1762;p144"/>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3" name="Google Shape;1763;p144"/>
          <p:cNvSpPr/>
          <p:nvPr>
            <p:ph idx="2" type="pic"/>
          </p:nvPr>
        </p:nvSpPr>
        <p:spPr>
          <a:xfrm>
            <a:off x="4681331" y="1415945"/>
            <a:ext cx="4095000" cy="2722500"/>
          </a:xfrm>
          <a:prstGeom prst="rect">
            <a:avLst/>
          </a:prstGeom>
          <a:solidFill>
            <a:srgbClr val="DDE6EF"/>
          </a:solidFill>
          <a:ln>
            <a:noFill/>
          </a:ln>
        </p:spPr>
      </p:sp>
      <p:sp>
        <p:nvSpPr>
          <p:cNvPr id="1764" name="Google Shape;1764;p14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65" name="Google Shape;1765;p144"/>
          <p:cNvSpPr txBox="1"/>
          <p:nvPr>
            <p:ph idx="1" type="body"/>
          </p:nvPr>
        </p:nvSpPr>
        <p:spPr>
          <a:xfrm>
            <a:off x="305991" y="1415944"/>
            <a:ext cx="4087200" cy="27225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766" name="Google Shape;1766;p14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767" name="Google Shape;1767;p144"/>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1768" name="Shape 1768"/>
        <p:cNvGrpSpPr/>
        <p:nvPr/>
      </p:nvGrpSpPr>
      <p:grpSpPr>
        <a:xfrm>
          <a:off x="0" y="0"/>
          <a:ext cx="0" cy="0"/>
          <a:chOff x="0" y="0"/>
          <a:chExt cx="0" cy="0"/>
        </a:xfrm>
      </p:grpSpPr>
      <p:sp>
        <p:nvSpPr>
          <p:cNvPr id="1769" name="Google Shape;1769;p14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0" name="Google Shape;1770;p145"/>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1" name="Google Shape;1771;p145"/>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2" name="Google Shape;1772;p145"/>
          <p:cNvSpPr/>
          <p:nvPr>
            <p:ph idx="2" type="pic"/>
          </p:nvPr>
        </p:nvSpPr>
        <p:spPr>
          <a:xfrm>
            <a:off x="4681331" y="1415945"/>
            <a:ext cx="4095000" cy="2722500"/>
          </a:xfrm>
          <a:prstGeom prst="rect">
            <a:avLst/>
          </a:prstGeom>
          <a:solidFill>
            <a:srgbClr val="DDE6EF"/>
          </a:solidFill>
          <a:ln>
            <a:noFill/>
          </a:ln>
        </p:spPr>
      </p:sp>
      <p:sp>
        <p:nvSpPr>
          <p:cNvPr id="1773" name="Google Shape;1773;p14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774" name="Google Shape;1774;p14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775" name="Google Shape;1775;p14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776" name="Google Shape;1776;p145"/>
          <p:cNvCxnSpPr/>
          <p:nvPr/>
        </p:nvCxnSpPr>
        <p:spPr>
          <a:xfrm>
            <a:off x="1361661" y="2057400"/>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1777" name="Google Shape;1777;p145"/>
          <p:cNvCxnSpPr/>
          <p:nvPr/>
        </p:nvCxnSpPr>
        <p:spPr>
          <a:xfrm>
            <a:off x="1361661" y="2773019"/>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1778" name="Google Shape;1778;p145"/>
          <p:cNvCxnSpPr/>
          <p:nvPr/>
        </p:nvCxnSpPr>
        <p:spPr>
          <a:xfrm>
            <a:off x="1361661" y="358802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1779" name="Google Shape;1779;p145"/>
          <p:cNvSpPr/>
          <p:nvPr>
            <p:ph idx="3" type="pic"/>
          </p:nvPr>
        </p:nvSpPr>
        <p:spPr>
          <a:xfrm>
            <a:off x="734249" y="1470386"/>
            <a:ext cx="279900" cy="279900"/>
          </a:xfrm>
          <a:prstGeom prst="rect">
            <a:avLst/>
          </a:prstGeom>
          <a:solidFill>
            <a:srgbClr val="DDE6EF"/>
          </a:solidFill>
          <a:ln>
            <a:noFill/>
          </a:ln>
        </p:spPr>
      </p:sp>
      <p:sp>
        <p:nvSpPr>
          <p:cNvPr id="1780" name="Google Shape;1780;p145"/>
          <p:cNvSpPr/>
          <p:nvPr>
            <p:ph idx="4" type="pic"/>
          </p:nvPr>
        </p:nvSpPr>
        <p:spPr>
          <a:xfrm>
            <a:off x="734249" y="2272958"/>
            <a:ext cx="279900" cy="279900"/>
          </a:xfrm>
          <a:prstGeom prst="rect">
            <a:avLst/>
          </a:prstGeom>
          <a:solidFill>
            <a:srgbClr val="DDE6EF"/>
          </a:solidFill>
          <a:ln>
            <a:noFill/>
          </a:ln>
        </p:spPr>
      </p:sp>
      <p:sp>
        <p:nvSpPr>
          <p:cNvPr id="1781" name="Google Shape;1781;p145"/>
          <p:cNvSpPr/>
          <p:nvPr>
            <p:ph idx="5" type="pic"/>
          </p:nvPr>
        </p:nvSpPr>
        <p:spPr>
          <a:xfrm>
            <a:off x="734249" y="3075529"/>
            <a:ext cx="279900" cy="279900"/>
          </a:xfrm>
          <a:prstGeom prst="rect">
            <a:avLst/>
          </a:prstGeom>
          <a:solidFill>
            <a:srgbClr val="DDE6EF"/>
          </a:solidFill>
          <a:ln>
            <a:noFill/>
          </a:ln>
        </p:spPr>
      </p:sp>
      <p:sp>
        <p:nvSpPr>
          <p:cNvPr id="1782" name="Google Shape;1782;p145"/>
          <p:cNvSpPr/>
          <p:nvPr>
            <p:ph idx="6" type="pic"/>
          </p:nvPr>
        </p:nvSpPr>
        <p:spPr>
          <a:xfrm>
            <a:off x="734249" y="3878099"/>
            <a:ext cx="279900" cy="279900"/>
          </a:xfrm>
          <a:prstGeom prst="rect">
            <a:avLst/>
          </a:prstGeom>
          <a:solidFill>
            <a:srgbClr val="DDE6EF"/>
          </a:solidFill>
          <a:ln>
            <a:noFill/>
          </a:ln>
        </p:spPr>
      </p:sp>
      <p:sp>
        <p:nvSpPr>
          <p:cNvPr id="1783" name="Google Shape;1783;p145"/>
          <p:cNvSpPr txBox="1"/>
          <p:nvPr>
            <p:ph idx="7" type="body"/>
          </p:nvPr>
        </p:nvSpPr>
        <p:spPr>
          <a:xfrm>
            <a:off x="1361661" y="141594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84" name="Google Shape;1784;p145"/>
          <p:cNvSpPr txBox="1"/>
          <p:nvPr>
            <p:ph idx="8" type="body"/>
          </p:nvPr>
        </p:nvSpPr>
        <p:spPr>
          <a:xfrm>
            <a:off x="1361661" y="2235161"/>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85" name="Google Shape;1785;p145"/>
          <p:cNvSpPr txBox="1"/>
          <p:nvPr>
            <p:ph idx="9" type="body"/>
          </p:nvPr>
        </p:nvSpPr>
        <p:spPr>
          <a:xfrm>
            <a:off x="1361661" y="3035378"/>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86" name="Google Shape;1786;p145"/>
          <p:cNvSpPr txBox="1"/>
          <p:nvPr>
            <p:ph idx="13" type="body"/>
          </p:nvPr>
        </p:nvSpPr>
        <p:spPr>
          <a:xfrm>
            <a:off x="1361661" y="383559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1787" name="Shape 1787"/>
        <p:cNvGrpSpPr/>
        <p:nvPr/>
      </p:nvGrpSpPr>
      <p:grpSpPr>
        <a:xfrm>
          <a:off x="0" y="0"/>
          <a:ext cx="0" cy="0"/>
          <a:chOff x="0" y="0"/>
          <a:chExt cx="0" cy="0"/>
        </a:xfrm>
      </p:grpSpPr>
      <p:sp>
        <p:nvSpPr>
          <p:cNvPr id="1788" name="Google Shape;1788;p14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89" name="Google Shape;1789;p146"/>
          <p:cNvSpPr/>
          <p:nvPr>
            <p:ph idx="2" type="pic"/>
          </p:nvPr>
        </p:nvSpPr>
        <p:spPr>
          <a:xfrm>
            <a:off x="305991" y="1415945"/>
            <a:ext cx="4000500" cy="1993200"/>
          </a:xfrm>
          <a:prstGeom prst="rect">
            <a:avLst/>
          </a:prstGeom>
          <a:solidFill>
            <a:srgbClr val="DDE6EF"/>
          </a:solidFill>
          <a:ln>
            <a:noFill/>
          </a:ln>
        </p:spPr>
      </p:sp>
      <p:sp>
        <p:nvSpPr>
          <p:cNvPr id="1790" name="Google Shape;1790;p146"/>
          <p:cNvSpPr/>
          <p:nvPr>
            <p:ph idx="3" type="pic"/>
          </p:nvPr>
        </p:nvSpPr>
        <p:spPr>
          <a:xfrm>
            <a:off x="4572000" y="1415945"/>
            <a:ext cx="4000500" cy="1993200"/>
          </a:xfrm>
          <a:prstGeom prst="rect">
            <a:avLst/>
          </a:prstGeom>
          <a:solidFill>
            <a:srgbClr val="DDE6EF"/>
          </a:solidFill>
          <a:ln>
            <a:noFill/>
          </a:ln>
        </p:spPr>
      </p:sp>
      <p:sp>
        <p:nvSpPr>
          <p:cNvPr id="1791" name="Google Shape;1791;p14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792" name="Google Shape;1792;p14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793" name="Google Shape;1793;p146"/>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94" name="Google Shape;1794;p146"/>
          <p:cNvSpPr txBox="1"/>
          <p:nvPr>
            <p:ph idx="4" type="body"/>
          </p:nvPr>
        </p:nvSpPr>
        <p:spPr>
          <a:xfrm>
            <a:off x="305991" y="3544205"/>
            <a:ext cx="4000500" cy="715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95" name="Google Shape;1795;p146"/>
          <p:cNvSpPr txBox="1"/>
          <p:nvPr>
            <p:ph idx="5" type="body"/>
          </p:nvPr>
        </p:nvSpPr>
        <p:spPr>
          <a:xfrm>
            <a:off x="4572000" y="3544205"/>
            <a:ext cx="4000500" cy="715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1796" name="Shape 1796"/>
        <p:cNvGrpSpPr/>
        <p:nvPr/>
      </p:nvGrpSpPr>
      <p:grpSpPr>
        <a:xfrm>
          <a:off x="0" y="0"/>
          <a:ext cx="0" cy="0"/>
          <a:chOff x="0" y="0"/>
          <a:chExt cx="0" cy="0"/>
        </a:xfrm>
      </p:grpSpPr>
      <p:sp>
        <p:nvSpPr>
          <p:cNvPr id="1797" name="Google Shape;1797;p14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8" name="Google Shape;1798;p147"/>
          <p:cNvSpPr/>
          <p:nvPr>
            <p:ph idx="2" type="pic"/>
          </p:nvPr>
        </p:nvSpPr>
        <p:spPr>
          <a:xfrm>
            <a:off x="386954" y="1415945"/>
            <a:ext cx="2694000" cy="1993200"/>
          </a:xfrm>
          <a:prstGeom prst="rect">
            <a:avLst/>
          </a:prstGeom>
          <a:solidFill>
            <a:srgbClr val="DDE6EF"/>
          </a:solidFill>
          <a:ln>
            <a:noFill/>
          </a:ln>
        </p:spPr>
      </p:sp>
      <p:sp>
        <p:nvSpPr>
          <p:cNvPr id="1799" name="Google Shape;1799;p147"/>
          <p:cNvSpPr/>
          <p:nvPr>
            <p:ph idx="3" type="pic"/>
          </p:nvPr>
        </p:nvSpPr>
        <p:spPr>
          <a:xfrm>
            <a:off x="6144002" y="1415945"/>
            <a:ext cx="2694000" cy="1993200"/>
          </a:xfrm>
          <a:prstGeom prst="rect">
            <a:avLst/>
          </a:prstGeom>
          <a:solidFill>
            <a:srgbClr val="DDE6EF"/>
          </a:solidFill>
          <a:ln>
            <a:noFill/>
          </a:ln>
        </p:spPr>
      </p:sp>
      <p:sp>
        <p:nvSpPr>
          <p:cNvPr id="1800" name="Google Shape;1800;p14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801" name="Google Shape;1801;p14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802" name="Google Shape;1802;p14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03" name="Google Shape;1803;p147"/>
          <p:cNvSpPr txBox="1"/>
          <p:nvPr>
            <p:ph idx="4" type="body"/>
          </p:nvPr>
        </p:nvSpPr>
        <p:spPr>
          <a:xfrm>
            <a:off x="386954"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04" name="Google Shape;1804;p147"/>
          <p:cNvSpPr/>
          <p:nvPr>
            <p:ph idx="5" type="pic"/>
          </p:nvPr>
        </p:nvSpPr>
        <p:spPr>
          <a:xfrm>
            <a:off x="3265478" y="1415945"/>
            <a:ext cx="2694000" cy="1993200"/>
          </a:xfrm>
          <a:prstGeom prst="rect">
            <a:avLst/>
          </a:prstGeom>
          <a:solidFill>
            <a:srgbClr val="DDE6EF"/>
          </a:solidFill>
          <a:ln>
            <a:noFill/>
          </a:ln>
        </p:spPr>
      </p:sp>
      <p:sp>
        <p:nvSpPr>
          <p:cNvPr id="1805" name="Google Shape;1805;p147"/>
          <p:cNvSpPr txBox="1"/>
          <p:nvPr>
            <p:ph idx="6" type="body"/>
          </p:nvPr>
        </p:nvSpPr>
        <p:spPr>
          <a:xfrm>
            <a:off x="3265478"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06" name="Google Shape;1806;p147"/>
          <p:cNvSpPr txBox="1"/>
          <p:nvPr>
            <p:ph idx="7" type="body"/>
          </p:nvPr>
        </p:nvSpPr>
        <p:spPr>
          <a:xfrm>
            <a:off x="6144002"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1807" name="Shape 1807"/>
        <p:cNvGrpSpPr/>
        <p:nvPr/>
      </p:nvGrpSpPr>
      <p:grpSpPr>
        <a:xfrm>
          <a:off x="0" y="0"/>
          <a:ext cx="0" cy="0"/>
          <a:chOff x="0" y="0"/>
          <a:chExt cx="0" cy="0"/>
        </a:xfrm>
      </p:grpSpPr>
      <p:sp>
        <p:nvSpPr>
          <p:cNvPr id="1808" name="Google Shape;1808;p14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09" name="Google Shape;1809;p148"/>
          <p:cNvSpPr txBox="1"/>
          <p:nvPr>
            <p:ph type="title"/>
          </p:nvPr>
        </p:nvSpPr>
        <p:spPr>
          <a:xfrm>
            <a:off x="305991" y="224029"/>
            <a:ext cx="49113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810" name="Google Shape;1810;p14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811" name="Google Shape;1811;p148"/>
          <p:cNvSpPr txBox="1"/>
          <p:nvPr>
            <p:ph idx="1" type="body"/>
          </p:nvPr>
        </p:nvSpPr>
        <p:spPr>
          <a:xfrm>
            <a:off x="305992" y="695438"/>
            <a:ext cx="49113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12" name="Google Shape;1812;p148"/>
          <p:cNvSpPr/>
          <p:nvPr>
            <p:ph idx="2" type="pic"/>
          </p:nvPr>
        </p:nvSpPr>
        <p:spPr>
          <a:xfrm>
            <a:off x="5217288" y="0"/>
            <a:ext cx="3926700" cy="5143500"/>
          </a:xfrm>
          <a:prstGeom prst="rect">
            <a:avLst/>
          </a:prstGeom>
          <a:solidFill>
            <a:srgbClr val="DDE6EF"/>
          </a:solidFill>
          <a:ln>
            <a:noFill/>
          </a:ln>
        </p:spPr>
      </p:sp>
      <p:cxnSp>
        <p:nvCxnSpPr>
          <p:cNvPr id="1813" name="Google Shape;1813;p148"/>
          <p:cNvCxnSpPr/>
          <p:nvPr/>
        </p:nvCxnSpPr>
        <p:spPr>
          <a:xfrm>
            <a:off x="1022329" y="2523191"/>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1814" name="Google Shape;1814;p148"/>
          <p:cNvCxnSpPr/>
          <p:nvPr/>
        </p:nvCxnSpPr>
        <p:spPr>
          <a:xfrm>
            <a:off x="1022329" y="3238810"/>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1815" name="Google Shape;1815;p148"/>
          <p:cNvSpPr/>
          <p:nvPr>
            <p:ph idx="3" type="pic"/>
          </p:nvPr>
        </p:nvSpPr>
        <p:spPr>
          <a:xfrm>
            <a:off x="394916" y="1936178"/>
            <a:ext cx="279900" cy="279900"/>
          </a:xfrm>
          <a:prstGeom prst="rect">
            <a:avLst/>
          </a:prstGeom>
          <a:solidFill>
            <a:srgbClr val="DDE6EF"/>
          </a:solidFill>
          <a:ln>
            <a:noFill/>
          </a:ln>
        </p:spPr>
      </p:sp>
      <p:sp>
        <p:nvSpPr>
          <p:cNvPr id="1816" name="Google Shape;1816;p148"/>
          <p:cNvSpPr/>
          <p:nvPr>
            <p:ph idx="4" type="pic"/>
          </p:nvPr>
        </p:nvSpPr>
        <p:spPr>
          <a:xfrm>
            <a:off x="394916" y="2738749"/>
            <a:ext cx="279900" cy="279900"/>
          </a:xfrm>
          <a:prstGeom prst="rect">
            <a:avLst/>
          </a:prstGeom>
          <a:solidFill>
            <a:srgbClr val="DDE6EF"/>
          </a:solidFill>
          <a:ln>
            <a:noFill/>
          </a:ln>
        </p:spPr>
      </p:sp>
      <p:sp>
        <p:nvSpPr>
          <p:cNvPr id="1817" name="Google Shape;1817;p148"/>
          <p:cNvSpPr/>
          <p:nvPr>
            <p:ph idx="5" type="pic"/>
          </p:nvPr>
        </p:nvSpPr>
        <p:spPr>
          <a:xfrm>
            <a:off x="394916" y="3541320"/>
            <a:ext cx="279900" cy="279900"/>
          </a:xfrm>
          <a:prstGeom prst="rect">
            <a:avLst/>
          </a:prstGeom>
          <a:solidFill>
            <a:srgbClr val="DDE6EF"/>
          </a:solidFill>
          <a:ln>
            <a:noFill/>
          </a:ln>
        </p:spPr>
      </p:sp>
      <p:sp>
        <p:nvSpPr>
          <p:cNvPr id="1818" name="Google Shape;1818;p148"/>
          <p:cNvSpPr txBox="1"/>
          <p:nvPr>
            <p:ph idx="6" type="body"/>
          </p:nvPr>
        </p:nvSpPr>
        <p:spPr>
          <a:xfrm>
            <a:off x="1022329" y="1881736"/>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19" name="Google Shape;1819;p148"/>
          <p:cNvSpPr txBox="1"/>
          <p:nvPr>
            <p:ph idx="7" type="body"/>
          </p:nvPr>
        </p:nvSpPr>
        <p:spPr>
          <a:xfrm>
            <a:off x="1022329" y="2700952"/>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20" name="Google Shape;1820;p148"/>
          <p:cNvSpPr txBox="1"/>
          <p:nvPr>
            <p:ph idx="8" type="body"/>
          </p:nvPr>
        </p:nvSpPr>
        <p:spPr>
          <a:xfrm>
            <a:off x="1022329" y="3501169"/>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821" name="Google Shape;1821;p148"/>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1822" name="Shape 1822"/>
        <p:cNvGrpSpPr/>
        <p:nvPr/>
      </p:nvGrpSpPr>
      <p:grpSpPr>
        <a:xfrm>
          <a:off x="0" y="0"/>
          <a:ext cx="0" cy="0"/>
          <a:chOff x="0" y="0"/>
          <a:chExt cx="0" cy="0"/>
        </a:xfrm>
      </p:grpSpPr>
      <p:sp>
        <p:nvSpPr>
          <p:cNvPr id="1823" name="Google Shape;1823;p14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4" name="Google Shape;1824;p149"/>
          <p:cNvSpPr/>
          <p:nvPr/>
        </p:nvSpPr>
        <p:spPr>
          <a:xfrm>
            <a:off x="570274" y="3340505"/>
            <a:ext cx="3096600" cy="965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5" name="Google Shape;1825;p149"/>
          <p:cNvSpPr/>
          <p:nvPr>
            <p:ph idx="2" type="pic"/>
          </p:nvPr>
        </p:nvSpPr>
        <p:spPr>
          <a:xfrm>
            <a:off x="784906" y="3660179"/>
            <a:ext cx="279900" cy="279900"/>
          </a:xfrm>
          <a:prstGeom prst="rect">
            <a:avLst/>
          </a:prstGeom>
          <a:solidFill>
            <a:srgbClr val="DDE6EF"/>
          </a:solidFill>
          <a:ln>
            <a:noFill/>
          </a:ln>
        </p:spPr>
      </p:sp>
      <p:sp>
        <p:nvSpPr>
          <p:cNvPr id="1826" name="Google Shape;1826;p149"/>
          <p:cNvSpPr txBox="1"/>
          <p:nvPr>
            <p:ph type="title"/>
          </p:nvPr>
        </p:nvSpPr>
        <p:spPr>
          <a:xfrm>
            <a:off x="305991" y="224029"/>
            <a:ext cx="49113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827" name="Google Shape;1827;p14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828" name="Google Shape;1828;p149"/>
          <p:cNvSpPr txBox="1"/>
          <p:nvPr>
            <p:ph idx="1" type="body"/>
          </p:nvPr>
        </p:nvSpPr>
        <p:spPr>
          <a:xfrm>
            <a:off x="305992" y="695438"/>
            <a:ext cx="49113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29" name="Google Shape;1829;p149"/>
          <p:cNvSpPr/>
          <p:nvPr>
            <p:ph idx="3" type="pic"/>
          </p:nvPr>
        </p:nvSpPr>
        <p:spPr>
          <a:xfrm>
            <a:off x="5217288" y="0"/>
            <a:ext cx="3926700" cy="5143500"/>
          </a:xfrm>
          <a:prstGeom prst="rect">
            <a:avLst/>
          </a:prstGeom>
          <a:solidFill>
            <a:srgbClr val="DDE6EF"/>
          </a:solidFill>
          <a:ln>
            <a:noFill/>
          </a:ln>
        </p:spPr>
      </p:sp>
      <p:pic>
        <p:nvPicPr>
          <p:cNvPr id="1830" name="Google Shape;1830;p149"/>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
        <p:nvSpPr>
          <p:cNvPr id="1831" name="Google Shape;1831;p149"/>
          <p:cNvSpPr txBox="1"/>
          <p:nvPr>
            <p:ph idx="4" type="body"/>
          </p:nvPr>
        </p:nvSpPr>
        <p:spPr>
          <a:xfrm>
            <a:off x="520622" y="1328270"/>
            <a:ext cx="3146100" cy="1735800"/>
          </a:xfrm>
          <a:prstGeom prst="rect">
            <a:avLst/>
          </a:prstGeom>
          <a:noFill/>
          <a:ln>
            <a:noFill/>
          </a:ln>
        </p:spPr>
        <p:txBody>
          <a:bodyPr anchorCtr="0" anchor="t" bIns="34275" lIns="67500" spcFirstLastPara="1" rIns="68575" wrap="square" tIns="34275">
            <a:spAutoFit/>
          </a:bodyPr>
          <a:lstStyle>
            <a:lvl1pPr indent="-228600" lvl="0" marL="457200" rtl="0" algn="l">
              <a:lnSpc>
                <a:spcPct val="15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32" name="Google Shape;1832;p149"/>
          <p:cNvSpPr txBox="1"/>
          <p:nvPr>
            <p:ph idx="5" type="body"/>
          </p:nvPr>
        </p:nvSpPr>
        <p:spPr>
          <a:xfrm>
            <a:off x="1265625" y="3489823"/>
            <a:ext cx="2242500" cy="666900"/>
          </a:xfrm>
          <a:prstGeom prst="rect">
            <a:avLst/>
          </a:prstGeom>
          <a:noFill/>
          <a:ln>
            <a:noFill/>
          </a:ln>
        </p:spPr>
        <p:txBody>
          <a:bodyPr anchorCtr="0" anchor="ctr"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1833" name="Shape 1833"/>
        <p:cNvGrpSpPr/>
        <p:nvPr/>
      </p:nvGrpSpPr>
      <p:grpSpPr>
        <a:xfrm>
          <a:off x="0" y="0"/>
          <a:ext cx="0" cy="0"/>
          <a:chOff x="0" y="0"/>
          <a:chExt cx="0" cy="0"/>
        </a:xfrm>
      </p:grpSpPr>
      <p:sp>
        <p:nvSpPr>
          <p:cNvPr id="1834" name="Google Shape;1834;p15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35" name="Google Shape;1835;p150"/>
          <p:cNvSpPr/>
          <p:nvPr>
            <p:ph idx="2" type="pic"/>
          </p:nvPr>
        </p:nvSpPr>
        <p:spPr>
          <a:xfrm>
            <a:off x="305990" y="2998332"/>
            <a:ext cx="3887700" cy="1449600"/>
          </a:xfrm>
          <a:prstGeom prst="rect">
            <a:avLst/>
          </a:prstGeom>
          <a:solidFill>
            <a:srgbClr val="DDE6EF"/>
          </a:solidFill>
          <a:ln>
            <a:noFill/>
          </a:ln>
        </p:spPr>
      </p:sp>
      <p:sp>
        <p:nvSpPr>
          <p:cNvPr id="1836" name="Google Shape;1836;p150"/>
          <p:cNvSpPr/>
          <p:nvPr>
            <p:ph idx="3" type="pic"/>
          </p:nvPr>
        </p:nvSpPr>
        <p:spPr>
          <a:xfrm>
            <a:off x="4325306" y="1323027"/>
            <a:ext cx="1892100" cy="3125100"/>
          </a:xfrm>
          <a:prstGeom prst="rect">
            <a:avLst/>
          </a:prstGeom>
          <a:solidFill>
            <a:srgbClr val="DDE6EF"/>
          </a:solidFill>
          <a:ln>
            <a:noFill/>
          </a:ln>
        </p:spPr>
      </p:sp>
      <p:sp>
        <p:nvSpPr>
          <p:cNvPr id="1837" name="Google Shape;1837;p150"/>
          <p:cNvSpPr/>
          <p:nvPr>
            <p:ph idx="4" type="pic"/>
          </p:nvPr>
        </p:nvSpPr>
        <p:spPr>
          <a:xfrm>
            <a:off x="6349284" y="1323027"/>
            <a:ext cx="2488800" cy="925500"/>
          </a:xfrm>
          <a:prstGeom prst="rect">
            <a:avLst/>
          </a:prstGeom>
          <a:solidFill>
            <a:srgbClr val="DDE6EF"/>
          </a:solidFill>
          <a:ln>
            <a:noFill/>
          </a:ln>
        </p:spPr>
      </p:sp>
      <p:sp>
        <p:nvSpPr>
          <p:cNvPr id="1838" name="Google Shape;1838;p150"/>
          <p:cNvSpPr/>
          <p:nvPr>
            <p:ph idx="5" type="pic"/>
          </p:nvPr>
        </p:nvSpPr>
        <p:spPr>
          <a:xfrm>
            <a:off x="6349284" y="2356069"/>
            <a:ext cx="1387200" cy="2091900"/>
          </a:xfrm>
          <a:prstGeom prst="rect">
            <a:avLst/>
          </a:prstGeom>
          <a:solidFill>
            <a:srgbClr val="DDE6EF"/>
          </a:solidFill>
          <a:ln>
            <a:noFill/>
          </a:ln>
        </p:spPr>
      </p:sp>
      <p:sp>
        <p:nvSpPr>
          <p:cNvPr id="1839" name="Google Shape;1839;p150"/>
          <p:cNvSpPr/>
          <p:nvPr>
            <p:ph idx="6" type="pic"/>
          </p:nvPr>
        </p:nvSpPr>
        <p:spPr>
          <a:xfrm>
            <a:off x="7868141" y="3252482"/>
            <a:ext cx="969900" cy="1195500"/>
          </a:xfrm>
          <a:prstGeom prst="rect">
            <a:avLst/>
          </a:prstGeom>
          <a:solidFill>
            <a:srgbClr val="DDE6EF"/>
          </a:solidFill>
          <a:ln>
            <a:noFill/>
          </a:ln>
        </p:spPr>
      </p:sp>
      <p:sp>
        <p:nvSpPr>
          <p:cNvPr id="1840" name="Google Shape;1840;p150"/>
          <p:cNvSpPr/>
          <p:nvPr>
            <p:ph idx="7" type="pic"/>
          </p:nvPr>
        </p:nvSpPr>
        <p:spPr>
          <a:xfrm>
            <a:off x="7868141" y="2359529"/>
            <a:ext cx="969900" cy="740700"/>
          </a:xfrm>
          <a:prstGeom prst="rect">
            <a:avLst/>
          </a:prstGeom>
          <a:solidFill>
            <a:srgbClr val="DDE6EF"/>
          </a:solidFill>
          <a:ln>
            <a:noFill/>
          </a:ln>
        </p:spPr>
      </p:sp>
      <p:sp>
        <p:nvSpPr>
          <p:cNvPr id="1841" name="Google Shape;1841;p15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842" name="Google Shape;1842;p15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843" name="Google Shape;1843;p150"/>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44" name="Google Shape;1844;p150"/>
          <p:cNvSpPr txBox="1"/>
          <p:nvPr>
            <p:ph idx="8" type="body"/>
          </p:nvPr>
        </p:nvSpPr>
        <p:spPr>
          <a:xfrm>
            <a:off x="305990" y="1323027"/>
            <a:ext cx="3887700" cy="1493700"/>
          </a:xfrm>
          <a:prstGeom prst="rect">
            <a:avLst/>
          </a:prstGeom>
          <a:noFill/>
          <a:ln>
            <a:noFill/>
          </a:ln>
        </p:spPr>
        <p:txBody>
          <a:bodyPr anchorCtr="0" anchor="t" bIns="34275" lIns="67500" spcFirstLastPara="1" rIns="68575" wrap="square" tIns="34275">
            <a:spAutoFit/>
          </a:bodyPr>
          <a:lstStyle>
            <a:lvl1pPr indent="-228600" lvl="0" marL="457200" rtl="0" algn="l">
              <a:lnSpc>
                <a:spcPct val="150000"/>
              </a:lnSpc>
              <a:spcBef>
                <a:spcPts val="0"/>
              </a:spcBef>
              <a:spcAft>
                <a:spcPts val="0"/>
              </a:spcAft>
              <a:buClr>
                <a:schemeClr val="dk2"/>
              </a:buClr>
              <a:buSzPts val="12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1845" name="Shape 1845"/>
        <p:cNvGrpSpPr/>
        <p:nvPr/>
      </p:nvGrpSpPr>
      <p:grpSpPr>
        <a:xfrm>
          <a:off x="0" y="0"/>
          <a:ext cx="0" cy="0"/>
          <a:chOff x="0" y="0"/>
          <a:chExt cx="0" cy="0"/>
        </a:xfrm>
      </p:grpSpPr>
      <p:sp>
        <p:nvSpPr>
          <p:cNvPr id="1846" name="Google Shape;1846;p15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7" name="Google Shape;1847;p151"/>
          <p:cNvSpPr/>
          <p:nvPr>
            <p:ph idx="2" type="pic"/>
          </p:nvPr>
        </p:nvSpPr>
        <p:spPr>
          <a:xfrm>
            <a:off x="4572000" y="1438611"/>
            <a:ext cx="2293800" cy="2765400"/>
          </a:xfrm>
          <a:prstGeom prst="rect">
            <a:avLst/>
          </a:prstGeom>
          <a:solidFill>
            <a:srgbClr val="DDE6EF"/>
          </a:solidFill>
          <a:ln>
            <a:noFill/>
          </a:ln>
        </p:spPr>
      </p:sp>
      <p:sp>
        <p:nvSpPr>
          <p:cNvPr id="1848" name="Google Shape;1848;p15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849" name="Google Shape;1849;p15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850" name="Google Shape;1850;p151"/>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51" name="Google Shape;1851;p151"/>
          <p:cNvSpPr/>
          <p:nvPr/>
        </p:nvSpPr>
        <p:spPr>
          <a:xfrm>
            <a:off x="305991" y="2662058"/>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52" name="Google Shape;1852;p151"/>
          <p:cNvSpPr/>
          <p:nvPr/>
        </p:nvSpPr>
        <p:spPr>
          <a:xfrm>
            <a:off x="305991" y="3631013"/>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53" name="Google Shape;1853;p151"/>
          <p:cNvSpPr/>
          <p:nvPr/>
        </p:nvSpPr>
        <p:spPr>
          <a:xfrm>
            <a:off x="6865975" y="1438611"/>
            <a:ext cx="1735200" cy="2765400"/>
          </a:xfrm>
          <a:prstGeom prst="rect">
            <a:avLst/>
          </a:prstGeom>
          <a:solidFill>
            <a:srgbClr val="191919">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54" name="Google Shape;1854;p151"/>
          <p:cNvSpPr txBox="1"/>
          <p:nvPr>
            <p:ph idx="3" type="body"/>
          </p:nvPr>
        </p:nvSpPr>
        <p:spPr>
          <a:xfrm>
            <a:off x="7120212" y="2535311"/>
            <a:ext cx="1268700" cy="1290300"/>
          </a:xfrm>
          <a:prstGeom prst="rect">
            <a:avLst/>
          </a:prstGeom>
          <a:noFill/>
          <a:ln>
            <a:noFill/>
          </a:ln>
        </p:spPr>
        <p:txBody>
          <a:bodyPr anchorCtr="0" anchor="ctr"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55" name="Google Shape;1855;p151"/>
          <p:cNvSpPr txBox="1"/>
          <p:nvPr>
            <p:ph idx="4" type="body"/>
          </p:nvPr>
        </p:nvSpPr>
        <p:spPr>
          <a:xfrm>
            <a:off x="308498" y="1436057"/>
            <a:ext cx="3936000" cy="715500"/>
          </a:xfrm>
          <a:prstGeom prst="rect">
            <a:avLst/>
          </a:prstGeom>
          <a:noFill/>
          <a:ln>
            <a:noFill/>
          </a:ln>
        </p:spPr>
        <p:txBody>
          <a:bodyPr anchorCtr="0" anchor="t" bIns="34275" lIns="6750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56" name="Google Shape;1856;p151"/>
          <p:cNvSpPr/>
          <p:nvPr>
            <p:ph idx="5" type="pic"/>
          </p:nvPr>
        </p:nvSpPr>
        <p:spPr>
          <a:xfrm>
            <a:off x="438256" y="2791261"/>
            <a:ext cx="194400" cy="194400"/>
          </a:xfrm>
          <a:prstGeom prst="rect">
            <a:avLst/>
          </a:prstGeom>
          <a:solidFill>
            <a:srgbClr val="DDE6EF"/>
          </a:solidFill>
          <a:ln>
            <a:noFill/>
          </a:ln>
        </p:spPr>
      </p:sp>
      <p:sp>
        <p:nvSpPr>
          <p:cNvPr id="1857" name="Google Shape;1857;p151"/>
          <p:cNvSpPr/>
          <p:nvPr>
            <p:ph idx="6" type="pic"/>
          </p:nvPr>
        </p:nvSpPr>
        <p:spPr>
          <a:xfrm>
            <a:off x="438256" y="3760216"/>
            <a:ext cx="194400" cy="194400"/>
          </a:xfrm>
          <a:prstGeom prst="rect">
            <a:avLst/>
          </a:prstGeom>
          <a:solidFill>
            <a:srgbClr val="DDE6EF"/>
          </a:solidFill>
          <a:ln>
            <a:noFill/>
          </a:ln>
        </p:spPr>
      </p:sp>
      <p:sp>
        <p:nvSpPr>
          <p:cNvPr id="1858" name="Google Shape;1858;p151"/>
          <p:cNvSpPr txBox="1"/>
          <p:nvPr>
            <p:ph idx="7" type="body"/>
          </p:nvPr>
        </p:nvSpPr>
        <p:spPr>
          <a:xfrm>
            <a:off x="877850" y="2805104"/>
            <a:ext cx="3141000" cy="4593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59" name="Google Shape;1859;p151"/>
          <p:cNvSpPr txBox="1"/>
          <p:nvPr>
            <p:ph idx="8" type="body"/>
          </p:nvPr>
        </p:nvSpPr>
        <p:spPr>
          <a:xfrm>
            <a:off x="877491" y="2609828"/>
            <a:ext cx="3088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60" name="Google Shape;1860;p151"/>
          <p:cNvSpPr txBox="1"/>
          <p:nvPr>
            <p:ph idx="9" type="body"/>
          </p:nvPr>
        </p:nvSpPr>
        <p:spPr>
          <a:xfrm>
            <a:off x="877850" y="3770965"/>
            <a:ext cx="3141000" cy="4593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61" name="Google Shape;1861;p151"/>
          <p:cNvSpPr txBox="1"/>
          <p:nvPr>
            <p:ph idx="13" type="body"/>
          </p:nvPr>
        </p:nvSpPr>
        <p:spPr>
          <a:xfrm>
            <a:off x="877491" y="3575689"/>
            <a:ext cx="3088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1862" name="Shape 1862"/>
        <p:cNvGrpSpPr/>
        <p:nvPr/>
      </p:nvGrpSpPr>
      <p:grpSpPr>
        <a:xfrm>
          <a:off x="0" y="0"/>
          <a:ext cx="0" cy="0"/>
          <a:chOff x="0" y="0"/>
          <a:chExt cx="0" cy="0"/>
        </a:xfrm>
      </p:grpSpPr>
      <p:sp>
        <p:nvSpPr>
          <p:cNvPr id="1863" name="Google Shape;1863;p15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64" name="Google Shape;1864;p152"/>
          <p:cNvSpPr/>
          <p:nvPr>
            <p:ph idx="2" type="pic"/>
          </p:nvPr>
        </p:nvSpPr>
        <p:spPr>
          <a:xfrm>
            <a:off x="4715171" y="1279847"/>
            <a:ext cx="1954200" cy="2196600"/>
          </a:xfrm>
          <a:prstGeom prst="rect">
            <a:avLst/>
          </a:prstGeom>
          <a:solidFill>
            <a:srgbClr val="DDE6EF"/>
          </a:solidFill>
          <a:ln>
            <a:noFill/>
          </a:ln>
        </p:spPr>
      </p:sp>
      <p:sp>
        <p:nvSpPr>
          <p:cNvPr id="1865" name="Google Shape;1865;p152"/>
          <p:cNvSpPr/>
          <p:nvPr>
            <p:ph idx="3" type="pic"/>
          </p:nvPr>
        </p:nvSpPr>
        <p:spPr>
          <a:xfrm>
            <a:off x="6879914" y="1279847"/>
            <a:ext cx="1954200" cy="2196600"/>
          </a:xfrm>
          <a:prstGeom prst="rect">
            <a:avLst/>
          </a:prstGeom>
          <a:solidFill>
            <a:srgbClr val="DDE6EF"/>
          </a:solidFill>
          <a:ln>
            <a:noFill/>
          </a:ln>
        </p:spPr>
      </p:sp>
      <p:sp>
        <p:nvSpPr>
          <p:cNvPr id="1866" name="Google Shape;1866;p15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867" name="Google Shape;1867;p15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868" name="Google Shape;1868;p15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69" name="Google Shape;1869;p152"/>
          <p:cNvSpPr txBox="1"/>
          <p:nvPr>
            <p:ph idx="4" type="body"/>
          </p:nvPr>
        </p:nvSpPr>
        <p:spPr>
          <a:xfrm>
            <a:off x="308815" y="1287743"/>
            <a:ext cx="4096800" cy="715500"/>
          </a:xfrm>
          <a:prstGeom prst="rect">
            <a:avLst/>
          </a:prstGeom>
          <a:noFill/>
          <a:ln>
            <a:noFill/>
          </a:ln>
        </p:spPr>
        <p:txBody>
          <a:bodyPr anchorCtr="0" anchor="t" bIns="34275" lIns="6750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870" name="Google Shape;1870;p152"/>
          <p:cNvCxnSpPr/>
          <p:nvPr/>
        </p:nvCxnSpPr>
        <p:spPr>
          <a:xfrm>
            <a:off x="1014366" y="2922803"/>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1871" name="Google Shape;1871;p152"/>
          <p:cNvCxnSpPr/>
          <p:nvPr/>
        </p:nvCxnSpPr>
        <p:spPr>
          <a:xfrm>
            <a:off x="1014366" y="3638421"/>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1872" name="Google Shape;1872;p152"/>
          <p:cNvSpPr/>
          <p:nvPr>
            <p:ph idx="5" type="pic"/>
          </p:nvPr>
        </p:nvSpPr>
        <p:spPr>
          <a:xfrm>
            <a:off x="386954" y="2335789"/>
            <a:ext cx="279900" cy="279900"/>
          </a:xfrm>
          <a:prstGeom prst="rect">
            <a:avLst/>
          </a:prstGeom>
          <a:solidFill>
            <a:srgbClr val="DDE6EF"/>
          </a:solidFill>
          <a:ln>
            <a:noFill/>
          </a:ln>
        </p:spPr>
      </p:sp>
      <p:sp>
        <p:nvSpPr>
          <p:cNvPr id="1873" name="Google Shape;1873;p152"/>
          <p:cNvSpPr/>
          <p:nvPr>
            <p:ph idx="6" type="pic"/>
          </p:nvPr>
        </p:nvSpPr>
        <p:spPr>
          <a:xfrm>
            <a:off x="386954" y="3138360"/>
            <a:ext cx="279900" cy="279900"/>
          </a:xfrm>
          <a:prstGeom prst="rect">
            <a:avLst/>
          </a:prstGeom>
          <a:solidFill>
            <a:srgbClr val="DDE6EF"/>
          </a:solidFill>
          <a:ln>
            <a:noFill/>
          </a:ln>
        </p:spPr>
      </p:sp>
      <p:sp>
        <p:nvSpPr>
          <p:cNvPr id="1874" name="Google Shape;1874;p152"/>
          <p:cNvSpPr/>
          <p:nvPr>
            <p:ph idx="7" type="pic"/>
          </p:nvPr>
        </p:nvSpPr>
        <p:spPr>
          <a:xfrm>
            <a:off x="386954" y="3940931"/>
            <a:ext cx="279900" cy="279900"/>
          </a:xfrm>
          <a:prstGeom prst="rect">
            <a:avLst/>
          </a:prstGeom>
          <a:solidFill>
            <a:srgbClr val="DDE6EF"/>
          </a:solidFill>
          <a:ln>
            <a:noFill/>
          </a:ln>
        </p:spPr>
      </p:sp>
      <p:sp>
        <p:nvSpPr>
          <p:cNvPr id="1875" name="Google Shape;1875;p152"/>
          <p:cNvSpPr txBox="1"/>
          <p:nvPr>
            <p:ph idx="8" type="body"/>
          </p:nvPr>
        </p:nvSpPr>
        <p:spPr>
          <a:xfrm>
            <a:off x="1014366" y="2281347"/>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76" name="Google Shape;1876;p152"/>
          <p:cNvSpPr txBox="1"/>
          <p:nvPr>
            <p:ph idx="9" type="body"/>
          </p:nvPr>
        </p:nvSpPr>
        <p:spPr>
          <a:xfrm>
            <a:off x="1014366" y="3100563"/>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77" name="Google Shape;1877;p152"/>
          <p:cNvSpPr txBox="1"/>
          <p:nvPr>
            <p:ph idx="13" type="body"/>
          </p:nvPr>
        </p:nvSpPr>
        <p:spPr>
          <a:xfrm>
            <a:off x="1014366" y="3900780"/>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78" name="Google Shape;1878;p152"/>
          <p:cNvSpPr txBox="1"/>
          <p:nvPr>
            <p:ph idx="14" type="body"/>
          </p:nvPr>
        </p:nvSpPr>
        <p:spPr>
          <a:xfrm>
            <a:off x="4714875"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79" name="Google Shape;1879;p152"/>
          <p:cNvSpPr txBox="1"/>
          <p:nvPr>
            <p:ph idx="15" type="body"/>
          </p:nvPr>
        </p:nvSpPr>
        <p:spPr>
          <a:xfrm>
            <a:off x="6879618"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154" name="Shape 154"/>
        <p:cNvGrpSpPr/>
        <p:nvPr/>
      </p:nvGrpSpPr>
      <p:grpSpPr>
        <a:xfrm>
          <a:off x="0" y="0"/>
          <a:ext cx="0" cy="0"/>
          <a:chOff x="0" y="0"/>
          <a:chExt cx="0" cy="0"/>
        </a:xfrm>
      </p:grpSpPr>
      <p:sp>
        <p:nvSpPr>
          <p:cNvPr id="155" name="Google Shape;155;p1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6" name="Google Shape;156;p1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57" name="Google Shape;157;p16"/>
          <p:cNvSpPr txBox="1"/>
          <p:nvPr>
            <p:ph idx="1" type="body"/>
          </p:nvPr>
        </p:nvSpPr>
        <p:spPr>
          <a:xfrm>
            <a:off x="305991"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8" name="Google Shape;158;p1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9" name="Google Shape;159;p16"/>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0" name="Google Shape;160;p16"/>
          <p:cNvSpPr txBox="1"/>
          <p:nvPr>
            <p:ph idx="3" type="body"/>
          </p:nvPr>
        </p:nvSpPr>
        <p:spPr>
          <a:xfrm>
            <a:off x="3277773"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1" name="Google Shape;161;p16"/>
          <p:cNvSpPr txBox="1"/>
          <p:nvPr>
            <p:ph idx="4" type="body"/>
          </p:nvPr>
        </p:nvSpPr>
        <p:spPr>
          <a:xfrm>
            <a:off x="6249555"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16"/>
          <p:cNvSpPr txBox="1"/>
          <p:nvPr>
            <p:ph idx="5" type="body"/>
          </p:nvPr>
        </p:nvSpPr>
        <p:spPr>
          <a:xfrm>
            <a:off x="305992" y="199696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16"/>
          <p:cNvSpPr txBox="1"/>
          <p:nvPr>
            <p:ph idx="6" type="body"/>
          </p:nvPr>
        </p:nvSpPr>
        <p:spPr>
          <a:xfrm>
            <a:off x="3277772" y="199696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4" name="Google Shape;164;p16"/>
          <p:cNvSpPr txBox="1"/>
          <p:nvPr>
            <p:ph idx="7" type="body"/>
          </p:nvPr>
        </p:nvSpPr>
        <p:spPr>
          <a:xfrm>
            <a:off x="6249553" y="199696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5" name="Google Shape;165;p16"/>
          <p:cNvSpPr/>
          <p:nvPr>
            <p:ph idx="8" type="pic"/>
          </p:nvPr>
        </p:nvSpPr>
        <p:spPr>
          <a:xfrm>
            <a:off x="305991" y="1576052"/>
            <a:ext cx="298200" cy="298200"/>
          </a:xfrm>
          <a:prstGeom prst="rect">
            <a:avLst/>
          </a:prstGeom>
          <a:solidFill>
            <a:srgbClr val="DDE6EF"/>
          </a:solidFill>
          <a:ln>
            <a:noFill/>
          </a:ln>
        </p:spPr>
      </p:sp>
      <p:sp>
        <p:nvSpPr>
          <p:cNvPr id="166" name="Google Shape;166;p16"/>
          <p:cNvSpPr/>
          <p:nvPr>
            <p:ph idx="9" type="pic"/>
          </p:nvPr>
        </p:nvSpPr>
        <p:spPr>
          <a:xfrm>
            <a:off x="3277773" y="1576052"/>
            <a:ext cx="298200" cy="298200"/>
          </a:xfrm>
          <a:prstGeom prst="rect">
            <a:avLst/>
          </a:prstGeom>
          <a:solidFill>
            <a:srgbClr val="DDE6EF"/>
          </a:solidFill>
          <a:ln>
            <a:noFill/>
          </a:ln>
        </p:spPr>
      </p:sp>
      <p:sp>
        <p:nvSpPr>
          <p:cNvPr id="167" name="Google Shape;167;p16"/>
          <p:cNvSpPr/>
          <p:nvPr>
            <p:ph idx="13" type="pic"/>
          </p:nvPr>
        </p:nvSpPr>
        <p:spPr>
          <a:xfrm>
            <a:off x="6249553" y="1576052"/>
            <a:ext cx="298200" cy="2982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1880" name="Shape 1880"/>
        <p:cNvGrpSpPr/>
        <p:nvPr/>
      </p:nvGrpSpPr>
      <p:grpSpPr>
        <a:xfrm>
          <a:off x="0" y="0"/>
          <a:ext cx="0" cy="0"/>
          <a:chOff x="0" y="0"/>
          <a:chExt cx="0" cy="0"/>
        </a:xfrm>
      </p:grpSpPr>
      <p:sp>
        <p:nvSpPr>
          <p:cNvPr id="1881" name="Google Shape;1881;p15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82" name="Google Shape;1882;p153"/>
          <p:cNvSpPr/>
          <p:nvPr>
            <p:ph idx="2" type="pic"/>
          </p:nvPr>
        </p:nvSpPr>
        <p:spPr>
          <a:xfrm>
            <a:off x="305990" y="1279847"/>
            <a:ext cx="2029200" cy="1382700"/>
          </a:xfrm>
          <a:prstGeom prst="rect">
            <a:avLst/>
          </a:prstGeom>
          <a:solidFill>
            <a:srgbClr val="DDE6EF"/>
          </a:solidFill>
          <a:ln>
            <a:noFill/>
          </a:ln>
        </p:spPr>
      </p:sp>
      <p:sp>
        <p:nvSpPr>
          <p:cNvPr id="1883" name="Google Shape;1883;p15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884" name="Google Shape;1884;p15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885" name="Google Shape;1885;p15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86" name="Google Shape;1886;p153"/>
          <p:cNvSpPr/>
          <p:nvPr/>
        </p:nvSpPr>
        <p:spPr>
          <a:xfrm>
            <a:off x="305991" y="2822239"/>
            <a:ext cx="2029200" cy="15738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87" name="Google Shape;1887;p153"/>
          <p:cNvSpPr/>
          <p:nvPr/>
        </p:nvSpPr>
        <p:spPr>
          <a:xfrm>
            <a:off x="6824775" y="2822239"/>
            <a:ext cx="20133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88" name="Google Shape;1888;p153"/>
          <p:cNvSpPr/>
          <p:nvPr/>
        </p:nvSpPr>
        <p:spPr>
          <a:xfrm>
            <a:off x="2478919" y="2822239"/>
            <a:ext cx="20292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89" name="Google Shape;1889;p153"/>
          <p:cNvSpPr/>
          <p:nvPr/>
        </p:nvSpPr>
        <p:spPr>
          <a:xfrm>
            <a:off x="4651847" y="2822239"/>
            <a:ext cx="2029200" cy="15738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90" name="Google Shape;1890;p153"/>
          <p:cNvSpPr/>
          <p:nvPr>
            <p:ph idx="3" type="pic"/>
          </p:nvPr>
        </p:nvSpPr>
        <p:spPr>
          <a:xfrm>
            <a:off x="2478919" y="1279847"/>
            <a:ext cx="2029200" cy="1382700"/>
          </a:xfrm>
          <a:prstGeom prst="rect">
            <a:avLst/>
          </a:prstGeom>
          <a:solidFill>
            <a:srgbClr val="DDE6EF"/>
          </a:solidFill>
          <a:ln>
            <a:noFill/>
          </a:ln>
        </p:spPr>
      </p:sp>
      <p:sp>
        <p:nvSpPr>
          <p:cNvPr id="1891" name="Google Shape;1891;p153"/>
          <p:cNvSpPr/>
          <p:nvPr>
            <p:ph idx="4" type="pic"/>
          </p:nvPr>
        </p:nvSpPr>
        <p:spPr>
          <a:xfrm>
            <a:off x="4651847" y="1279847"/>
            <a:ext cx="2029200" cy="1382700"/>
          </a:xfrm>
          <a:prstGeom prst="rect">
            <a:avLst/>
          </a:prstGeom>
          <a:solidFill>
            <a:srgbClr val="DDE6EF"/>
          </a:solidFill>
          <a:ln>
            <a:noFill/>
          </a:ln>
        </p:spPr>
      </p:sp>
      <p:sp>
        <p:nvSpPr>
          <p:cNvPr id="1892" name="Google Shape;1892;p153"/>
          <p:cNvSpPr/>
          <p:nvPr>
            <p:ph idx="5" type="pic"/>
          </p:nvPr>
        </p:nvSpPr>
        <p:spPr>
          <a:xfrm>
            <a:off x="6824774" y="1279847"/>
            <a:ext cx="2029200" cy="1382700"/>
          </a:xfrm>
          <a:prstGeom prst="rect">
            <a:avLst/>
          </a:prstGeom>
          <a:solidFill>
            <a:srgbClr val="DDE6EF"/>
          </a:solidFill>
          <a:ln>
            <a:noFill/>
          </a:ln>
        </p:spPr>
      </p:sp>
      <p:sp>
        <p:nvSpPr>
          <p:cNvPr id="1893" name="Google Shape;1893;p153"/>
          <p:cNvSpPr txBox="1"/>
          <p:nvPr>
            <p:ph idx="6" type="body"/>
          </p:nvPr>
        </p:nvSpPr>
        <p:spPr>
          <a:xfrm>
            <a:off x="4651847" y="3375609"/>
            <a:ext cx="2013300" cy="6234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94" name="Google Shape;1894;p153"/>
          <p:cNvSpPr txBox="1"/>
          <p:nvPr>
            <p:ph idx="7" type="body"/>
          </p:nvPr>
        </p:nvSpPr>
        <p:spPr>
          <a:xfrm>
            <a:off x="2486777" y="3375609"/>
            <a:ext cx="2013300" cy="6234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95" name="Google Shape;1895;p153"/>
          <p:cNvSpPr txBox="1"/>
          <p:nvPr>
            <p:ph idx="8" type="body"/>
          </p:nvPr>
        </p:nvSpPr>
        <p:spPr>
          <a:xfrm>
            <a:off x="305991" y="3375609"/>
            <a:ext cx="2013300" cy="6234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96" name="Google Shape;1896;p153"/>
          <p:cNvSpPr txBox="1"/>
          <p:nvPr>
            <p:ph idx="9" type="body"/>
          </p:nvPr>
        </p:nvSpPr>
        <p:spPr>
          <a:xfrm>
            <a:off x="4651847" y="3118247"/>
            <a:ext cx="20292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97" name="Google Shape;1897;p153"/>
          <p:cNvSpPr txBox="1"/>
          <p:nvPr>
            <p:ph idx="13" type="body"/>
          </p:nvPr>
        </p:nvSpPr>
        <p:spPr>
          <a:xfrm>
            <a:off x="2478919" y="3118247"/>
            <a:ext cx="20292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98" name="Google Shape;1898;p153"/>
          <p:cNvSpPr txBox="1"/>
          <p:nvPr>
            <p:ph idx="14" type="body"/>
          </p:nvPr>
        </p:nvSpPr>
        <p:spPr>
          <a:xfrm>
            <a:off x="305991" y="3118247"/>
            <a:ext cx="20292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99" name="Google Shape;1899;p153"/>
          <p:cNvSpPr txBox="1"/>
          <p:nvPr>
            <p:ph idx="15" type="body"/>
          </p:nvPr>
        </p:nvSpPr>
        <p:spPr>
          <a:xfrm>
            <a:off x="6816915" y="3375609"/>
            <a:ext cx="2013300" cy="6234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00" name="Google Shape;1900;p153"/>
          <p:cNvSpPr txBox="1"/>
          <p:nvPr>
            <p:ph idx="16" type="body"/>
          </p:nvPr>
        </p:nvSpPr>
        <p:spPr>
          <a:xfrm>
            <a:off x="6816915" y="3118247"/>
            <a:ext cx="20292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1901" name="Shape 1901"/>
        <p:cNvGrpSpPr/>
        <p:nvPr/>
      </p:nvGrpSpPr>
      <p:grpSpPr>
        <a:xfrm>
          <a:off x="0" y="0"/>
          <a:ext cx="0" cy="0"/>
          <a:chOff x="0" y="0"/>
          <a:chExt cx="0" cy="0"/>
        </a:xfrm>
      </p:grpSpPr>
      <p:sp>
        <p:nvSpPr>
          <p:cNvPr id="1902" name="Google Shape;1902;p15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03" name="Google Shape;1903;p154"/>
          <p:cNvSpPr/>
          <p:nvPr>
            <p:ph idx="2" type="pic"/>
          </p:nvPr>
        </p:nvSpPr>
        <p:spPr>
          <a:xfrm>
            <a:off x="552758" y="1504044"/>
            <a:ext cx="1757400" cy="2600400"/>
          </a:xfrm>
          <a:prstGeom prst="rect">
            <a:avLst/>
          </a:prstGeom>
          <a:solidFill>
            <a:srgbClr val="DDE6EF"/>
          </a:solidFill>
          <a:ln>
            <a:noFill/>
          </a:ln>
        </p:spPr>
      </p:sp>
      <p:sp>
        <p:nvSpPr>
          <p:cNvPr id="1904" name="Google Shape;1904;p154"/>
          <p:cNvSpPr/>
          <p:nvPr>
            <p:ph idx="3" type="pic"/>
          </p:nvPr>
        </p:nvSpPr>
        <p:spPr>
          <a:xfrm>
            <a:off x="6762902" y="1504044"/>
            <a:ext cx="1757400" cy="2600400"/>
          </a:xfrm>
          <a:prstGeom prst="rect">
            <a:avLst/>
          </a:prstGeom>
          <a:solidFill>
            <a:srgbClr val="DDE6EF"/>
          </a:solidFill>
          <a:ln>
            <a:noFill/>
          </a:ln>
        </p:spPr>
      </p:sp>
      <p:sp>
        <p:nvSpPr>
          <p:cNvPr id="1905" name="Google Shape;1905;p154"/>
          <p:cNvSpPr/>
          <p:nvPr>
            <p:ph idx="4" type="pic"/>
          </p:nvPr>
        </p:nvSpPr>
        <p:spPr>
          <a:xfrm>
            <a:off x="2502565" y="1504044"/>
            <a:ext cx="4067700" cy="1143000"/>
          </a:xfrm>
          <a:prstGeom prst="rect">
            <a:avLst/>
          </a:prstGeom>
          <a:solidFill>
            <a:srgbClr val="DDE6EF"/>
          </a:solidFill>
          <a:ln>
            <a:noFill/>
          </a:ln>
        </p:spPr>
      </p:sp>
      <p:sp>
        <p:nvSpPr>
          <p:cNvPr id="1906" name="Google Shape;1906;p154"/>
          <p:cNvSpPr/>
          <p:nvPr>
            <p:ph idx="5" type="pic"/>
          </p:nvPr>
        </p:nvSpPr>
        <p:spPr>
          <a:xfrm>
            <a:off x="2502566" y="2838794"/>
            <a:ext cx="1937700" cy="1265400"/>
          </a:xfrm>
          <a:prstGeom prst="rect">
            <a:avLst/>
          </a:prstGeom>
          <a:solidFill>
            <a:srgbClr val="DDE6EF"/>
          </a:solidFill>
          <a:ln>
            <a:noFill/>
          </a:ln>
        </p:spPr>
      </p:sp>
      <p:sp>
        <p:nvSpPr>
          <p:cNvPr id="1907" name="Google Shape;1907;p154"/>
          <p:cNvSpPr/>
          <p:nvPr>
            <p:ph idx="6" type="pic"/>
          </p:nvPr>
        </p:nvSpPr>
        <p:spPr>
          <a:xfrm>
            <a:off x="4632735" y="2838794"/>
            <a:ext cx="1937700" cy="1265400"/>
          </a:xfrm>
          <a:prstGeom prst="rect">
            <a:avLst/>
          </a:prstGeom>
          <a:solidFill>
            <a:srgbClr val="DDE6EF"/>
          </a:solidFill>
          <a:ln>
            <a:noFill/>
          </a:ln>
        </p:spPr>
      </p:sp>
      <p:sp>
        <p:nvSpPr>
          <p:cNvPr id="1908" name="Google Shape;1908;p15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909" name="Google Shape;1909;p15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910" name="Google Shape;1910;p15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1911" name="Shape 1911"/>
        <p:cNvGrpSpPr/>
        <p:nvPr/>
      </p:nvGrpSpPr>
      <p:grpSpPr>
        <a:xfrm>
          <a:off x="0" y="0"/>
          <a:ext cx="0" cy="0"/>
          <a:chOff x="0" y="0"/>
          <a:chExt cx="0" cy="0"/>
        </a:xfrm>
      </p:grpSpPr>
      <p:sp>
        <p:nvSpPr>
          <p:cNvPr id="1912" name="Google Shape;1912;p15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13" name="Google Shape;1913;p15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914" name="Google Shape;1914;p15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915" name="Google Shape;1915;p15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916" name="Google Shape;1916;p155"/>
          <p:cNvCxnSpPr>
            <a:stCxn id="1917" idx="5"/>
            <a:endCxn id="1918" idx="1"/>
          </p:cNvCxnSpPr>
          <p:nvPr/>
        </p:nvCxnSpPr>
        <p:spPr>
          <a:xfrm>
            <a:off x="3612003" y="2118003"/>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1919" name="Google Shape;1919;p155"/>
          <p:cNvCxnSpPr>
            <a:stCxn id="1920" idx="3"/>
            <a:endCxn id="1918" idx="7"/>
          </p:cNvCxnSpPr>
          <p:nvPr/>
        </p:nvCxnSpPr>
        <p:spPr>
          <a:xfrm flipH="1">
            <a:off x="4964408" y="2118003"/>
            <a:ext cx="6783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1921" name="Google Shape;1921;p155"/>
          <p:cNvCxnSpPr/>
          <p:nvPr/>
        </p:nvCxnSpPr>
        <p:spPr>
          <a:xfrm flipH="1" rot="10800000">
            <a:off x="3611963" y="3240954"/>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1922" name="Google Shape;1922;p155"/>
          <p:cNvCxnSpPr/>
          <p:nvPr/>
        </p:nvCxnSpPr>
        <p:spPr>
          <a:xfrm rot="10800000">
            <a:off x="4964401" y="3240954"/>
            <a:ext cx="678300" cy="290100"/>
          </a:xfrm>
          <a:prstGeom prst="straightConnector1">
            <a:avLst/>
          </a:prstGeom>
          <a:noFill/>
          <a:ln cap="flat" cmpd="sng" w="38100">
            <a:solidFill>
              <a:srgbClr val="DDE6EF"/>
            </a:solidFill>
            <a:prstDash val="solid"/>
            <a:miter lim="800000"/>
            <a:headEnd len="sm" w="sm" type="none"/>
            <a:tailEnd len="sm" w="sm" type="none"/>
          </a:ln>
        </p:spPr>
      </p:cxnSp>
      <p:sp>
        <p:nvSpPr>
          <p:cNvPr id="1918" name="Google Shape;1918;p155"/>
          <p:cNvSpPr/>
          <p:nvPr/>
        </p:nvSpPr>
        <p:spPr>
          <a:xfrm>
            <a:off x="3940343" y="2232491"/>
            <a:ext cx="1199700" cy="1199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17" name="Google Shape;1917;p155"/>
          <p:cNvSpPr/>
          <p:nvPr/>
        </p:nvSpPr>
        <p:spPr>
          <a:xfrm>
            <a:off x="2944439"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23" name="Google Shape;1923;p155"/>
          <p:cNvSpPr/>
          <p:nvPr/>
        </p:nvSpPr>
        <p:spPr>
          <a:xfrm>
            <a:off x="2944439"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20" name="Google Shape;1920;p155"/>
          <p:cNvSpPr/>
          <p:nvPr/>
        </p:nvSpPr>
        <p:spPr>
          <a:xfrm>
            <a:off x="5528172"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24" name="Google Shape;1924;p155"/>
          <p:cNvSpPr/>
          <p:nvPr/>
        </p:nvSpPr>
        <p:spPr>
          <a:xfrm>
            <a:off x="5528172"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25" name="Google Shape;1925;p155"/>
          <p:cNvSpPr txBox="1"/>
          <p:nvPr>
            <p:ph idx="2" type="body"/>
          </p:nvPr>
        </p:nvSpPr>
        <p:spPr>
          <a:xfrm>
            <a:off x="295224" y="1478568"/>
            <a:ext cx="23379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26" name="Google Shape;1926;p155"/>
          <p:cNvSpPr txBox="1"/>
          <p:nvPr>
            <p:ph idx="3" type="body"/>
          </p:nvPr>
        </p:nvSpPr>
        <p:spPr>
          <a:xfrm>
            <a:off x="295224" y="3461160"/>
            <a:ext cx="23379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27" name="Google Shape;1927;p155"/>
          <p:cNvSpPr txBox="1"/>
          <p:nvPr>
            <p:ph idx="4" type="body"/>
          </p:nvPr>
        </p:nvSpPr>
        <p:spPr>
          <a:xfrm>
            <a:off x="6499976" y="1478568"/>
            <a:ext cx="2337900" cy="2352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28" name="Google Shape;1928;p155"/>
          <p:cNvSpPr txBox="1"/>
          <p:nvPr>
            <p:ph idx="5" type="body"/>
          </p:nvPr>
        </p:nvSpPr>
        <p:spPr>
          <a:xfrm>
            <a:off x="6499976" y="3461160"/>
            <a:ext cx="2337900" cy="2352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29" name="Google Shape;1929;p155"/>
          <p:cNvSpPr/>
          <p:nvPr>
            <p:ph idx="6" type="pic"/>
          </p:nvPr>
        </p:nvSpPr>
        <p:spPr>
          <a:xfrm>
            <a:off x="3190360" y="1681395"/>
            <a:ext cx="290400" cy="290400"/>
          </a:xfrm>
          <a:prstGeom prst="rect">
            <a:avLst/>
          </a:prstGeom>
          <a:noFill/>
          <a:ln>
            <a:noFill/>
          </a:ln>
        </p:spPr>
      </p:sp>
      <p:sp>
        <p:nvSpPr>
          <p:cNvPr id="1930" name="Google Shape;1930;p155"/>
          <p:cNvSpPr/>
          <p:nvPr>
            <p:ph idx="7" type="pic"/>
          </p:nvPr>
        </p:nvSpPr>
        <p:spPr>
          <a:xfrm>
            <a:off x="5774093" y="1681395"/>
            <a:ext cx="290400" cy="290400"/>
          </a:xfrm>
          <a:prstGeom prst="rect">
            <a:avLst/>
          </a:prstGeom>
          <a:noFill/>
          <a:ln>
            <a:noFill/>
          </a:ln>
        </p:spPr>
      </p:sp>
      <p:sp>
        <p:nvSpPr>
          <p:cNvPr id="1931" name="Google Shape;1931;p155"/>
          <p:cNvSpPr/>
          <p:nvPr>
            <p:ph idx="8" type="pic"/>
          </p:nvPr>
        </p:nvSpPr>
        <p:spPr>
          <a:xfrm>
            <a:off x="3190360" y="3641042"/>
            <a:ext cx="290400" cy="290400"/>
          </a:xfrm>
          <a:prstGeom prst="rect">
            <a:avLst/>
          </a:prstGeom>
          <a:noFill/>
          <a:ln>
            <a:noFill/>
          </a:ln>
        </p:spPr>
      </p:sp>
      <p:sp>
        <p:nvSpPr>
          <p:cNvPr id="1932" name="Google Shape;1932;p155"/>
          <p:cNvSpPr/>
          <p:nvPr>
            <p:ph idx="9" type="pic"/>
          </p:nvPr>
        </p:nvSpPr>
        <p:spPr>
          <a:xfrm>
            <a:off x="5774093" y="3641042"/>
            <a:ext cx="290400" cy="290400"/>
          </a:xfrm>
          <a:prstGeom prst="rect">
            <a:avLst/>
          </a:prstGeom>
          <a:noFill/>
          <a:ln>
            <a:noFill/>
          </a:ln>
        </p:spPr>
      </p:sp>
      <p:sp>
        <p:nvSpPr>
          <p:cNvPr id="1933" name="Google Shape;1933;p155"/>
          <p:cNvSpPr/>
          <p:nvPr>
            <p:ph idx="13" type="pic"/>
          </p:nvPr>
        </p:nvSpPr>
        <p:spPr>
          <a:xfrm>
            <a:off x="4308617" y="2600765"/>
            <a:ext cx="463200" cy="463200"/>
          </a:xfrm>
          <a:prstGeom prst="rect">
            <a:avLst/>
          </a:prstGeom>
          <a:noFill/>
          <a:ln cap="flat" cmpd="sng" w="9525">
            <a:solidFill>
              <a:schemeClr val="lt1"/>
            </a:solidFill>
            <a:prstDash val="solid"/>
            <a:round/>
            <a:headEnd len="sm" w="sm" type="none"/>
            <a:tailEnd len="sm" w="sm" type="none"/>
          </a:ln>
        </p:spPr>
      </p:sp>
      <p:sp>
        <p:nvSpPr>
          <p:cNvPr id="1934" name="Google Shape;1934;p155"/>
          <p:cNvSpPr txBox="1"/>
          <p:nvPr>
            <p:ph idx="14" type="body"/>
          </p:nvPr>
        </p:nvSpPr>
        <p:spPr>
          <a:xfrm>
            <a:off x="295583" y="1720812"/>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35" name="Google Shape;1935;p155"/>
          <p:cNvSpPr txBox="1"/>
          <p:nvPr>
            <p:ph idx="15" type="body"/>
          </p:nvPr>
        </p:nvSpPr>
        <p:spPr>
          <a:xfrm>
            <a:off x="295583" y="3707198"/>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36" name="Google Shape;1936;p155"/>
          <p:cNvSpPr txBox="1"/>
          <p:nvPr>
            <p:ph idx="16" type="body"/>
          </p:nvPr>
        </p:nvSpPr>
        <p:spPr>
          <a:xfrm>
            <a:off x="6499976" y="3707198"/>
            <a:ext cx="23379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37" name="Google Shape;1937;p155"/>
          <p:cNvSpPr txBox="1"/>
          <p:nvPr>
            <p:ph idx="17" type="body"/>
          </p:nvPr>
        </p:nvSpPr>
        <p:spPr>
          <a:xfrm>
            <a:off x="6499976" y="1720812"/>
            <a:ext cx="23379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1938" name="Shape 1938"/>
        <p:cNvGrpSpPr/>
        <p:nvPr/>
      </p:nvGrpSpPr>
      <p:grpSpPr>
        <a:xfrm>
          <a:off x="0" y="0"/>
          <a:ext cx="0" cy="0"/>
          <a:chOff x="0" y="0"/>
          <a:chExt cx="0" cy="0"/>
        </a:xfrm>
      </p:grpSpPr>
      <p:sp>
        <p:nvSpPr>
          <p:cNvPr id="1939" name="Google Shape;1939;p156"/>
          <p:cNvSpPr/>
          <p:nvPr/>
        </p:nvSpPr>
        <p:spPr>
          <a:xfrm>
            <a:off x="3371400" y="1689875"/>
            <a:ext cx="2337600" cy="2337600"/>
          </a:xfrm>
          <a:prstGeom prst="ellipse">
            <a:avLst/>
          </a:prstGeom>
          <a:noFill/>
          <a:ln cap="flat" cmpd="sng" w="152400">
            <a:solidFill>
              <a:srgbClr val="DDE6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40" name="Google Shape;1940;p15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41" name="Google Shape;1941;p156"/>
          <p:cNvSpPr/>
          <p:nvPr/>
        </p:nvSpPr>
        <p:spPr>
          <a:xfrm>
            <a:off x="4180960" y="13565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42" name="Google Shape;1942;p15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943" name="Google Shape;1943;p15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44" name="Google Shape;1944;p156"/>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45" name="Google Shape;1945;p156"/>
          <p:cNvSpPr txBox="1"/>
          <p:nvPr>
            <p:ph idx="2" type="body"/>
          </p:nvPr>
        </p:nvSpPr>
        <p:spPr>
          <a:xfrm>
            <a:off x="4242681" y="2749026"/>
            <a:ext cx="683700" cy="4017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200"/>
              <a:buNone/>
              <a:defRPr b="1" sz="12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46" name="Google Shape;1946;p156"/>
          <p:cNvSpPr txBox="1"/>
          <p:nvPr>
            <p:ph idx="3" type="body"/>
          </p:nvPr>
        </p:nvSpPr>
        <p:spPr>
          <a:xfrm>
            <a:off x="548089" y="2543470"/>
            <a:ext cx="23379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47" name="Google Shape;1947;p156"/>
          <p:cNvSpPr txBox="1"/>
          <p:nvPr>
            <p:ph idx="4" type="body"/>
          </p:nvPr>
        </p:nvSpPr>
        <p:spPr>
          <a:xfrm>
            <a:off x="547730" y="2343428"/>
            <a:ext cx="2337900" cy="2148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48" name="Google Shape;1948;p156"/>
          <p:cNvSpPr txBox="1"/>
          <p:nvPr>
            <p:ph idx="5" type="body"/>
          </p:nvPr>
        </p:nvSpPr>
        <p:spPr>
          <a:xfrm>
            <a:off x="548089" y="3808978"/>
            <a:ext cx="23379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49" name="Google Shape;1949;p156"/>
          <p:cNvSpPr txBox="1"/>
          <p:nvPr>
            <p:ph idx="6" type="body"/>
          </p:nvPr>
        </p:nvSpPr>
        <p:spPr>
          <a:xfrm>
            <a:off x="547730" y="3608936"/>
            <a:ext cx="2337900" cy="2148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50" name="Google Shape;1950;p156"/>
          <p:cNvSpPr txBox="1"/>
          <p:nvPr>
            <p:ph idx="7" type="body"/>
          </p:nvPr>
        </p:nvSpPr>
        <p:spPr>
          <a:xfrm>
            <a:off x="6258236" y="2685561"/>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51" name="Google Shape;1951;p156"/>
          <p:cNvSpPr txBox="1"/>
          <p:nvPr>
            <p:ph idx="8" type="body"/>
          </p:nvPr>
        </p:nvSpPr>
        <p:spPr>
          <a:xfrm>
            <a:off x="6258236" y="2485520"/>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52" name="Google Shape;1952;p156"/>
          <p:cNvSpPr txBox="1"/>
          <p:nvPr>
            <p:ph idx="9" type="body"/>
          </p:nvPr>
        </p:nvSpPr>
        <p:spPr>
          <a:xfrm>
            <a:off x="5957248" y="3808978"/>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53" name="Google Shape;1953;p156"/>
          <p:cNvSpPr txBox="1"/>
          <p:nvPr>
            <p:ph idx="13" type="body"/>
          </p:nvPr>
        </p:nvSpPr>
        <p:spPr>
          <a:xfrm>
            <a:off x="5957248" y="3608936"/>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54" name="Google Shape;1954;p156"/>
          <p:cNvSpPr txBox="1"/>
          <p:nvPr>
            <p:ph idx="14" type="body"/>
          </p:nvPr>
        </p:nvSpPr>
        <p:spPr>
          <a:xfrm>
            <a:off x="5577507" y="1562145"/>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55" name="Google Shape;1955;p156"/>
          <p:cNvSpPr txBox="1"/>
          <p:nvPr>
            <p:ph idx="15" type="body"/>
          </p:nvPr>
        </p:nvSpPr>
        <p:spPr>
          <a:xfrm>
            <a:off x="5577507" y="1362104"/>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56" name="Google Shape;1956;p156"/>
          <p:cNvSpPr/>
          <p:nvPr/>
        </p:nvSpPr>
        <p:spPr>
          <a:xfrm>
            <a:off x="3940343" y="2232491"/>
            <a:ext cx="1199700" cy="11997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57" name="Google Shape;1957;p156"/>
          <p:cNvSpPr/>
          <p:nvPr/>
        </p:nvSpPr>
        <p:spPr>
          <a:xfrm>
            <a:off x="3022002"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58" name="Google Shape;1958;p156"/>
          <p:cNvSpPr/>
          <p:nvPr/>
        </p:nvSpPr>
        <p:spPr>
          <a:xfrm>
            <a:off x="4892514"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59" name="Google Shape;1959;p156"/>
          <p:cNvSpPr/>
          <p:nvPr/>
        </p:nvSpPr>
        <p:spPr>
          <a:xfrm>
            <a:off x="5308097"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60" name="Google Shape;1960;p156"/>
          <p:cNvSpPr/>
          <p:nvPr>
            <p:ph idx="16" type="pic"/>
          </p:nvPr>
        </p:nvSpPr>
        <p:spPr>
          <a:xfrm>
            <a:off x="3279099" y="2422504"/>
            <a:ext cx="298500" cy="298500"/>
          </a:xfrm>
          <a:prstGeom prst="rect">
            <a:avLst/>
          </a:prstGeom>
          <a:noFill/>
          <a:ln>
            <a:noFill/>
          </a:ln>
        </p:spPr>
      </p:sp>
      <p:sp>
        <p:nvSpPr>
          <p:cNvPr id="1961" name="Google Shape;1961;p156"/>
          <p:cNvSpPr/>
          <p:nvPr>
            <p:ph idx="17" type="pic"/>
          </p:nvPr>
        </p:nvSpPr>
        <p:spPr>
          <a:xfrm>
            <a:off x="5563816" y="2422504"/>
            <a:ext cx="298500" cy="298500"/>
          </a:xfrm>
          <a:prstGeom prst="rect">
            <a:avLst/>
          </a:prstGeom>
          <a:noFill/>
          <a:ln>
            <a:noFill/>
          </a:ln>
        </p:spPr>
      </p:sp>
      <p:sp>
        <p:nvSpPr>
          <p:cNvPr id="1962" name="Google Shape;1962;p156"/>
          <p:cNvSpPr/>
          <p:nvPr>
            <p:ph idx="18" type="pic"/>
          </p:nvPr>
        </p:nvSpPr>
        <p:spPr>
          <a:xfrm>
            <a:off x="4422755" y="1586023"/>
            <a:ext cx="298500" cy="298500"/>
          </a:xfrm>
          <a:prstGeom prst="rect">
            <a:avLst/>
          </a:prstGeom>
          <a:noFill/>
          <a:ln>
            <a:noFill/>
          </a:ln>
        </p:spPr>
      </p:sp>
      <p:sp>
        <p:nvSpPr>
          <p:cNvPr id="1963" name="Google Shape;1963;p156"/>
          <p:cNvSpPr/>
          <p:nvPr>
            <p:ph idx="19" type="pic"/>
          </p:nvPr>
        </p:nvSpPr>
        <p:spPr>
          <a:xfrm>
            <a:off x="5134334" y="3777329"/>
            <a:ext cx="298500" cy="298500"/>
          </a:xfrm>
          <a:prstGeom prst="rect">
            <a:avLst/>
          </a:prstGeom>
          <a:noFill/>
          <a:ln>
            <a:noFill/>
          </a:ln>
        </p:spPr>
      </p:sp>
      <p:sp>
        <p:nvSpPr>
          <p:cNvPr id="1964" name="Google Shape;1964;p156"/>
          <p:cNvSpPr/>
          <p:nvPr/>
        </p:nvSpPr>
        <p:spPr>
          <a:xfrm>
            <a:off x="3469752"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65" name="Google Shape;1965;p156"/>
          <p:cNvSpPr/>
          <p:nvPr>
            <p:ph idx="20" type="pic"/>
          </p:nvPr>
        </p:nvSpPr>
        <p:spPr>
          <a:xfrm>
            <a:off x="3711558" y="3777329"/>
            <a:ext cx="298500" cy="2985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1966" name="Shape 1966"/>
        <p:cNvGrpSpPr/>
        <p:nvPr/>
      </p:nvGrpSpPr>
      <p:grpSpPr>
        <a:xfrm>
          <a:off x="0" y="0"/>
          <a:ext cx="0" cy="0"/>
          <a:chOff x="0" y="0"/>
          <a:chExt cx="0" cy="0"/>
        </a:xfrm>
      </p:grpSpPr>
      <p:sp>
        <p:nvSpPr>
          <p:cNvPr id="1967" name="Google Shape;1967;p157"/>
          <p:cNvSpPr/>
          <p:nvPr/>
        </p:nvSpPr>
        <p:spPr>
          <a:xfrm>
            <a:off x="1407838" y="2083013"/>
            <a:ext cx="1686000" cy="1686000"/>
          </a:xfrm>
          <a:prstGeom prst="ellipse">
            <a:avLst/>
          </a:prstGeom>
          <a:solidFill>
            <a:srgbClr val="B3C6DC">
              <a:alpha val="4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68" name="Google Shape;1968;p157"/>
          <p:cNvSpPr/>
          <p:nvPr/>
        </p:nvSpPr>
        <p:spPr>
          <a:xfrm>
            <a:off x="2563787" y="2083013"/>
            <a:ext cx="1686000" cy="1686000"/>
          </a:xfrm>
          <a:prstGeom prst="ellipse">
            <a:avLst/>
          </a:prstGeom>
          <a:solidFill>
            <a:srgbClr val="B3C6DC">
              <a:alpha val="4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69" name="Google Shape;1969;p157"/>
          <p:cNvSpPr/>
          <p:nvPr/>
        </p:nvSpPr>
        <p:spPr>
          <a:xfrm>
            <a:off x="3719462" y="2083013"/>
            <a:ext cx="1686000" cy="1686000"/>
          </a:xfrm>
          <a:prstGeom prst="ellipse">
            <a:avLst/>
          </a:prstGeom>
          <a:solidFill>
            <a:srgbClr val="B3C6DC">
              <a:alpha val="4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70" name="Google Shape;1970;p157"/>
          <p:cNvSpPr/>
          <p:nvPr/>
        </p:nvSpPr>
        <p:spPr>
          <a:xfrm>
            <a:off x="4894688" y="2083013"/>
            <a:ext cx="1686000" cy="1686000"/>
          </a:xfrm>
          <a:prstGeom prst="ellipse">
            <a:avLst/>
          </a:prstGeom>
          <a:solidFill>
            <a:srgbClr val="B3C6DC">
              <a:alpha val="4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71" name="Google Shape;1971;p157"/>
          <p:cNvSpPr/>
          <p:nvPr/>
        </p:nvSpPr>
        <p:spPr>
          <a:xfrm>
            <a:off x="6069887" y="2083013"/>
            <a:ext cx="1686000" cy="1686000"/>
          </a:xfrm>
          <a:prstGeom prst="ellipse">
            <a:avLst/>
          </a:prstGeom>
          <a:solidFill>
            <a:srgbClr val="B3C6DC">
              <a:alpha val="447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72" name="Google Shape;1972;p15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73" name="Google Shape;1973;p15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974" name="Google Shape;1974;p15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75" name="Google Shape;1975;p15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976" name="Google Shape;1976;p157"/>
          <p:cNvCxnSpPr/>
          <p:nvPr/>
        </p:nvCxnSpPr>
        <p:spPr>
          <a:xfrm>
            <a:off x="2251132"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1977" name="Google Shape;1977;p157"/>
          <p:cNvCxnSpPr/>
          <p:nvPr/>
        </p:nvCxnSpPr>
        <p:spPr>
          <a:xfrm>
            <a:off x="3414863"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1978" name="Google Shape;1978;p157"/>
          <p:cNvCxnSpPr/>
          <p:nvPr/>
        </p:nvCxnSpPr>
        <p:spPr>
          <a:xfrm>
            <a:off x="4562463"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1979" name="Google Shape;1979;p157"/>
          <p:cNvCxnSpPr/>
          <p:nvPr/>
        </p:nvCxnSpPr>
        <p:spPr>
          <a:xfrm>
            <a:off x="5743316"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1980" name="Google Shape;1980;p157"/>
          <p:cNvCxnSpPr/>
          <p:nvPr/>
        </p:nvCxnSpPr>
        <p:spPr>
          <a:xfrm>
            <a:off x="6907229" y="1949291"/>
            <a:ext cx="0" cy="437100"/>
          </a:xfrm>
          <a:prstGeom prst="straightConnector1">
            <a:avLst/>
          </a:prstGeom>
          <a:noFill/>
          <a:ln cap="flat" cmpd="sng" w="38100">
            <a:solidFill>
              <a:schemeClr val="dk2"/>
            </a:solidFill>
            <a:prstDash val="solid"/>
            <a:miter lim="800000"/>
            <a:headEnd len="sm" w="sm" type="none"/>
            <a:tailEnd len="sm" w="sm" type="none"/>
          </a:ln>
        </p:spPr>
      </p:cxnSp>
      <p:sp>
        <p:nvSpPr>
          <p:cNvPr id="1981" name="Google Shape;1981;p157"/>
          <p:cNvSpPr txBox="1"/>
          <p:nvPr>
            <p:ph idx="2" type="body"/>
          </p:nvPr>
        </p:nvSpPr>
        <p:spPr>
          <a:xfrm>
            <a:off x="1293317" y="1252749"/>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82" name="Google Shape;1982;p157"/>
          <p:cNvSpPr txBox="1"/>
          <p:nvPr>
            <p:ph idx="3" type="body"/>
          </p:nvPr>
        </p:nvSpPr>
        <p:spPr>
          <a:xfrm>
            <a:off x="3614479" y="1252749"/>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83" name="Google Shape;1983;p157"/>
          <p:cNvSpPr txBox="1"/>
          <p:nvPr>
            <p:ph idx="4" type="body"/>
          </p:nvPr>
        </p:nvSpPr>
        <p:spPr>
          <a:xfrm>
            <a:off x="5935054" y="1252749"/>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84" name="Google Shape;1984;p157"/>
          <p:cNvSpPr txBox="1"/>
          <p:nvPr>
            <p:ph idx="5" type="body"/>
          </p:nvPr>
        </p:nvSpPr>
        <p:spPr>
          <a:xfrm>
            <a:off x="2482856" y="4005540"/>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85" name="Google Shape;1985;p157"/>
          <p:cNvSpPr txBox="1"/>
          <p:nvPr>
            <p:ph idx="6" type="body"/>
          </p:nvPr>
        </p:nvSpPr>
        <p:spPr>
          <a:xfrm>
            <a:off x="4794188" y="4005540"/>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86" name="Google Shape;1986;p157"/>
          <p:cNvSpPr/>
          <p:nvPr>
            <p:ph idx="7" type="pic"/>
          </p:nvPr>
        </p:nvSpPr>
        <p:spPr>
          <a:xfrm>
            <a:off x="2039212" y="2691916"/>
            <a:ext cx="466800" cy="466800"/>
          </a:xfrm>
          <a:prstGeom prst="rect">
            <a:avLst/>
          </a:prstGeom>
          <a:noFill/>
          <a:ln>
            <a:noFill/>
          </a:ln>
        </p:spPr>
      </p:sp>
      <p:sp>
        <p:nvSpPr>
          <p:cNvPr id="1987" name="Google Shape;1987;p157"/>
          <p:cNvSpPr/>
          <p:nvPr>
            <p:ph idx="8" type="pic"/>
          </p:nvPr>
        </p:nvSpPr>
        <p:spPr>
          <a:xfrm>
            <a:off x="3194236" y="2691916"/>
            <a:ext cx="466800" cy="466800"/>
          </a:xfrm>
          <a:prstGeom prst="rect">
            <a:avLst/>
          </a:prstGeom>
          <a:noFill/>
          <a:ln>
            <a:noFill/>
          </a:ln>
        </p:spPr>
      </p:sp>
      <p:sp>
        <p:nvSpPr>
          <p:cNvPr id="1988" name="Google Shape;1988;p157"/>
          <p:cNvSpPr/>
          <p:nvPr>
            <p:ph idx="9" type="pic"/>
          </p:nvPr>
        </p:nvSpPr>
        <p:spPr>
          <a:xfrm>
            <a:off x="4349260" y="2691916"/>
            <a:ext cx="466800" cy="466800"/>
          </a:xfrm>
          <a:prstGeom prst="rect">
            <a:avLst/>
          </a:prstGeom>
          <a:noFill/>
          <a:ln>
            <a:noFill/>
          </a:ln>
        </p:spPr>
      </p:sp>
      <p:sp>
        <p:nvSpPr>
          <p:cNvPr id="1989" name="Google Shape;1989;p157"/>
          <p:cNvSpPr/>
          <p:nvPr>
            <p:ph idx="13" type="pic"/>
          </p:nvPr>
        </p:nvSpPr>
        <p:spPr>
          <a:xfrm>
            <a:off x="5504284" y="2691916"/>
            <a:ext cx="466800" cy="466800"/>
          </a:xfrm>
          <a:prstGeom prst="rect">
            <a:avLst/>
          </a:prstGeom>
          <a:noFill/>
          <a:ln>
            <a:noFill/>
          </a:ln>
        </p:spPr>
      </p:sp>
      <p:sp>
        <p:nvSpPr>
          <p:cNvPr id="1990" name="Google Shape;1990;p157"/>
          <p:cNvSpPr/>
          <p:nvPr>
            <p:ph idx="14" type="pic"/>
          </p:nvPr>
        </p:nvSpPr>
        <p:spPr>
          <a:xfrm>
            <a:off x="6659307" y="2691916"/>
            <a:ext cx="466800" cy="466800"/>
          </a:xfrm>
          <a:prstGeom prst="rect">
            <a:avLst/>
          </a:prstGeom>
          <a:noFill/>
          <a:ln>
            <a:noFill/>
          </a:ln>
        </p:spPr>
      </p:sp>
      <p:sp>
        <p:nvSpPr>
          <p:cNvPr id="1991" name="Google Shape;1991;p157"/>
          <p:cNvSpPr txBox="1"/>
          <p:nvPr>
            <p:ph idx="15" type="body"/>
          </p:nvPr>
        </p:nvSpPr>
        <p:spPr>
          <a:xfrm>
            <a:off x="1293317"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92" name="Google Shape;1992;p157"/>
          <p:cNvSpPr txBox="1"/>
          <p:nvPr>
            <p:ph idx="16" type="body"/>
          </p:nvPr>
        </p:nvSpPr>
        <p:spPr>
          <a:xfrm>
            <a:off x="3613599"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93" name="Google Shape;1993;p157"/>
          <p:cNvSpPr txBox="1"/>
          <p:nvPr>
            <p:ph idx="17" type="body"/>
          </p:nvPr>
        </p:nvSpPr>
        <p:spPr>
          <a:xfrm>
            <a:off x="5933588"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94" name="Google Shape;1994;p157"/>
          <p:cNvSpPr txBox="1"/>
          <p:nvPr>
            <p:ph idx="18" type="body"/>
          </p:nvPr>
        </p:nvSpPr>
        <p:spPr>
          <a:xfrm>
            <a:off x="2495651" y="4205385"/>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95" name="Google Shape;1995;p157"/>
          <p:cNvSpPr txBox="1"/>
          <p:nvPr>
            <p:ph idx="19" type="body"/>
          </p:nvPr>
        </p:nvSpPr>
        <p:spPr>
          <a:xfrm>
            <a:off x="4797309" y="4205385"/>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1996" name="Shape 1996"/>
        <p:cNvGrpSpPr/>
        <p:nvPr/>
      </p:nvGrpSpPr>
      <p:grpSpPr>
        <a:xfrm>
          <a:off x="0" y="0"/>
          <a:ext cx="0" cy="0"/>
          <a:chOff x="0" y="0"/>
          <a:chExt cx="0" cy="0"/>
        </a:xfrm>
      </p:grpSpPr>
      <p:sp>
        <p:nvSpPr>
          <p:cNvPr id="1997" name="Google Shape;1997;p15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98" name="Google Shape;1998;p15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999" name="Google Shape;1999;p15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00" name="Google Shape;2000;p158"/>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01" name="Google Shape;2001;p158"/>
          <p:cNvSpPr/>
          <p:nvPr/>
        </p:nvSpPr>
        <p:spPr>
          <a:xfrm>
            <a:off x="573207" y="1340580"/>
            <a:ext cx="17619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2" name="Google Shape;2002;p158"/>
          <p:cNvSpPr/>
          <p:nvPr/>
        </p:nvSpPr>
        <p:spPr>
          <a:xfrm>
            <a:off x="6809058" y="1340580"/>
            <a:ext cx="17481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3" name="Google Shape;2003;p158"/>
          <p:cNvSpPr/>
          <p:nvPr/>
        </p:nvSpPr>
        <p:spPr>
          <a:xfrm>
            <a:off x="573207" y="3150332"/>
            <a:ext cx="7983900" cy="11976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4" name="Google Shape;2004;p158"/>
          <p:cNvSpPr/>
          <p:nvPr/>
        </p:nvSpPr>
        <p:spPr>
          <a:xfrm>
            <a:off x="1007738" y="3416273"/>
            <a:ext cx="665700" cy="665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5" name="Google Shape;2005;p158"/>
          <p:cNvSpPr/>
          <p:nvPr/>
        </p:nvSpPr>
        <p:spPr>
          <a:xfrm>
            <a:off x="2651824" y="1340580"/>
            <a:ext cx="17619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6" name="Google Shape;2006;p158"/>
          <p:cNvSpPr/>
          <p:nvPr/>
        </p:nvSpPr>
        <p:spPr>
          <a:xfrm>
            <a:off x="4730441" y="1340579"/>
            <a:ext cx="17619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7" name="Google Shape;2007;p158"/>
          <p:cNvSpPr/>
          <p:nvPr>
            <p:ph idx="2" type="pic"/>
          </p:nvPr>
        </p:nvSpPr>
        <p:spPr>
          <a:xfrm>
            <a:off x="1194847" y="3604791"/>
            <a:ext cx="288600" cy="288600"/>
          </a:xfrm>
          <a:prstGeom prst="rect">
            <a:avLst/>
          </a:prstGeom>
          <a:noFill/>
          <a:ln>
            <a:noFill/>
          </a:ln>
        </p:spPr>
      </p:sp>
      <p:sp>
        <p:nvSpPr>
          <p:cNvPr id="2008" name="Google Shape;2008;p158"/>
          <p:cNvSpPr txBox="1"/>
          <p:nvPr>
            <p:ph idx="3" type="body"/>
          </p:nvPr>
        </p:nvSpPr>
        <p:spPr>
          <a:xfrm>
            <a:off x="578047"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09" name="Google Shape;2009;p158"/>
          <p:cNvSpPr txBox="1"/>
          <p:nvPr>
            <p:ph idx="4" type="body"/>
          </p:nvPr>
        </p:nvSpPr>
        <p:spPr>
          <a:xfrm>
            <a:off x="2651800"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10" name="Google Shape;2010;p158"/>
          <p:cNvSpPr txBox="1"/>
          <p:nvPr>
            <p:ph idx="5" type="body"/>
          </p:nvPr>
        </p:nvSpPr>
        <p:spPr>
          <a:xfrm>
            <a:off x="4725552"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11" name="Google Shape;2011;p158"/>
          <p:cNvSpPr txBox="1"/>
          <p:nvPr>
            <p:ph idx="6" type="body"/>
          </p:nvPr>
        </p:nvSpPr>
        <p:spPr>
          <a:xfrm>
            <a:off x="6804193"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12" name="Google Shape;2012;p158"/>
          <p:cNvSpPr/>
          <p:nvPr>
            <p:ph idx="7" type="pic"/>
          </p:nvPr>
        </p:nvSpPr>
        <p:spPr>
          <a:xfrm>
            <a:off x="1309738" y="1648894"/>
            <a:ext cx="288600" cy="288600"/>
          </a:xfrm>
          <a:prstGeom prst="rect">
            <a:avLst/>
          </a:prstGeom>
          <a:noFill/>
          <a:ln>
            <a:noFill/>
          </a:ln>
        </p:spPr>
      </p:sp>
      <p:sp>
        <p:nvSpPr>
          <p:cNvPr id="2013" name="Google Shape;2013;p158"/>
          <p:cNvSpPr/>
          <p:nvPr>
            <p:ph idx="8" type="pic"/>
          </p:nvPr>
        </p:nvSpPr>
        <p:spPr>
          <a:xfrm>
            <a:off x="3388355" y="1648894"/>
            <a:ext cx="288600" cy="288600"/>
          </a:xfrm>
          <a:prstGeom prst="rect">
            <a:avLst/>
          </a:prstGeom>
          <a:noFill/>
          <a:ln>
            <a:noFill/>
          </a:ln>
        </p:spPr>
      </p:sp>
      <p:sp>
        <p:nvSpPr>
          <p:cNvPr id="2014" name="Google Shape;2014;p158"/>
          <p:cNvSpPr/>
          <p:nvPr>
            <p:ph idx="9" type="pic"/>
          </p:nvPr>
        </p:nvSpPr>
        <p:spPr>
          <a:xfrm>
            <a:off x="5466972" y="1648894"/>
            <a:ext cx="288600" cy="288600"/>
          </a:xfrm>
          <a:prstGeom prst="rect">
            <a:avLst/>
          </a:prstGeom>
          <a:noFill/>
          <a:ln>
            <a:noFill/>
          </a:ln>
        </p:spPr>
      </p:sp>
      <p:sp>
        <p:nvSpPr>
          <p:cNvPr id="2015" name="Google Shape;2015;p158"/>
          <p:cNvSpPr/>
          <p:nvPr>
            <p:ph idx="13" type="pic"/>
          </p:nvPr>
        </p:nvSpPr>
        <p:spPr>
          <a:xfrm>
            <a:off x="7538303" y="1648894"/>
            <a:ext cx="288600" cy="288600"/>
          </a:xfrm>
          <a:prstGeom prst="rect">
            <a:avLst/>
          </a:prstGeom>
          <a:noFill/>
          <a:ln>
            <a:noFill/>
          </a:ln>
        </p:spPr>
      </p:sp>
      <p:sp>
        <p:nvSpPr>
          <p:cNvPr id="2016" name="Google Shape;2016;p158"/>
          <p:cNvSpPr txBox="1"/>
          <p:nvPr>
            <p:ph idx="14" type="body"/>
          </p:nvPr>
        </p:nvSpPr>
        <p:spPr>
          <a:xfrm>
            <a:off x="1971322" y="3260312"/>
            <a:ext cx="6160800" cy="975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15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17" name="Google Shape;2017;p158"/>
          <p:cNvSpPr txBox="1"/>
          <p:nvPr>
            <p:ph idx="15" type="body"/>
          </p:nvPr>
        </p:nvSpPr>
        <p:spPr>
          <a:xfrm>
            <a:off x="578341"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18" name="Google Shape;2018;p158"/>
          <p:cNvSpPr txBox="1"/>
          <p:nvPr>
            <p:ph idx="16" type="body"/>
          </p:nvPr>
        </p:nvSpPr>
        <p:spPr>
          <a:xfrm>
            <a:off x="2660607"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19" name="Google Shape;2019;p158"/>
          <p:cNvSpPr txBox="1"/>
          <p:nvPr>
            <p:ph idx="17" type="body"/>
          </p:nvPr>
        </p:nvSpPr>
        <p:spPr>
          <a:xfrm>
            <a:off x="4737494"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20" name="Google Shape;2020;p158"/>
          <p:cNvSpPr txBox="1"/>
          <p:nvPr>
            <p:ph idx="18" type="body"/>
          </p:nvPr>
        </p:nvSpPr>
        <p:spPr>
          <a:xfrm>
            <a:off x="6808595"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2021" name="Shape 2021"/>
        <p:cNvGrpSpPr/>
        <p:nvPr/>
      </p:nvGrpSpPr>
      <p:grpSpPr>
        <a:xfrm>
          <a:off x="0" y="0"/>
          <a:ext cx="0" cy="0"/>
          <a:chOff x="0" y="0"/>
          <a:chExt cx="0" cy="0"/>
        </a:xfrm>
      </p:grpSpPr>
      <p:sp>
        <p:nvSpPr>
          <p:cNvPr id="2022" name="Google Shape;2022;p15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23" name="Google Shape;2023;p15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024" name="Google Shape;2024;p15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25" name="Google Shape;2025;p159"/>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26" name="Google Shape;2026;p159"/>
          <p:cNvSpPr/>
          <p:nvPr/>
        </p:nvSpPr>
        <p:spPr>
          <a:xfrm>
            <a:off x="281351"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27" name="Google Shape;2027;p159"/>
          <p:cNvSpPr/>
          <p:nvPr/>
        </p:nvSpPr>
        <p:spPr>
          <a:xfrm>
            <a:off x="3222018" y="1510166"/>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28" name="Google Shape;2028;p159"/>
          <p:cNvSpPr/>
          <p:nvPr/>
        </p:nvSpPr>
        <p:spPr>
          <a:xfrm>
            <a:off x="6162686"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29" name="Google Shape;2029;p159"/>
          <p:cNvSpPr/>
          <p:nvPr/>
        </p:nvSpPr>
        <p:spPr>
          <a:xfrm>
            <a:off x="281351"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30" name="Google Shape;2030;p159"/>
          <p:cNvSpPr/>
          <p:nvPr/>
        </p:nvSpPr>
        <p:spPr>
          <a:xfrm>
            <a:off x="6162686"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31" name="Google Shape;2031;p159"/>
          <p:cNvSpPr txBox="1"/>
          <p:nvPr>
            <p:ph idx="2" type="body"/>
          </p:nvPr>
        </p:nvSpPr>
        <p:spPr>
          <a:xfrm>
            <a:off x="857423" y="1936016"/>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32" name="Google Shape;2032;p159"/>
          <p:cNvSpPr txBox="1"/>
          <p:nvPr>
            <p:ph idx="3" type="body"/>
          </p:nvPr>
        </p:nvSpPr>
        <p:spPr>
          <a:xfrm>
            <a:off x="857423" y="1717196"/>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33" name="Google Shape;2033;p159"/>
          <p:cNvSpPr txBox="1"/>
          <p:nvPr>
            <p:ph idx="4" type="body"/>
          </p:nvPr>
        </p:nvSpPr>
        <p:spPr>
          <a:xfrm>
            <a:off x="3798091" y="1936016"/>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34" name="Google Shape;2034;p159"/>
          <p:cNvSpPr txBox="1"/>
          <p:nvPr>
            <p:ph idx="5" type="body"/>
          </p:nvPr>
        </p:nvSpPr>
        <p:spPr>
          <a:xfrm>
            <a:off x="3798091" y="1717196"/>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35" name="Google Shape;2035;p159"/>
          <p:cNvSpPr txBox="1"/>
          <p:nvPr>
            <p:ph idx="6" type="body"/>
          </p:nvPr>
        </p:nvSpPr>
        <p:spPr>
          <a:xfrm>
            <a:off x="6738758" y="1936016"/>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36" name="Google Shape;2036;p159"/>
          <p:cNvSpPr txBox="1"/>
          <p:nvPr>
            <p:ph idx="7" type="body"/>
          </p:nvPr>
        </p:nvSpPr>
        <p:spPr>
          <a:xfrm>
            <a:off x="6738758" y="1717196"/>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37" name="Google Shape;2037;p159"/>
          <p:cNvSpPr/>
          <p:nvPr/>
        </p:nvSpPr>
        <p:spPr>
          <a:xfrm>
            <a:off x="3221534" y="2914430"/>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38" name="Google Shape;2038;p159"/>
          <p:cNvSpPr txBox="1"/>
          <p:nvPr>
            <p:ph idx="8" type="body"/>
          </p:nvPr>
        </p:nvSpPr>
        <p:spPr>
          <a:xfrm>
            <a:off x="3797607" y="3340279"/>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39" name="Google Shape;2039;p159"/>
          <p:cNvSpPr txBox="1"/>
          <p:nvPr>
            <p:ph idx="9" type="body"/>
          </p:nvPr>
        </p:nvSpPr>
        <p:spPr>
          <a:xfrm>
            <a:off x="3797607" y="3121460"/>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40" name="Google Shape;2040;p159"/>
          <p:cNvSpPr txBox="1"/>
          <p:nvPr>
            <p:ph idx="13" type="body"/>
          </p:nvPr>
        </p:nvSpPr>
        <p:spPr>
          <a:xfrm>
            <a:off x="857423" y="3336134"/>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41" name="Google Shape;2041;p159"/>
          <p:cNvSpPr txBox="1"/>
          <p:nvPr>
            <p:ph idx="14" type="body"/>
          </p:nvPr>
        </p:nvSpPr>
        <p:spPr>
          <a:xfrm>
            <a:off x="857423" y="3117314"/>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42" name="Google Shape;2042;p159"/>
          <p:cNvSpPr txBox="1"/>
          <p:nvPr>
            <p:ph idx="15" type="body"/>
          </p:nvPr>
        </p:nvSpPr>
        <p:spPr>
          <a:xfrm>
            <a:off x="6738758" y="3336134"/>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43" name="Google Shape;2043;p159"/>
          <p:cNvSpPr txBox="1"/>
          <p:nvPr>
            <p:ph idx="16" type="body"/>
          </p:nvPr>
        </p:nvSpPr>
        <p:spPr>
          <a:xfrm>
            <a:off x="6738758" y="3117314"/>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44" name="Google Shape;2044;p159"/>
          <p:cNvSpPr/>
          <p:nvPr>
            <p:ph idx="17" type="pic"/>
          </p:nvPr>
        </p:nvSpPr>
        <p:spPr>
          <a:xfrm>
            <a:off x="521087" y="1684189"/>
            <a:ext cx="273900" cy="273900"/>
          </a:xfrm>
          <a:prstGeom prst="rect">
            <a:avLst/>
          </a:prstGeom>
          <a:noFill/>
          <a:ln>
            <a:noFill/>
          </a:ln>
        </p:spPr>
      </p:sp>
      <p:sp>
        <p:nvSpPr>
          <p:cNvPr id="2045" name="Google Shape;2045;p159"/>
          <p:cNvSpPr/>
          <p:nvPr>
            <p:ph idx="18" type="pic"/>
          </p:nvPr>
        </p:nvSpPr>
        <p:spPr>
          <a:xfrm>
            <a:off x="6410816" y="1684189"/>
            <a:ext cx="273900" cy="273900"/>
          </a:xfrm>
          <a:prstGeom prst="rect">
            <a:avLst/>
          </a:prstGeom>
          <a:noFill/>
          <a:ln>
            <a:noFill/>
          </a:ln>
        </p:spPr>
      </p:sp>
      <p:sp>
        <p:nvSpPr>
          <p:cNvPr id="2046" name="Google Shape;2046;p159"/>
          <p:cNvSpPr/>
          <p:nvPr>
            <p:ph idx="19" type="pic"/>
          </p:nvPr>
        </p:nvSpPr>
        <p:spPr>
          <a:xfrm>
            <a:off x="3468899" y="1684189"/>
            <a:ext cx="273900" cy="273900"/>
          </a:xfrm>
          <a:prstGeom prst="rect">
            <a:avLst/>
          </a:prstGeom>
          <a:noFill/>
          <a:ln>
            <a:noFill/>
          </a:ln>
        </p:spPr>
      </p:sp>
      <p:sp>
        <p:nvSpPr>
          <p:cNvPr id="2047" name="Google Shape;2047;p159"/>
          <p:cNvSpPr/>
          <p:nvPr>
            <p:ph idx="20" type="pic"/>
          </p:nvPr>
        </p:nvSpPr>
        <p:spPr>
          <a:xfrm>
            <a:off x="521087" y="3090192"/>
            <a:ext cx="273900" cy="273900"/>
          </a:xfrm>
          <a:prstGeom prst="rect">
            <a:avLst/>
          </a:prstGeom>
          <a:noFill/>
          <a:ln>
            <a:noFill/>
          </a:ln>
        </p:spPr>
      </p:sp>
      <p:sp>
        <p:nvSpPr>
          <p:cNvPr id="2048" name="Google Shape;2048;p159"/>
          <p:cNvSpPr/>
          <p:nvPr>
            <p:ph idx="21" type="pic"/>
          </p:nvPr>
        </p:nvSpPr>
        <p:spPr>
          <a:xfrm>
            <a:off x="6410816" y="3090192"/>
            <a:ext cx="273900" cy="273900"/>
          </a:xfrm>
          <a:prstGeom prst="rect">
            <a:avLst/>
          </a:prstGeom>
          <a:noFill/>
          <a:ln>
            <a:noFill/>
          </a:ln>
        </p:spPr>
      </p:sp>
      <p:sp>
        <p:nvSpPr>
          <p:cNvPr id="2049" name="Google Shape;2049;p159"/>
          <p:cNvSpPr/>
          <p:nvPr>
            <p:ph idx="22" type="pic"/>
          </p:nvPr>
        </p:nvSpPr>
        <p:spPr>
          <a:xfrm>
            <a:off x="3468899" y="3090474"/>
            <a:ext cx="273900" cy="27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2050" name="Shape 2050"/>
        <p:cNvGrpSpPr/>
        <p:nvPr/>
      </p:nvGrpSpPr>
      <p:grpSpPr>
        <a:xfrm>
          <a:off x="0" y="0"/>
          <a:ext cx="0" cy="0"/>
          <a:chOff x="0" y="0"/>
          <a:chExt cx="0" cy="0"/>
        </a:xfrm>
      </p:grpSpPr>
      <p:sp>
        <p:nvSpPr>
          <p:cNvPr id="2051" name="Google Shape;2051;p16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52" name="Google Shape;2052;p160"/>
          <p:cNvSpPr txBox="1"/>
          <p:nvPr>
            <p:ph idx="1" type="body"/>
          </p:nvPr>
        </p:nvSpPr>
        <p:spPr>
          <a:xfrm>
            <a:off x="4572000" y="1895612"/>
            <a:ext cx="2948100" cy="492600"/>
          </a:xfrm>
          <a:prstGeom prst="rect">
            <a:avLst/>
          </a:prstGeom>
          <a:solidFill>
            <a:schemeClr val="accent1"/>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53" name="Google Shape;2053;p160"/>
          <p:cNvSpPr txBox="1"/>
          <p:nvPr>
            <p:ph idx="2" type="body"/>
          </p:nvPr>
        </p:nvSpPr>
        <p:spPr>
          <a:xfrm>
            <a:off x="4572000"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54" name="Google Shape;2054;p160"/>
          <p:cNvSpPr txBox="1"/>
          <p:nvPr>
            <p:ph idx="3" type="body"/>
          </p:nvPr>
        </p:nvSpPr>
        <p:spPr>
          <a:xfrm>
            <a:off x="1221128" y="1895612"/>
            <a:ext cx="2948100" cy="492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55" name="Google Shape;2055;p160"/>
          <p:cNvSpPr txBox="1"/>
          <p:nvPr>
            <p:ph idx="4" type="body"/>
          </p:nvPr>
        </p:nvSpPr>
        <p:spPr>
          <a:xfrm>
            <a:off x="1221128"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056" name="Google Shape;2056;p16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057" name="Google Shape;2057;p16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58" name="Google Shape;2058;p160"/>
          <p:cNvSpPr txBox="1"/>
          <p:nvPr>
            <p:ph idx="5"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2059" name="Google Shape;2059;p160"/>
          <p:cNvCxnSpPr/>
          <p:nvPr/>
        </p:nvCxnSpPr>
        <p:spPr>
          <a:xfrm>
            <a:off x="1220164" y="3716456"/>
            <a:ext cx="2949000" cy="0"/>
          </a:xfrm>
          <a:prstGeom prst="straightConnector1">
            <a:avLst/>
          </a:prstGeom>
          <a:noFill/>
          <a:ln cap="flat" cmpd="sng" w="38100">
            <a:solidFill>
              <a:schemeClr val="dk2"/>
            </a:solidFill>
            <a:prstDash val="solid"/>
            <a:miter lim="800000"/>
            <a:headEnd len="sm" w="sm" type="none"/>
            <a:tailEnd len="sm" w="sm" type="none"/>
          </a:ln>
        </p:spPr>
      </p:cxnSp>
      <p:cxnSp>
        <p:nvCxnSpPr>
          <p:cNvPr id="2060" name="Google Shape;2060;p160"/>
          <p:cNvCxnSpPr/>
          <p:nvPr/>
        </p:nvCxnSpPr>
        <p:spPr>
          <a:xfrm>
            <a:off x="4572001" y="3716456"/>
            <a:ext cx="2949000"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2061" name="Shape 2061"/>
        <p:cNvGrpSpPr/>
        <p:nvPr/>
      </p:nvGrpSpPr>
      <p:grpSpPr>
        <a:xfrm>
          <a:off x="0" y="0"/>
          <a:ext cx="0" cy="0"/>
          <a:chOff x="0" y="0"/>
          <a:chExt cx="0" cy="0"/>
        </a:xfrm>
      </p:grpSpPr>
      <p:sp>
        <p:nvSpPr>
          <p:cNvPr id="2062" name="Google Shape;2062;p16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63" name="Google Shape;2063;p16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064" name="Google Shape;2064;p16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65" name="Google Shape;2065;p161"/>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66" name="Google Shape;2066;p161"/>
          <p:cNvSpPr/>
          <p:nvPr>
            <p:ph idx="2" type="body"/>
          </p:nvPr>
        </p:nvSpPr>
        <p:spPr>
          <a:xfrm>
            <a:off x="829387" y="1568224"/>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67" name="Google Shape;2067;p161"/>
          <p:cNvSpPr/>
          <p:nvPr>
            <p:ph idx="3" type="body"/>
          </p:nvPr>
        </p:nvSpPr>
        <p:spPr>
          <a:xfrm>
            <a:off x="829387" y="2456860"/>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68" name="Google Shape;2068;p161"/>
          <p:cNvSpPr/>
          <p:nvPr>
            <p:ph idx="4" type="body"/>
          </p:nvPr>
        </p:nvSpPr>
        <p:spPr>
          <a:xfrm>
            <a:off x="829387" y="3372858"/>
            <a:ext cx="1198500" cy="2985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69" name="Google Shape;2069;p161"/>
          <p:cNvSpPr/>
          <p:nvPr>
            <p:ph idx="5" type="body"/>
          </p:nvPr>
        </p:nvSpPr>
        <p:spPr>
          <a:xfrm>
            <a:off x="4838460" y="1568224"/>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0" name="Google Shape;2070;p161"/>
          <p:cNvSpPr/>
          <p:nvPr>
            <p:ph idx="6" type="body"/>
          </p:nvPr>
        </p:nvSpPr>
        <p:spPr>
          <a:xfrm>
            <a:off x="4838460" y="2456860"/>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1" name="Google Shape;2071;p161"/>
          <p:cNvSpPr/>
          <p:nvPr>
            <p:ph idx="7" type="body"/>
          </p:nvPr>
        </p:nvSpPr>
        <p:spPr>
          <a:xfrm>
            <a:off x="4838460" y="3372858"/>
            <a:ext cx="1198500" cy="2985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2" name="Google Shape;2072;p161"/>
          <p:cNvSpPr txBox="1"/>
          <p:nvPr>
            <p:ph idx="8" type="body"/>
          </p:nvPr>
        </p:nvSpPr>
        <p:spPr>
          <a:xfrm>
            <a:off x="2251278" y="1792040"/>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3" name="Google Shape;2073;p161"/>
          <p:cNvSpPr txBox="1"/>
          <p:nvPr>
            <p:ph idx="9" type="body"/>
          </p:nvPr>
        </p:nvSpPr>
        <p:spPr>
          <a:xfrm>
            <a:off x="2250984" y="1568224"/>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4" name="Google Shape;2074;p161"/>
          <p:cNvSpPr txBox="1"/>
          <p:nvPr>
            <p:ph idx="13" type="body"/>
          </p:nvPr>
        </p:nvSpPr>
        <p:spPr>
          <a:xfrm>
            <a:off x="2251278" y="2680676"/>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5" name="Google Shape;2075;p161"/>
          <p:cNvSpPr txBox="1"/>
          <p:nvPr>
            <p:ph idx="14" type="body"/>
          </p:nvPr>
        </p:nvSpPr>
        <p:spPr>
          <a:xfrm>
            <a:off x="2250984" y="2456860"/>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6" name="Google Shape;2076;p161"/>
          <p:cNvSpPr txBox="1"/>
          <p:nvPr>
            <p:ph idx="15" type="body"/>
          </p:nvPr>
        </p:nvSpPr>
        <p:spPr>
          <a:xfrm>
            <a:off x="2251278" y="3596675"/>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7" name="Google Shape;2077;p161"/>
          <p:cNvSpPr txBox="1"/>
          <p:nvPr>
            <p:ph idx="16" type="body"/>
          </p:nvPr>
        </p:nvSpPr>
        <p:spPr>
          <a:xfrm>
            <a:off x="2250984" y="3372858"/>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8" name="Google Shape;2078;p161"/>
          <p:cNvSpPr txBox="1"/>
          <p:nvPr>
            <p:ph idx="17" type="body"/>
          </p:nvPr>
        </p:nvSpPr>
        <p:spPr>
          <a:xfrm>
            <a:off x="6264121" y="1792040"/>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9" name="Google Shape;2079;p161"/>
          <p:cNvSpPr txBox="1"/>
          <p:nvPr>
            <p:ph idx="18" type="body"/>
          </p:nvPr>
        </p:nvSpPr>
        <p:spPr>
          <a:xfrm>
            <a:off x="6263827" y="1568224"/>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80" name="Google Shape;2080;p161"/>
          <p:cNvSpPr txBox="1"/>
          <p:nvPr>
            <p:ph idx="19" type="body"/>
          </p:nvPr>
        </p:nvSpPr>
        <p:spPr>
          <a:xfrm>
            <a:off x="6264121" y="2680676"/>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81" name="Google Shape;2081;p161"/>
          <p:cNvSpPr txBox="1"/>
          <p:nvPr>
            <p:ph idx="20" type="body"/>
          </p:nvPr>
        </p:nvSpPr>
        <p:spPr>
          <a:xfrm>
            <a:off x="6263827" y="2456860"/>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82" name="Google Shape;2082;p161"/>
          <p:cNvSpPr txBox="1"/>
          <p:nvPr>
            <p:ph idx="21" type="body"/>
          </p:nvPr>
        </p:nvSpPr>
        <p:spPr>
          <a:xfrm>
            <a:off x="6264415" y="3596675"/>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83" name="Google Shape;2083;p161"/>
          <p:cNvSpPr txBox="1"/>
          <p:nvPr>
            <p:ph idx="22" type="body"/>
          </p:nvPr>
        </p:nvSpPr>
        <p:spPr>
          <a:xfrm>
            <a:off x="6264121" y="3372858"/>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2084" name="Shape 2084"/>
        <p:cNvGrpSpPr/>
        <p:nvPr/>
      </p:nvGrpSpPr>
      <p:grpSpPr>
        <a:xfrm>
          <a:off x="0" y="0"/>
          <a:ext cx="0" cy="0"/>
          <a:chOff x="0" y="0"/>
          <a:chExt cx="0" cy="0"/>
        </a:xfrm>
      </p:grpSpPr>
      <p:sp>
        <p:nvSpPr>
          <p:cNvPr id="2085" name="Google Shape;2085;p16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86" name="Google Shape;2086;p16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087" name="Google Shape;2087;p16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88" name="Google Shape;2088;p16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2089" name="Google Shape;2089;p162"/>
          <p:cNvGrpSpPr/>
          <p:nvPr/>
        </p:nvGrpSpPr>
        <p:grpSpPr>
          <a:xfrm>
            <a:off x="2482168" y="1709130"/>
            <a:ext cx="830847" cy="841854"/>
            <a:chOff x="407988" y="2288174"/>
            <a:chExt cx="1107796" cy="1122472"/>
          </a:xfrm>
        </p:grpSpPr>
        <p:sp>
          <p:nvSpPr>
            <p:cNvPr id="2090" name="Google Shape;2090;p162"/>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091" name="Google Shape;2091;p162"/>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092" name="Google Shape;2092;p162"/>
          <p:cNvGrpSpPr/>
          <p:nvPr/>
        </p:nvGrpSpPr>
        <p:grpSpPr>
          <a:xfrm>
            <a:off x="316890" y="1705823"/>
            <a:ext cx="830847" cy="841854"/>
            <a:chOff x="4114884" y="2288174"/>
            <a:chExt cx="1107796" cy="1122472"/>
          </a:xfrm>
        </p:grpSpPr>
        <p:sp>
          <p:nvSpPr>
            <p:cNvPr id="2093" name="Google Shape;2093;p162"/>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094" name="Google Shape;2094;p162"/>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095" name="Google Shape;2095;p162"/>
          <p:cNvGrpSpPr/>
          <p:nvPr/>
        </p:nvGrpSpPr>
        <p:grpSpPr>
          <a:xfrm>
            <a:off x="6969475" y="1703228"/>
            <a:ext cx="830847" cy="841854"/>
            <a:chOff x="7676518" y="2293508"/>
            <a:chExt cx="1107796" cy="1122472"/>
          </a:xfrm>
        </p:grpSpPr>
        <p:sp>
          <p:nvSpPr>
            <p:cNvPr id="2096" name="Google Shape;2096;p162"/>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097" name="Google Shape;2097;p162"/>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098" name="Google Shape;2098;p162"/>
          <p:cNvGrpSpPr/>
          <p:nvPr/>
        </p:nvGrpSpPr>
        <p:grpSpPr>
          <a:xfrm>
            <a:off x="2485746" y="2971572"/>
            <a:ext cx="830847" cy="841854"/>
            <a:chOff x="7676518" y="2293508"/>
            <a:chExt cx="1107796" cy="1122472"/>
          </a:xfrm>
        </p:grpSpPr>
        <p:sp>
          <p:nvSpPr>
            <p:cNvPr id="2099" name="Google Shape;2099;p162"/>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00" name="Google Shape;2100;p162"/>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101" name="Google Shape;2101;p162"/>
          <p:cNvGrpSpPr/>
          <p:nvPr/>
        </p:nvGrpSpPr>
        <p:grpSpPr>
          <a:xfrm>
            <a:off x="4734724" y="1709774"/>
            <a:ext cx="830847" cy="841854"/>
            <a:chOff x="407988" y="2288174"/>
            <a:chExt cx="1107796" cy="1122472"/>
          </a:xfrm>
        </p:grpSpPr>
        <p:sp>
          <p:nvSpPr>
            <p:cNvPr id="2102" name="Google Shape;2102;p162"/>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03" name="Google Shape;2103;p162"/>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104" name="Google Shape;2104;p162"/>
          <p:cNvGrpSpPr/>
          <p:nvPr/>
        </p:nvGrpSpPr>
        <p:grpSpPr>
          <a:xfrm>
            <a:off x="321175" y="2975693"/>
            <a:ext cx="830847" cy="841854"/>
            <a:chOff x="4114884" y="2288174"/>
            <a:chExt cx="1107796" cy="1122472"/>
          </a:xfrm>
        </p:grpSpPr>
        <p:sp>
          <p:nvSpPr>
            <p:cNvPr id="2105" name="Google Shape;2105;p162"/>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06" name="Google Shape;2106;p162"/>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107" name="Google Shape;2107;p162"/>
          <p:cNvGrpSpPr/>
          <p:nvPr/>
        </p:nvGrpSpPr>
        <p:grpSpPr>
          <a:xfrm>
            <a:off x="4731600" y="2975693"/>
            <a:ext cx="830847" cy="841854"/>
            <a:chOff x="7676518" y="2293508"/>
            <a:chExt cx="1107796" cy="1122472"/>
          </a:xfrm>
        </p:grpSpPr>
        <p:sp>
          <p:nvSpPr>
            <p:cNvPr id="2108" name="Google Shape;2108;p162"/>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09" name="Google Shape;2109;p162"/>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2110" name="Google Shape;2110;p162"/>
          <p:cNvSpPr/>
          <p:nvPr>
            <p:ph idx="2" type="pic"/>
          </p:nvPr>
        </p:nvSpPr>
        <p:spPr>
          <a:xfrm>
            <a:off x="614086" y="1988654"/>
            <a:ext cx="273900" cy="273900"/>
          </a:xfrm>
          <a:prstGeom prst="rect">
            <a:avLst/>
          </a:prstGeom>
          <a:noFill/>
          <a:ln>
            <a:noFill/>
          </a:ln>
        </p:spPr>
      </p:sp>
      <p:sp>
        <p:nvSpPr>
          <p:cNvPr id="2111" name="Google Shape;2111;p162"/>
          <p:cNvSpPr/>
          <p:nvPr>
            <p:ph idx="3" type="pic"/>
          </p:nvPr>
        </p:nvSpPr>
        <p:spPr>
          <a:xfrm>
            <a:off x="601502" y="3255920"/>
            <a:ext cx="273900" cy="273900"/>
          </a:xfrm>
          <a:prstGeom prst="rect">
            <a:avLst/>
          </a:prstGeom>
          <a:noFill/>
          <a:ln>
            <a:noFill/>
          </a:ln>
        </p:spPr>
      </p:sp>
      <p:sp>
        <p:nvSpPr>
          <p:cNvPr id="2112" name="Google Shape;2112;p162"/>
          <p:cNvSpPr/>
          <p:nvPr>
            <p:ph idx="4" type="pic"/>
          </p:nvPr>
        </p:nvSpPr>
        <p:spPr>
          <a:xfrm>
            <a:off x="2783897" y="3255920"/>
            <a:ext cx="273900" cy="273900"/>
          </a:xfrm>
          <a:prstGeom prst="rect">
            <a:avLst/>
          </a:prstGeom>
          <a:noFill/>
          <a:ln>
            <a:noFill/>
          </a:ln>
        </p:spPr>
      </p:sp>
      <p:sp>
        <p:nvSpPr>
          <p:cNvPr id="2113" name="Google Shape;2113;p162"/>
          <p:cNvSpPr/>
          <p:nvPr>
            <p:ph idx="5" type="pic"/>
          </p:nvPr>
        </p:nvSpPr>
        <p:spPr>
          <a:xfrm>
            <a:off x="2783897" y="1982753"/>
            <a:ext cx="273900" cy="273900"/>
          </a:xfrm>
          <a:prstGeom prst="rect">
            <a:avLst/>
          </a:prstGeom>
          <a:noFill/>
          <a:ln>
            <a:noFill/>
          </a:ln>
        </p:spPr>
      </p:sp>
      <p:sp>
        <p:nvSpPr>
          <p:cNvPr id="2114" name="Google Shape;2114;p162"/>
          <p:cNvSpPr/>
          <p:nvPr>
            <p:ph idx="6" type="pic"/>
          </p:nvPr>
        </p:nvSpPr>
        <p:spPr>
          <a:xfrm>
            <a:off x="5019405" y="1982753"/>
            <a:ext cx="273900" cy="273900"/>
          </a:xfrm>
          <a:prstGeom prst="rect">
            <a:avLst/>
          </a:prstGeom>
          <a:noFill/>
          <a:ln>
            <a:noFill/>
          </a:ln>
        </p:spPr>
      </p:sp>
      <p:sp>
        <p:nvSpPr>
          <p:cNvPr id="2115" name="Google Shape;2115;p162"/>
          <p:cNvSpPr/>
          <p:nvPr>
            <p:ph idx="7" type="pic"/>
          </p:nvPr>
        </p:nvSpPr>
        <p:spPr>
          <a:xfrm>
            <a:off x="5016177" y="3238991"/>
            <a:ext cx="273900" cy="273900"/>
          </a:xfrm>
          <a:prstGeom prst="rect">
            <a:avLst/>
          </a:prstGeom>
          <a:noFill/>
          <a:ln>
            <a:noFill/>
          </a:ln>
        </p:spPr>
      </p:sp>
      <p:sp>
        <p:nvSpPr>
          <p:cNvPr id="2116" name="Google Shape;2116;p162"/>
          <p:cNvSpPr/>
          <p:nvPr>
            <p:ph idx="8" type="pic"/>
          </p:nvPr>
        </p:nvSpPr>
        <p:spPr>
          <a:xfrm>
            <a:off x="7254052" y="1982753"/>
            <a:ext cx="273900" cy="273900"/>
          </a:xfrm>
          <a:prstGeom prst="rect">
            <a:avLst/>
          </a:prstGeom>
          <a:noFill/>
          <a:ln>
            <a:noFill/>
          </a:ln>
        </p:spPr>
      </p:sp>
      <p:sp>
        <p:nvSpPr>
          <p:cNvPr id="2117" name="Google Shape;2117;p162"/>
          <p:cNvSpPr txBox="1"/>
          <p:nvPr>
            <p:ph idx="9" type="body"/>
          </p:nvPr>
        </p:nvSpPr>
        <p:spPr>
          <a:xfrm>
            <a:off x="1223211"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18" name="Google Shape;2118;p162"/>
          <p:cNvSpPr txBox="1"/>
          <p:nvPr>
            <p:ph idx="13" type="body"/>
          </p:nvPr>
        </p:nvSpPr>
        <p:spPr>
          <a:xfrm>
            <a:off x="3395396"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19" name="Google Shape;2119;p162"/>
          <p:cNvSpPr txBox="1"/>
          <p:nvPr>
            <p:ph idx="14" type="body"/>
          </p:nvPr>
        </p:nvSpPr>
        <p:spPr>
          <a:xfrm>
            <a:off x="5659391"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0" name="Google Shape;2120;p162"/>
          <p:cNvSpPr txBox="1"/>
          <p:nvPr>
            <p:ph idx="15" type="body"/>
          </p:nvPr>
        </p:nvSpPr>
        <p:spPr>
          <a:xfrm>
            <a:off x="7890347" y="1703229"/>
            <a:ext cx="9483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1" name="Google Shape;2121;p162"/>
          <p:cNvSpPr txBox="1"/>
          <p:nvPr>
            <p:ph idx="16" type="body"/>
          </p:nvPr>
        </p:nvSpPr>
        <p:spPr>
          <a:xfrm>
            <a:off x="1227441"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2" name="Google Shape;2122;p162"/>
          <p:cNvSpPr txBox="1"/>
          <p:nvPr>
            <p:ph idx="17" type="body"/>
          </p:nvPr>
        </p:nvSpPr>
        <p:spPr>
          <a:xfrm>
            <a:off x="3395396"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3" name="Google Shape;2123;p162"/>
          <p:cNvSpPr txBox="1"/>
          <p:nvPr>
            <p:ph idx="18" type="body"/>
          </p:nvPr>
        </p:nvSpPr>
        <p:spPr>
          <a:xfrm>
            <a:off x="5659391"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168" name="Shape 168"/>
        <p:cNvGrpSpPr/>
        <p:nvPr/>
      </p:nvGrpSpPr>
      <p:grpSpPr>
        <a:xfrm>
          <a:off x="0" y="0"/>
          <a:ext cx="0" cy="0"/>
          <a:chOff x="0" y="0"/>
          <a:chExt cx="0" cy="0"/>
        </a:xfrm>
      </p:grpSpPr>
      <p:sp>
        <p:nvSpPr>
          <p:cNvPr id="169" name="Google Shape;169;p1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0" name="Google Shape;170;p1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71" name="Google Shape;171;p1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2" name="Google Shape;172;p1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3" name="Google Shape;173;p17"/>
          <p:cNvSpPr txBox="1"/>
          <p:nvPr>
            <p:ph idx="2" type="body"/>
          </p:nvPr>
        </p:nvSpPr>
        <p:spPr>
          <a:xfrm>
            <a:off x="305991"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4" name="Google Shape;174;p17"/>
          <p:cNvSpPr txBox="1"/>
          <p:nvPr>
            <p:ph idx="3" type="body"/>
          </p:nvPr>
        </p:nvSpPr>
        <p:spPr>
          <a:xfrm>
            <a:off x="305992" y="169847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solidFill>
                  <a:schemeClr val="dk2"/>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5" name="Google Shape;175;p17"/>
          <p:cNvSpPr txBox="1"/>
          <p:nvPr>
            <p:ph idx="4" type="body"/>
          </p:nvPr>
        </p:nvSpPr>
        <p:spPr>
          <a:xfrm>
            <a:off x="3288287"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6" name="Google Shape;176;p17"/>
          <p:cNvSpPr txBox="1"/>
          <p:nvPr>
            <p:ph idx="5" type="body"/>
          </p:nvPr>
        </p:nvSpPr>
        <p:spPr>
          <a:xfrm>
            <a:off x="3288287" y="169847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solidFill>
                  <a:schemeClr val="dk2"/>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7" name="Google Shape;177;p17"/>
          <p:cNvSpPr txBox="1"/>
          <p:nvPr>
            <p:ph idx="6" type="body"/>
          </p:nvPr>
        </p:nvSpPr>
        <p:spPr>
          <a:xfrm>
            <a:off x="6270582"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17"/>
          <p:cNvSpPr txBox="1"/>
          <p:nvPr>
            <p:ph idx="7" type="body"/>
          </p:nvPr>
        </p:nvSpPr>
        <p:spPr>
          <a:xfrm>
            <a:off x="6270583" y="169847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solidFill>
                  <a:schemeClr val="dk2"/>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2124" name="Shape 2124"/>
        <p:cNvGrpSpPr/>
        <p:nvPr/>
      </p:nvGrpSpPr>
      <p:grpSpPr>
        <a:xfrm>
          <a:off x="0" y="0"/>
          <a:ext cx="0" cy="0"/>
          <a:chOff x="0" y="0"/>
          <a:chExt cx="0" cy="0"/>
        </a:xfrm>
      </p:grpSpPr>
      <p:sp>
        <p:nvSpPr>
          <p:cNvPr id="2125" name="Google Shape;2125;p163"/>
          <p:cNvSpPr txBox="1"/>
          <p:nvPr>
            <p:ph idx="1" type="body"/>
          </p:nvPr>
        </p:nvSpPr>
        <p:spPr>
          <a:xfrm>
            <a:off x="972483"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6" name="Google Shape;2126;p163"/>
          <p:cNvSpPr txBox="1"/>
          <p:nvPr>
            <p:ph idx="2" type="body"/>
          </p:nvPr>
        </p:nvSpPr>
        <p:spPr>
          <a:xfrm>
            <a:off x="973017"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7" name="Google Shape;2127;p163"/>
          <p:cNvSpPr txBox="1"/>
          <p:nvPr>
            <p:ph idx="3" type="body"/>
          </p:nvPr>
        </p:nvSpPr>
        <p:spPr>
          <a:xfrm>
            <a:off x="3486978"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8" name="Google Shape;2128;p163"/>
          <p:cNvSpPr txBox="1"/>
          <p:nvPr>
            <p:ph idx="4" type="body"/>
          </p:nvPr>
        </p:nvSpPr>
        <p:spPr>
          <a:xfrm>
            <a:off x="3487512"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9" name="Google Shape;2129;p163"/>
          <p:cNvSpPr txBox="1"/>
          <p:nvPr>
            <p:ph idx="5" type="body"/>
          </p:nvPr>
        </p:nvSpPr>
        <p:spPr>
          <a:xfrm>
            <a:off x="5994169"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30" name="Google Shape;2130;p163"/>
          <p:cNvSpPr txBox="1"/>
          <p:nvPr>
            <p:ph idx="6" type="body"/>
          </p:nvPr>
        </p:nvSpPr>
        <p:spPr>
          <a:xfrm>
            <a:off x="5994703"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31" name="Google Shape;2131;p16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32" name="Google Shape;2132;p16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133" name="Google Shape;2133;p16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34" name="Google Shape;2134;p163"/>
          <p:cNvSpPr txBox="1"/>
          <p:nvPr>
            <p:ph idx="7"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35" name="Google Shape;2135;p163"/>
          <p:cNvSpPr/>
          <p:nvPr/>
        </p:nvSpPr>
        <p:spPr>
          <a:xfrm rot="-2700000">
            <a:off x="1536511"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36" name="Google Shape;2136;p163"/>
          <p:cNvSpPr/>
          <p:nvPr/>
        </p:nvSpPr>
        <p:spPr>
          <a:xfrm rot="-2700000">
            <a:off x="4055557"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37" name="Google Shape;2137;p163"/>
          <p:cNvSpPr/>
          <p:nvPr/>
        </p:nvSpPr>
        <p:spPr>
          <a:xfrm rot="-2700000">
            <a:off x="6602422" y="1648527"/>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138" name="Google Shape;2138;p163"/>
          <p:cNvSpPr/>
          <p:nvPr>
            <p:ph idx="8" type="pic"/>
          </p:nvPr>
        </p:nvSpPr>
        <p:spPr>
          <a:xfrm>
            <a:off x="1822424" y="1939329"/>
            <a:ext cx="513900" cy="513900"/>
          </a:xfrm>
          <a:prstGeom prst="rect">
            <a:avLst/>
          </a:prstGeom>
          <a:noFill/>
          <a:ln>
            <a:noFill/>
          </a:ln>
        </p:spPr>
      </p:sp>
      <p:sp>
        <p:nvSpPr>
          <p:cNvPr id="2139" name="Google Shape;2139;p163"/>
          <p:cNvSpPr/>
          <p:nvPr>
            <p:ph idx="9" type="pic"/>
          </p:nvPr>
        </p:nvSpPr>
        <p:spPr>
          <a:xfrm>
            <a:off x="4341470" y="1939329"/>
            <a:ext cx="513900" cy="513900"/>
          </a:xfrm>
          <a:prstGeom prst="rect">
            <a:avLst/>
          </a:prstGeom>
          <a:noFill/>
          <a:ln>
            <a:noFill/>
          </a:ln>
        </p:spPr>
      </p:sp>
      <p:sp>
        <p:nvSpPr>
          <p:cNvPr id="2140" name="Google Shape;2140;p163"/>
          <p:cNvSpPr/>
          <p:nvPr>
            <p:ph idx="13" type="pic"/>
          </p:nvPr>
        </p:nvSpPr>
        <p:spPr>
          <a:xfrm>
            <a:off x="6888333" y="1939329"/>
            <a:ext cx="513900" cy="51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2141" name="Shape 2141"/>
        <p:cNvGrpSpPr/>
        <p:nvPr/>
      </p:nvGrpSpPr>
      <p:grpSpPr>
        <a:xfrm>
          <a:off x="0" y="0"/>
          <a:ext cx="0" cy="0"/>
          <a:chOff x="0" y="0"/>
          <a:chExt cx="0" cy="0"/>
        </a:xfrm>
      </p:grpSpPr>
      <p:sp>
        <p:nvSpPr>
          <p:cNvPr id="2142" name="Google Shape;2142;p16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43" name="Google Shape;2143;p16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2144" name="Google Shape;2144;p16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145" name="Google Shape;2145;p16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46" name="Google Shape;2146;p164"/>
          <p:cNvSpPr/>
          <p:nvPr/>
        </p:nvSpPr>
        <p:spPr>
          <a:xfrm>
            <a:off x="635590" y="1451260"/>
            <a:ext cx="25404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47" name="Google Shape;2147;p164"/>
          <p:cNvSpPr/>
          <p:nvPr/>
        </p:nvSpPr>
        <p:spPr>
          <a:xfrm>
            <a:off x="635590" y="2965735"/>
            <a:ext cx="25404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48" name="Google Shape;2148;p164"/>
          <p:cNvSpPr/>
          <p:nvPr/>
        </p:nvSpPr>
        <p:spPr>
          <a:xfrm>
            <a:off x="3396601" y="1451260"/>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49" name="Google Shape;2149;p164"/>
          <p:cNvSpPr/>
          <p:nvPr/>
        </p:nvSpPr>
        <p:spPr>
          <a:xfrm>
            <a:off x="3396602" y="2965735"/>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50" name="Google Shape;2150;p164"/>
          <p:cNvSpPr/>
          <p:nvPr/>
        </p:nvSpPr>
        <p:spPr>
          <a:xfrm>
            <a:off x="5967853" y="1451260"/>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51" name="Google Shape;2151;p164"/>
          <p:cNvSpPr/>
          <p:nvPr/>
        </p:nvSpPr>
        <p:spPr>
          <a:xfrm>
            <a:off x="5967853" y="2965735"/>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52" name="Google Shape;2152;p164"/>
          <p:cNvSpPr/>
          <p:nvPr>
            <p:ph idx="2" type="pic"/>
          </p:nvPr>
        </p:nvSpPr>
        <p:spPr>
          <a:xfrm>
            <a:off x="901884" y="1584591"/>
            <a:ext cx="2007900" cy="1004700"/>
          </a:xfrm>
          <a:prstGeom prst="rect">
            <a:avLst/>
          </a:prstGeom>
          <a:noFill/>
          <a:ln>
            <a:noFill/>
          </a:ln>
        </p:spPr>
      </p:sp>
      <p:sp>
        <p:nvSpPr>
          <p:cNvPr id="2153" name="Google Shape;2153;p164"/>
          <p:cNvSpPr/>
          <p:nvPr>
            <p:ph idx="3" type="pic"/>
          </p:nvPr>
        </p:nvSpPr>
        <p:spPr>
          <a:xfrm>
            <a:off x="3568016" y="1584591"/>
            <a:ext cx="2007900" cy="1004700"/>
          </a:xfrm>
          <a:prstGeom prst="rect">
            <a:avLst/>
          </a:prstGeom>
          <a:noFill/>
          <a:ln>
            <a:noFill/>
          </a:ln>
        </p:spPr>
      </p:sp>
      <p:sp>
        <p:nvSpPr>
          <p:cNvPr id="2154" name="Google Shape;2154;p164"/>
          <p:cNvSpPr/>
          <p:nvPr>
            <p:ph idx="4" type="pic"/>
          </p:nvPr>
        </p:nvSpPr>
        <p:spPr>
          <a:xfrm>
            <a:off x="6269199" y="1584591"/>
            <a:ext cx="2007900" cy="1004700"/>
          </a:xfrm>
          <a:prstGeom prst="rect">
            <a:avLst/>
          </a:prstGeom>
          <a:noFill/>
          <a:ln>
            <a:noFill/>
          </a:ln>
        </p:spPr>
      </p:sp>
      <p:sp>
        <p:nvSpPr>
          <p:cNvPr id="2155" name="Google Shape;2155;p164"/>
          <p:cNvSpPr/>
          <p:nvPr>
            <p:ph idx="5" type="pic"/>
          </p:nvPr>
        </p:nvSpPr>
        <p:spPr>
          <a:xfrm>
            <a:off x="901884" y="3090524"/>
            <a:ext cx="2007900" cy="1004700"/>
          </a:xfrm>
          <a:prstGeom prst="rect">
            <a:avLst/>
          </a:prstGeom>
          <a:noFill/>
          <a:ln>
            <a:noFill/>
          </a:ln>
        </p:spPr>
      </p:sp>
      <p:sp>
        <p:nvSpPr>
          <p:cNvPr id="2156" name="Google Shape;2156;p164"/>
          <p:cNvSpPr/>
          <p:nvPr>
            <p:ph idx="6" type="pic"/>
          </p:nvPr>
        </p:nvSpPr>
        <p:spPr>
          <a:xfrm>
            <a:off x="3568016" y="3090524"/>
            <a:ext cx="2007900" cy="1004700"/>
          </a:xfrm>
          <a:prstGeom prst="rect">
            <a:avLst/>
          </a:prstGeom>
          <a:noFill/>
          <a:ln>
            <a:noFill/>
          </a:ln>
        </p:spPr>
      </p:sp>
      <p:sp>
        <p:nvSpPr>
          <p:cNvPr id="2157" name="Google Shape;2157;p164"/>
          <p:cNvSpPr/>
          <p:nvPr>
            <p:ph idx="7" type="pic"/>
          </p:nvPr>
        </p:nvSpPr>
        <p:spPr>
          <a:xfrm>
            <a:off x="6269199" y="3090524"/>
            <a:ext cx="2007900" cy="10047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2158" name="Shape 2158"/>
        <p:cNvGrpSpPr/>
        <p:nvPr/>
      </p:nvGrpSpPr>
      <p:grpSpPr>
        <a:xfrm>
          <a:off x="0" y="0"/>
          <a:ext cx="0" cy="0"/>
          <a:chOff x="0" y="0"/>
          <a:chExt cx="0" cy="0"/>
        </a:xfrm>
      </p:grpSpPr>
      <p:sp>
        <p:nvSpPr>
          <p:cNvPr id="2159" name="Google Shape;2159;p16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60" name="Google Shape;2160;p16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161" name="Google Shape;2161;p16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62" name="Google Shape;2162;p16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63" name="Google Shape;2163;p165"/>
          <p:cNvSpPr/>
          <p:nvPr/>
        </p:nvSpPr>
        <p:spPr>
          <a:xfrm>
            <a:off x="305991" y="1328426"/>
            <a:ext cx="2871300" cy="2871300"/>
          </a:xfrm>
          <a:prstGeom prst="ellipse">
            <a:avLst/>
          </a:prstGeom>
          <a:solidFill>
            <a:srgbClr val="F6921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164" name="Google Shape;2164;p165"/>
          <p:cNvSpPr/>
          <p:nvPr/>
        </p:nvSpPr>
        <p:spPr>
          <a:xfrm>
            <a:off x="579605" y="1875656"/>
            <a:ext cx="2324100" cy="2324100"/>
          </a:xfrm>
          <a:prstGeom prst="ellipse">
            <a:avLst/>
          </a:prstGeom>
          <a:solidFill>
            <a:srgbClr val="F7A74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165" name="Google Shape;2165;p165"/>
          <p:cNvSpPr/>
          <p:nvPr/>
        </p:nvSpPr>
        <p:spPr>
          <a:xfrm>
            <a:off x="893741" y="2503926"/>
            <a:ext cx="1695900" cy="1695900"/>
          </a:xfrm>
          <a:prstGeom prst="ellipse">
            <a:avLst/>
          </a:prstGeom>
          <a:solidFill>
            <a:srgbClr val="F9B96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166" name="Google Shape;2166;p165"/>
          <p:cNvSpPr/>
          <p:nvPr/>
        </p:nvSpPr>
        <p:spPr>
          <a:xfrm>
            <a:off x="1231547" y="3179537"/>
            <a:ext cx="1020300" cy="1020300"/>
          </a:xfrm>
          <a:prstGeom prst="ellipse">
            <a:avLst/>
          </a:prstGeom>
          <a:solidFill>
            <a:srgbClr val="FBD09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cxnSp>
        <p:nvCxnSpPr>
          <p:cNvPr id="2167" name="Google Shape;2167;p165"/>
          <p:cNvCxnSpPr/>
          <p:nvPr/>
        </p:nvCxnSpPr>
        <p:spPr>
          <a:xfrm>
            <a:off x="1734042" y="1724838"/>
            <a:ext cx="4067100" cy="12300"/>
          </a:xfrm>
          <a:prstGeom prst="straightConnector1">
            <a:avLst/>
          </a:prstGeom>
          <a:noFill/>
          <a:ln cap="flat" cmpd="sng" w="12700">
            <a:solidFill>
              <a:srgbClr val="DDE6EF"/>
            </a:solidFill>
            <a:prstDash val="solid"/>
            <a:round/>
            <a:headEnd len="lg" w="lg" type="oval"/>
            <a:tailEnd len="sm" w="sm" type="none"/>
          </a:ln>
        </p:spPr>
      </p:cxnSp>
      <p:cxnSp>
        <p:nvCxnSpPr>
          <p:cNvPr id="2168" name="Google Shape;2168;p165"/>
          <p:cNvCxnSpPr/>
          <p:nvPr/>
        </p:nvCxnSpPr>
        <p:spPr>
          <a:xfrm>
            <a:off x="1734042" y="2386639"/>
            <a:ext cx="4067100" cy="12300"/>
          </a:xfrm>
          <a:prstGeom prst="straightConnector1">
            <a:avLst/>
          </a:prstGeom>
          <a:noFill/>
          <a:ln cap="flat" cmpd="sng" w="12700">
            <a:solidFill>
              <a:srgbClr val="DDE6EF"/>
            </a:solidFill>
            <a:prstDash val="solid"/>
            <a:round/>
            <a:headEnd len="lg" w="lg" type="oval"/>
            <a:tailEnd len="sm" w="sm" type="none"/>
          </a:ln>
        </p:spPr>
      </p:cxnSp>
      <p:cxnSp>
        <p:nvCxnSpPr>
          <p:cNvPr id="2169" name="Google Shape;2169;p165"/>
          <p:cNvCxnSpPr/>
          <p:nvPr/>
        </p:nvCxnSpPr>
        <p:spPr>
          <a:xfrm>
            <a:off x="1734042" y="3048440"/>
            <a:ext cx="4067100" cy="12300"/>
          </a:xfrm>
          <a:prstGeom prst="straightConnector1">
            <a:avLst/>
          </a:prstGeom>
          <a:noFill/>
          <a:ln cap="flat" cmpd="sng" w="12700">
            <a:solidFill>
              <a:srgbClr val="DDE6EF"/>
            </a:solidFill>
            <a:prstDash val="solid"/>
            <a:round/>
            <a:headEnd len="lg" w="lg" type="oval"/>
            <a:tailEnd len="sm" w="sm" type="none"/>
          </a:ln>
        </p:spPr>
      </p:cxnSp>
      <p:cxnSp>
        <p:nvCxnSpPr>
          <p:cNvPr id="2170" name="Google Shape;2170;p165"/>
          <p:cNvCxnSpPr/>
          <p:nvPr/>
        </p:nvCxnSpPr>
        <p:spPr>
          <a:xfrm>
            <a:off x="1734042" y="3826383"/>
            <a:ext cx="4067100" cy="12300"/>
          </a:xfrm>
          <a:prstGeom prst="straightConnector1">
            <a:avLst/>
          </a:prstGeom>
          <a:noFill/>
          <a:ln cap="flat" cmpd="sng" w="12700">
            <a:solidFill>
              <a:srgbClr val="DDE6EF"/>
            </a:solidFill>
            <a:prstDash val="solid"/>
            <a:round/>
            <a:headEnd len="lg" w="lg" type="oval"/>
            <a:tailEnd len="sm" w="sm" type="none"/>
          </a:ln>
        </p:spPr>
      </p:cxnSp>
      <p:sp>
        <p:nvSpPr>
          <p:cNvPr id="2171" name="Google Shape;2171;p165"/>
          <p:cNvSpPr txBox="1"/>
          <p:nvPr>
            <p:ph idx="2" type="body"/>
          </p:nvPr>
        </p:nvSpPr>
        <p:spPr>
          <a:xfrm>
            <a:off x="4659083" y="1476442"/>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72" name="Google Shape;2172;p165"/>
          <p:cNvSpPr txBox="1"/>
          <p:nvPr>
            <p:ph idx="3" type="body"/>
          </p:nvPr>
        </p:nvSpPr>
        <p:spPr>
          <a:xfrm>
            <a:off x="4659572" y="1712119"/>
            <a:ext cx="30894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73" name="Google Shape;2173;p165"/>
          <p:cNvSpPr txBox="1"/>
          <p:nvPr>
            <p:ph idx="4" type="body"/>
          </p:nvPr>
        </p:nvSpPr>
        <p:spPr>
          <a:xfrm>
            <a:off x="4659083" y="2145154"/>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74" name="Google Shape;2174;p165"/>
          <p:cNvSpPr txBox="1"/>
          <p:nvPr>
            <p:ph idx="5" type="body"/>
          </p:nvPr>
        </p:nvSpPr>
        <p:spPr>
          <a:xfrm>
            <a:off x="4659572" y="2380831"/>
            <a:ext cx="30894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75" name="Google Shape;2175;p165"/>
          <p:cNvSpPr txBox="1"/>
          <p:nvPr>
            <p:ph idx="6" type="body"/>
          </p:nvPr>
        </p:nvSpPr>
        <p:spPr>
          <a:xfrm>
            <a:off x="4659083" y="2825231"/>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76" name="Google Shape;2176;p165"/>
          <p:cNvSpPr txBox="1"/>
          <p:nvPr>
            <p:ph idx="7" type="body"/>
          </p:nvPr>
        </p:nvSpPr>
        <p:spPr>
          <a:xfrm>
            <a:off x="4659572" y="3060908"/>
            <a:ext cx="30894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77" name="Google Shape;2177;p165"/>
          <p:cNvSpPr txBox="1"/>
          <p:nvPr>
            <p:ph idx="8" type="body"/>
          </p:nvPr>
        </p:nvSpPr>
        <p:spPr>
          <a:xfrm>
            <a:off x="4659083" y="3563018"/>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78" name="Google Shape;2178;p165"/>
          <p:cNvSpPr txBox="1"/>
          <p:nvPr>
            <p:ph idx="9" type="body"/>
          </p:nvPr>
        </p:nvSpPr>
        <p:spPr>
          <a:xfrm>
            <a:off x="4647027" y="3798695"/>
            <a:ext cx="30894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79" name="Google Shape;2179;p165"/>
          <p:cNvSpPr txBox="1"/>
          <p:nvPr>
            <p:ph idx="13" type="body"/>
          </p:nvPr>
        </p:nvSpPr>
        <p:spPr>
          <a:xfrm>
            <a:off x="4147095" y="1434892"/>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80" name="Google Shape;2180;p165"/>
          <p:cNvSpPr txBox="1"/>
          <p:nvPr>
            <p:ph idx="14" type="body"/>
          </p:nvPr>
        </p:nvSpPr>
        <p:spPr>
          <a:xfrm>
            <a:off x="4147095" y="2103152"/>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81" name="Google Shape;2181;p165"/>
          <p:cNvSpPr txBox="1"/>
          <p:nvPr>
            <p:ph idx="15" type="body"/>
          </p:nvPr>
        </p:nvSpPr>
        <p:spPr>
          <a:xfrm>
            <a:off x="4147095" y="2781260"/>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82" name="Google Shape;2182;p165"/>
          <p:cNvSpPr txBox="1"/>
          <p:nvPr>
            <p:ph idx="16" type="body"/>
          </p:nvPr>
        </p:nvSpPr>
        <p:spPr>
          <a:xfrm>
            <a:off x="4147095" y="3528371"/>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2183" name="Shape 2183"/>
        <p:cNvGrpSpPr/>
        <p:nvPr/>
      </p:nvGrpSpPr>
      <p:grpSpPr>
        <a:xfrm>
          <a:off x="0" y="0"/>
          <a:ext cx="0" cy="0"/>
          <a:chOff x="0" y="0"/>
          <a:chExt cx="0" cy="0"/>
        </a:xfrm>
      </p:grpSpPr>
      <p:sp>
        <p:nvSpPr>
          <p:cNvPr id="2184" name="Google Shape;2184;p16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85" name="Google Shape;2185;p166"/>
          <p:cNvSpPr/>
          <p:nvPr>
            <p:ph idx="2" type="chart"/>
          </p:nvPr>
        </p:nvSpPr>
        <p:spPr>
          <a:xfrm>
            <a:off x="2315246" y="1591225"/>
            <a:ext cx="4514100" cy="3005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86" name="Google Shape;2186;p16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2187" name="Google Shape;2187;p16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188" name="Google Shape;2188;p166"/>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89" name="Google Shape;2189;p166"/>
          <p:cNvSpPr txBox="1"/>
          <p:nvPr>
            <p:ph idx="3"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0" name="Google Shape;2190;p166"/>
          <p:cNvSpPr txBox="1"/>
          <p:nvPr>
            <p:ph idx="4" type="body"/>
          </p:nvPr>
        </p:nvSpPr>
        <p:spPr>
          <a:xfrm>
            <a:off x="1066126" y="1721241"/>
            <a:ext cx="1915500" cy="2352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1" name="Google Shape;2191;p166"/>
          <p:cNvSpPr txBox="1"/>
          <p:nvPr>
            <p:ph idx="5" type="body"/>
          </p:nvPr>
        </p:nvSpPr>
        <p:spPr>
          <a:xfrm>
            <a:off x="798653" y="1956918"/>
            <a:ext cx="2182800" cy="6234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2" name="Google Shape;2192;p166"/>
          <p:cNvSpPr txBox="1"/>
          <p:nvPr>
            <p:ph idx="6" type="body"/>
          </p:nvPr>
        </p:nvSpPr>
        <p:spPr>
          <a:xfrm>
            <a:off x="1066126" y="3432371"/>
            <a:ext cx="1915500" cy="2352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3" name="Google Shape;2193;p166"/>
          <p:cNvSpPr txBox="1"/>
          <p:nvPr>
            <p:ph idx="7" type="body"/>
          </p:nvPr>
        </p:nvSpPr>
        <p:spPr>
          <a:xfrm>
            <a:off x="798653" y="3668048"/>
            <a:ext cx="2182800" cy="6234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4" name="Google Shape;2194;p166"/>
          <p:cNvSpPr txBox="1"/>
          <p:nvPr>
            <p:ph idx="8" type="body"/>
          </p:nvPr>
        </p:nvSpPr>
        <p:spPr>
          <a:xfrm>
            <a:off x="6162539" y="1721241"/>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5" name="Google Shape;2195;p166"/>
          <p:cNvSpPr txBox="1"/>
          <p:nvPr>
            <p:ph idx="9" type="body"/>
          </p:nvPr>
        </p:nvSpPr>
        <p:spPr>
          <a:xfrm>
            <a:off x="6162539" y="1956918"/>
            <a:ext cx="21828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6" name="Google Shape;2196;p166"/>
          <p:cNvSpPr txBox="1"/>
          <p:nvPr>
            <p:ph idx="13" type="body"/>
          </p:nvPr>
        </p:nvSpPr>
        <p:spPr>
          <a:xfrm>
            <a:off x="6162539" y="3432371"/>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7" name="Google Shape;2197;p166"/>
          <p:cNvSpPr txBox="1"/>
          <p:nvPr>
            <p:ph idx="14" type="body"/>
          </p:nvPr>
        </p:nvSpPr>
        <p:spPr>
          <a:xfrm>
            <a:off x="6162539" y="3668048"/>
            <a:ext cx="21828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8" name="Google Shape;2198;p166"/>
          <p:cNvSpPr txBox="1"/>
          <p:nvPr>
            <p:ph idx="15" type="body"/>
          </p:nvPr>
        </p:nvSpPr>
        <p:spPr>
          <a:xfrm>
            <a:off x="3555212" y="2760060"/>
            <a:ext cx="19155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9" name="Google Shape;2199;p166"/>
          <p:cNvSpPr txBox="1"/>
          <p:nvPr>
            <p:ph idx="16" type="body"/>
          </p:nvPr>
        </p:nvSpPr>
        <p:spPr>
          <a:xfrm>
            <a:off x="3421476" y="2995737"/>
            <a:ext cx="2182800" cy="6234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00" name="Google Shape;2200;p166"/>
          <p:cNvSpPr/>
          <p:nvPr>
            <p:ph idx="17" type="pic"/>
          </p:nvPr>
        </p:nvSpPr>
        <p:spPr>
          <a:xfrm>
            <a:off x="4363751" y="2287441"/>
            <a:ext cx="298500" cy="2985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2201" name="Shape 2201"/>
        <p:cNvGrpSpPr/>
        <p:nvPr/>
      </p:nvGrpSpPr>
      <p:grpSpPr>
        <a:xfrm>
          <a:off x="0" y="0"/>
          <a:ext cx="0" cy="0"/>
          <a:chOff x="0" y="0"/>
          <a:chExt cx="0" cy="0"/>
        </a:xfrm>
      </p:grpSpPr>
      <p:sp>
        <p:nvSpPr>
          <p:cNvPr id="2202" name="Google Shape;2202;p16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03" name="Google Shape;2203;p16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2204" name="Google Shape;2204;p16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205" name="Google Shape;2205;p16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06" name="Google Shape;2206;p167"/>
          <p:cNvSpPr txBox="1"/>
          <p:nvPr>
            <p:ph idx="2"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2207" name="Google Shape;2207;p167"/>
          <p:cNvCxnSpPr/>
          <p:nvPr/>
        </p:nvCxnSpPr>
        <p:spPr>
          <a:xfrm>
            <a:off x="2382483"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2208" name="Google Shape;2208;p167"/>
          <p:cNvCxnSpPr/>
          <p:nvPr/>
        </p:nvCxnSpPr>
        <p:spPr>
          <a:xfrm>
            <a:off x="4555386"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2209" name="Google Shape;2209;p167"/>
          <p:cNvCxnSpPr/>
          <p:nvPr/>
        </p:nvCxnSpPr>
        <p:spPr>
          <a:xfrm>
            <a:off x="6702422" y="1745300"/>
            <a:ext cx="0" cy="2595600"/>
          </a:xfrm>
          <a:prstGeom prst="straightConnector1">
            <a:avLst/>
          </a:prstGeom>
          <a:noFill/>
          <a:ln cap="flat" cmpd="sng" w="9525">
            <a:solidFill>
              <a:srgbClr val="D8D8D8"/>
            </a:solidFill>
            <a:prstDash val="dash"/>
            <a:miter lim="800000"/>
            <a:headEnd len="sm" w="sm" type="none"/>
            <a:tailEnd len="sm" w="sm" type="none"/>
          </a:ln>
        </p:spPr>
      </p:cxnSp>
      <p:sp>
        <p:nvSpPr>
          <p:cNvPr id="2210" name="Google Shape;2210;p167"/>
          <p:cNvSpPr txBox="1"/>
          <p:nvPr>
            <p:ph idx="3" type="body"/>
          </p:nvPr>
        </p:nvSpPr>
        <p:spPr>
          <a:xfrm>
            <a:off x="574543" y="3470164"/>
            <a:ext cx="15963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1" name="Google Shape;2211;p167"/>
          <p:cNvSpPr txBox="1"/>
          <p:nvPr>
            <p:ph idx="4" type="body"/>
          </p:nvPr>
        </p:nvSpPr>
        <p:spPr>
          <a:xfrm>
            <a:off x="5751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2" name="Google Shape;2212;p167"/>
          <p:cNvSpPr txBox="1"/>
          <p:nvPr>
            <p:ph idx="5" type="body"/>
          </p:nvPr>
        </p:nvSpPr>
        <p:spPr>
          <a:xfrm>
            <a:off x="2703343" y="3470164"/>
            <a:ext cx="15963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3" name="Google Shape;2213;p167"/>
          <p:cNvSpPr txBox="1"/>
          <p:nvPr>
            <p:ph idx="6" type="body"/>
          </p:nvPr>
        </p:nvSpPr>
        <p:spPr>
          <a:xfrm>
            <a:off x="27039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4" name="Google Shape;2214;p167"/>
          <p:cNvSpPr txBox="1"/>
          <p:nvPr>
            <p:ph idx="7" type="body"/>
          </p:nvPr>
        </p:nvSpPr>
        <p:spPr>
          <a:xfrm>
            <a:off x="4832143" y="3470164"/>
            <a:ext cx="15963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5" name="Google Shape;2215;p167"/>
          <p:cNvSpPr txBox="1"/>
          <p:nvPr>
            <p:ph idx="8" type="body"/>
          </p:nvPr>
        </p:nvSpPr>
        <p:spPr>
          <a:xfrm>
            <a:off x="48327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6" name="Google Shape;2216;p167"/>
          <p:cNvSpPr txBox="1"/>
          <p:nvPr>
            <p:ph idx="9" type="body"/>
          </p:nvPr>
        </p:nvSpPr>
        <p:spPr>
          <a:xfrm>
            <a:off x="6960944" y="3470164"/>
            <a:ext cx="15963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7" name="Google Shape;2217;p167"/>
          <p:cNvSpPr txBox="1"/>
          <p:nvPr>
            <p:ph idx="13" type="body"/>
          </p:nvPr>
        </p:nvSpPr>
        <p:spPr>
          <a:xfrm>
            <a:off x="6961503"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8" name="Google Shape;2218;p167"/>
          <p:cNvSpPr txBox="1"/>
          <p:nvPr>
            <p:ph idx="14" type="body"/>
          </p:nvPr>
        </p:nvSpPr>
        <p:spPr>
          <a:xfrm>
            <a:off x="57454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9" name="Google Shape;2219;p167"/>
          <p:cNvSpPr txBox="1"/>
          <p:nvPr>
            <p:ph idx="15" type="body"/>
          </p:nvPr>
        </p:nvSpPr>
        <p:spPr>
          <a:xfrm>
            <a:off x="2700131"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20" name="Google Shape;2220;p167"/>
          <p:cNvSpPr txBox="1"/>
          <p:nvPr>
            <p:ph idx="16" type="body"/>
          </p:nvPr>
        </p:nvSpPr>
        <p:spPr>
          <a:xfrm>
            <a:off x="482338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21" name="Google Shape;2221;p167"/>
          <p:cNvSpPr txBox="1"/>
          <p:nvPr>
            <p:ph idx="17" type="body"/>
          </p:nvPr>
        </p:nvSpPr>
        <p:spPr>
          <a:xfrm>
            <a:off x="6956658"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22" name="Google Shape;2222;p167"/>
          <p:cNvSpPr/>
          <p:nvPr>
            <p:ph idx="18" type="chart"/>
          </p:nvPr>
        </p:nvSpPr>
        <p:spPr>
          <a:xfrm>
            <a:off x="37548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223" name="Google Shape;2223;p167"/>
          <p:cNvSpPr/>
          <p:nvPr>
            <p:ph idx="19" type="chart"/>
          </p:nvPr>
        </p:nvSpPr>
        <p:spPr>
          <a:xfrm>
            <a:off x="2499286"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224" name="Google Shape;2224;p167"/>
          <p:cNvSpPr/>
          <p:nvPr>
            <p:ph idx="20" type="chart"/>
          </p:nvPr>
        </p:nvSpPr>
        <p:spPr>
          <a:xfrm>
            <a:off x="462432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225" name="Google Shape;2225;p167"/>
          <p:cNvSpPr/>
          <p:nvPr>
            <p:ph idx="21" type="chart"/>
          </p:nvPr>
        </p:nvSpPr>
        <p:spPr>
          <a:xfrm>
            <a:off x="6757602"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2226" name="Shape 2226"/>
        <p:cNvGrpSpPr/>
        <p:nvPr/>
      </p:nvGrpSpPr>
      <p:grpSpPr>
        <a:xfrm>
          <a:off x="0" y="0"/>
          <a:ext cx="0" cy="0"/>
          <a:chOff x="0" y="0"/>
          <a:chExt cx="0" cy="0"/>
        </a:xfrm>
      </p:grpSpPr>
      <p:sp>
        <p:nvSpPr>
          <p:cNvPr id="2227" name="Google Shape;2227;p16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28" name="Google Shape;2228;p16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2229" name="Google Shape;2229;p16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230" name="Google Shape;2230;p168"/>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31" name="Google Shape;2231;p168"/>
          <p:cNvSpPr/>
          <p:nvPr>
            <p:ph idx="2" type="chart"/>
          </p:nvPr>
        </p:nvSpPr>
        <p:spPr>
          <a:xfrm>
            <a:off x="305990" y="1360885"/>
            <a:ext cx="8532000" cy="291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2232" name="Shape 2232"/>
        <p:cNvGrpSpPr/>
        <p:nvPr/>
      </p:nvGrpSpPr>
      <p:grpSpPr>
        <a:xfrm>
          <a:off x="0" y="0"/>
          <a:ext cx="0" cy="0"/>
          <a:chOff x="0" y="0"/>
          <a:chExt cx="0" cy="0"/>
        </a:xfrm>
      </p:grpSpPr>
      <p:sp>
        <p:nvSpPr>
          <p:cNvPr id="2233" name="Google Shape;2233;p16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34" name="Google Shape;2234;p16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2235" name="Google Shape;2235;p16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236" name="Google Shape;2236;p169"/>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37" name="Google Shape;2237;p169"/>
          <p:cNvSpPr/>
          <p:nvPr/>
        </p:nvSpPr>
        <p:spPr>
          <a:xfrm>
            <a:off x="4196058" y="2973134"/>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238" name="Google Shape;2238;p169"/>
          <p:cNvCxnSpPr/>
          <p:nvPr/>
        </p:nvCxnSpPr>
        <p:spPr>
          <a:xfrm>
            <a:off x="3838385" y="1447227"/>
            <a:ext cx="0" cy="2843400"/>
          </a:xfrm>
          <a:prstGeom prst="straightConnector1">
            <a:avLst/>
          </a:prstGeom>
          <a:noFill/>
          <a:ln cap="flat" cmpd="sng" w="9525">
            <a:solidFill>
              <a:srgbClr val="BFBFBF"/>
            </a:solidFill>
            <a:prstDash val="solid"/>
            <a:miter lim="800000"/>
            <a:headEnd len="sm" w="sm" type="none"/>
            <a:tailEnd len="sm" w="sm" type="none"/>
          </a:ln>
        </p:spPr>
      </p:cxnSp>
      <p:sp>
        <p:nvSpPr>
          <p:cNvPr id="2239" name="Google Shape;2239;p169"/>
          <p:cNvSpPr/>
          <p:nvPr/>
        </p:nvSpPr>
        <p:spPr>
          <a:xfrm>
            <a:off x="4174676"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40" name="Google Shape;2240;p169"/>
          <p:cNvSpPr/>
          <p:nvPr/>
        </p:nvSpPr>
        <p:spPr>
          <a:xfrm>
            <a:off x="6706476" y="297052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41" name="Google Shape;2241;p169"/>
          <p:cNvSpPr/>
          <p:nvPr/>
        </p:nvSpPr>
        <p:spPr>
          <a:xfrm>
            <a:off x="6685094"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42" name="Google Shape;2242;p169"/>
          <p:cNvSpPr/>
          <p:nvPr>
            <p:ph idx="2" type="pic"/>
          </p:nvPr>
        </p:nvSpPr>
        <p:spPr>
          <a:xfrm>
            <a:off x="6827693" y="3091738"/>
            <a:ext cx="210300" cy="210300"/>
          </a:xfrm>
          <a:prstGeom prst="rect">
            <a:avLst/>
          </a:prstGeom>
          <a:noFill/>
          <a:ln>
            <a:noFill/>
          </a:ln>
        </p:spPr>
      </p:sp>
      <p:sp>
        <p:nvSpPr>
          <p:cNvPr id="2243" name="Google Shape;2243;p169"/>
          <p:cNvSpPr/>
          <p:nvPr>
            <p:ph idx="3" type="pic"/>
          </p:nvPr>
        </p:nvSpPr>
        <p:spPr>
          <a:xfrm>
            <a:off x="4317275" y="3091738"/>
            <a:ext cx="210300" cy="210300"/>
          </a:xfrm>
          <a:prstGeom prst="rect">
            <a:avLst/>
          </a:prstGeom>
          <a:noFill/>
          <a:ln>
            <a:noFill/>
          </a:ln>
        </p:spPr>
      </p:sp>
      <p:sp>
        <p:nvSpPr>
          <p:cNvPr id="2244" name="Google Shape;2244;p169"/>
          <p:cNvSpPr/>
          <p:nvPr>
            <p:ph idx="4" type="pic"/>
          </p:nvPr>
        </p:nvSpPr>
        <p:spPr>
          <a:xfrm>
            <a:off x="4295893" y="1531159"/>
            <a:ext cx="210300" cy="210300"/>
          </a:xfrm>
          <a:prstGeom prst="rect">
            <a:avLst/>
          </a:prstGeom>
          <a:noFill/>
          <a:ln>
            <a:noFill/>
          </a:ln>
        </p:spPr>
      </p:sp>
      <p:sp>
        <p:nvSpPr>
          <p:cNvPr id="2245" name="Google Shape;2245;p169"/>
          <p:cNvSpPr/>
          <p:nvPr>
            <p:ph idx="5" type="pic"/>
          </p:nvPr>
        </p:nvSpPr>
        <p:spPr>
          <a:xfrm>
            <a:off x="6806311" y="1531159"/>
            <a:ext cx="210300" cy="210300"/>
          </a:xfrm>
          <a:prstGeom prst="rect">
            <a:avLst/>
          </a:prstGeom>
          <a:noFill/>
          <a:ln>
            <a:noFill/>
          </a:ln>
        </p:spPr>
      </p:sp>
      <p:sp>
        <p:nvSpPr>
          <p:cNvPr id="2246" name="Google Shape;2246;p169"/>
          <p:cNvSpPr txBox="1"/>
          <p:nvPr>
            <p:ph idx="6" type="body"/>
          </p:nvPr>
        </p:nvSpPr>
        <p:spPr>
          <a:xfrm>
            <a:off x="372666" y="3645938"/>
            <a:ext cx="1596300" cy="1941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900"/>
              <a:buNone/>
              <a:defRPr sz="9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47" name="Google Shape;2247;p169"/>
          <p:cNvSpPr txBox="1"/>
          <p:nvPr>
            <p:ph idx="7" type="body"/>
          </p:nvPr>
        </p:nvSpPr>
        <p:spPr>
          <a:xfrm>
            <a:off x="372667" y="3839766"/>
            <a:ext cx="2511900" cy="604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48" name="Google Shape;2248;p169"/>
          <p:cNvSpPr txBox="1"/>
          <p:nvPr>
            <p:ph idx="8" type="body"/>
          </p:nvPr>
        </p:nvSpPr>
        <p:spPr>
          <a:xfrm>
            <a:off x="4174676" y="3561815"/>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49" name="Google Shape;2249;p169"/>
          <p:cNvSpPr txBox="1"/>
          <p:nvPr>
            <p:ph idx="9" type="body"/>
          </p:nvPr>
        </p:nvSpPr>
        <p:spPr>
          <a:xfrm>
            <a:off x="4174676" y="3734270"/>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50" name="Google Shape;2250;p169"/>
          <p:cNvSpPr txBox="1"/>
          <p:nvPr>
            <p:ph idx="13" type="body"/>
          </p:nvPr>
        </p:nvSpPr>
        <p:spPr>
          <a:xfrm>
            <a:off x="6685898" y="3561815"/>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51" name="Google Shape;2251;p169"/>
          <p:cNvSpPr txBox="1"/>
          <p:nvPr>
            <p:ph idx="14" type="body"/>
          </p:nvPr>
        </p:nvSpPr>
        <p:spPr>
          <a:xfrm>
            <a:off x="6685898" y="3734270"/>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52" name="Google Shape;2252;p169"/>
          <p:cNvSpPr txBox="1"/>
          <p:nvPr>
            <p:ph idx="15" type="body"/>
          </p:nvPr>
        </p:nvSpPr>
        <p:spPr>
          <a:xfrm>
            <a:off x="6685094" y="2005841"/>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53" name="Google Shape;2253;p169"/>
          <p:cNvSpPr txBox="1"/>
          <p:nvPr>
            <p:ph idx="16" type="body"/>
          </p:nvPr>
        </p:nvSpPr>
        <p:spPr>
          <a:xfrm>
            <a:off x="6685094" y="2178296"/>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54" name="Google Shape;2254;p169"/>
          <p:cNvSpPr txBox="1"/>
          <p:nvPr>
            <p:ph idx="17" type="body"/>
          </p:nvPr>
        </p:nvSpPr>
        <p:spPr>
          <a:xfrm>
            <a:off x="4174676" y="2005841"/>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55" name="Google Shape;2255;p169"/>
          <p:cNvSpPr txBox="1"/>
          <p:nvPr>
            <p:ph idx="18" type="body"/>
          </p:nvPr>
        </p:nvSpPr>
        <p:spPr>
          <a:xfrm>
            <a:off x="4174676" y="2178296"/>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56" name="Google Shape;2256;p169"/>
          <p:cNvSpPr/>
          <p:nvPr>
            <p:ph idx="19" type="chart"/>
          </p:nvPr>
        </p:nvSpPr>
        <p:spPr>
          <a:xfrm>
            <a:off x="305991" y="1423374"/>
            <a:ext cx="3279000" cy="1979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2257" name="Shape 2257"/>
        <p:cNvGrpSpPr/>
        <p:nvPr/>
      </p:nvGrpSpPr>
      <p:grpSpPr>
        <a:xfrm>
          <a:off x="0" y="0"/>
          <a:ext cx="0" cy="0"/>
          <a:chOff x="0" y="0"/>
          <a:chExt cx="0" cy="0"/>
        </a:xfrm>
      </p:grpSpPr>
      <p:sp>
        <p:nvSpPr>
          <p:cNvPr id="2258" name="Google Shape;2258;p17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59" name="Google Shape;2259;p170"/>
          <p:cNvSpPr txBox="1"/>
          <p:nvPr>
            <p:ph idx="1" type="body"/>
          </p:nvPr>
        </p:nvSpPr>
        <p:spPr>
          <a:xfrm>
            <a:off x="5492353" y="2278856"/>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60" name="Google Shape;2260;p170"/>
          <p:cNvSpPr txBox="1"/>
          <p:nvPr>
            <p:ph idx="2" type="body"/>
          </p:nvPr>
        </p:nvSpPr>
        <p:spPr>
          <a:xfrm>
            <a:off x="5492353" y="2701994"/>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61" name="Google Shape;2261;p170"/>
          <p:cNvSpPr txBox="1"/>
          <p:nvPr>
            <p:ph idx="3" type="body"/>
          </p:nvPr>
        </p:nvSpPr>
        <p:spPr>
          <a:xfrm>
            <a:off x="5492353" y="3125131"/>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62" name="Google Shape;2262;p170"/>
          <p:cNvSpPr txBox="1"/>
          <p:nvPr>
            <p:ph idx="4" type="body"/>
          </p:nvPr>
        </p:nvSpPr>
        <p:spPr>
          <a:xfrm>
            <a:off x="5492353" y="3548268"/>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63" name="Google Shape;2263;p170"/>
          <p:cNvSpPr txBox="1"/>
          <p:nvPr>
            <p:ph idx="5" type="body"/>
          </p:nvPr>
        </p:nvSpPr>
        <p:spPr>
          <a:xfrm>
            <a:off x="5492353" y="3971406"/>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64" name="Google Shape;2264;p17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2265" name="Google Shape;2265;p17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266" name="Google Shape;2266;p170"/>
          <p:cNvSpPr txBox="1"/>
          <p:nvPr>
            <p:ph idx="6"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67" name="Google Shape;2267;p170"/>
          <p:cNvSpPr txBox="1"/>
          <p:nvPr>
            <p:ph idx="7"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68" name="Google Shape;2268;p170"/>
          <p:cNvSpPr/>
          <p:nvPr>
            <p:ph idx="8" type="chart"/>
          </p:nvPr>
        </p:nvSpPr>
        <p:spPr>
          <a:xfrm>
            <a:off x="305991" y="1754040"/>
            <a:ext cx="4673700" cy="2763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269" name="Google Shape;2269;p170"/>
          <p:cNvSpPr txBox="1"/>
          <p:nvPr>
            <p:ph idx="9" type="body"/>
          </p:nvPr>
        </p:nvSpPr>
        <p:spPr>
          <a:xfrm>
            <a:off x="7438643" y="2278856"/>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70" name="Google Shape;2270;p170"/>
          <p:cNvSpPr txBox="1"/>
          <p:nvPr>
            <p:ph idx="13" type="body"/>
          </p:nvPr>
        </p:nvSpPr>
        <p:spPr>
          <a:xfrm>
            <a:off x="7438643" y="2701994"/>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71" name="Google Shape;2271;p170"/>
          <p:cNvSpPr txBox="1"/>
          <p:nvPr>
            <p:ph idx="14" type="body"/>
          </p:nvPr>
        </p:nvSpPr>
        <p:spPr>
          <a:xfrm>
            <a:off x="7438643" y="3125131"/>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72" name="Google Shape;2272;p170"/>
          <p:cNvSpPr txBox="1"/>
          <p:nvPr>
            <p:ph idx="15" type="body"/>
          </p:nvPr>
        </p:nvSpPr>
        <p:spPr>
          <a:xfrm>
            <a:off x="7438643" y="3548268"/>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73" name="Google Shape;2273;p170"/>
          <p:cNvSpPr txBox="1"/>
          <p:nvPr>
            <p:ph idx="16" type="body"/>
          </p:nvPr>
        </p:nvSpPr>
        <p:spPr>
          <a:xfrm>
            <a:off x="7438643" y="3971406"/>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2274" name="Shape 2274"/>
        <p:cNvGrpSpPr/>
        <p:nvPr/>
      </p:nvGrpSpPr>
      <p:grpSpPr>
        <a:xfrm>
          <a:off x="0" y="0"/>
          <a:ext cx="0" cy="0"/>
          <a:chOff x="0" y="0"/>
          <a:chExt cx="0" cy="0"/>
        </a:xfrm>
      </p:grpSpPr>
      <p:sp>
        <p:nvSpPr>
          <p:cNvPr id="2275" name="Google Shape;2275;p17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76" name="Google Shape;2276;p17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2277" name="Google Shape;2277;p17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278" name="Google Shape;2278;p171"/>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79" name="Google Shape;2279;p171"/>
          <p:cNvSpPr/>
          <p:nvPr>
            <p:ph idx="2" type="chart"/>
          </p:nvPr>
        </p:nvSpPr>
        <p:spPr>
          <a:xfrm>
            <a:off x="305990" y="1360885"/>
            <a:ext cx="8532000" cy="291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2280" name="Shape 2280"/>
        <p:cNvGrpSpPr/>
        <p:nvPr/>
      </p:nvGrpSpPr>
      <p:grpSpPr>
        <a:xfrm>
          <a:off x="0" y="0"/>
          <a:ext cx="0" cy="0"/>
          <a:chOff x="0" y="0"/>
          <a:chExt cx="0" cy="0"/>
        </a:xfrm>
      </p:grpSpPr>
      <p:sp>
        <p:nvSpPr>
          <p:cNvPr id="2281" name="Google Shape;2281;p17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82" name="Google Shape;2282;p172"/>
          <p:cNvSpPr/>
          <p:nvPr/>
        </p:nvSpPr>
        <p:spPr>
          <a:xfrm>
            <a:off x="2254713"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2283" name="Google Shape;2283;p172"/>
          <p:cNvSpPr/>
          <p:nvPr/>
        </p:nvSpPr>
        <p:spPr>
          <a:xfrm>
            <a:off x="5338991"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2284" name="Google Shape;2284;p172"/>
          <p:cNvSpPr/>
          <p:nvPr>
            <p:ph idx="2" type="pic"/>
          </p:nvPr>
        </p:nvSpPr>
        <p:spPr>
          <a:xfrm>
            <a:off x="2374334" y="1534915"/>
            <a:ext cx="1322700" cy="1322700"/>
          </a:xfrm>
          <a:prstGeom prst="rect">
            <a:avLst/>
          </a:prstGeom>
          <a:solidFill>
            <a:srgbClr val="DDE6EF"/>
          </a:solidFill>
          <a:ln>
            <a:noFill/>
          </a:ln>
        </p:spPr>
      </p:sp>
      <p:sp>
        <p:nvSpPr>
          <p:cNvPr id="2285" name="Google Shape;2285;p172"/>
          <p:cNvSpPr/>
          <p:nvPr>
            <p:ph idx="3" type="pic"/>
          </p:nvPr>
        </p:nvSpPr>
        <p:spPr>
          <a:xfrm>
            <a:off x="5455995" y="1534915"/>
            <a:ext cx="1322700" cy="1322700"/>
          </a:xfrm>
          <a:prstGeom prst="rect">
            <a:avLst/>
          </a:prstGeom>
          <a:solidFill>
            <a:srgbClr val="DDE6EF"/>
          </a:solidFill>
          <a:ln>
            <a:noFill/>
          </a:ln>
        </p:spPr>
      </p:sp>
      <p:sp>
        <p:nvSpPr>
          <p:cNvPr id="2286" name="Google Shape;2286;p17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2287" name="Google Shape;2287;p17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288" name="Google Shape;2288;p17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89" name="Google Shape;2289;p172"/>
          <p:cNvSpPr txBox="1"/>
          <p:nvPr>
            <p:ph idx="4" type="body"/>
          </p:nvPr>
        </p:nvSpPr>
        <p:spPr>
          <a:xfrm>
            <a:off x="1851226"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90" name="Google Shape;2290;p172"/>
          <p:cNvSpPr txBox="1"/>
          <p:nvPr>
            <p:ph idx="5" type="body"/>
          </p:nvPr>
        </p:nvSpPr>
        <p:spPr>
          <a:xfrm>
            <a:off x="1851226"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91" name="Google Shape;2291;p172"/>
          <p:cNvSpPr txBox="1"/>
          <p:nvPr>
            <p:ph idx="6" type="body"/>
          </p:nvPr>
        </p:nvSpPr>
        <p:spPr>
          <a:xfrm>
            <a:off x="1851226"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92" name="Google Shape;2292;p172"/>
          <p:cNvSpPr txBox="1"/>
          <p:nvPr>
            <p:ph idx="7" type="body"/>
          </p:nvPr>
        </p:nvSpPr>
        <p:spPr>
          <a:xfrm>
            <a:off x="4930445"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93" name="Google Shape;2293;p172"/>
          <p:cNvSpPr txBox="1"/>
          <p:nvPr>
            <p:ph idx="8" type="body"/>
          </p:nvPr>
        </p:nvSpPr>
        <p:spPr>
          <a:xfrm>
            <a:off x="4930445"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94" name="Google Shape;2294;p172"/>
          <p:cNvSpPr txBox="1"/>
          <p:nvPr>
            <p:ph idx="9" type="body"/>
          </p:nvPr>
        </p:nvSpPr>
        <p:spPr>
          <a:xfrm>
            <a:off x="4930445"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179" name="Shape 179"/>
        <p:cNvGrpSpPr/>
        <p:nvPr/>
      </p:nvGrpSpPr>
      <p:grpSpPr>
        <a:xfrm>
          <a:off x="0" y="0"/>
          <a:ext cx="0" cy="0"/>
          <a:chOff x="0" y="0"/>
          <a:chExt cx="0" cy="0"/>
        </a:xfrm>
      </p:grpSpPr>
      <p:sp>
        <p:nvSpPr>
          <p:cNvPr id="180" name="Google Shape;180;p1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1" name="Google Shape;181;p1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82" name="Google Shape;182;p1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83" name="Google Shape;183;p1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4" name="Google Shape;184;p18"/>
          <p:cNvSpPr txBox="1"/>
          <p:nvPr>
            <p:ph idx="2" type="body"/>
          </p:nvPr>
        </p:nvSpPr>
        <p:spPr>
          <a:xfrm>
            <a:off x="305991" y="2060657"/>
            <a:ext cx="3836700" cy="554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5" name="Google Shape;185;p18"/>
          <p:cNvSpPr txBox="1"/>
          <p:nvPr>
            <p:ph idx="3" type="body"/>
          </p:nvPr>
        </p:nvSpPr>
        <p:spPr>
          <a:xfrm>
            <a:off x="4667609" y="2060657"/>
            <a:ext cx="3836700" cy="554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6" name="Google Shape;186;p18"/>
          <p:cNvSpPr txBox="1"/>
          <p:nvPr>
            <p:ph idx="4" type="body"/>
          </p:nvPr>
        </p:nvSpPr>
        <p:spPr>
          <a:xfrm>
            <a:off x="305991" y="3350850"/>
            <a:ext cx="3836700" cy="554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p18"/>
          <p:cNvSpPr txBox="1"/>
          <p:nvPr>
            <p:ph idx="5" type="body"/>
          </p:nvPr>
        </p:nvSpPr>
        <p:spPr>
          <a:xfrm>
            <a:off x="4667610" y="3350850"/>
            <a:ext cx="3836700" cy="554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8" name="Google Shape;188;p18"/>
          <p:cNvSpPr txBox="1"/>
          <p:nvPr>
            <p:ph idx="6" type="body"/>
          </p:nvPr>
        </p:nvSpPr>
        <p:spPr>
          <a:xfrm>
            <a:off x="305991" y="1576388"/>
            <a:ext cx="3836700" cy="48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9" name="Google Shape;189;p18"/>
          <p:cNvSpPr txBox="1"/>
          <p:nvPr>
            <p:ph idx="7" type="body"/>
          </p:nvPr>
        </p:nvSpPr>
        <p:spPr>
          <a:xfrm>
            <a:off x="305991" y="2856631"/>
            <a:ext cx="3836700" cy="48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0" name="Google Shape;190;p18"/>
          <p:cNvSpPr txBox="1"/>
          <p:nvPr>
            <p:ph idx="8" type="body"/>
          </p:nvPr>
        </p:nvSpPr>
        <p:spPr>
          <a:xfrm>
            <a:off x="4667610" y="1576388"/>
            <a:ext cx="3836700" cy="48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1" name="Google Shape;191;p18"/>
          <p:cNvSpPr txBox="1"/>
          <p:nvPr>
            <p:ph idx="9" type="body"/>
          </p:nvPr>
        </p:nvSpPr>
        <p:spPr>
          <a:xfrm>
            <a:off x="4667610" y="2856631"/>
            <a:ext cx="3836700" cy="48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2295" name="Shape 2295"/>
        <p:cNvGrpSpPr/>
        <p:nvPr/>
      </p:nvGrpSpPr>
      <p:grpSpPr>
        <a:xfrm>
          <a:off x="0" y="0"/>
          <a:ext cx="0" cy="0"/>
          <a:chOff x="0" y="0"/>
          <a:chExt cx="0" cy="0"/>
        </a:xfrm>
      </p:grpSpPr>
      <p:sp>
        <p:nvSpPr>
          <p:cNvPr id="2296" name="Google Shape;2296;p17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97" name="Google Shape;2297;p173"/>
          <p:cNvSpPr/>
          <p:nvPr/>
        </p:nvSpPr>
        <p:spPr>
          <a:xfrm>
            <a:off x="709478"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2298" name="Google Shape;2298;p173"/>
          <p:cNvSpPr/>
          <p:nvPr/>
        </p:nvSpPr>
        <p:spPr>
          <a:xfrm>
            <a:off x="3793757"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2299" name="Google Shape;2299;p173"/>
          <p:cNvSpPr/>
          <p:nvPr/>
        </p:nvSpPr>
        <p:spPr>
          <a:xfrm>
            <a:off x="6878035"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2300" name="Google Shape;2300;p173"/>
          <p:cNvSpPr/>
          <p:nvPr>
            <p:ph idx="2" type="pic"/>
          </p:nvPr>
        </p:nvSpPr>
        <p:spPr>
          <a:xfrm>
            <a:off x="829099" y="1534915"/>
            <a:ext cx="1322700" cy="1322700"/>
          </a:xfrm>
          <a:prstGeom prst="rect">
            <a:avLst/>
          </a:prstGeom>
          <a:solidFill>
            <a:srgbClr val="DDE6EF"/>
          </a:solidFill>
          <a:ln>
            <a:noFill/>
          </a:ln>
        </p:spPr>
      </p:sp>
      <p:sp>
        <p:nvSpPr>
          <p:cNvPr id="2301" name="Google Shape;2301;p173"/>
          <p:cNvSpPr/>
          <p:nvPr>
            <p:ph idx="3" type="pic"/>
          </p:nvPr>
        </p:nvSpPr>
        <p:spPr>
          <a:xfrm>
            <a:off x="3910760" y="1534915"/>
            <a:ext cx="1322700" cy="1322700"/>
          </a:xfrm>
          <a:prstGeom prst="rect">
            <a:avLst/>
          </a:prstGeom>
          <a:solidFill>
            <a:srgbClr val="DDE6EF"/>
          </a:solidFill>
          <a:ln>
            <a:noFill/>
          </a:ln>
        </p:spPr>
      </p:sp>
      <p:sp>
        <p:nvSpPr>
          <p:cNvPr id="2302" name="Google Shape;2302;p173"/>
          <p:cNvSpPr/>
          <p:nvPr>
            <p:ph idx="4" type="pic"/>
          </p:nvPr>
        </p:nvSpPr>
        <p:spPr>
          <a:xfrm>
            <a:off x="6992422" y="1534915"/>
            <a:ext cx="1322700" cy="1322700"/>
          </a:xfrm>
          <a:prstGeom prst="rect">
            <a:avLst/>
          </a:prstGeom>
          <a:solidFill>
            <a:srgbClr val="DDE6EF"/>
          </a:solidFill>
          <a:ln>
            <a:noFill/>
          </a:ln>
        </p:spPr>
      </p:sp>
      <p:sp>
        <p:nvSpPr>
          <p:cNvPr id="2303" name="Google Shape;2303;p17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2304" name="Google Shape;2304;p17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305" name="Google Shape;2305;p17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06" name="Google Shape;2306;p173"/>
          <p:cNvSpPr txBox="1"/>
          <p:nvPr>
            <p:ph idx="5" type="body"/>
          </p:nvPr>
        </p:nvSpPr>
        <p:spPr>
          <a:xfrm>
            <a:off x="305991"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07" name="Google Shape;2307;p173"/>
          <p:cNvSpPr txBox="1"/>
          <p:nvPr>
            <p:ph idx="6" type="body"/>
          </p:nvPr>
        </p:nvSpPr>
        <p:spPr>
          <a:xfrm>
            <a:off x="305991"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08" name="Google Shape;2308;p173"/>
          <p:cNvSpPr txBox="1"/>
          <p:nvPr>
            <p:ph idx="7" type="body"/>
          </p:nvPr>
        </p:nvSpPr>
        <p:spPr>
          <a:xfrm>
            <a:off x="305991"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09" name="Google Shape;2309;p173"/>
          <p:cNvSpPr txBox="1"/>
          <p:nvPr>
            <p:ph idx="8" type="body"/>
          </p:nvPr>
        </p:nvSpPr>
        <p:spPr>
          <a:xfrm>
            <a:off x="3385211"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10" name="Google Shape;2310;p173"/>
          <p:cNvSpPr txBox="1"/>
          <p:nvPr>
            <p:ph idx="9" type="body"/>
          </p:nvPr>
        </p:nvSpPr>
        <p:spPr>
          <a:xfrm>
            <a:off x="3385211"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11" name="Google Shape;2311;p173"/>
          <p:cNvSpPr txBox="1"/>
          <p:nvPr>
            <p:ph idx="13" type="body"/>
          </p:nvPr>
        </p:nvSpPr>
        <p:spPr>
          <a:xfrm>
            <a:off x="3385211"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12" name="Google Shape;2312;p173"/>
          <p:cNvSpPr txBox="1"/>
          <p:nvPr>
            <p:ph idx="14" type="body"/>
          </p:nvPr>
        </p:nvSpPr>
        <p:spPr>
          <a:xfrm>
            <a:off x="6464430"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13" name="Google Shape;2313;p173"/>
          <p:cNvSpPr txBox="1"/>
          <p:nvPr>
            <p:ph idx="15" type="body"/>
          </p:nvPr>
        </p:nvSpPr>
        <p:spPr>
          <a:xfrm>
            <a:off x="6464430"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14" name="Google Shape;2314;p173"/>
          <p:cNvSpPr txBox="1"/>
          <p:nvPr>
            <p:ph idx="16" type="body"/>
          </p:nvPr>
        </p:nvSpPr>
        <p:spPr>
          <a:xfrm>
            <a:off x="6464430"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2315" name="Shape 2315"/>
        <p:cNvGrpSpPr/>
        <p:nvPr/>
      </p:nvGrpSpPr>
      <p:grpSpPr>
        <a:xfrm>
          <a:off x="0" y="0"/>
          <a:ext cx="0" cy="0"/>
          <a:chOff x="0" y="0"/>
          <a:chExt cx="0" cy="0"/>
        </a:xfrm>
      </p:grpSpPr>
      <p:sp>
        <p:nvSpPr>
          <p:cNvPr id="2316" name="Google Shape;2316;p174"/>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17" name="Google Shape;2317;p174"/>
          <p:cNvSpPr/>
          <p:nvPr/>
        </p:nvSpPr>
        <p:spPr>
          <a:xfrm rot="10800000">
            <a:off x="-161" y="-60442"/>
            <a:ext cx="3270900" cy="5268000"/>
          </a:xfrm>
          <a:prstGeom prst="rect">
            <a:avLst/>
          </a:prstGeom>
          <a:blipFill rotWithShape="1">
            <a:blip r:embed="rId3">
              <a:alphaModFix/>
            </a:blip>
            <a:stretch>
              <a:fillRect b="959" l="0" r="0" t="131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18" name="Google Shape;2318;p174"/>
          <p:cNvSpPr/>
          <p:nvPr/>
        </p:nvSpPr>
        <p:spPr>
          <a:xfrm>
            <a:off x="0"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19" name="Google Shape;2319;p174"/>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20" name="Google Shape;2320;p174"/>
          <p:cNvSpPr/>
          <p:nvPr/>
        </p:nvSpPr>
        <p:spPr>
          <a:xfrm>
            <a:off x="0" y="0"/>
            <a:ext cx="3270900" cy="5143500"/>
          </a:xfrm>
          <a:prstGeom prst="rect">
            <a:avLst/>
          </a:prstGeom>
          <a:solidFill>
            <a:srgbClr val="00527C">
              <a:alpha val="4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321" name="Google Shape;2321;p174"/>
          <p:cNvGrpSpPr/>
          <p:nvPr/>
        </p:nvGrpSpPr>
        <p:grpSpPr>
          <a:xfrm>
            <a:off x="2101490" y="706901"/>
            <a:ext cx="2338496" cy="2326039"/>
            <a:chOff x="2801987" y="1211475"/>
            <a:chExt cx="3117995" cy="3101385"/>
          </a:xfrm>
        </p:grpSpPr>
        <p:sp>
          <p:nvSpPr>
            <p:cNvPr id="2322" name="Google Shape;2322;p174"/>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23" name="Google Shape;2323;p174"/>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24" name="Google Shape;2324;p174"/>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pic>
        <p:nvPicPr>
          <p:cNvPr id="2325" name="Google Shape;2325;p174"/>
          <p:cNvPicPr preferRelativeResize="0"/>
          <p:nvPr/>
        </p:nvPicPr>
        <p:blipFill rotWithShape="1">
          <a:blip r:embed="rId5">
            <a:alphaModFix/>
          </a:blip>
          <a:srcRect b="0" l="0" r="0" t="0"/>
          <a:stretch/>
        </p:blipFill>
        <p:spPr>
          <a:xfrm>
            <a:off x="861675" y="4137449"/>
            <a:ext cx="1956888" cy="652296"/>
          </a:xfrm>
          <a:prstGeom prst="rect">
            <a:avLst/>
          </a:prstGeom>
          <a:noFill/>
          <a:ln>
            <a:noFill/>
          </a:ln>
        </p:spPr>
      </p:pic>
      <p:sp>
        <p:nvSpPr>
          <p:cNvPr id="2326" name="Google Shape;2326;p174"/>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27" name="Google Shape;2327;p174"/>
          <p:cNvSpPr txBox="1"/>
          <p:nvPr>
            <p:ph idx="1" type="body"/>
          </p:nvPr>
        </p:nvSpPr>
        <p:spPr>
          <a:xfrm>
            <a:off x="4394080" y="876939"/>
            <a:ext cx="40650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2328" name="Google Shape;2328;p174"/>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2329" name="Google Shape;2329;p174"/>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©2023 Vecteris - For internal use only. Do not distribute.</a:t>
            </a:r>
            <a:endParaRPr b="0" i="0" sz="1200" u="none" cap="none" strike="noStrike">
              <a:solidFill>
                <a:schemeClr val="accent2"/>
              </a:solidFill>
              <a:latin typeface="Arial"/>
              <a:ea typeface="Arial"/>
              <a:cs typeface="Arial"/>
              <a:sym typeface="Arial"/>
            </a:endParaRPr>
          </a:p>
        </p:txBody>
      </p:sp>
      <p:sp>
        <p:nvSpPr>
          <p:cNvPr id="2330" name="Google Shape;2330;p174"/>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2331" name="Google Shape;2331;p174"/>
          <p:cNvSpPr txBox="1"/>
          <p:nvPr>
            <p:ph idx="2" type="body"/>
          </p:nvPr>
        </p:nvSpPr>
        <p:spPr>
          <a:xfrm>
            <a:off x="4394080" y="3759376"/>
            <a:ext cx="26394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548">
          <p15:clr>
            <a:srgbClr val="FBAE40"/>
          </p15:clr>
        </p15:guide>
        <p15:guide id="2" pos="2063">
          <p15:clr>
            <a:srgbClr val="FBAE40"/>
          </p15:clr>
        </p15:guide>
        <p15:guide id="3" orient="horz" pos="2947">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2332" name="Shape 2332"/>
        <p:cNvGrpSpPr/>
        <p:nvPr/>
      </p:nvGrpSpPr>
      <p:grpSpPr>
        <a:xfrm>
          <a:off x="0" y="0"/>
          <a:ext cx="0" cy="0"/>
          <a:chOff x="0" y="0"/>
          <a:chExt cx="0" cy="0"/>
        </a:xfrm>
      </p:grpSpPr>
      <p:sp>
        <p:nvSpPr>
          <p:cNvPr id="2333" name="Google Shape;2333;p175"/>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34" name="Google Shape;2334;p175"/>
          <p:cNvSpPr/>
          <p:nvPr/>
        </p:nvSpPr>
        <p:spPr>
          <a:xfrm rot="10800000">
            <a:off x="-161" y="-60442"/>
            <a:ext cx="3270900" cy="5268000"/>
          </a:xfrm>
          <a:prstGeom prst="rect">
            <a:avLst/>
          </a:prstGeom>
          <a:blipFill rotWithShape="1">
            <a:blip r:embed="rId3">
              <a:alphaModFix/>
            </a:blip>
            <a:stretch>
              <a:fillRect b="959" l="0" r="0" t="131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35" name="Google Shape;2335;p175"/>
          <p:cNvSpPr/>
          <p:nvPr/>
        </p:nvSpPr>
        <p:spPr>
          <a:xfrm>
            <a:off x="0"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36" name="Google Shape;2336;p175"/>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37" name="Google Shape;2337;p175"/>
          <p:cNvSpPr/>
          <p:nvPr/>
        </p:nvSpPr>
        <p:spPr>
          <a:xfrm>
            <a:off x="0" y="0"/>
            <a:ext cx="3270900" cy="5143500"/>
          </a:xfrm>
          <a:prstGeom prst="rect">
            <a:avLst/>
          </a:prstGeom>
          <a:solidFill>
            <a:srgbClr val="00527C">
              <a:alpha val="4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338" name="Google Shape;2338;p175"/>
          <p:cNvGrpSpPr/>
          <p:nvPr/>
        </p:nvGrpSpPr>
        <p:grpSpPr>
          <a:xfrm>
            <a:off x="2101490" y="706901"/>
            <a:ext cx="2338496" cy="2326039"/>
            <a:chOff x="2801987" y="1211475"/>
            <a:chExt cx="3117995" cy="3101385"/>
          </a:xfrm>
        </p:grpSpPr>
        <p:sp>
          <p:nvSpPr>
            <p:cNvPr id="2339" name="Google Shape;2339;p175"/>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40" name="Google Shape;2340;p175"/>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341" name="Google Shape;2341;p175"/>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42" name="Google Shape;2342;p175"/>
          <p:cNvSpPr txBox="1"/>
          <p:nvPr>
            <p:ph idx="1" type="body"/>
          </p:nvPr>
        </p:nvSpPr>
        <p:spPr>
          <a:xfrm>
            <a:off x="4394080" y="3759376"/>
            <a:ext cx="26394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43" name="Google Shape;2343;p175"/>
          <p:cNvSpPr txBox="1"/>
          <p:nvPr>
            <p:ph idx="2" type="body"/>
          </p:nvPr>
        </p:nvSpPr>
        <p:spPr>
          <a:xfrm>
            <a:off x="4394080" y="876939"/>
            <a:ext cx="40650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2344" name="Google Shape;2344;p175"/>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2345" name="Google Shape;2345;p175"/>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©2023 Vecteris - For internal use only. Do not distribute.</a:t>
            </a:r>
            <a:endParaRPr b="0" i="0" sz="1200" u="none" cap="none" strike="noStrike">
              <a:solidFill>
                <a:schemeClr val="accent2"/>
              </a:solidFill>
              <a:latin typeface="Arial"/>
              <a:ea typeface="Arial"/>
              <a:cs typeface="Arial"/>
              <a:sym typeface="Arial"/>
            </a:endParaRPr>
          </a:p>
        </p:txBody>
      </p:sp>
      <p:sp>
        <p:nvSpPr>
          <p:cNvPr id="2346" name="Google Shape;2346;p175"/>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2347" name="Google Shape;2347;p175"/>
          <p:cNvPicPr preferRelativeResize="0"/>
          <p:nvPr/>
        </p:nvPicPr>
        <p:blipFill rotWithShape="1">
          <a:blip r:embed="rId5">
            <a:alphaModFix/>
          </a:blip>
          <a:srcRect b="0" l="0" r="0" t="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2348" name="Shape 2348"/>
        <p:cNvGrpSpPr/>
        <p:nvPr/>
      </p:nvGrpSpPr>
      <p:grpSpPr>
        <a:xfrm>
          <a:off x="0" y="0"/>
          <a:ext cx="0" cy="0"/>
          <a:chOff x="0" y="0"/>
          <a:chExt cx="0" cy="0"/>
        </a:xfrm>
      </p:grpSpPr>
      <p:sp>
        <p:nvSpPr>
          <p:cNvPr id="2349" name="Google Shape;2349;p176"/>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350" name="Google Shape;2350;p176"/>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351" name="Google Shape;2351;p176"/>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352" name="Google Shape;2352;p176"/>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353" name="Google Shape;2353;p176"/>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354" name="Google Shape;2354;p176"/>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355" name="Google Shape;2355;p176"/>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356" name="Google Shape;2356;p176"/>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357" name="Google Shape;2357;p176"/>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358" name="Google Shape;2358;p176"/>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359" name="Google Shape;2359;p176"/>
          <p:cNvSpPr/>
          <p:nvPr/>
        </p:nvSpPr>
        <p:spPr>
          <a:xfrm>
            <a:off x="1383694" y="1566741"/>
            <a:ext cx="5360100" cy="2001600"/>
          </a:xfrm>
          <a:prstGeom prst="rect">
            <a:avLst/>
          </a:prstGeom>
          <a:no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360" name="Google Shape;2360;p176"/>
          <p:cNvSpPr txBox="1"/>
          <p:nvPr>
            <p:ph idx="1" type="body"/>
          </p:nvPr>
        </p:nvSpPr>
        <p:spPr>
          <a:xfrm>
            <a:off x="2228350" y="1715616"/>
            <a:ext cx="4324800" cy="1681800"/>
          </a:xfrm>
          <a:prstGeom prst="rect">
            <a:avLst/>
          </a:prstGeom>
          <a:noFill/>
          <a:ln>
            <a:noFill/>
          </a:ln>
        </p:spPr>
        <p:txBody>
          <a:bodyPr anchorCtr="0" anchor="ctr" bIns="34275" lIns="68575" spcFirstLastPara="1" rIns="68575" wrap="square" tIns="34275">
            <a:noAutofit/>
          </a:bodyPr>
          <a:lstStyle>
            <a:lvl1pPr indent="-228600" lvl="0" marL="457200" marR="0" rtl="0" algn="l">
              <a:lnSpc>
                <a:spcPct val="90000"/>
              </a:lnSpc>
              <a:spcBef>
                <a:spcPts val="0"/>
              </a:spcBef>
              <a:spcAft>
                <a:spcPts val="0"/>
              </a:spcAft>
              <a:buClr>
                <a:schemeClr val="accent2"/>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361" name="Google Shape;2361;p176"/>
          <p:cNvSpPr txBox="1"/>
          <p:nvPr>
            <p:ph idx="2" type="body"/>
          </p:nvPr>
        </p:nvSpPr>
        <p:spPr>
          <a:xfrm>
            <a:off x="2118884" y="3733896"/>
            <a:ext cx="399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grpSp>
        <p:nvGrpSpPr>
          <p:cNvPr id="2362" name="Google Shape;2362;p176"/>
          <p:cNvGrpSpPr/>
          <p:nvPr/>
        </p:nvGrpSpPr>
        <p:grpSpPr>
          <a:xfrm>
            <a:off x="538085" y="1715616"/>
            <a:ext cx="1689564" cy="1805724"/>
            <a:chOff x="3233789" y="1621820"/>
            <a:chExt cx="2252751" cy="2407632"/>
          </a:xfrm>
        </p:grpSpPr>
        <p:sp>
          <p:nvSpPr>
            <p:cNvPr id="2363" name="Google Shape;2363;p176"/>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64" name="Google Shape;2364;p176"/>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2365" name="Shape 2365"/>
        <p:cNvGrpSpPr/>
        <p:nvPr/>
      </p:nvGrpSpPr>
      <p:grpSpPr>
        <a:xfrm>
          <a:off x="0" y="0"/>
          <a:ext cx="0" cy="0"/>
          <a:chOff x="0" y="0"/>
          <a:chExt cx="0" cy="0"/>
        </a:xfrm>
      </p:grpSpPr>
      <p:sp>
        <p:nvSpPr>
          <p:cNvPr id="2366" name="Google Shape;2366;p17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367" name="Google Shape;2367;p17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368" name="Google Shape;2368;p17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69" name="Google Shape;2369;p17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70" name="Google Shape;2370;p177"/>
          <p:cNvSpPr/>
          <p:nvPr/>
        </p:nvSpPr>
        <p:spPr>
          <a:xfrm>
            <a:off x="635590" y="1550102"/>
            <a:ext cx="25404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71" name="Google Shape;2371;p177"/>
          <p:cNvSpPr/>
          <p:nvPr/>
        </p:nvSpPr>
        <p:spPr>
          <a:xfrm>
            <a:off x="3396601" y="1550102"/>
            <a:ext cx="2350800" cy="2677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72" name="Google Shape;2372;p177"/>
          <p:cNvSpPr/>
          <p:nvPr/>
        </p:nvSpPr>
        <p:spPr>
          <a:xfrm>
            <a:off x="5967853" y="1550102"/>
            <a:ext cx="26106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73" name="Google Shape;2373;p177"/>
          <p:cNvSpPr/>
          <p:nvPr>
            <p:ph idx="2" type="pic"/>
          </p:nvPr>
        </p:nvSpPr>
        <p:spPr>
          <a:xfrm>
            <a:off x="1752511" y="1837515"/>
            <a:ext cx="298500" cy="298500"/>
          </a:xfrm>
          <a:prstGeom prst="rect">
            <a:avLst/>
          </a:prstGeom>
          <a:noFill/>
          <a:ln>
            <a:noFill/>
          </a:ln>
        </p:spPr>
      </p:sp>
      <p:sp>
        <p:nvSpPr>
          <p:cNvPr id="2374" name="Google Shape;2374;p177"/>
          <p:cNvSpPr/>
          <p:nvPr>
            <p:ph idx="3" type="pic"/>
          </p:nvPr>
        </p:nvSpPr>
        <p:spPr>
          <a:xfrm>
            <a:off x="7068702" y="1837515"/>
            <a:ext cx="298500" cy="298500"/>
          </a:xfrm>
          <a:prstGeom prst="rect">
            <a:avLst/>
          </a:prstGeom>
          <a:noFill/>
          <a:ln>
            <a:noFill/>
          </a:ln>
        </p:spPr>
      </p:sp>
      <p:sp>
        <p:nvSpPr>
          <p:cNvPr id="2375" name="Google Shape;2375;p177"/>
          <p:cNvSpPr/>
          <p:nvPr>
            <p:ph idx="4" type="pic"/>
          </p:nvPr>
        </p:nvSpPr>
        <p:spPr>
          <a:xfrm>
            <a:off x="4421933" y="1837515"/>
            <a:ext cx="298500" cy="298500"/>
          </a:xfrm>
          <a:prstGeom prst="rect">
            <a:avLst/>
          </a:prstGeom>
          <a:noFill/>
          <a:ln>
            <a:noFill/>
          </a:ln>
        </p:spPr>
      </p:sp>
      <p:sp>
        <p:nvSpPr>
          <p:cNvPr id="2376" name="Google Shape;2376;p177"/>
          <p:cNvSpPr txBox="1"/>
          <p:nvPr>
            <p:ph idx="5" type="body"/>
          </p:nvPr>
        </p:nvSpPr>
        <p:spPr>
          <a:xfrm>
            <a:off x="896747" y="2422922"/>
            <a:ext cx="2009700" cy="9456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77" name="Google Shape;2377;p177"/>
          <p:cNvSpPr txBox="1"/>
          <p:nvPr>
            <p:ph idx="6" type="body"/>
          </p:nvPr>
        </p:nvSpPr>
        <p:spPr>
          <a:xfrm>
            <a:off x="6216603" y="2422922"/>
            <a:ext cx="2009700" cy="9456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78" name="Google Shape;2378;p177"/>
          <p:cNvSpPr txBox="1"/>
          <p:nvPr>
            <p:ph idx="7" type="body"/>
          </p:nvPr>
        </p:nvSpPr>
        <p:spPr>
          <a:xfrm>
            <a:off x="3605940" y="2422922"/>
            <a:ext cx="2009700" cy="9456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79" name="Google Shape;2379;p177"/>
          <p:cNvSpPr txBox="1"/>
          <p:nvPr>
            <p:ph idx="8" type="body"/>
          </p:nvPr>
        </p:nvSpPr>
        <p:spPr>
          <a:xfrm>
            <a:off x="896747" y="3532914"/>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80" name="Google Shape;2380;p177"/>
          <p:cNvSpPr txBox="1"/>
          <p:nvPr>
            <p:ph idx="9" type="body"/>
          </p:nvPr>
        </p:nvSpPr>
        <p:spPr>
          <a:xfrm>
            <a:off x="896747" y="3691353"/>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81" name="Google Shape;2381;p177"/>
          <p:cNvSpPr txBox="1"/>
          <p:nvPr>
            <p:ph idx="13" type="body"/>
          </p:nvPr>
        </p:nvSpPr>
        <p:spPr>
          <a:xfrm>
            <a:off x="6216603" y="3532914"/>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82" name="Google Shape;2382;p177"/>
          <p:cNvSpPr txBox="1"/>
          <p:nvPr>
            <p:ph idx="14" type="body"/>
          </p:nvPr>
        </p:nvSpPr>
        <p:spPr>
          <a:xfrm>
            <a:off x="6216603" y="3691353"/>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83" name="Google Shape;2383;p177"/>
          <p:cNvSpPr txBox="1"/>
          <p:nvPr>
            <p:ph idx="15" type="body"/>
          </p:nvPr>
        </p:nvSpPr>
        <p:spPr>
          <a:xfrm>
            <a:off x="3605940" y="3532914"/>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900"/>
              <a:buNone/>
              <a:defRPr b="1"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84" name="Google Shape;2384;p177"/>
          <p:cNvSpPr txBox="1"/>
          <p:nvPr>
            <p:ph idx="16" type="body"/>
          </p:nvPr>
        </p:nvSpPr>
        <p:spPr>
          <a:xfrm>
            <a:off x="3605940" y="3691353"/>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2385" name="Shape 2385"/>
        <p:cNvGrpSpPr/>
        <p:nvPr/>
      </p:nvGrpSpPr>
      <p:grpSpPr>
        <a:xfrm>
          <a:off x="0" y="0"/>
          <a:ext cx="0" cy="0"/>
          <a:chOff x="0" y="0"/>
          <a:chExt cx="0" cy="0"/>
        </a:xfrm>
      </p:grpSpPr>
      <p:sp>
        <p:nvSpPr>
          <p:cNvPr id="2386" name="Google Shape;2386;p17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387" name="Google Shape;2387;p17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388" name="Google Shape;2388;p17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89" name="Google Shape;2389;p178"/>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90" name="Google Shape;2390;p178"/>
          <p:cNvSpPr/>
          <p:nvPr/>
        </p:nvSpPr>
        <p:spPr>
          <a:xfrm>
            <a:off x="0" y="1709382"/>
            <a:ext cx="9144000" cy="1903800"/>
          </a:xfrm>
          <a:prstGeom prst="rect">
            <a:avLst/>
          </a:prstGeom>
          <a:solidFill>
            <a:schemeClr val="dk2">
              <a:alpha val="8471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91" name="Google Shape;2391;p178"/>
          <p:cNvSpPr/>
          <p:nvPr>
            <p:ph idx="2" type="pic"/>
          </p:nvPr>
        </p:nvSpPr>
        <p:spPr>
          <a:xfrm>
            <a:off x="282859" y="2035965"/>
            <a:ext cx="1250700" cy="1250700"/>
          </a:xfrm>
          <a:prstGeom prst="ellipse">
            <a:avLst/>
          </a:prstGeom>
          <a:solidFill>
            <a:schemeClr val="lt1"/>
          </a:solidFill>
          <a:ln>
            <a:noFill/>
          </a:ln>
        </p:spPr>
      </p:sp>
      <p:sp>
        <p:nvSpPr>
          <p:cNvPr id="2392" name="Google Shape;2392;p178"/>
          <p:cNvSpPr txBox="1"/>
          <p:nvPr>
            <p:ph idx="3" type="body"/>
          </p:nvPr>
        </p:nvSpPr>
        <p:spPr>
          <a:xfrm>
            <a:off x="1935866" y="1985654"/>
            <a:ext cx="6484200" cy="7665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93" name="Google Shape;2393;p178"/>
          <p:cNvSpPr txBox="1"/>
          <p:nvPr>
            <p:ph idx="4" type="body"/>
          </p:nvPr>
        </p:nvSpPr>
        <p:spPr>
          <a:xfrm>
            <a:off x="1935866" y="3093524"/>
            <a:ext cx="6484200" cy="2817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2394" name="Shape 2394"/>
        <p:cNvGrpSpPr/>
        <p:nvPr/>
      </p:nvGrpSpPr>
      <p:grpSpPr>
        <a:xfrm>
          <a:off x="0" y="0"/>
          <a:ext cx="0" cy="0"/>
          <a:chOff x="0" y="0"/>
          <a:chExt cx="0" cy="0"/>
        </a:xfrm>
      </p:grpSpPr>
      <p:sp>
        <p:nvSpPr>
          <p:cNvPr id="2395" name="Google Shape;2395;p17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96" name="Google Shape;2396;p179"/>
          <p:cNvSpPr/>
          <p:nvPr>
            <p:ph idx="2" type="pic"/>
          </p:nvPr>
        </p:nvSpPr>
        <p:spPr>
          <a:xfrm>
            <a:off x="305870" y="1538622"/>
            <a:ext cx="2579100" cy="2479200"/>
          </a:xfrm>
          <a:prstGeom prst="rect">
            <a:avLst/>
          </a:prstGeom>
          <a:solidFill>
            <a:srgbClr val="DDE6EF"/>
          </a:solidFill>
          <a:ln>
            <a:noFill/>
          </a:ln>
        </p:spPr>
      </p:sp>
      <p:pic>
        <p:nvPicPr>
          <p:cNvPr id="2397" name="Google Shape;2397;p17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398" name="Google Shape;2398;p17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99" name="Google Shape;2399;p179"/>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00" name="Google Shape;2400;p179"/>
          <p:cNvSpPr/>
          <p:nvPr/>
        </p:nvSpPr>
        <p:spPr>
          <a:xfrm>
            <a:off x="3182102" y="2895365"/>
            <a:ext cx="1748100" cy="1122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01" name="Google Shape;2401;p179"/>
          <p:cNvSpPr/>
          <p:nvPr/>
        </p:nvSpPr>
        <p:spPr>
          <a:xfrm>
            <a:off x="4930190" y="2895364"/>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02" name="Google Shape;2402;p179"/>
          <p:cNvSpPr/>
          <p:nvPr/>
        </p:nvSpPr>
        <p:spPr>
          <a:xfrm>
            <a:off x="3182102" y="1538622"/>
            <a:ext cx="1748100" cy="112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03" name="Google Shape;2403;p179"/>
          <p:cNvSpPr/>
          <p:nvPr/>
        </p:nvSpPr>
        <p:spPr>
          <a:xfrm>
            <a:off x="4930190" y="1538621"/>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04" name="Google Shape;2404;p179"/>
          <p:cNvSpPr/>
          <p:nvPr>
            <p:ph idx="3" type="pic"/>
          </p:nvPr>
        </p:nvSpPr>
        <p:spPr>
          <a:xfrm>
            <a:off x="3824422" y="1865372"/>
            <a:ext cx="463500" cy="463500"/>
          </a:xfrm>
          <a:prstGeom prst="rect">
            <a:avLst/>
          </a:prstGeom>
          <a:noFill/>
          <a:ln>
            <a:noFill/>
          </a:ln>
        </p:spPr>
      </p:sp>
      <p:sp>
        <p:nvSpPr>
          <p:cNvPr id="2405" name="Google Shape;2405;p179"/>
          <p:cNvSpPr/>
          <p:nvPr>
            <p:ph idx="4" type="pic"/>
          </p:nvPr>
        </p:nvSpPr>
        <p:spPr>
          <a:xfrm>
            <a:off x="3824422" y="3224829"/>
            <a:ext cx="463500" cy="463500"/>
          </a:xfrm>
          <a:prstGeom prst="rect">
            <a:avLst/>
          </a:prstGeom>
          <a:noFill/>
          <a:ln>
            <a:noFill/>
          </a:ln>
        </p:spPr>
      </p:sp>
      <p:sp>
        <p:nvSpPr>
          <p:cNvPr id="2406" name="Google Shape;2406;p179"/>
          <p:cNvSpPr txBox="1"/>
          <p:nvPr>
            <p:ph idx="5" type="body"/>
          </p:nvPr>
        </p:nvSpPr>
        <p:spPr>
          <a:xfrm>
            <a:off x="5303873" y="1642063"/>
            <a:ext cx="2857200" cy="6993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07" name="Google Shape;2407;p179"/>
          <p:cNvSpPr txBox="1"/>
          <p:nvPr>
            <p:ph idx="6" type="body"/>
          </p:nvPr>
        </p:nvSpPr>
        <p:spPr>
          <a:xfrm>
            <a:off x="5306063" y="2307275"/>
            <a:ext cx="2009700" cy="1941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08" name="Google Shape;2408;p179"/>
          <p:cNvSpPr txBox="1"/>
          <p:nvPr>
            <p:ph idx="7" type="body"/>
          </p:nvPr>
        </p:nvSpPr>
        <p:spPr>
          <a:xfrm>
            <a:off x="5303873" y="3000385"/>
            <a:ext cx="2857200" cy="6993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09" name="Google Shape;2409;p179"/>
          <p:cNvSpPr txBox="1"/>
          <p:nvPr>
            <p:ph idx="8" type="body"/>
          </p:nvPr>
        </p:nvSpPr>
        <p:spPr>
          <a:xfrm>
            <a:off x="5306063" y="3665596"/>
            <a:ext cx="2009700" cy="1941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900"/>
              <a:buNone/>
              <a:defRPr b="1" sz="9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2410" name="Shape 2410"/>
        <p:cNvGrpSpPr/>
        <p:nvPr/>
      </p:nvGrpSpPr>
      <p:grpSpPr>
        <a:xfrm>
          <a:off x="0" y="0"/>
          <a:ext cx="0" cy="0"/>
          <a:chOff x="0" y="0"/>
          <a:chExt cx="0" cy="0"/>
        </a:xfrm>
      </p:grpSpPr>
      <p:sp>
        <p:nvSpPr>
          <p:cNvPr id="2411" name="Google Shape;2411;p18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412" name="Google Shape;2412;p18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413" name="Google Shape;2413;p180"/>
          <p:cNvSpPr/>
          <p:nvPr/>
        </p:nvSpPr>
        <p:spPr>
          <a:xfrm>
            <a:off x="386954"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14" name="Google Shape;2414;p180"/>
          <p:cNvSpPr/>
          <p:nvPr/>
        </p:nvSpPr>
        <p:spPr>
          <a:xfrm>
            <a:off x="2078251"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15" name="Google Shape;2415;p180"/>
          <p:cNvSpPr/>
          <p:nvPr/>
        </p:nvSpPr>
        <p:spPr>
          <a:xfrm>
            <a:off x="3769548"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16" name="Google Shape;2416;p180"/>
          <p:cNvSpPr/>
          <p:nvPr/>
        </p:nvSpPr>
        <p:spPr>
          <a:xfrm>
            <a:off x="5460845"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17" name="Google Shape;2417;p180"/>
          <p:cNvSpPr/>
          <p:nvPr/>
        </p:nvSpPr>
        <p:spPr>
          <a:xfrm>
            <a:off x="7152141" y="202057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18" name="Google Shape;2418;p180"/>
          <p:cNvSpPr txBox="1"/>
          <p:nvPr>
            <p:ph idx="1" type="body"/>
          </p:nvPr>
        </p:nvSpPr>
        <p:spPr>
          <a:xfrm>
            <a:off x="386954"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19" name="Google Shape;2419;p180"/>
          <p:cNvSpPr txBox="1"/>
          <p:nvPr>
            <p:ph idx="2" type="body"/>
          </p:nvPr>
        </p:nvSpPr>
        <p:spPr>
          <a:xfrm>
            <a:off x="386954"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20" name="Google Shape;2420;p180"/>
          <p:cNvSpPr txBox="1"/>
          <p:nvPr>
            <p:ph idx="3" type="body"/>
          </p:nvPr>
        </p:nvSpPr>
        <p:spPr>
          <a:xfrm>
            <a:off x="2083679"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21" name="Google Shape;2421;p180"/>
          <p:cNvSpPr txBox="1"/>
          <p:nvPr>
            <p:ph idx="4" type="body"/>
          </p:nvPr>
        </p:nvSpPr>
        <p:spPr>
          <a:xfrm>
            <a:off x="2083679"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22" name="Google Shape;2422;p180"/>
          <p:cNvSpPr txBox="1"/>
          <p:nvPr>
            <p:ph idx="5" type="body"/>
          </p:nvPr>
        </p:nvSpPr>
        <p:spPr>
          <a:xfrm>
            <a:off x="3764120"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23" name="Google Shape;2423;p180"/>
          <p:cNvSpPr txBox="1"/>
          <p:nvPr>
            <p:ph idx="6" type="body"/>
          </p:nvPr>
        </p:nvSpPr>
        <p:spPr>
          <a:xfrm>
            <a:off x="3764120"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24" name="Google Shape;2424;p180"/>
          <p:cNvSpPr txBox="1"/>
          <p:nvPr>
            <p:ph idx="7" type="body"/>
          </p:nvPr>
        </p:nvSpPr>
        <p:spPr>
          <a:xfrm>
            <a:off x="5455417"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25" name="Google Shape;2425;p180"/>
          <p:cNvSpPr txBox="1"/>
          <p:nvPr>
            <p:ph idx="8" type="body"/>
          </p:nvPr>
        </p:nvSpPr>
        <p:spPr>
          <a:xfrm>
            <a:off x="5455417"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26" name="Google Shape;2426;p180"/>
          <p:cNvSpPr txBox="1"/>
          <p:nvPr>
            <p:ph idx="9" type="body"/>
          </p:nvPr>
        </p:nvSpPr>
        <p:spPr>
          <a:xfrm>
            <a:off x="7146714"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27" name="Google Shape;2427;p180"/>
          <p:cNvSpPr txBox="1"/>
          <p:nvPr>
            <p:ph idx="13" type="body"/>
          </p:nvPr>
        </p:nvSpPr>
        <p:spPr>
          <a:xfrm>
            <a:off x="7146714"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28" name="Google Shape;2428;p180"/>
          <p:cNvSpPr txBox="1"/>
          <p:nvPr>
            <p:ph idx="14" type="body"/>
          </p:nvPr>
        </p:nvSpPr>
        <p:spPr>
          <a:xfrm>
            <a:off x="554900"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29" name="Google Shape;2429;p180"/>
          <p:cNvSpPr txBox="1"/>
          <p:nvPr>
            <p:ph idx="15" type="body"/>
          </p:nvPr>
        </p:nvSpPr>
        <p:spPr>
          <a:xfrm>
            <a:off x="2246197"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30" name="Google Shape;2430;p180"/>
          <p:cNvSpPr txBox="1"/>
          <p:nvPr>
            <p:ph idx="16" type="body"/>
          </p:nvPr>
        </p:nvSpPr>
        <p:spPr>
          <a:xfrm>
            <a:off x="3937494"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31" name="Google Shape;2431;p180"/>
          <p:cNvSpPr txBox="1"/>
          <p:nvPr>
            <p:ph idx="17" type="body"/>
          </p:nvPr>
        </p:nvSpPr>
        <p:spPr>
          <a:xfrm>
            <a:off x="5628791"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32" name="Google Shape;2432;p180"/>
          <p:cNvSpPr txBox="1"/>
          <p:nvPr>
            <p:ph idx="18" type="body"/>
          </p:nvPr>
        </p:nvSpPr>
        <p:spPr>
          <a:xfrm>
            <a:off x="7320087"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33" name="Google Shape;2433;p18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34" name="Google Shape;2434;p180"/>
          <p:cNvSpPr txBox="1"/>
          <p:nvPr>
            <p:ph idx="19"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2435" name="Shape 2435"/>
        <p:cNvGrpSpPr/>
        <p:nvPr/>
      </p:nvGrpSpPr>
      <p:grpSpPr>
        <a:xfrm>
          <a:off x="0" y="0"/>
          <a:ext cx="0" cy="0"/>
          <a:chOff x="0" y="0"/>
          <a:chExt cx="0" cy="0"/>
        </a:xfrm>
      </p:grpSpPr>
      <p:pic>
        <p:nvPicPr>
          <p:cNvPr id="2436" name="Google Shape;2436;p181"/>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2437" name="Google Shape;2437;p181"/>
          <p:cNvSpPr/>
          <p:nvPr/>
        </p:nvSpPr>
        <p:spPr>
          <a:xfrm>
            <a:off x="386954"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38" name="Google Shape;2438;p181"/>
          <p:cNvSpPr/>
          <p:nvPr/>
        </p:nvSpPr>
        <p:spPr>
          <a:xfrm>
            <a:off x="2078251"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39" name="Google Shape;2439;p181"/>
          <p:cNvSpPr/>
          <p:nvPr/>
        </p:nvSpPr>
        <p:spPr>
          <a:xfrm>
            <a:off x="3769548"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40" name="Google Shape;2440;p181"/>
          <p:cNvSpPr/>
          <p:nvPr/>
        </p:nvSpPr>
        <p:spPr>
          <a:xfrm>
            <a:off x="5460845"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41" name="Google Shape;2441;p181"/>
          <p:cNvSpPr/>
          <p:nvPr/>
        </p:nvSpPr>
        <p:spPr>
          <a:xfrm>
            <a:off x="7152141" y="2165691"/>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42" name="Google Shape;2442;p181"/>
          <p:cNvSpPr txBox="1"/>
          <p:nvPr>
            <p:ph idx="1" type="body"/>
          </p:nvPr>
        </p:nvSpPr>
        <p:spPr>
          <a:xfrm>
            <a:off x="38695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43" name="Google Shape;2443;p181"/>
          <p:cNvSpPr txBox="1"/>
          <p:nvPr>
            <p:ph idx="2" type="body"/>
          </p:nvPr>
        </p:nvSpPr>
        <p:spPr>
          <a:xfrm>
            <a:off x="2083679"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44" name="Google Shape;2444;p181"/>
          <p:cNvSpPr txBox="1"/>
          <p:nvPr>
            <p:ph idx="3" type="body"/>
          </p:nvPr>
        </p:nvSpPr>
        <p:spPr>
          <a:xfrm>
            <a:off x="3764120"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45" name="Google Shape;2445;p181"/>
          <p:cNvSpPr txBox="1"/>
          <p:nvPr>
            <p:ph idx="4" type="body"/>
          </p:nvPr>
        </p:nvSpPr>
        <p:spPr>
          <a:xfrm>
            <a:off x="5455417"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46" name="Google Shape;2446;p181"/>
          <p:cNvSpPr txBox="1"/>
          <p:nvPr>
            <p:ph idx="5" type="body"/>
          </p:nvPr>
        </p:nvSpPr>
        <p:spPr>
          <a:xfrm>
            <a:off x="714671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47" name="Google Shape;2447;p181"/>
          <p:cNvSpPr txBox="1"/>
          <p:nvPr>
            <p:ph idx="6" type="body"/>
          </p:nvPr>
        </p:nvSpPr>
        <p:spPr>
          <a:xfrm>
            <a:off x="554900"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48" name="Google Shape;2448;p181"/>
          <p:cNvSpPr txBox="1"/>
          <p:nvPr>
            <p:ph idx="7" type="body"/>
          </p:nvPr>
        </p:nvSpPr>
        <p:spPr>
          <a:xfrm>
            <a:off x="2246197"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49" name="Google Shape;2449;p181"/>
          <p:cNvSpPr txBox="1"/>
          <p:nvPr>
            <p:ph idx="8" type="body"/>
          </p:nvPr>
        </p:nvSpPr>
        <p:spPr>
          <a:xfrm>
            <a:off x="3937494"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50" name="Google Shape;2450;p181"/>
          <p:cNvSpPr txBox="1"/>
          <p:nvPr>
            <p:ph idx="9" type="body"/>
          </p:nvPr>
        </p:nvSpPr>
        <p:spPr>
          <a:xfrm>
            <a:off x="5628791"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51" name="Google Shape;2451;p181"/>
          <p:cNvSpPr txBox="1"/>
          <p:nvPr>
            <p:ph idx="13" type="body"/>
          </p:nvPr>
        </p:nvSpPr>
        <p:spPr>
          <a:xfrm>
            <a:off x="7320087"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52" name="Google Shape;2452;p181"/>
          <p:cNvSpPr txBox="1"/>
          <p:nvPr>
            <p:ph idx="14" type="body"/>
          </p:nvPr>
        </p:nvSpPr>
        <p:spPr>
          <a:xfrm>
            <a:off x="38695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53" name="Google Shape;2453;p181"/>
          <p:cNvSpPr txBox="1"/>
          <p:nvPr>
            <p:ph idx="15" type="body"/>
          </p:nvPr>
        </p:nvSpPr>
        <p:spPr>
          <a:xfrm>
            <a:off x="386954"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54" name="Google Shape;2454;p181"/>
          <p:cNvSpPr txBox="1"/>
          <p:nvPr>
            <p:ph idx="16" type="body"/>
          </p:nvPr>
        </p:nvSpPr>
        <p:spPr>
          <a:xfrm>
            <a:off x="2083679"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55" name="Google Shape;2455;p181"/>
          <p:cNvSpPr txBox="1"/>
          <p:nvPr>
            <p:ph idx="17" type="body"/>
          </p:nvPr>
        </p:nvSpPr>
        <p:spPr>
          <a:xfrm>
            <a:off x="2083679"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56" name="Google Shape;2456;p181"/>
          <p:cNvSpPr txBox="1"/>
          <p:nvPr>
            <p:ph idx="18" type="body"/>
          </p:nvPr>
        </p:nvSpPr>
        <p:spPr>
          <a:xfrm>
            <a:off x="3764120"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57" name="Google Shape;2457;p181"/>
          <p:cNvSpPr txBox="1"/>
          <p:nvPr>
            <p:ph idx="19" type="body"/>
          </p:nvPr>
        </p:nvSpPr>
        <p:spPr>
          <a:xfrm>
            <a:off x="3764120"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58" name="Google Shape;2458;p181"/>
          <p:cNvSpPr txBox="1"/>
          <p:nvPr>
            <p:ph idx="20" type="body"/>
          </p:nvPr>
        </p:nvSpPr>
        <p:spPr>
          <a:xfrm>
            <a:off x="5455417"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59" name="Google Shape;2459;p181"/>
          <p:cNvSpPr txBox="1"/>
          <p:nvPr>
            <p:ph idx="21" type="body"/>
          </p:nvPr>
        </p:nvSpPr>
        <p:spPr>
          <a:xfrm>
            <a:off x="5455417"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60" name="Google Shape;2460;p181"/>
          <p:cNvSpPr txBox="1"/>
          <p:nvPr>
            <p:ph idx="22" type="body"/>
          </p:nvPr>
        </p:nvSpPr>
        <p:spPr>
          <a:xfrm>
            <a:off x="714671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61" name="Google Shape;2461;p181"/>
          <p:cNvSpPr txBox="1"/>
          <p:nvPr>
            <p:ph idx="23" type="body"/>
          </p:nvPr>
        </p:nvSpPr>
        <p:spPr>
          <a:xfrm>
            <a:off x="7146714"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62" name="Google Shape;2462;p181"/>
          <p:cNvSpPr/>
          <p:nvPr/>
        </p:nvSpPr>
        <p:spPr>
          <a:xfrm>
            <a:off x="386954" y="3077877"/>
            <a:ext cx="1682750" cy="3626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63" name="Google Shape;2463;p181"/>
          <p:cNvSpPr/>
          <p:nvPr/>
        </p:nvSpPr>
        <p:spPr>
          <a:xfrm>
            <a:off x="2078251"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64" name="Google Shape;2464;p181"/>
          <p:cNvSpPr/>
          <p:nvPr/>
        </p:nvSpPr>
        <p:spPr>
          <a:xfrm>
            <a:off x="5460845"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65" name="Google Shape;2465;p181"/>
          <p:cNvSpPr/>
          <p:nvPr/>
        </p:nvSpPr>
        <p:spPr>
          <a:xfrm>
            <a:off x="7152141" y="3081514"/>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66" name="Google Shape;2466;p181"/>
          <p:cNvSpPr/>
          <p:nvPr/>
        </p:nvSpPr>
        <p:spPr>
          <a:xfrm>
            <a:off x="3769548" y="307439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2467" name="Google Shape;2467;p181"/>
          <p:cNvSpPr txBox="1"/>
          <p:nvPr>
            <p:ph idx="24" type="body"/>
          </p:nvPr>
        </p:nvSpPr>
        <p:spPr>
          <a:xfrm>
            <a:off x="554900"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68" name="Google Shape;2468;p181"/>
          <p:cNvSpPr txBox="1"/>
          <p:nvPr>
            <p:ph idx="25" type="body"/>
          </p:nvPr>
        </p:nvSpPr>
        <p:spPr>
          <a:xfrm>
            <a:off x="2246198"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69" name="Google Shape;2469;p181"/>
          <p:cNvSpPr txBox="1"/>
          <p:nvPr>
            <p:ph idx="26" type="body"/>
          </p:nvPr>
        </p:nvSpPr>
        <p:spPr>
          <a:xfrm>
            <a:off x="3937495"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70" name="Google Shape;2470;p181"/>
          <p:cNvSpPr txBox="1"/>
          <p:nvPr>
            <p:ph idx="27" type="body"/>
          </p:nvPr>
        </p:nvSpPr>
        <p:spPr>
          <a:xfrm>
            <a:off x="5628792"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71" name="Google Shape;2471;p181"/>
          <p:cNvSpPr txBox="1"/>
          <p:nvPr>
            <p:ph idx="28" type="body"/>
          </p:nvPr>
        </p:nvSpPr>
        <p:spPr>
          <a:xfrm>
            <a:off x="7320088"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72" name="Google Shape;2472;p18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73" name="Google Shape;2473;p181"/>
          <p:cNvSpPr txBox="1"/>
          <p:nvPr>
            <p:ph idx="29"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74" name="Google Shape;2474;p181"/>
          <p:cNvSpPr/>
          <p:nvPr/>
        </p:nvSpPr>
        <p:spPr>
          <a:xfrm>
            <a:off x="499094" y="-56560"/>
            <a:ext cx="8645100" cy="51999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2475" name="Shape 2475"/>
        <p:cNvGrpSpPr/>
        <p:nvPr/>
      </p:nvGrpSpPr>
      <p:grpSpPr>
        <a:xfrm>
          <a:off x="0" y="0"/>
          <a:ext cx="0" cy="0"/>
          <a:chOff x="0" y="0"/>
          <a:chExt cx="0" cy="0"/>
        </a:xfrm>
      </p:grpSpPr>
      <p:pic>
        <p:nvPicPr>
          <p:cNvPr id="2476" name="Google Shape;2476;p182"/>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2477" name="Google Shape;2477;p18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78" name="Google Shape;2478;p18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79" name="Google Shape;2479;p182"/>
          <p:cNvSpPr/>
          <p:nvPr/>
        </p:nvSpPr>
        <p:spPr>
          <a:xfrm>
            <a:off x="499094" y="-56560"/>
            <a:ext cx="8645100" cy="51999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80" name="Google Shape;2480;p182"/>
          <p:cNvSpPr/>
          <p:nvPr/>
        </p:nvSpPr>
        <p:spPr>
          <a:xfrm>
            <a:off x="-36814" y="1352033"/>
            <a:ext cx="9180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481" name="Google Shape;2481;p182"/>
          <p:cNvCxnSpPr/>
          <p:nvPr/>
        </p:nvCxnSpPr>
        <p:spPr>
          <a:xfrm>
            <a:off x="1125174"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2482" name="Google Shape;2482;p182"/>
          <p:cNvCxnSpPr/>
          <p:nvPr/>
        </p:nvCxnSpPr>
        <p:spPr>
          <a:xfrm>
            <a:off x="3353385"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2483" name="Google Shape;2483;p182"/>
          <p:cNvCxnSpPr/>
          <p:nvPr/>
        </p:nvCxnSpPr>
        <p:spPr>
          <a:xfrm>
            <a:off x="5581596"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2484" name="Google Shape;2484;p182"/>
          <p:cNvCxnSpPr/>
          <p:nvPr/>
        </p:nvCxnSpPr>
        <p:spPr>
          <a:xfrm>
            <a:off x="7809807" y="2479279"/>
            <a:ext cx="275100" cy="0"/>
          </a:xfrm>
          <a:prstGeom prst="straightConnector1">
            <a:avLst/>
          </a:prstGeom>
          <a:noFill/>
          <a:ln cap="flat" cmpd="sng" w="38100">
            <a:solidFill>
              <a:schemeClr val="accent1"/>
            </a:solidFill>
            <a:prstDash val="solid"/>
            <a:miter lim="800000"/>
            <a:headEnd len="sm" w="sm" type="none"/>
            <a:tailEnd len="sm" w="sm" type="none"/>
          </a:ln>
        </p:spPr>
      </p:cxnSp>
      <p:sp>
        <p:nvSpPr>
          <p:cNvPr id="2485" name="Google Shape;2485;p182"/>
          <p:cNvSpPr/>
          <p:nvPr>
            <p:ph idx="2" type="pic"/>
          </p:nvPr>
        </p:nvSpPr>
        <p:spPr>
          <a:xfrm>
            <a:off x="1107660" y="1937383"/>
            <a:ext cx="310200" cy="298500"/>
          </a:xfrm>
          <a:prstGeom prst="rect">
            <a:avLst/>
          </a:prstGeom>
          <a:solidFill>
            <a:srgbClr val="DDE6EF"/>
          </a:solidFill>
          <a:ln>
            <a:noFill/>
          </a:ln>
        </p:spPr>
      </p:sp>
      <p:sp>
        <p:nvSpPr>
          <p:cNvPr id="2486" name="Google Shape;2486;p182"/>
          <p:cNvSpPr/>
          <p:nvPr>
            <p:ph idx="3" type="pic"/>
          </p:nvPr>
        </p:nvSpPr>
        <p:spPr>
          <a:xfrm>
            <a:off x="3335871" y="1937383"/>
            <a:ext cx="310200" cy="298500"/>
          </a:xfrm>
          <a:prstGeom prst="rect">
            <a:avLst/>
          </a:prstGeom>
          <a:solidFill>
            <a:srgbClr val="DDE6EF"/>
          </a:solidFill>
          <a:ln>
            <a:noFill/>
          </a:ln>
        </p:spPr>
      </p:sp>
      <p:sp>
        <p:nvSpPr>
          <p:cNvPr id="2487" name="Google Shape;2487;p182"/>
          <p:cNvSpPr/>
          <p:nvPr>
            <p:ph idx="4" type="pic"/>
          </p:nvPr>
        </p:nvSpPr>
        <p:spPr>
          <a:xfrm>
            <a:off x="5564082" y="1937383"/>
            <a:ext cx="310200" cy="298500"/>
          </a:xfrm>
          <a:prstGeom prst="rect">
            <a:avLst/>
          </a:prstGeom>
          <a:solidFill>
            <a:srgbClr val="DDE6EF"/>
          </a:solidFill>
          <a:ln>
            <a:noFill/>
          </a:ln>
        </p:spPr>
      </p:sp>
      <p:sp>
        <p:nvSpPr>
          <p:cNvPr id="2488" name="Google Shape;2488;p182"/>
          <p:cNvSpPr/>
          <p:nvPr>
            <p:ph idx="5" type="pic"/>
          </p:nvPr>
        </p:nvSpPr>
        <p:spPr>
          <a:xfrm>
            <a:off x="7792294" y="1937383"/>
            <a:ext cx="310200" cy="298500"/>
          </a:xfrm>
          <a:prstGeom prst="rect">
            <a:avLst/>
          </a:prstGeom>
          <a:solidFill>
            <a:srgbClr val="DDE6EF"/>
          </a:solidFill>
          <a:ln>
            <a:noFill/>
          </a:ln>
        </p:spPr>
      </p:sp>
      <p:sp>
        <p:nvSpPr>
          <p:cNvPr id="2489" name="Google Shape;2489;p182"/>
          <p:cNvSpPr txBox="1"/>
          <p:nvPr>
            <p:ph idx="6" type="body"/>
          </p:nvPr>
        </p:nvSpPr>
        <p:spPr>
          <a:xfrm>
            <a:off x="438411"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0" name="Google Shape;2490;p182"/>
          <p:cNvSpPr txBox="1"/>
          <p:nvPr>
            <p:ph idx="7" type="body"/>
          </p:nvPr>
        </p:nvSpPr>
        <p:spPr>
          <a:xfrm>
            <a:off x="2644553"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1" name="Google Shape;2491;p182"/>
          <p:cNvSpPr txBox="1"/>
          <p:nvPr>
            <p:ph idx="8" type="body"/>
          </p:nvPr>
        </p:nvSpPr>
        <p:spPr>
          <a:xfrm>
            <a:off x="4850694"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2" name="Google Shape;2492;p182"/>
          <p:cNvSpPr txBox="1"/>
          <p:nvPr>
            <p:ph idx="9" type="body"/>
          </p:nvPr>
        </p:nvSpPr>
        <p:spPr>
          <a:xfrm>
            <a:off x="7056835"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3" name="Google Shape;2493;p182"/>
          <p:cNvSpPr txBox="1"/>
          <p:nvPr>
            <p:ph idx="13" type="body"/>
          </p:nvPr>
        </p:nvSpPr>
        <p:spPr>
          <a:xfrm>
            <a:off x="438411"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4" name="Google Shape;2494;p182"/>
          <p:cNvSpPr txBox="1"/>
          <p:nvPr>
            <p:ph idx="14" type="body"/>
          </p:nvPr>
        </p:nvSpPr>
        <p:spPr>
          <a:xfrm>
            <a:off x="2644553"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5" name="Google Shape;2495;p182"/>
          <p:cNvSpPr txBox="1"/>
          <p:nvPr>
            <p:ph idx="15" type="body"/>
          </p:nvPr>
        </p:nvSpPr>
        <p:spPr>
          <a:xfrm>
            <a:off x="4858626"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6" name="Google Shape;2496;p182"/>
          <p:cNvSpPr txBox="1"/>
          <p:nvPr>
            <p:ph idx="16" type="body"/>
          </p:nvPr>
        </p:nvSpPr>
        <p:spPr>
          <a:xfrm>
            <a:off x="7056835"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192" name="Shape 192"/>
        <p:cNvGrpSpPr/>
        <p:nvPr/>
      </p:nvGrpSpPr>
      <p:grpSpPr>
        <a:xfrm>
          <a:off x="0" y="0"/>
          <a:ext cx="0" cy="0"/>
          <a:chOff x="0" y="0"/>
          <a:chExt cx="0" cy="0"/>
        </a:xfrm>
      </p:grpSpPr>
      <p:sp>
        <p:nvSpPr>
          <p:cNvPr id="193" name="Google Shape;193;p1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4" name="Google Shape;194;p1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95" name="Google Shape;195;p1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96" name="Google Shape;196;p1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7" name="Google Shape;197;p19"/>
          <p:cNvSpPr txBox="1"/>
          <p:nvPr>
            <p:ph idx="2" type="body"/>
          </p:nvPr>
        </p:nvSpPr>
        <p:spPr>
          <a:xfrm>
            <a:off x="305991" y="1653769"/>
            <a:ext cx="1975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8" name="Google Shape;198;p19"/>
          <p:cNvSpPr txBox="1"/>
          <p:nvPr>
            <p:ph idx="3" type="body"/>
          </p:nvPr>
        </p:nvSpPr>
        <p:spPr>
          <a:xfrm>
            <a:off x="2474438" y="1653769"/>
            <a:ext cx="1975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9" name="Google Shape;199;p19"/>
          <p:cNvSpPr txBox="1"/>
          <p:nvPr>
            <p:ph idx="4" type="body"/>
          </p:nvPr>
        </p:nvSpPr>
        <p:spPr>
          <a:xfrm>
            <a:off x="4642884" y="1653769"/>
            <a:ext cx="1975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p19"/>
          <p:cNvSpPr txBox="1"/>
          <p:nvPr>
            <p:ph idx="5" type="body"/>
          </p:nvPr>
        </p:nvSpPr>
        <p:spPr>
          <a:xfrm>
            <a:off x="6808375" y="1653769"/>
            <a:ext cx="1975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1" name="Google Shape;201;p19"/>
          <p:cNvSpPr txBox="1"/>
          <p:nvPr>
            <p:ph idx="6" type="body"/>
          </p:nvPr>
        </p:nvSpPr>
        <p:spPr>
          <a:xfrm>
            <a:off x="305991" y="1949234"/>
            <a:ext cx="19752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2" name="Google Shape;202;p19"/>
          <p:cNvSpPr txBox="1"/>
          <p:nvPr>
            <p:ph idx="7" type="body"/>
          </p:nvPr>
        </p:nvSpPr>
        <p:spPr>
          <a:xfrm>
            <a:off x="2474438" y="1949234"/>
            <a:ext cx="19752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3" name="Google Shape;203;p19"/>
          <p:cNvSpPr txBox="1"/>
          <p:nvPr>
            <p:ph idx="8" type="body"/>
          </p:nvPr>
        </p:nvSpPr>
        <p:spPr>
          <a:xfrm>
            <a:off x="4642884" y="1949234"/>
            <a:ext cx="19752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4" name="Google Shape;204;p19"/>
          <p:cNvSpPr txBox="1"/>
          <p:nvPr>
            <p:ph idx="9" type="body"/>
          </p:nvPr>
        </p:nvSpPr>
        <p:spPr>
          <a:xfrm>
            <a:off x="6808375" y="1949234"/>
            <a:ext cx="19752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5" name="Google Shape;205;p19"/>
          <p:cNvSpPr txBox="1"/>
          <p:nvPr>
            <p:ph idx="13" type="body"/>
          </p:nvPr>
        </p:nvSpPr>
        <p:spPr>
          <a:xfrm>
            <a:off x="305991" y="2195058"/>
            <a:ext cx="1975200" cy="1781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6" name="Google Shape;206;p19"/>
          <p:cNvSpPr txBox="1"/>
          <p:nvPr>
            <p:ph idx="14" type="body"/>
          </p:nvPr>
        </p:nvSpPr>
        <p:spPr>
          <a:xfrm>
            <a:off x="2474438" y="2195058"/>
            <a:ext cx="1975200" cy="1781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7" name="Google Shape;207;p19"/>
          <p:cNvSpPr txBox="1"/>
          <p:nvPr>
            <p:ph idx="15" type="body"/>
          </p:nvPr>
        </p:nvSpPr>
        <p:spPr>
          <a:xfrm>
            <a:off x="4642884" y="2195058"/>
            <a:ext cx="1975200" cy="1781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8" name="Google Shape;208;p19"/>
          <p:cNvSpPr txBox="1"/>
          <p:nvPr>
            <p:ph idx="16" type="body"/>
          </p:nvPr>
        </p:nvSpPr>
        <p:spPr>
          <a:xfrm>
            <a:off x="6808375" y="2195058"/>
            <a:ext cx="1975200" cy="1781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2497" name="Shape 2497"/>
        <p:cNvGrpSpPr/>
        <p:nvPr/>
      </p:nvGrpSpPr>
      <p:grpSpPr>
        <a:xfrm>
          <a:off x="0" y="0"/>
          <a:ext cx="0" cy="0"/>
          <a:chOff x="0" y="0"/>
          <a:chExt cx="0" cy="0"/>
        </a:xfrm>
      </p:grpSpPr>
      <p:pic>
        <p:nvPicPr>
          <p:cNvPr id="2498" name="Google Shape;2498;p183"/>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2499" name="Google Shape;2499;p18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00" name="Google Shape;2500;p18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01" name="Google Shape;2501;p183"/>
          <p:cNvSpPr/>
          <p:nvPr/>
        </p:nvSpPr>
        <p:spPr>
          <a:xfrm>
            <a:off x="499094" y="-56560"/>
            <a:ext cx="8645100" cy="51999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02" name="Google Shape;2502;p183"/>
          <p:cNvSpPr/>
          <p:nvPr/>
        </p:nvSpPr>
        <p:spPr>
          <a:xfrm>
            <a:off x="0" y="1486330"/>
            <a:ext cx="9144000" cy="21297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503" name="Google Shape;2503;p183"/>
          <p:cNvCxnSpPr/>
          <p:nvPr/>
        </p:nvCxnSpPr>
        <p:spPr>
          <a:xfrm>
            <a:off x="2503970" y="1992847"/>
            <a:ext cx="0" cy="1211100"/>
          </a:xfrm>
          <a:prstGeom prst="straightConnector1">
            <a:avLst/>
          </a:prstGeom>
          <a:noFill/>
          <a:ln cap="flat" cmpd="sng" w="9525">
            <a:solidFill>
              <a:schemeClr val="lt1"/>
            </a:solidFill>
            <a:prstDash val="solid"/>
            <a:miter lim="800000"/>
            <a:headEnd len="sm" w="sm" type="none"/>
            <a:tailEnd len="sm" w="sm" type="none"/>
          </a:ln>
        </p:spPr>
      </p:cxnSp>
      <p:cxnSp>
        <p:nvCxnSpPr>
          <p:cNvPr id="2504" name="Google Shape;2504;p183"/>
          <p:cNvCxnSpPr/>
          <p:nvPr/>
        </p:nvCxnSpPr>
        <p:spPr>
          <a:xfrm>
            <a:off x="4571999" y="1992846"/>
            <a:ext cx="0" cy="1211100"/>
          </a:xfrm>
          <a:prstGeom prst="straightConnector1">
            <a:avLst/>
          </a:prstGeom>
          <a:noFill/>
          <a:ln cap="flat" cmpd="sng" w="9525">
            <a:solidFill>
              <a:schemeClr val="lt1"/>
            </a:solidFill>
            <a:prstDash val="solid"/>
            <a:miter lim="800000"/>
            <a:headEnd len="sm" w="sm" type="none"/>
            <a:tailEnd len="sm" w="sm" type="none"/>
          </a:ln>
        </p:spPr>
      </p:cxnSp>
      <p:cxnSp>
        <p:nvCxnSpPr>
          <p:cNvPr id="2505" name="Google Shape;2505;p183"/>
          <p:cNvCxnSpPr/>
          <p:nvPr/>
        </p:nvCxnSpPr>
        <p:spPr>
          <a:xfrm>
            <a:off x="6640032" y="1992847"/>
            <a:ext cx="0" cy="1211100"/>
          </a:xfrm>
          <a:prstGeom prst="straightConnector1">
            <a:avLst/>
          </a:prstGeom>
          <a:noFill/>
          <a:ln cap="flat" cmpd="sng" w="9525">
            <a:solidFill>
              <a:schemeClr val="lt1"/>
            </a:solidFill>
            <a:prstDash val="solid"/>
            <a:miter lim="800000"/>
            <a:headEnd len="sm" w="sm" type="none"/>
            <a:tailEnd len="sm" w="sm" type="none"/>
          </a:ln>
        </p:spPr>
      </p:cxnSp>
      <p:sp>
        <p:nvSpPr>
          <p:cNvPr id="2506" name="Google Shape;2506;p183"/>
          <p:cNvSpPr/>
          <p:nvPr>
            <p:ph idx="2" type="pic"/>
          </p:nvPr>
        </p:nvSpPr>
        <p:spPr>
          <a:xfrm>
            <a:off x="1314825" y="1803449"/>
            <a:ext cx="310200" cy="298500"/>
          </a:xfrm>
          <a:prstGeom prst="rect">
            <a:avLst/>
          </a:prstGeom>
          <a:noFill/>
          <a:ln>
            <a:noFill/>
          </a:ln>
        </p:spPr>
      </p:sp>
      <p:sp>
        <p:nvSpPr>
          <p:cNvPr id="2507" name="Google Shape;2507;p183"/>
          <p:cNvSpPr/>
          <p:nvPr>
            <p:ph idx="3" type="pic"/>
          </p:nvPr>
        </p:nvSpPr>
        <p:spPr>
          <a:xfrm>
            <a:off x="3390112" y="1803449"/>
            <a:ext cx="310200" cy="298500"/>
          </a:xfrm>
          <a:prstGeom prst="rect">
            <a:avLst/>
          </a:prstGeom>
          <a:noFill/>
          <a:ln>
            <a:noFill/>
          </a:ln>
        </p:spPr>
      </p:sp>
      <p:sp>
        <p:nvSpPr>
          <p:cNvPr id="2508" name="Google Shape;2508;p183"/>
          <p:cNvSpPr/>
          <p:nvPr>
            <p:ph idx="4" type="pic"/>
          </p:nvPr>
        </p:nvSpPr>
        <p:spPr>
          <a:xfrm>
            <a:off x="5443205" y="1803449"/>
            <a:ext cx="310200" cy="298500"/>
          </a:xfrm>
          <a:prstGeom prst="rect">
            <a:avLst/>
          </a:prstGeom>
          <a:noFill/>
          <a:ln>
            <a:noFill/>
          </a:ln>
        </p:spPr>
      </p:sp>
      <p:sp>
        <p:nvSpPr>
          <p:cNvPr id="2509" name="Google Shape;2509;p183"/>
          <p:cNvSpPr/>
          <p:nvPr>
            <p:ph idx="5" type="pic"/>
          </p:nvPr>
        </p:nvSpPr>
        <p:spPr>
          <a:xfrm>
            <a:off x="7496299" y="1803449"/>
            <a:ext cx="310200" cy="298500"/>
          </a:xfrm>
          <a:prstGeom prst="rect">
            <a:avLst/>
          </a:prstGeom>
          <a:noFill/>
          <a:ln>
            <a:noFill/>
          </a:ln>
        </p:spPr>
      </p:sp>
      <p:sp>
        <p:nvSpPr>
          <p:cNvPr id="2510" name="Google Shape;2510;p183"/>
          <p:cNvSpPr txBox="1"/>
          <p:nvPr>
            <p:ph idx="6" type="body"/>
          </p:nvPr>
        </p:nvSpPr>
        <p:spPr>
          <a:xfrm>
            <a:off x="397099" y="3742204"/>
            <a:ext cx="8414100" cy="4593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11" name="Google Shape;2511;p183"/>
          <p:cNvSpPr txBox="1"/>
          <p:nvPr>
            <p:ph idx="7" type="body"/>
          </p:nvPr>
        </p:nvSpPr>
        <p:spPr>
          <a:xfrm>
            <a:off x="579363"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12" name="Google Shape;2512;p183"/>
          <p:cNvSpPr txBox="1"/>
          <p:nvPr>
            <p:ph idx="8" type="body"/>
          </p:nvPr>
        </p:nvSpPr>
        <p:spPr>
          <a:xfrm>
            <a:off x="579363"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13" name="Google Shape;2513;p183"/>
          <p:cNvSpPr txBox="1"/>
          <p:nvPr>
            <p:ph idx="9" type="body"/>
          </p:nvPr>
        </p:nvSpPr>
        <p:spPr>
          <a:xfrm>
            <a:off x="2647396"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14" name="Google Shape;2514;p183"/>
          <p:cNvSpPr txBox="1"/>
          <p:nvPr>
            <p:ph idx="13" type="body"/>
          </p:nvPr>
        </p:nvSpPr>
        <p:spPr>
          <a:xfrm>
            <a:off x="2647396"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15" name="Google Shape;2515;p183"/>
          <p:cNvSpPr txBox="1"/>
          <p:nvPr>
            <p:ph idx="14" type="body"/>
          </p:nvPr>
        </p:nvSpPr>
        <p:spPr>
          <a:xfrm>
            <a:off x="4715429"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16" name="Google Shape;2516;p183"/>
          <p:cNvSpPr txBox="1"/>
          <p:nvPr>
            <p:ph idx="15" type="body"/>
          </p:nvPr>
        </p:nvSpPr>
        <p:spPr>
          <a:xfrm>
            <a:off x="4715429"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17" name="Google Shape;2517;p183"/>
          <p:cNvSpPr txBox="1"/>
          <p:nvPr>
            <p:ph idx="16" type="body"/>
          </p:nvPr>
        </p:nvSpPr>
        <p:spPr>
          <a:xfrm>
            <a:off x="6783461"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18" name="Google Shape;2518;p183"/>
          <p:cNvSpPr txBox="1"/>
          <p:nvPr>
            <p:ph idx="17" type="body"/>
          </p:nvPr>
        </p:nvSpPr>
        <p:spPr>
          <a:xfrm>
            <a:off x="6783461"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2519" name="Shape 2519"/>
        <p:cNvGrpSpPr/>
        <p:nvPr/>
      </p:nvGrpSpPr>
      <p:grpSpPr>
        <a:xfrm>
          <a:off x="0" y="0"/>
          <a:ext cx="0" cy="0"/>
          <a:chOff x="0" y="0"/>
          <a:chExt cx="0" cy="0"/>
        </a:xfrm>
      </p:grpSpPr>
      <p:pic>
        <p:nvPicPr>
          <p:cNvPr id="2520" name="Google Shape;2520;p184"/>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2521" name="Google Shape;2521;p18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22" name="Google Shape;2522;p18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23" name="Google Shape;2523;p184"/>
          <p:cNvSpPr/>
          <p:nvPr/>
        </p:nvSpPr>
        <p:spPr>
          <a:xfrm>
            <a:off x="499094" y="-56560"/>
            <a:ext cx="8645100" cy="51999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24" name="Google Shape;2524;p184"/>
          <p:cNvSpPr/>
          <p:nvPr>
            <p:ph idx="2" type="pic"/>
          </p:nvPr>
        </p:nvSpPr>
        <p:spPr>
          <a:xfrm>
            <a:off x="2131272" y="2138864"/>
            <a:ext cx="482100" cy="463500"/>
          </a:xfrm>
          <a:prstGeom prst="rect">
            <a:avLst/>
          </a:prstGeom>
          <a:noFill/>
          <a:ln>
            <a:noFill/>
          </a:ln>
        </p:spPr>
      </p:sp>
      <p:sp>
        <p:nvSpPr>
          <p:cNvPr id="2525" name="Google Shape;2525;p184"/>
          <p:cNvSpPr/>
          <p:nvPr>
            <p:ph idx="3" type="pic"/>
          </p:nvPr>
        </p:nvSpPr>
        <p:spPr>
          <a:xfrm>
            <a:off x="3609820" y="2138864"/>
            <a:ext cx="482100" cy="463500"/>
          </a:xfrm>
          <a:prstGeom prst="rect">
            <a:avLst/>
          </a:prstGeom>
          <a:noFill/>
          <a:ln>
            <a:noFill/>
          </a:ln>
        </p:spPr>
      </p:sp>
      <p:sp>
        <p:nvSpPr>
          <p:cNvPr id="2526" name="Google Shape;2526;p184"/>
          <p:cNvSpPr/>
          <p:nvPr>
            <p:ph idx="4" type="pic"/>
          </p:nvPr>
        </p:nvSpPr>
        <p:spPr>
          <a:xfrm>
            <a:off x="5040434" y="2138864"/>
            <a:ext cx="482100" cy="463500"/>
          </a:xfrm>
          <a:prstGeom prst="rect">
            <a:avLst/>
          </a:prstGeom>
          <a:noFill/>
          <a:ln>
            <a:noFill/>
          </a:ln>
        </p:spPr>
      </p:sp>
      <p:sp>
        <p:nvSpPr>
          <p:cNvPr id="2527" name="Google Shape;2527;p184"/>
          <p:cNvSpPr/>
          <p:nvPr>
            <p:ph idx="5" type="pic"/>
          </p:nvPr>
        </p:nvSpPr>
        <p:spPr>
          <a:xfrm>
            <a:off x="6457421" y="2138864"/>
            <a:ext cx="482100" cy="463500"/>
          </a:xfrm>
          <a:prstGeom prst="rect">
            <a:avLst/>
          </a:prstGeom>
          <a:noFill/>
          <a:ln>
            <a:noFill/>
          </a:ln>
        </p:spPr>
      </p:sp>
      <p:sp>
        <p:nvSpPr>
          <p:cNvPr id="2528" name="Google Shape;2528;p184"/>
          <p:cNvSpPr txBox="1"/>
          <p:nvPr>
            <p:ph idx="6" type="body"/>
          </p:nvPr>
        </p:nvSpPr>
        <p:spPr>
          <a:xfrm>
            <a:off x="1621895"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29" name="Google Shape;2529;p184"/>
          <p:cNvSpPr txBox="1"/>
          <p:nvPr>
            <p:ph idx="7" type="body"/>
          </p:nvPr>
        </p:nvSpPr>
        <p:spPr>
          <a:xfrm>
            <a:off x="1621895"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30" name="Google Shape;2530;p184"/>
          <p:cNvSpPr txBox="1"/>
          <p:nvPr>
            <p:ph idx="8" type="body"/>
          </p:nvPr>
        </p:nvSpPr>
        <p:spPr>
          <a:xfrm>
            <a:off x="306394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31" name="Google Shape;2531;p184"/>
          <p:cNvSpPr txBox="1"/>
          <p:nvPr>
            <p:ph idx="9" type="body"/>
          </p:nvPr>
        </p:nvSpPr>
        <p:spPr>
          <a:xfrm>
            <a:off x="30639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32" name="Google Shape;2532;p184"/>
          <p:cNvSpPr txBox="1"/>
          <p:nvPr>
            <p:ph idx="13" type="body"/>
          </p:nvPr>
        </p:nvSpPr>
        <p:spPr>
          <a:xfrm>
            <a:off x="450599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33" name="Google Shape;2533;p184"/>
          <p:cNvSpPr txBox="1"/>
          <p:nvPr>
            <p:ph idx="14" type="body"/>
          </p:nvPr>
        </p:nvSpPr>
        <p:spPr>
          <a:xfrm>
            <a:off x="450599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34" name="Google Shape;2534;p184"/>
          <p:cNvSpPr txBox="1"/>
          <p:nvPr>
            <p:ph idx="15" type="body"/>
          </p:nvPr>
        </p:nvSpPr>
        <p:spPr>
          <a:xfrm>
            <a:off x="594804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35" name="Google Shape;2535;p184"/>
          <p:cNvSpPr txBox="1"/>
          <p:nvPr>
            <p:ph idx="16" type="body"/>
          </p:nvPr>
        </p:nvSpPr>
        <p:spPr>
          <a:xfrm>
            <a:off x="59480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2536" name="Shape 2536"/>
        <p:cNvGrpSpPr/>
        <p:nvPr/>
      </p:nvGrpSpPr>
      <p:grpSpPr>
        <a:xfrm>
          <a:off x="0" y="0"/>
          <a:ext cx="0" cy="0"/>
          <a:chOff x="0" y="0"/>
          <a:chExt cx="0" cy="0"/>
        </a:xfrm>
      </p:grpSpPr>
      <p:sp>
        <p:nvSpPr>
          <p:cNvPr id="2537" name="Google Shape;2537;p18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38" name="Google Shape;2538;p185"/>
          <p:cNvSpPr/>
          <p:nvPr/>
        </p:nvSpPr>
        <p:spPr>
          <a:xfrm>
            <a:off x="0" y="1328426"/>
            <a:ext cx="91362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39" name="Google Shape;2539;p185"/>
          <p:cNvSpPr/>
          <p:nvPr/>
        </p:nvSpPr>
        <p:spPr>
          <a:xfrm>
            <a:off x="1133751" y="1733061"/>
            <a:ext cx="14634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40" name="Google Shape;2540;p185"/>
          <p:cNvSpPr/>
          <p:nvPr/>
        </p:nvSpPr>
        <p:spPr>
          <a:xfrm>
            <a:off x="1159028" y="3013416"/>
            <a:ext cx="14379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41" name="Google Shape;2541;p185"/>
          <p:cNvSpPr/>
          <p:nvPr/>
        </p:nvSpPr>
        <p:spPr>
          <a:xfrm>
            <a:off x="2935480" y="1733061"/>
            <a:ext cx="14379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42" name="Google Shape;2542;p185"/>
          <p:cNvSpPr/>
          <p:nvPr/>
        </p:nvSpPr>
        <p:spPr>
          <a:xfrm>
            <a:off x="2960757" y="3013416"/>
            <a:ext cx="14379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43" name="Google Shape;2543;p185"/>
          <p:cNvSpPr/>
          <p:nvPr/>
        </p:nvSpPr>
        <p:spPr>
          <a:xfrm>
            <a:off x="4737209" y="1733061"/>
            <a:ext cx="14379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44" name="Google Shape;2544;p185"/>
          <p:cNvSpPr/>
          <p:nvPr/>
        </p:nvSpPr>
        <p:spPr>
          <a:xfrm>
            <a:off x="4762486" y="3013416"/>
            <a:ext cx="14379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45" name="Google Shape;2545;p185"/>
          <p:cNvSpPr/>
          <p:nvPr/>
        </p:nvSpPr>
        <p:spPr>
          <a:xfrm>
            <a:off x="6538937" y="1733061"/>
            <a:ext cx="14379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46" name="Google Shape;2546;p185"/>
          <p:cNvSpPr/>
          <p:nvPr/>
        </p:nvSpPr>
        <p:spPr>
          <a:xfrm>
            <a:off x="6564215" y="3013416"/>
            <a:ext cx="14379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47" name="Google Shape;2547;p185"/>
          <p:cNvSpPr/>
          <p:nvPr>
            <p:ph idx="2" type="pic"/>
          </p:nvPr>
        </p:nvSpPr>
        <p:spPr>
          <a:xfrm>
            <a:off x="1290845" y="2040273"/>
            <a:ext cx="310200" cy="298500"/>
          </a:xfrm>
          <a:prstGeom prst="rect">
            <a:avLst/>
          </a:prstGeom>
          <a:noFill/>
          <a:ln>
            <a:noFill/>
          </a:ln>
        </p:spPr>
      </p:sp>
      <p:sp>
        <p:nvSpPr>
          <p:cNvPr id="2548" name="Google Shape;2548;p185"/>
          <p:cNvSpPr/>
          <p:nvPr>
            <p:ph idx="3" type="pic"/>
          </p:nvPr>
        </p:nvSpPr>
        <p:spPr>
          <a:xfrm>
            <a:off x="1290845" y="3352829"/>
            <a:ext cx="310200" cy="298500"/>
          </a:xfrm>
          <a:prstGeom prst="rect">
            <a:avLst/>
          </a:prstGeom>
          <a:noFill/>
          <a:ln>
            <a:noFill/>
          </a:ln>
        </p:spPr>
      </p:sp>
      <p:sp>
        <p:nvSpPr>
          <p:cNvPr id="2549" name="Google Shape;2549;p185"/>
          <p:cNvSpPr/>
          <p:nvPr>
            <p:ph idx="4" type="pic"/>
          </p:nvPr>
        </p:nvSpPr>
        <p:spPr>
          <a:xfrm>
            <a:off x="3047752" y="2040273"/>
            <a:ext cx="310200" cy="298500"/>
          </a:xfrm>
          <a:prstGeom prst="rect">
            <a:avLst/>
          </a:prstGeom>
          <a:noFill/>
          <a:ln>
            <a:noFill/>
          </a:ln>
        </p:spPr>
      </p:sp>
      <p:sp>
        <p:nvSpPr>
          <p:cNvPr id="2550" name="Google Shape;2550;p185"/>
          <p:cNvSpPr/>
          <p:nvPr>
            <p:ph idx="5" type="pic"/>
          </p:nvPr>
        </p:nvSpPr>
        <p:spPr>
          <a:xfrm>
            <a:off x="3047752" y="3352829"/>
            <a:ext cx="310200" cy="298500"/>
          </a:xfrm>
          <a:prstGeom prst="rect">
            <a:avLst/>
          </a:prstGeom>
          <a:noFill/>
          <a:ln>
            <a:noFill/>
          </a:ln>
        </p:spPr>
      </p:sp>
      <p:sp>
        <p:nvSpPr>
          <p:cNvPr id="2551" name="Google Shape;2551;p185"/>
          <p:cNvSpPr/>
          <p:nvPr>
            <p:ph idx="6" type="pic"/>
          </p:nvPr>
        </p:nvSpPr>
        <p:spPr>
          <a:xfrm>
            <a:off x="4859563" y="2040273"/>
            <a:ext cx="310200" cy="298500"/>
          </a:xfrm>
          <a:prstGeom prst="rect">
            <a:avLst/>
          </a:prstGeom>
          <a:noFill/>
          <a:ln>
            <a:noFill/>
          </a:ln>
        </p:spPr>
      </p:sp>
      <p:sp>
        <p:nvSpPr>
          <p:cNvPr id="2552" name="Google Shape;2552;p185"/>
          <p:cNvSpPr/>
          <p:nvPr>
            <p:ph idx="7" type="pic"/>
          </p:nvPr>
        </p:nvSpPr>
        <p:spPr>
          <a:xfrm>
            <a:off x="4859563" y="3352829"/>
            <a:ext cx="310200" cy="298500"/>
          </a:xfrm>
          <a:prstGeom prst="rect">
            <a:avLst/>
          </a:prstGeom>
          <a:noFill/>
          <a:ln>
            <a:noFill/>
          </a:ln>
        </p:spPr>
      </p:sp>
      <p:sp>
        <p:nvSpPr>
          <p:cNvPr id="2553" name="Google Shape;2553;p185"/>
          <p:cNvSpPr/>
          <p:nvPr>
            <p:ph idx="8" type="pic"/>
          </p:nvPr>
        </p:nvSpPr>
        <p:spPr>
          <a:xfrm>
            <a:off x="6643850" y="2040273"/>
            <a:ext cx="310200" cy="298500"/>
          </a:xfrm>
          <a:prstGeom prst="rect">
            <a:avLst/>
          </a:prstGeom>
          <a:noFill/>
          <a:ln>
            <a:noFill/>
          </a:ln>
        </p:spPr>
      </p:sp>
      <p:sp>
        <p:nvSpPr>
          <p:cNvPr id="2554" name="Google Shape;2554;p185"/>
          <p:cNvSpPr/>
          <p:nvPr>
            <p:ph idx="9" type="pic"/>
          </p:nvPr>
        </p:nvSpPr>
        <p:spPr>
          <a:xfrm>
            <a:off x="6643850" y="3352829"/>
            <a:ext cx="310200" cy="298500"/>
          </a:xfrm>
          <a:prstGeom prst="rect">
            <a:avLst/>
          </a:prstGeom>
          <a:noFill/>
          <a:ln>
            <a:noFill/>
          </a:ln>
        </p:spPr>
      </p:sp>
      <p:pic>
        <p:nvPicPr>
          <p:cNvPr id="2555" name="Google Shape;2555;p18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556" name="Google Shape;2556;p18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57" name="Google Shape;2557;p18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58" name="Google Shape;2558;p185"/>
          <p:cNvSpPr txBox="1"/>
          <p:nvPr>
            <p:ph idx="13" type="body"/>
          </p:nvPr>
        </p:nvSpPr>
        <p:spPr>
          <a:xfrm>
            <a:off x="1634573" y="2071676"/>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59" name="Google Shape;2559;p185"/>
          <p:cNvSpPr txBox="1"/>
          <p:nvPr>
            <p:ph idx="14" type="body"/>
          </p:nvPr>
        </p:nvSpPr>
        <p:spPr>
          <a:xfrm>
            <a:off x="3411025" y="2071676"/>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60" name="Google Shape;2560;p185"/>
          <p:cNvSpPr txBox="1"/>
          <p:nvPr>
            <p:ph idx="15" type="body"/>
          </p:nvPr>
        </p:nvSpPr>
        <p:spPr>
          <a:xfrm>
            <a:off x="5209969" y="2071676"/>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61" name="Google Shape;2561;p185"/>
          <p:cNvSpPr txBox="1"/>
          <p:nvPr>
            <p:ph idx="16" type="body"/>
          </p:nvPr>
        </p:nvSpPr>
        <p:spPr>
          <a:xfrm>
            <a:off x="6985661" y="2071676"/>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62" name="Google Shape;2562;p185"/>
          <p:cNvSpPr txBox="1"/>
          <p:nvPr>
            <p:ph idx="17" type="body"/>
          </p:nvPr>
        </p:nvSpPr>
        <p:spPr>
          <a:xfrm>
            <a:off x="1634573" y="3358907"/>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63" name="Google Shape;2563;p185"/>
          <p:cNvSpPr txBox="1"/>
          <p:nvPr>
            <p:ph idx="18" type="body"/>
          </p:nvPr>
        </p:nvSpPr>
        <p:spPr>
          <a:xfrm>
            <a:off x="3411025" y="3358907"/>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64" name="Google Shape;2564;p185"/>
          <p:cNvSpPr txBox="1"/>
          <p:nvPr>
            <p:ph idx="19" type="body"/>
          </p:nvPr>
        </p:nvSpPr>
        <p:spPr>
          <a:xfrm>
            <a:off x="5209969" y="3358907"/>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65" name="Google Shape;2565;p185"/>
          <p:cNvSpPr txBox="1"/>
          <p:nvPr>
            <p:ph idx="20" type="body"/>
          </p:nvPr>
        </p:nvSpPr>
        <p:spPr>
          <a:xfrm>
            <a:off x="6985661" y="3358907"/>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2566" name="Shape 2566"/>
        <p:cNvGrpSpPr/>
        <p:nvPr/>
      </p:nvGrpSpPr>
      <p:grpSpPr>
        <a:xfrm>
          <a:off x="0" y="0"/>
          <a:ext cx="0" cy="0"/>
          <a:chOff x="0" y="0"/>
          <a:chExt cx="0" cy="0"/>
        </a:xfrm>
      </p:grpSpPr>
      <p:sp>
        <p:nvSpPr>
          <p:cNvPr id="2567" name="Google Shape;2567;p18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568" name="Google Shape;2568;p18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569" name="Google Shape;2569;p18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70" name="Google Shape;2570;p186"/>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1" name="Google Shape;2571;p186"/>
          <p:cNvSpPr txBox="1"/>
          <p:nvPr>
            <p:ph idx="2" type="body"/>
          </p:nvPr>
        </p:nvSpPr>
        <p:spPr>
          <a:xfrm>
            <a:off x="969159" y="1807658"/>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2" name="Google Shape;2572;p186"/>
          <p:cNvSpPr txBox="1"/>
          <p:nvPr>
            <p:ph idx="3" type="body"/>
          </p:nvPr>
        </p:nvSpPr>
        <p:spPr>
          <a:xfrm>
            <a:off x="969159" y="2043113"/>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3" name="Google Shape;2573;p186"/>
          <p:cNvSpPr txBox="1"/>
          <p:nvPr>
            <p:ph idx="4" type="body"/>
          </p:nvPr>
        </p:nvSpPr>
        <p:spPr>
          <a:xfrm>
            <a:off x="3795853" y="1807658"/>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4" name="Google Shape;2574;p186"/>
          <p:cNvSpPr txBox="1"/>
          <p:nvPr>
            <p:ph idx="5" type="body"/>
          </p:nvPr>
        </p:nvSpPr>
        <p:spPr>
          <a:xfrm>
            <a:off x="3795853" y="2043113"/>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5" name="Google Shape;2575;p186"/>
          <p:cNvSpPr txBox="1"/>
          <p:nvPr>
            <p:ph idx="6" type="body"/>
          </p:nvPr>
        </p:nvSpPr>
        <p:spPr>
          <a:xfrm>
            <a:off x="6697563" y="1807658"/>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6" name="Google Shape;2576;p186"/>
          <p:cNvSpPr txBox="1"/>
          <p:nvPr>
            <p:ph idx="7" type="body"/>
          </p:nvPr>
        </p:nvSpPr>
        <p:spPr>
          <a:xfrm>
            <a:off x="6697563" y="2043113"/>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7" name="Google Shape;2577;p186"/>
          <p:cNvSpPr txBox="1"/>
          <p:nvPr>
            <p:ph idx="8" type="body"/>
          </p:nvPr>
        </p:nvSpPr>
        <p:spPr>
          <a:xfrm>
            <a:off x="3795853" y="3103507"/>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8" name="Google Shape;2578;p186"/>
          <p:cNvSpPr txBox="1"/>
          <p:nvPr>
            <p:ph idx="9" type="body"/>
          </p:nvPr>
        </p:nvSpPr>
        <p:spPr>
          <a:xfrm>
            <a:off x="3795853" y="3338961"/>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9" name="Google Shape;2579;p186"/>
          <p:cNvSpPr txBox="1"/>
          <p:nvPr>
            <p:ph idx="13" type="body"/>
          </p:nvPr>
        </p:nvSpPr>
        <p:spPr>
          <a:xfrm>
            <a:off x="6697563" y="3103507"/>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0" name="Google Shape;2580;p186"/>
          <p:cNvSpPr txBox="1"/>
          <p:nvPr>
            <p:ph idx="14" type="body"/>
          </p:nvPr>
        </p:nvSpPr>
        <p:spPr>
          <a:xfrm>
            <a:off x="6697563" y="3338961"/>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1" name="Google Shape;2581;p186"/>
          <p:cNvSpPr txBox="1"/>
          <p:nvPr>
            <p:ph idx="15" type="body"/>
          </p:nvPr>
        </p:nvSpPr>
        <p:spPr>
          <a:xfrm>
            <a:off x="969159" y="3103507"/>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2" name="Google Shape;2582;p186"/>
          <p:cNvSpPr txBox="1"/>
          <p:nvPr>
            <p:ph idx="16" type="body"/>
          </p:nvPr>
        </p:nvSpPr>
        <p:spPr>
          <a:xfrm>
            <a:off x="969159" y="3338961"/>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3" name="Google Shape;2583;p186"/>
          <p:cNvSpPr txBox="1"/>
          <p:nvPr>
            <p:ph idx="17" type="body"/>
          </p:nvPr>
        </p:nvSpPr>
        <p:spPr>
          <a:xfrm>
            <a:off x="317969"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4" name="Google Shape;2584;p186"/>
          <p:cNvSpPr txBox="1"/>
          <p:nvPr>
            <p:ph idx="18" type="body"/>
          </p:nvPr>
        </p:nvSpPr>
        <p:spPr>
          <a:xfrm>
            <a:off x="3148634"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5" name="Google Shape;2585;p186"/>
          <p:cNvSpPr txBox="1"/>
          <p:nvPr>
            <p:ph idx="19" type="body"/>
          </p:nvPr>
        </p:nvSpPr>
        <p:spPr>
          <a:xfrm>
            <a:off x="6061308"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6" name="Google Shape;2586;p186"/>
          <p:cNvSpPr txBox="1"/>
          <p:nvPr>
            <p:ph idx="20" type="body"/>
          </p:nvPr>
        </p:nvSpPr>
        <p:spPr>
          <a:xfrm>
            <a:off x="317969" y="1784020"/>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7" name="Google Shape;2587;p186"/>
          <p:cNvSpPr txBox="1"/>
          <p:nvPr>
            <p:ph idx="21" type="body"/>
          </p:nvPr>
        </p:nvSpPr>
        <p:spPr>
          <a:xfrm>
            <a:off x="3148634" y="1784020"/>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8" name="Google Shape;2588;p186"/>
          <p:cNvSpPr txBox="1"/>
          <p:nvPr>
            <p:ph idx="22" type="body"/>
          </p:nvPr>
        </p:nvSpPr>
        <p:spPr>
          <a:xfrm>
            <a:off x="6061308" y="1784019"/>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2589" name="Shape 2589"/>
        <p:cNvGrpSpPr/>
        <p:nvPr/>
      </p:nvGrpSpPr>
      <p:grpSpPr>
        <a:xfrm>
          <a:off x="0" y="0"/>
          <a:ext cx="0" cy="0"/>
          <a:chOff x="0" y="0"/>
          <a:chExt cx="0" cy="0"/>
        </a:xfrm>
      </p:grpSpPr>
      <p:sp>
        <p:nvSpPr>
          <p:cNvPr id="2590" name="Google Shape;2590;p187"/>
          <p:cNvSpPr txBox="1"/>
          <p:nvPr>
            <p:ph idx="1" type="body"/>
          </p:nvPr>
        </p:nvSpPr>
        <p:spPr>
          <a:xfrm>
            <a:off x="305916"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91" name="Google Shape;2591;p187"/>
          <p:cNvSpPr txBox="1"/>
          <p:nvPr>
            <p:ph idx="2" type="body"/>
          </p:nvPr>
        </p:nvSpPr>
        <p:spPr>
          <a:xfrm>
            <a:off x="3431914"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92" name="Google Shape;2592;p18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593" name="Google Shape;2593;p18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594" name="Google Shape;2594;p18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95" name="Google Shape;2595;p187"/>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96" name="Google Shape;2596;p187"/>
          <p:cNvSpPr/>
          <p:nvPr/>
        </p:nvSpPr>
        <p:spPr>
          <a:xfrm flipH="1" rot="5400000">
            <a:off x="2866852" y="2531033"/>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7" name="Google Shape;2597;p187"/>
          <p:cNvSpPr/>
          <p:nvPr/>
        </p:nvSpPr>
        <p:spPr>
          <a:xfrm flipH="1" rot="5400000">
            <a:off x="5972651" y="2531033"/>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8" name="Google Shape;2598;p187"/>
          <p:cNvSpPr txBox="1"/>
          <p:nvPr>
            <p:ph idx="4" type="body"/>
          </p:nvPr>
        </p:nvSpPr>
        <p:spPr>
          <a:xfrm>
            <a:off x="306297" y="1853306"/>
            <a:ext cx="2320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99" name="Google Shape;2599;p187"/>
          <p:cNvSpPr txBox="1"/>
          <p:nvPr>
            <p:ph idx="5" type="body"/>
          </p:nvPr>
        </p:nvSpPr>
        <p:spPr>
          <a:xfrm>
            <a:off x="3427041" y="1853306"/>
            <a:ext cx="2305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00" name="Google Shape;2600;p187"/>
          <p:cNvSpPr txBox="1"/>
          <p:nvPr>
            <p:ph idx="6" type="body"/>
          </p:nvPr>
        </p:nvSpPr>
        <p:spPr>
          <a:xfrm>
            <a:off x="6532841" y="1853306"/>
            <a:ext cx="2305200" cy="14370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2601" name="Shape 2601"/>
        <p:cNvGrpSpPr/>
        <p:nvPr/>
      </p:nvGrpSpPr>
      <p:grpSpPr>
        <a:xfrm>
          <a:off x="0" y="0"/>
          <a:ext cx="0" cy="0"/>
          <a:chOff x="0" y="0"/>
          <a:chExt cx="0" cy="0"/>
        </a:xfrm>
      </p:grpSpPr>
      <p:sp>
        <p:nvSpPr>
          <p:cNvPr id="2602" name="Google Shape;2602;p188"/>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03" name="Google Shape;2603;p188"/>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04" name="Google Shape;2604;p188"/>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05" name="Google Shape;2605;p188"/>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06" name="Google Shape;2606;p188"/>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07" name="Google Shape;2607;p188"/>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08" name="Google Shape;2608;p188"/>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09" name="Google Shape;2609;p188"/>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10" name="Google Shape;2610;p188"/>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11" name="Google Shape;2611;p188"/>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12" name="Google Shape;2612;p188"/>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13" name="Google Shape;2613;p188"/>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14" name="Google Shape;2614;p188"/>
          <p:cNvSpPr txBox="1"/>
          <p:nvPr>
            <p:ph idx="1" type="body"/>
          </p:nvPr>
        </p:nvSpPr>
        <p:spPr>
          <a:xfrm>
            <a:off x="1441585" y="2287826"/>
            <a:ext cx="62610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15" name="Google Shape;2615;p188"/>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b="0" i="0" lang="en" sz="800" u="none" cap="none" strike="noStrike">
                <a:solidFill>
                  <a:schemeClr val="accent2"/>
                </a:solidFill>
                <a:latin typeface="Arial"/>
                <a:ea typeface="Arial"/>
                <a:cs typeface="Arial"/>
                <a:sym typeface="Arial"/>
              </a:rPr>
              <a:t>‹#›</a:t>
            </a:fld>
            <a:endParaRPr b="0" i="0" sz="1400" u="none" cap="none" strike="noStrike">
              <a:solidFill>
                <a:schemeClr val="accent2"/>
              </a:solidFill>
              <a:latin typeface="Arial"/>
              <a:ea typeface="Arial"/>
              <a:cs typeface="Arial"/>
              <a:sym typeface="Aria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2616" name="Shape 2616"/>
        <p:cNvGrpSpPr/>
        <p:nvPr/>
      </p:nvGrpSpPr>
      <p:grpSpPr>
        <a:xfrm>
          <a:off x="0" y="0"/>
          <a:ext cx="0" cy="0"/>
          <a:chOff x="0" y="0"/>
          <a:chExt cx="0" cy="0"/>
        </a:xfrm>
      </p:grpSpPr>
      <p:sp>
        <p:nvSpPr>
          <p:cNvPr id="2617" name="Google Shape;2617;p189"/>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18" name="Google Shape;2618;p189"/>
          <p:cNvSpPr/>
          <p:nvPr/>
        </p:nvSpPr>
        <p:spPr>
          <a:xfrm rot="10800000">
            <a:off x="0" y="-1"/>
            <a:ext cx="9144000" cy="5143500"/>
          </a:xfrm>
          <a:prstGeom prst="rect">
            <a:avLst/>
          </a:pr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19" name="Google Shape;2619;p189"/>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20" name="Google Shape;2620;p189"/>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21" name="Google Shape;2621;p189"/>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22" name="Google Shape;2622;p189"/>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23" name="Google Shape;2623;p189"/>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24" name="Google Shape;2624;p189"/>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25" name="Google Shape;2625;p189"/>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26" name="Google Shape;2626;p189"/>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27" name="Google Shape;2627;p189"/>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28" name="Google Shape;2628;p189"/>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b="0" i="0" lang="en" sz="800" u="none" cap="none" strike="noStrike">
                <a:solidFill>
                  <a:schemeClr val="accent2"/>
                </a:solidFill>
                <a:latin typeface="Arial"/>
                <a:ea typeface="Arial"/>
                <a:cs typeface="Arial"/>
                <a:sym typeface="Arial"/>
              </a:rPr>
              <a:t>‹#›</a:t>
            </a:fld>
            <a:endParaRPr b="0" i="0" sz="1400" u="none" cap="none" strike="noStrike">
              <a:solidFill>
                <a:schemeClr val="accent2"/>
              </a:solidFill>
              <a:latin typeface="Arial"/>
              <a:ea typeface="Arial"/>
              <a:cs typeface="Arial"/>
              <a:sym typeface="Arial"/>
            </a:endParaRPr>
          </a:p>
        </p:txBody>
      </p:sp>
      <p:grpSp>
        <p:nvGrpSpPr>
          <p:cNvPr id="2629" name="Google Shape;2629;p189"/>
          <p:cNvGrpSpPr/>
          <p:nvPr/>
        </p:nvGrpSpPr>
        <p:grpSpPr>
          <a:xfrm flipH="1">
            <a:off x="-2649" y="1467179"/>
            <a:ext cx="1804234" cy="3598068"/>
            <a:chOff x="9341353" y="226377"/>
            <a:chExt cx="3008562" cy="5999780"/>
          </a:xfrm>
        </p:grpSpPr>
        <p:sp>
          <p:nvSpPr>
            <p:cNvPr id="2630" name="Google Shape;2630;p189"/>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31" name="Google Shape;2631;p189"/>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32" name="Google Shape;2632;p189"/>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33" name="Google Shape;2633;p189"/>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34" name="Google Shape;2634;p189"/>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35" name="Google Shape;2635;p189"/>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36" name="Google Shape;2636;p189"/>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37" name="Google Shape;2637;p189"/>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38" name="Google Shape;2638;p189"/>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sp>
        <p:nvSpPr>
          <p:cNvPr id="2639" name="Google Shape;2639;p189"/>
          <p:cNvSpPr txBox="1"/>
          <p:nvPr>
            <p:ph idx="1" type="body"/>
          </p:nvPr>
        </p:nvSpPr>
        <p:spPr>
          <a:xfrm>
            <a:off x="1441585" y="2287826"/>
            <a:ext cx="62610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2640" name="Shape 2640"/>
        <p:cNvGrpSpPr/>
        <p:nvPr/>
      </p:nvGrpSpPr>
      <p:grpSpPr>
        <a:xfrm>
          <a:off x="0" y="0"/>
          <a:ext cx="0" cy="0"/>
          <a:chOff x="0" y="0"/>
          <a:chExt cx="0" cy="0"/>
        </a:xfrm>
      </p:grpSpPr>
      <p:sp>
        <p:nvSpPr>
          <p:cNvPr id="2641" name="Google Shape;2641;p190"/>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42" name="Google Shape;2642;p190"/>
          <p:cNvSpPr/>
          <p:nvPr/>
        </p:nvSpPr>
        <p:spPr>
          <a:xfrm rot="10800000">
            <a:off x="0" y="-1"/>
            <a:ext cx="9144000" cy="5143500"/>
          </a:xfrm>
          <a:prstGeom prst="rect">
            <a:avLst/>
          </a:prstGeom>
          <a:solidFill>
            <a:schemeClr val="accent1"/>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43" name="Google Shape;2643;p190"/>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44" name="Google Shape;2644;p190"/>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45" name="Google Shape;2645;p190"/>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46" name="Google Shape;2646;p190"/>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47" name="Google Shape;2647;p190"/>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48" name="Google Shape;2648;p190"/>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49" name="Google Shape;2649;p190"/>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50" name="Google Shape;2650;p190"/>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51" name="Google Shape;2651;p190"/>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52" name="Google Shape;2652;p190"/>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b="0" i="0" lang="en" sz="800" u="none" cap="none" strike="noStrike">
                <a:solidFill>
                  <a:schemeClr val="accent2"/>
                </a:solidFill>
                <a:latin typeface="Arial"/>
                <a:ea typeface="Arial"/>
                <a:cs typeface="Arial"/>
                <a:sym typeface="Arial"/>
              </a:rPr>
              <a:t>‹#›</a:t>
            </a:fld>
            <a:endParaRPr b="0" i="0" sz="1400" u="none" cap="none" strike="noStrike">
              <a:solidFill>
                <a:schemeClr val="accent2"/>
              </a:solidFill>
              <a:latin typeface="Arial"/>
              <a:ea typeface="Arial"/>
              <a:cs typeface="Arial"/>
              <a:sym typeface="Arial"/>
            </a:endParaRPr>
          </a:p>
        </p:txBody>
      </p:sp>
      <p:grpSp>
        <p:nvGrpSpPr>
          <p:cNvPr id="2653" name="Google Shape;2653;p190"/>
          <p:cNvGrpSpPr/>
          <p:nvPr/>
        </p:nvGrpSpPr>
        <p:grpSpPr>
          <a:xfrm flipH="1">
            <a:off x="-2649" y="1467179"/>
            <a:ext cx="1804234" cy="3598068"/>
            <a:chOff x="9341353" y="226377"/>
            <a:chExt cx="3008562" cy="5999780"/>
          </a:xfrm>
        </p:grpSpPr>
        <p:sp>
          <p:nvSpPr>
            <p:cNvPr id="2654" name="Google Shape;2654;p190"/>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55" name="Google Shape;2655;p190"/>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56" name="Google Shape;2656;p190"/>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57" name="Google Shape;2657;p190"/>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58" name="Google Shape;2658;p190"/>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59" name="Google Shape;2659;p190"/>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60" name="Google Shape;2660;p190"/>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61" name="Google Shape;2661;p190"/>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62" name="Google Shape;2662;p190"/>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sp>
        <p:nvSpPr>
          <p:cNvPr id="2663" name="Google Shape;2663;p190"/>
          <p:cNvSpPr txBox="1"/>
          <p:nvPr>
            <p:ph idx="1" type="body"/>
          </p:nvPr>
        </p:nvSpPr>
        <p:spPr>
          <a:xfrm>
            <a:off x="1441585" y="2287826"/>
            <a:ext cx="62610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2664" name="Shape 2664"/>
        <p:cNvGrpSpPr/>
        <p:nvPr/>
      </p:nvGrpSpPr>
      <p:grpSpPr>
        <a:xfrm>
          <a:off x="0" y="0"/>
          <a:ext cx="0" cy="0"/>
          <a:chOff x="0" y="0"/>
          <a:chExt cx="0" cy="0"/>
        </a:xfrm>
      </p:grpSpPr>
      <p:pic>
        <p:nvPicPr>
          <p:cNvPr id="2665" name="Google Shape;2665;p191"/>
          <p:cNvPicPr preferRelativeResize="0"/>
          <p:nvPr/>
        </p:nvPicPr>
        <p:blipFill rotWithShape="1">
          <a:blip r:embed="rId2">
            <a:alphaModFix/>
          </a:blip>
          <a:srcRect b="0" l="0" r="0" t="0"/>
          <a:stretch/>
        </p:blipFill>
        <p:spPr>
          <a:xfrm>
            <a:off x="7254595" y="251767"/>
            <a:ext cx="1583415" cy="361669"/>
          </a:xfrm>
          <a:prstGeom prst="rect">
            <a:avLst/>
          </a:prstGeom>
          <a:noFill/>
          <a:ln>
            <a:noFill/>
          </a:ln>
        </p:spPr>
      </p:pic>
      <p:grpSp>
        <p:nvGrpSpPr>
          <p:cNvPr id="2666" name="Google Shape;2666;p191"/>
          <p:cNvGrpSpPr/>
          <p:nvPr/>
        </p:nvGrpSpPr>
        <p:grpSpPr>
          <a:xfrm flipH="1">
            <a:off x="-3925" y="346968"/>
            <a:ext cx="2256421" cy="4499835"/>
            <a:chOff x="9188953" y="73977"/>
            <a:chExt cx="3008562" cy="5999780"/>
          </a:xfrm>
        </p:grpSpPr>
        <p:sp>
          <p:nvSpPr>
            <p:cNvPr id="2667" name="Google Shape;2667;p191"/>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68" name="Google Shape;2668;p191"/>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69" name="Google Shape;2669;p191"/>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70" name="Google Shape;2670;p191"/>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71" name="Google Shape;2671;p191"/>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72" name="Google Shape;2672;p191"/>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73" name="Google Shape;2673;p191"/>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674" name="Google Shape;2674;p191"/>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sp>
        <p:nvSpPr>
          <p:cNvPr id="2675" name="Google Shape;2675;p191"/>
          <p:cNvSpPr txBox="1"/>
          <p:nvPr>
            <p:ph idx="1" type="body"/>
          </p:nvPr>
        </p:nvSpPr>
        <p:spPr>
          <a:xfrm>
            <a:off x="776490" y="2349773"/>
            <a:ext cx="6261000" cy="4434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2700"/>
              <a:buNone/>
              <a:defRPr b="1" sz="27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2676" name="Shape 2676"/>
        <p:cNvGrpSpPr/>
        <p:nvPr/>
      </p:nvGrpSpPr>
      <p:grpSpPr>
        <a:xfrm>
          <a:off x="0" y="0"/>
          <a:ext cx="0" cy="0"/>
          <a:chOff x="0" y="0"/>
          <a:chExt cx="0" cy="0"/>
        </a:xfrm>
      </p:grpSpPr>
      <p:sp>
        <p:nvSpPr>
          <p:cNvPr id="2677" name="Google Shape;2677;p192"/>
          <p:cNvSpPr/>
          <p:nvPr/>
        </p:nvSpPr>
        <p:spPr>
          <a:xfrm>
            <a:off x="0" y="0"/>
            <a:ext cx="9144000" cy="51435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78" name="Google Shape;2678;p192"/>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79" name="Google Shape;2679;p192"/>
          <p:cNvSpPr/>
          <p:nvPr>
            <p:ph idx="2" type="pic"/>
          </p:nvPr>
        </p:nvSpPr>
        <p:spPr>
          <a:xfrm>
            <a:off x="812131" y="996401"/>
            <a:ext cx="298500" cy="298500"/>
          </a:xfrm>
          <a:prstGeom prst="rect">
            <a:avLst/>
          </a:prstGeom>
          <a:noFill/>
          <a:ln>
            <a:noFill/>
          </a:ln>
        </p:spPr>
      </p:sp>
      <p:cxnSp>
        <p:nvCxnSpPr>
          <p:cNvPr id="2680" name="Google Shape;2680;p192"/>
          <p:cNvCxnSpPr/>
          <p:nvPr/>
        </p:nvCxnSpPr>
        <p:spPr>
          <a:xfrm>
            <a:off x="0" y="1500036"/>
            <a:ext cx="1624200" cy="10500"/>
          </a:xfrm>
          <a:prstGeom prst="straightConnector1">
            <a:avLst/>
          </a:prstGeom>
          <a:noFill/>
          <a:ln cap="flat" cmpd="sng" w="38100">
            <a:solidFill>
              <a:schemeClr val="lt1"/>
            </a:solidFill>
            <a:prstDash val="solid"/>
            <a:miter lim="800000"/>
            <a:headEnd len="sm" w="sm" type="none"/>
            <a:tailEnd len="sm" w="sm" type="none"/>
          </a:ln>
        </p:spPr>
      </p:cxnSp>
      <p:sp>
        <p:nvSpPr>
          <p:cNvPr id="2681" name="Google Shape;2681;p192"/>
          <p:cNvSpPr txBox="1"/>
          <p:nvPr>
            <p:ph idx="1" type="body"/>
          </p:nvPr>
        </p:nvSpPr>
        <p:spPr>
          <a:xfrm>
            <a:off x="771713" y="1791686"/>
            <a:ext cx="6261000" cy="913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700"/>
              <a:buNone/>
              <a:defRPr b="1" sz="2700">
                <a:solidFill>
                  <a:schemeClr val="accen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82" name="Google Shape;2682;p192"/>
          <p:cNvSpPr txBox="1"/>
          <p:nvPr>
            <p:ph idx="3" type="body"/>
          </p:nvPr>
        </p:nvSpPr>
        <p:spPr>
          <a:xfrm>
            <a:off x="771713" y="2812114"/>
            <a:ext cx="4653600" cy="7665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2"/>
              </a:buClr>
              <a:buSzPts val="1100"/>
              <a:buNone/>
              <a:defRPr b="0" sz="1100">
                <a:solidFill>
                  <a:schemeClr val="lt2"/>
                </a:solidFill>
                <a:latin typeface="Arial"/>
                <a:ea typeface="Arial"/>
                <a:cs typeface="Arial"/>
                <a:sym typeface="Arial"/>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209" name="Shape 209"/>
        <p:cNvGrpSpPr/>
        <p:nvPr/>
      </p:nvGrpSpPr>
      <p:grpSpPr>
        <a:xfrm>
          <a:off x="0" y="0"/>
          <a:ext cx="0" cy="0"/>
          <a:chOff x="0" y="0"/>
          <a:chExt cx="0" cy="0"/>
        </a:xfrm>
      </p:grpSpPr>
      <p:sp>
        <p:nvSpPr>
          <p:cNvPr id="210" name="Google Shape;210;p2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1" name="Google Shape;211;p20"/>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2" name="Google Shape;212;p20"/>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3" name="Google Shape;213;p20"/>
          <p:cNvSpPr/>
          <p:nvPr>
            <p:ph idx="2" type="pic"/>
          </p:nvPr>
        </p:nvSpPr>
        <p:spPr>
          <a:xfrm>
            <a:off x="4681331" y="1415945"/>
            <a:ext cx="4095000" cy="2722500"/>
          </a:xfrm>
          <a:prstGeom prst="rect">
            <a:avLst/>
          </a:prstGeom>
          <a:solidFill>
            <a:srgbClr val="DDE6EF"/>
          </a:solidFill>
          <a:ln>
            <a:noFill/>
          </a:ln>
        </p:spPr>
      </p:sp>
      <p:sp>
        <p:nvSpPr>
          <p:cNvPr id="214" name="Google Shape;214;p2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5" name="Google Shape;215;p20"/>
          <p:cNvSpPr txBox="1"/>
          <p:nvPr>
            <p:ph idx="1" type="body"/>
          </p:nvPr>
        </p:nvSpPr>
        <p:spPr>
          <a:xfrm>
            <a:off x="305991" y="1415944"/>
            <a:ext cx="4087200" cy="27225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16" name="Google Shape;216;p2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17" name="Google Shape;217;p20"/>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2683" name="Shape 2683"/>
        <p:cNvGrpSpPr/>
        <p:nvPr/>
      </p:nvGrpSpPr>
      <p:grpSpPr>
        <a:xfrm>
          <a:off x="0" y="0"/>
          <a:ext cx="0" cy="0"/>
          <a:chOff x="0" y="0"/>
          <a:chExt cx="0" cy="0"/>
        </a:xfrm>
      </p:grpSpPr>
      <p:sp>
        <p:nvSpPr>
          <p:cNvPr id="2684" name="Google Shape;2684;p193"/>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685" name="Google Shape;2685;p193"/>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686" name="Google Shape;2686;p193"/>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687" name="Google Shape;2687;p193"/>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688" name="Google Shape;2688;p193"/>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689" name="Google Shape;2689;p193"/>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690" name="Google Shape;2690;p193"/>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691" name="Google Shape;2691;p193"/>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692" name="Google Shape;2692;p193"/>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693" name="Google Shape;2693;p193"/>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694" name="Google Shape;2694;p193"/>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695" name="Google Shape;2695;p193"/>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47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cxnSp>
        <p:nvCxnSpPr>
          <p:cNvPr id="2696" name="Google Shape;2696;p193"/>
          <p:cNvCxnSpPr/>
          <p:nvPr/>
        </p:nvCxnSpPr>
        <p:spPr>
          <a:xfrm>
            <a:off x="3289746" y="2971361"/>
            <a:ext cx="0" cy="1192500"/>
          </a:xfrm>
          <a:prstGeom prst="straightConnector1">
            <a:avLst/>
          </a:prstGeom>
          <a:noFill/>
          <a:ln cap="flat" cmpd="sng" w="9525">
            <a:solidFill>
              <a:schemeClr val="lt2"/>
            </a:solidFill>
            <a:prstDash val="solid"/>
            <a:round/>
            <a:headEnd len="sm" w="sm" type="none"/>
            <a:tailEnd len="sm" w="sm" type="none"/>
          </a:ln>
        </p:spPr>
      </p:cxnSp>
      <p:sp>
        <p:nvSpPr>
          <p:cNvPr id="2697" name="Google Shape;2697;p193"/>
          <p:cNvSpPr txBox="1"/>
          <p:nvPr>
            <p:ph idx="1" type="body"/>
          </p:nvPr>
        </p:nvSpPr>
        <p:spPr>
          <a:xfrm>
            <a:off x="3289746" y="1978606"/>
            <a:ext cx="56256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698" name="Google Shape;2698;p193"/>
          <p:cNvSpPr txBox="1"/>
          <p:nvPr>
            <p:ph idx="2" type="body"/>
          </p:nvPr>
        </p:nvSpPr>
        <p:spPr>
          <a:xfrm>
            <a:off x="3497679" y="2971355"/>
            <a:ext cx="5625600" cy="3186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699" name="Google Shape;2699;p193"/>
          <p:cNvSpPr txBox="1"/>
          <p:nvPr>
            <p:ph idx="3" type="body"/>
          </p:nvPr>
        </p:nvSpPr>
        <p:spPr>
          <a:xfrm>
            <a:off x="3497679" y="3452196"/>
            <a:ext cx="5625600" cy="3186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700" name="Google Shape;2700;p193"/>
          <p:cNvSpPr txBox="1"/>
          <p:nvPr>
            <p:ph idx="4" type="body"/>
          </p:nvPr>
        </p:nvSpPr>
        <p:spPr>
          <a:xfrm>
            <a:off x="3497679" y="3933037"/>
            <a:ext cx="5625600" cy="21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1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pic>
        <p:nvPicPr>
          <p:cNvPr id="2701" name="Google Shape;2701;p193"/>
          <p:cNvPicPr preferRelativeResize="0"/>
          <p:nvPr/>
        </p:nvPicPr>
        <p:blipFill rotWithShape="1">
          <a:blip r:embed="rId2">
            <a:alphaModFix/>
          </a:blip>
          <a:srcRect b="0" l="0" r="0" t="0"/>
          <a:stretch/>
        </p:blipFill>
        <p:spPr>
          <a:xfrm>
            <a:off x="344029" y="423109"/>
            <a:ext cx="1668854" cy="381211"/>
          </a:xfrm>
          <a:prstGeom prst="rect">
            <a:avLst/>
          </a:prstGeom>
          <a:noFill/>
          <a:ln>
            <a:noFill/>
          </a:ln>
        </p:spPr>
      </p:pic>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2702" name="Shape 2702"/>
        <p:cNvGrpSpPr/>
        <p:nvPr/>
      </p:nvGrpSpPr>
      <p:grpSpPr>
        <a:xfrm>
          <a:off x="0" y="0"/>
          <a:ext cx="0" cy="0"/>
          <a:chOff x="0" y="0"/>
          <a:chExt cx="0" cy="0"/>
        </a:xfrm>
      </p:grpSpPr>
      <p:sp>
        <p:nvSpPr>
          <p:cNvPr id="2703" name="Google Shape;2703;p194"/>
          <p:cNvSpPr/>
          <p:nvPr>
            <p:ph idx="2" type="pic"/>
          </p:nvPr>
        </p:nvSpPr>
        <p:spPr>
          <a:xfrm>
            <a:off x="0" y="-1"/>
            <a:ext cx="9144000" cy="4297800"/>
          </a:xfrm>
          <a:prstGeom prst="rect">
            <a:avLst/>
          </a:prstGeom>
          <a:noFill/>
          <a:ln>
            <a:noFill/>
          </a:ln>
        </p:spPr>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2704" name="Shape 2704"/>
        <p:cNvGrpSpPr/>
        <p:nvPr/>
      </p:nvGrpSpPr>
      <p:grpSpPr>
        <a:xfrm>
          <a:off x="0" y="0"/>
          <a:ext cx="0" cy="0"/>
          <a:chOff x="0" y="0"/>
          <a:chExt cx="0" cy="0"/>
        </a:xfrm>
      </p:grpSpPr>
      <p:sp>
        <p:nvSpPr>
          <p:cNvPr id="2705" name="Google Shape;2705;p19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706" name="Google Shape;2706;p19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707" name="Google Shape;2707;p19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08" name="Google Shape;2708;p19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2709" name="Google Shape;2709;p195"/>
          <p:cNvGrpSpPr/>
          <p:nvPr/>
        </p:nvGrpSpPr>
        <p:grpSpPr>
          <a:xfrm>
            <a:off x="3579668" y="1709130"/>
            <a:ext cx="830847" cy="841854"/>
            <a:chOff x="407988" y="2288174"/>
            <a:chExt cx="1107796" cy="1122472"/>
          </a:xfrm>
        </p:grpSpPr>
        <p:sp>
          <p:nvSpPr>
            <p:cNvPr id="2710" name="Google Shape;2710;p195"/>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11" name="Google Shape;2711;p195"/>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712" name="Google Shape;2712;p195"/>
          <p:cNvGrpSpPr/>
          <p:nvPr/>
        </p:nvGrpSpPr>
        <p:grpSpPr>
          <a:xfrm>
            <a:off x="1307509" y="1705823"/>
            <a:ext cx="830847" cy="841854"/>
            <a:chOff x="4114884" y="2288174"/>
            <a:chExt cx="1107796" cy="1122472"/>
          </a:xfrm>
        </p:grpSpPr>
        <p:sp>
          <p:nvSpPr>
            <p:cNvPr id="2713" name="Google Shape;2713;p195"/>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14" name="Google Shape;2714;p195"/>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715" name="Google Shape;2715;p195"/>
          <p:cNvGrpSpPr/>
          <p:nvPr/>
        </p:nvGrpSpPr>
        <p:grpSpPr>
          <a:xfrm>
            <a:off x="3583247" y="2971572"/>
            <a:ext cx="830847" cy="841854"/>
            <a:chOff x="7676518" y="2293508"/>
            <a:chExt cx="1107796" cy="1122472"/>
          </a:xfrm>
        </p:grpSpPr>
        <p:sp>
          <p:nvSpPr>
            <p:cNvPr id="2716" name="Google Shape;2716;p195"/>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17" name="Google Shape;2717;p195"/>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718" name="Google Shape;2718;p195"/>
          <p:cNvGrpSpPr/>
          <p:nvPr/>
        </p:nvGrpSpPr>
        <p:grpSpPr>
          <a:xfrm>
            <a:off x="5849369" y="1709774"/>
            <a:ext cx="830847" cy="841854"/>
            <a:chOff x="407988" y="2288174"/>
            <a:chExt cx="1107796" cy="1122472"/>
          </a:xfrm>
        </p:grpSpPr>
        <p:sp>
          <p:nvSpPr>
            <p:cNvPr id="2719" name="Google Shape;2719;p195"/>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20" name="Google Shape;2720;p195"/>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721" name="Google Shape;2721;p195"/>
          <p:cNvGrpSpPr/>
          <p:nvPr/>
        </p:nvGrpSpPr>
        <p:grpSpPr>
          <a:xfrm>
            <a:off x="1324378" y="2975693"/>
            <a:ext cx="830847" cy="841854"/>
            <a:chOff x="4114884" y="2288174"/>
            <a:chExt cx="1107796" cy="1122472"/>
          </a:xfrm>
        </p:grpSpPr>
        <p:sp>
          <p:nvSpPr>
            <p:cNvPr id="2722" name="Google Shape;2722;p195"/>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23" name="Google Shape;2723;p195"/>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724" name="Google Shape;2724;p195"/>
          <p:cNvGrpSpPr/>
          <p:nvPr/>
        </p:nvGrpSpPr>
        <p:grpSpPr>
          <a:xfrm>
            <a:off x="5803383" y="2975693"/>
            <a:ext cx="830847" cy="841854"/>
            <a:chOff x="7676518" y="2293508"/>
            <a:chExt cx="1107796" cy="1122472"/>
          </a:xfrm>
        </p:grpSpPr>
        <p:sp>
          <p:nvSpPr>
            <p:cNvPr id="2725" name="Google Shape;2725;p195"/>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26" name="Google Shape;2726;p195"/>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2727" name="Google Shape;2727;p195"/>
          <p:cNvSpPr/>
          <p:nvPr>
            <p:ph idx="2" type="pic"/>
          </p:nvPr>
        </p:nvSpPr>
        <p:spPr>
          <a:xfrm>
            <a:off x="1604705" y="1988654"/>
            <a:ext cx="273900" cy="273900"/>
          </a:xfrm>
          <a:prstGeom prst="rect">
            <a:avLst/>
          </a:prstGeom>
          <a:noFill/>
          <a:ln>
            <a:noFill/>
          </a:ln>
        </p:spPr>
      </p:sp>
      <p:sp>
        <p:nvSpPr>
          <p:cNvPr id="2728" name="Google Shape;2728;p195"/>
          <p:cNvSpPr/>
          <p:nvPr>
            <p:ph idx="3" type="pic"/>
          </p:nvPr>
        </p:nvSpPr>
        <p:spPr>
          <a:xfrm>
            <a:off x="1604705" y="3255920"/>
            <a:ext cx="273900" cy="273900"/>
          </a:xfrm>
          <a:prstGeom prst="rect">
            <a:avLst/>
          </a:prstGeom>
          <a:noFill/>
          <a:ln>
            <a:noFill/>
          </a:ln>
        </p:spPr>
      </p:sp>
      <p:sp>
        <p:nvSpPr>
          <p:cNvPr id="2729" name="Google Shape;2729;p195"/>
          <p:cNvSpPr/>
          <p:nvPr>
            <p:ph idx="4" type="pic"/>
          </p:nvPr>
        </p:nvSpPr>
        <p:spPr>
          <a:xfrm>
            <a:off x="3881398" y="3255920"/>
            <a:ext cx="273900" cy="273900"/>
          </a:xfrm>
          <a:prstGeom prst="rect">
            <a:avLst/>
          </a:prstGeom>
          <a:noFill/>
          <a:ln>
            <a:noFill/>
          </a:ln>
        </p:spPr>
      </p:sp>
      <p:sp>
        <p:nvSpPr>
          <p:cNvPr id="2730" name="Google Shape;2730;p195"/>
          <p:cNvSpPr/>
          <p:nvPr>
            <p:ph idx="5" type="pic"/>
          </p:nvPr>
        </p:nvSpPr>
        <p:spPr>
          <a:xfrm>
            <a:off x="3881398" y="1982753"/>
            <a:ext cx="273900" cy="273900"/>
          </a:xfrm>
          <a:prstGeom prst="rect">
            <a:avLst/>
          </a:prstGeom>
          <a:noFill/>
          <a:ln>
            <a:noFill/>
          </a:ln>
        </p:spPr>
      </p:sp>
      <p:sp>
        <p:nvSpPr>
          <p:cNvPr id="2731" name="Google Shape;2731;p195"/>
          <p:cNvSpPr/>
          <p:nvPr>
            <p:ph idx="6" type="pic"/>
          </p:nvPr>
        </p:nvSpPr>
        <p:spPr>
          <a:xfrm>
            <a:off x="6134051" y="1982753"/>
            <a:ext cx="273900" cy="273900"/>
          </a:xfrm>
          <a:prstGeom prst="rect">
            <a:avLst/>
          </a:prstGeom>
          <a:noFill/>
          <a:ln>
            <a:noFill/>
          </a:ln>
        </p:spPr>
      </p:sp>
      <p:sp>
        <p:nvSpPr>
          <p:cNvPr id="2732" name="Google Shape;2732;p195"/>
          <p:cNvSpPr/>
          <p:nvPr>
            <p:ph idx="7" type="pic"/>
          </p:nvPr>
        </p:nvSpPr>
        <p:spPr>
          <a:xfrm>
            <a:off x="6087960" y="3238991"/>
            <a:ext cx="273900" cy="273900"/>
          </a:xfrm>
          <a:prstGeom prst="rect">
            <a:avLst/>
          </a:prstGeom>
          <a:noFill/>
          <a:ln>
            <a:noFill/>
          </a:ln>
        </p:spPr>
      </p:sp>
      <p:sp>
        <p:nvSpPr>
          <p:cNvPr id="2733" name="Google Shape;2733;p195"/>
          <p:cNvSpPr txBox="1"/>
          <p:nvPr>
            <p:ph idx="8" type="body"/>
          </p:nvPr>
        </p:nvSpPr>
        <p:spPr>
          <a:xfrm>
            <a:off x="219635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34" name="Google Shape;2734;p195"/>
          <p:cNvSpPr txBox="1"/>
          <p:nvPr>
            <p:ph idx="9" type="body"/>
          </p:nvPr>
        </p:nvSpPr>
        <p:spPr>
          <a:xfrm>
            <a:off x="4467179"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35" name="Google Shape;2735;p195"/>
          <p:cNvSpPr txBox="1"/>
          <p:nvPr>
            <p:ph idx="13" type="body"/>
          </p:nvPr>
        </p:nvSpPr>
        <p:spPr>
          <a:xfrm>
            <a:off x="673117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36" name="Google Shape;2736;p195"/>
          <p:cNvSpPr txBox="1"/>
          <p:nvPr>
            <p:ph idx="14" type="body"/>
          </p:nvPr>
        </p:nvSpPr>
        <p:spPr>
          <a:xfrm>
            <a:off x="219635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37" name="Google Shape;2737;p195"/>
          <p:cNvSpPr txBox="1"/>
          <p:nvPr>
            <p:ph idx="15" type="body"/>
          </p:nvPr>
        </p:nvSpPr>
        <p:spPr>
          <a:xfrm>
            <a:off x="4467179"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38" name="Google Shape;2738;p195"/>
          <p:cNvSpPr txBox="1"/>
          <p:nvPr>
            <p:ph idx="16" type="body"/>
          </p:nvPr>
        </p:nvSpPr>
        <p:spPr>
          <a:xfrm>
            <a:off x="673117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2739" name="Shape 2739"/>
        <p:cNvGrpSpPr/>
        <p:nvPr/>
      </p:nvGrpSpPr>
      <p:grpSpPr>
        <a:xfrm>
          <a:off x="0" y="0"/>
          <a:ext cx="0" cy="0"/>
          <a:chOff x="0" y="0"/>
          <a:chExt cx="0" cy="0"/>
        </a:xfrm>
      </p:grpSpPr>
      <p:sp>
        <p:nvSpPr>
          <p:cNvPr id="2740" name="Google Shape;2740;p19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741" name="Google Shape;2741;p19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742" name="Google Shape;2742;p19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43" name="Google Shape;2743;p196"/>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2744" name="Google Shape;2744;p196"/>
          <p:cNvGrpSpPr/>
          <p:nvPr/>
        </p:nvGrpSpPr>
        <p:grpSpPr>
          <a:xfrm>
            <a:off x="2576465" y="1709130"/>
            <a:ext cx="830847" cy="841854"/>
            <a:chOff x="407988" y="2288174"/>
            <a:chExt cx="1107796" cy="1122472"/>
          </a:xfrm>
        </p:grpSpPr>
        <p:sp>
          <p:nvSpPr>
            <p:cNvPr id="2745" name="Google Shape;2745;p196"/>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46" name="Google Shape;2746;p196"/>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747" name="Google Shape;2747;p196"/>
          <p:cNvGrpSpPr/>
          <p:nvPr/>
        </p:nvGrpSpPr>
        <p:grpSpPr>
          <a:xfrm>
            <a:off x="304306" y="1705823"/>
            <a:ext cx="830847" cy="841854"/>
            <a:chOff x="4114884" y="2288174"/>
            <a:chExt cx="1107796" cy="1122472"/>
          </a:xfrm>
        </p:grpSpPr>
        <p:sp>
          <p:nvSpPr>
            <p:cNvPr id="2748" name="Google Shape;2748;p196"/>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49" name="Google Shape;2749;p196"/>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750" name="Google Shape;2750;p196"/>
          <p:cNvGrpSpPr/>
          <p:nvPr/>
        </p:nvGrpSpPr>
        <p:grpSpPr>
          <a:xfrm>
            <a:off x="7252367" y="1703228"/>
            <a:ext cx="830847" cy="841854"/>
            <a:chOff x="7676518" y="2293508"/>
            <a:chExt cx="1107796" cy="1122472"/>
          </a:xfrm>
        </p:grpSpPr>
        <p:sp>
          <p:nvSpPr>
            <p:cNvPr id="2751" name="Google Shape;2751;p196"/>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52" name="Google Shape;2752;p196"/>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753" name="Google Shape;2753;p196"/>
          <p:cNvGrpSpPr/>
          <p:nvPr/>
        </p:nvGrpSpPr>
        <p:grpSpPr>
          <a:xfrm>
            <a:off x="2580043" y="2971572"/>
            <a:ext cx="830847" cy="841854"/>
            <a:chOff x="7676518" y="2293508"/>
            <a:chExt cx="1107796" cy="1122472"/>
          </a:xfrm>
        </p:grpSpPr>
        <p:sp>
          <p:nvSpPr>
            <p:cNvPr id="2754" name="Google Shape;2754;p196"/>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55" name="Google Shape;2755;p196"/>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756" name="Google Shape;2756;p196"/>
          <p:cNvGrpSpPr/>
          <p:nvPr/>
        </p:nvGrpSpPr>
        <p:grpSpPr>
          <a:xfrm>
            <a:off x="4846166" y="1709774"/>
            <a:ext cx="830847" cy="841854"/>
            <a:chOff x="407988" y="2288174"/>
            <a:chExt cx="1107796" cy="1122472"/>
          </a:xfrm>
        </p:grpSpPr>
        <p:sp>
          <p:nvSpPr>
            <p:cNvPr id="2757" name="Google Shape;2757;p196"/>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58" name="Google Shape;2758;p196"/>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759" name="Google Shape;2759;p196"/>
          <p:cNvGrpSpPr/>
          <p:nvPr/>
        </p:nvGrpSpPr>
        <p:grpSpPr>
          <a:xfrm>
            <a:off x="321175" y="2975693"/>
            <a:ext cx="830847" cy="841854"/>
            <a:chOff x="4114884" y="2288174"/>
            <a:chExt cx="1107796" cy="1122472"/>
          </a:xfrm>
        </p:grpSpPr>
        <p:sp>
          <p:nvSpPr>
            <p:cNvPr id="2760" name="Google Shape;2760;p196"/>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61" name="Google Shape;2761;p196"/>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2762" name="Google Shape;2762;p196"/>
          <p:cNvGrpSpPr/>
          <p:nvPr/>
        </p:nvGrpSpPr>
        <p:grpSpPr>
          <a:xfrm>
            <a:off x="4800180" y="2975693"/>
            <a:ext cx="830847" cy="841854"/>
            <a:chOff x="7676518" y="2293508"/>
            <a:chExt cx="1107796" cy="1122472"/>
          </a:xfrm>
        </p:grpSpPr>
        <p:sp>
          <p:nvSpPr>
            <p:cNvPr id="2763" name="Google Shape;2763;p196"/>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64" name="Google Shape;2764;p196"/>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2765" name="Google Shape;2765;p196"/>
          <p:cNvSpPr/>
          <p:nvPr>
            <p:ph idx="2" type="pic"/>
          </p:nvPr>
        </p:nvSpPr>
        <p:spPr>
          <a:xfrm>
            <a:off x="601502" y="1988654"/>
            <a:ext cx="273900" cy="273900"/>
          </a:xfrm>
          <a:prstGeom prst="rect">
            <a:avLst/>
          </a:prstGeom>
          <a:noFill/>
          <a:ln>
            <a:noFill/>
          </a:ln>
        </p:spPr>
      </p:sp>
      <p:sp>
        <p:nvSpPr>
          <p:cNvPr id="2766" name="Google Shape;2766;p196"/>
          <p:cNvSpPr/>
          <p:nvPr>
            <p:ph idx="3" type="pic"/>
          </p:nvPr>
        </p:nvSpPr>
        <p:spPr>
          <a:xfrm>
            <a:off x="601502" y="3255920"/>
            <a:ext cx="273900" cy="273900"/>
          </a:xfrm>
          <a:prstGeom prst="rect">
            <a:avLst/>
          </a:prstGeom>
          <a:noFill/>
          <a:ln>
            <a:noFill/>
          </a:ln>
        </p:spPr>
      </p:sp>
      <p:sp>
        <p:nvSpPr>
          <p:cNvPr id="2767" name="Google Shape;2767;p196"/>
          <p:cNvSpPr/>
          <p:nvPr>
            <p:ph idx="4" type="pic"/>
          </p:nvPr>
        </p:nvSpPr>
        <p:spPr>
          <a:xfrm>
            <a:off x="2878195" y="3255920"/>
            <a:ext cx="273900" cy="273900"/>
          </a:xfrm>
          <a:prstGeom prst="rect">
            <a:avLst/>
          </a:prstGeom>
          <a:noFill/>
          <a:ln>
            <a:noFill/>
          </a:ln>
        </p:spPr>
      </p:sp>
      <p:sp>
        <p:nvSpPr>
          <p:cNvPr id="2768" name="Google Shape;2768;p196"/>
          <p:cNvSpPr/>
          <p:nvPr>
            <p:ph idx="5" type="pic"/>
          </p:nvPr>
        </p:nvSpPr>
        <p:spPr>
          <a:xfrm>
            <a:off x="2878195" y="1982753"/>
            <a:ext cx="273900" cy="273900"/>
          </a:xfrm>
          <a:prstGeom prst="rect">
            <a:avLst/>
          </a:prstGeom>
          <a:noFill/>
          <a:ln>
            <a:noFill/>
          </a:ln>
        </p:spPr>
      </p:sp>
      <p:sp>
        <p:nvSpPr>
          <p:cNvPr id="2769" name="Google Shape;2769;p196"/>
          <p:cNvSpPr/>
          <p:nvPr>
            <p:ph idx="6" type="pic"/>
          </p:nvPr>
        </p:nvSpPr>
        <p:spPr>
          <a:xfrm>
            <a:off x="5130848" y="1982753"/>
            <a:ext cx="273900" cy="273900"/>
          </a:xfrm>
          <a:prstGeom prst="rect">
            <a:avLst/>
          </a:prstGeom>
          <a:noFill/>
          <a:ln>
            <a:noFill/>
          </a:ln>
        </p:spPr>
      </p:sp>
      <p:sp>
        <p:nvSpPr>
          <p:cNvPr id="2770" name="Google Shape;2770;p196"/>
          <p:cNvSpPr/>
          <p:nvPr>
            <p:ph idx="7" type="pic"/>
          </p:nvPr>
        </p:nvSpPr>
        <p:spPr>
          <a:xfrm>
            <a:off x="5084757" y="3238991"/>
            <a:ext cx="273900" cy="273900"/>
          </a:xfrm>
          <a:prstGeom prst="rect">
            <a:avLst/>
          </a:prstGeom>
          <a:noFill/>
          <a:ln>
            <a:noFill/>
          </a:ln>
        </p:spPr>
      </p:sp>
      <p:sp>
        <p:nvSpPr>
          <p:cNvPr id="2771" name="Google Shape;2771;p196"/>
          <p:cNvSpPr/>
          <p:nvPr>
            <p:ph idx="8" type="pic"/>
          </p:nvPr>
        </p:nvSpPr>
        <p:spPr>
          <a:xfrm>
            <a:off x="7536944" y="1982753"/>
            <a:ext cx="273900" cy="273900"/>
          </a:xfrm>
          <a:prstGeom prst="rect">
            <a:avLst/>
          </a:prstGeom>
          <a:noFill/>
          <a:ln>
            <a:noFill/>
          </a:ln>
        </p:spPr>
      </p:sp>
      <p:sp>
        <p:nvSpPr>
          <p:cNvPr id="2772" name="Google Shape;2772;p196"/>
          <p:cNvSpPr txBox="1"/>
          <p:nvPr>
            <p:ph idx="9" type="body"/>
          </p:nvPr>
        </p:nvSpPr>
        <p:spPr>
          <a:xfrm>
            <a:off x="119315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73" name="Google Shape;2773;p196"/>
          <p:cNvSpPr txBox="1"/>
          <p:nvPr>
            <p:ph idx="13" type="body"/>
          </p:nvPr>
        </p:nvSpPr>
        <p:spPr>
          <a:xfrm>
            <a:off x="3463976"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74" name="Google Shape;2774;p196"/>
          <p:cNvSpPr txBox="1"/>
          <p:nvPr>
            <p:ph idx="14" type="body"/>
          </p:nvPr>
        </p:nvSpPr>
        <p:spPr>
          <a:xfrm>
            <a:off x="572797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75" name="Google Shape;2775;p196"/>
          <p:cNvSpPr txBox="1"/>
          <p:nvPr>
            <p:ph idx="15" type="body"/>
          </p:nvPr>
        </p:nvSpPr>
        <p:spPr>
          <a:xfrm>
            <a:off x="8130377"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76" name="Google Shape;2776;p196"/>
          <p:cNvSpPr txBox="1"/>
          <p:nvPr>
            <p:ph idx="16" type="body"/>
          </p:nvPr>
        </p:nvSpPr>
        <p:spPr>
          <a:xfrm>
            <a:off x="119315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77" name="Google Shape;2777;p196"/>
          <p:cNvSpPr txBox="1"/>
          <p:nvPr>
            <p:ph idx="17" type="body"/>
          </p:nvPr>
        </p:nvSpPr>
        <p:spPr>
          <a:xfrm>
            <a:off x="3463976"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78" name="Google Shape;2778;p196"/>
          <p:cNvSpPr txBox="1"/>
          <p:nvPr>
            <p:ph idx="18" type="body"/>
          </p:nvPr>
        </p:nvSpPr>
        <p:spPr>
          <a:xfrm>
            <a:off x="572797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2779" name="Google Shape;2779;p196"/>
          <p:cNvGrpSpPr/>
          <p:nvPr/>
        </p:nvGrpSpPr>
        <p:grpSpPr>
          <a:xfrm>
            <a:off x="7252367" y="2979811"/>
            <a:ext cx="830847" cy="841854"/>
            <a:chOff x="7676518" y="2293508"/>
            <a:chExt cx="1107796" cy="1122472"/>
          </a:xfrm>
        </p:grpSpPr>
        <p:sp>
          <p:nvSpPr>
            <p:cNvPr id="2780" name="Google Shape;2780;p196"/>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81" name="Google Shape;2781;p196"/>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2782" name="Google Shape;2782;p196"/>
          <p:cNvSpPr/>
          <p:nvPr>
            <p:ph idx="19" type="pic"/>
          </p:nvPr>
        </p:nvSpPr>
        <p:spPr>
          <a:xfrm>
            <a:off x="7536944" y="3259335"/>
            <a:ext cx="273900" cy="273900"/>
          </a:xfrm>
          <a:prstGeom prst="rect">
            <a:avLst/>
          </a:prstGeom>
          <a:noFill/>
          <a:ln>
            <a:noFill/>
          </a:ln>
        </p:spPr>
      </p:sp>
      <p:sp>
        <p:nvSpPr>
          <p:cNvPr id="2783" name="Google Shape;2783;p196"/>
          <p:cNvSpPr txBox="1"/>
          <p:nvPr>
            <p:ph idx="20" type="body"/>
          </p:nvPr>
        </p:nvSpPr>
        <p:spPr>
          <a:xfrm>
            <a:off x="8130377" y="297981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Заголовок и объект">
  <p:cSld name="2_Заголовок и объект">
    <p:bg>
      <p:bgPr>
        <a:blipFill>
          <a:blip r:embed="rId2">
            <a:alphaModFix/>
          </a:blip>
          <a:stretch>
            <a:fillRect/>
          </a:stretch>
        </a:blipFill>
      </p:bgPr>
    </p:bg>
    <p:spTree>
      <p:nvGrpSpPr>
        <p:cNvPr id="2784" name="Shape 2784"/>
        <p:cNvGrpSpPr/>
        <p:nvPr/>
      </p:nvGrpSpPr>
      <p:grpSpPr>
        <a:xfrm>
          <a:off x="0" y="0"/>
          <a:ext cx="0" cy="0"/>
          <a:chOff x="0" y="0"/>
          <a:chExt cx="0" cy="0"/>
        </a:xfrm>
      </p:grpSpPr>
      <p:sp>
        <p:nvSpPr>
          <p:cNvPr id="2785" name="Google Shape;2785;p197"/>
          <p:cNvSpPr/>
          <p:nvPr/>
        </p:nvSpPr>
        <p:spPr>
          <a:xfrm>
            <a:off x="0" y="0"/>
            <a:ext cx="9144000" cy="5143500"/>
          </a:xfrm>
          <a:prstGeom prst="rect">
            <a:avLst/>
          </a:prstGeom>
          <a:solidFill>
            <a:schemeClr val="lt1">
              <a:alpha val="4235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2">
  <p:cSld name="1_Заголовок раздела_3">
    <p:bg>
      <p:bgPr>
        <a:solidFill>
          <a:schemeClr val="lt1"/>
        </a:solidFill>
      </p:bgPr>
    </p:bg>
    <p:spTree>
      <p:nvGrpSpPr>
        <p:cNvPr id="2786" name="Shape 2786"/>
        <p:cNvGrpSpPr/>
        <p:nvPr/>
      </p:nvGrpSpPr>
      <p:grpSpPr>
        <a:xfrm>
          <a:off x="0" y="0"/>
          <a:ext cx="0" cy="0"/>
          <a:chOff x="0" y="0"/>
          <a:chExt cx="0" cy="0"/>
        </a:xfrm>
      </p:grpSpPr>
      <p:sp>
        <p:nvSpPr>
          <p:cNvPr id="2787" name="Google Shape;2787;p198"/>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2788" name="Google Shape;2788;p198"/>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3">
  <p:cSld name="1_Заголовок раздела_4">
    <p:bg>
      <p:bgPr>
        <a:solidFill>
          <a:schemeClr val="lt1"/>
        </a:solidFill>
      </p:bgPr>
    </p:bg>
    <p:spTree>
      <p:nvGrpSpPr>
        <p:cNvPr id="2789" name="Shape 2789"/>
        <p:cNvGrpSpPr/>
        <p:nvPr/>
      </p:nvGrpSpPr>
      <p:grpSpPr>
        <a:xfrm>
          <a:off x="0" y="0"/>
          <a:ext cx="0" cy="0"/>
          <a:chOff x="0" y="0"/>
          <a:chExt cx="0" cy="0"/>
        </a:xfrm>
      </p:grpSpPr>
      <p:sp>
        <p:nvSpPr>
          <p:cNvPr id="2790" name="Google Shape;2790;p199"/>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2791" name="Google Shape;2791;p199"/>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4">
  <p:cSld name="1_Заголовок раздела_5">
    <p:bg>
      <p:bgPr>
        <a:solidFill>
          <a:schemeClr val="lt1"/>
        </a:solidFill>
      </p:bgPr>
    </p:bg>
    <p:spTree>
      <p:nvGrpSpPr>
        <p:cNvPr id="2792" name="Shape 2792"/>
        <p:cNvGrpSpPr/>
        <p:nvPr/>
      </p:nvGrpSpPr>
      <p:grpSpPr>
        <a:xfrm>
          <a:off x="0" y="0"/>
          <a:ext cx="0" cy="0"/>
          <a:chOff x="0" y="0"/>
          <a:chExt cx="0" cy="0"/>
        </a:xfrm>
      </p:grpSpPr>
      <p:sp>
        <p:nvSpPr>
          <p:cNvPr id="2793" name="Google Shape;2793;p200"/>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2794" name="Google Shape;2794;p200"/>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6">
  <p:cSld name="1_Заголовок раздела_7">
    <p:bg>
      <p:bgPr>
        <a:solidFill>
          <a:schemeClr val="lt1"/>
        </a:solidFill>
      </p:bgPr>
    </p:bg>
    <p:spTree>
      <p:nvGrpSpPr>
        <p:cNvPr id="2795" name="Shape 2795"/>
        <p:cNvGrpSpPr/>
        <p:nvPr/>
      </p:nvGrpSpPr>
      <p:grpSpPr>
        <a:xfrm>
          <a:off x="0" y="0"/>
          <a:ext cx="0" cy="0"/>
          <a:chOff x="0" y="0"/>
          <a:chExt cx="0" cy="0"/>
        </a:xfrm>
      </p:grpSpPr>
      <p:sp>
        <p:nvSpPr>
          <p:cNvPr id="2796" name="Google Shape;2796;p201"/>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2797" name="Google Shape;2797;p201"/>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7">
  <p:cSld name="1_Заголовок раздела_8">
    <p:bg>
      <p:bgPr>
        <a:solidFill>
          <a:schemeClr val="lt1"/>
        </a:solidFill>
      </p:bgPr>
    </p:bg>
    <p:spTree>
      <p:nvGrpSpPr>
        <p:cNvPr id="2798" name="Shape 2798"/>
        <p:cNvGrpSpPr/>
        <p:nvPr/>
      </p:nvGrpSpPr>
      <p:grpSpPr>
        <a:xfrm>
          <a:off x="0" y="0"/>
          <a:ext cx="0" cy="0"/>
          <a:chOff x="0" y="0"/>
          <a:chExt cx="0" cy="0"/>
        </a:xfrm>
      </p:grpSpPr>
      <p:sp>
        <p:nvSpPr>
          <p:cNvPr id="2799" name="Google Shape;2799;p202"/>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2800" name="Google Shape;2800;p202"/>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26" name="Shape 26"/>
        <p:cNvGrpSpPr/>
        <p:nvPr/>
      </p:nvGrpSpPr>
      <p:grpSpPr>
        <a:xfrm>
          <a:off x="0" y="0"/>
          <a:ext cx="0" cy="0"/>
          <a:chOff x="0" y="0"/>
          <a:chExt cx="0" cy="0"/>
        </a:xfrm>
      </p:grpSpPr>
      <p:pic>
        <p:nvPicPr>
          <p:cNvPr descr="A picture containing text, indoor, appliance&#10;&#10;Description automatically generated" id="27" name="Google Shape;27;p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8" name="Google Shape;28;p3"/>
          <p:cNvSpPr/>
          <p:nvPr/>
        </p:nvSpPr>
        <p:spPr>
          <a:xfrm flipH="1">
            <a:off x="-24" y="0"/>
            <a:ext cx="8550900" cy="5143500"/>
          </a:xfrm>
          <a:prstGeom prst="rect">
            <a:avLst/>
          </a:prstGeom>
          <a:blipFill rotWithShape="1">
            <a:blip r:embed="rId3">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 name="Google Shape;29;p3"/>
          <p:cNvPicPr preferRelativeResize="0"/>
          <p:nvPr/>
        </p:nvPicPr>
        <p:blipFill rotWithShape="1">
          <a:blip r:embed="rId4">
            <a:alphaModFix/>
          </a:blip>
          <a:srcRect b="0" l="0" r="0" t="0"/>
          <a:stretch/>
        </p:blipFill>
        <p:spPr>
          <a:xfrm>
            <a:off x="3599123" y="384455"/>
            <a:ext cx="1945756" cy="648585"/>
          </a:xfrm>
          <a:prstGeom prst="rect">
            <a:avLst/>
          </a:prstGeom>
          <a:noFill/>
          <a:ln>
            <a:noFill/>
          </a:ln>
        </p:spPr>
      </p:pic>
      <p:sp>
        <p:nvSpPr>
          <p:cNvPr id="30" name="Google Shape;30;p3"/>
          <p:cNvSpPr txBox="1"/>
          <p:nvPr>
            <p:ph idx="1" type="body"/>
          </p:nvPr>
        </p:nvSpPr>
        <p:spPr>
          <a:xfrm>
            <a:off x="2146102" y="3377366"/>
            <a:ext cx="4851900" cy="2952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dk1"/>
              </a:buClr>
              <a:buSzPts val="1200"/>
              <a:buNone/>
              <a:defRPr b="1" sz="1200">
                <a:solidFill>
                  <a:schemeClr val="dk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 name="Google Shape;31;p3"/>
          <p:cNvSpPr txBox="1"/>
          <p:nvPr>
            <p:ph idx="2" type="body"/>
          </p:nvPr>
        </p:nvSpPr>
        <p:spPr>
          <a:xfrm>
            <a:off x="2146102" y="2729666"/>
            <a:ext cx="4851900" cy="2952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accent1"/>
              </a:buClr>
              <a:buSzPts val="1800"/>
              <a:buNone/>
              <a:defRPr b="1" sz="18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Google Shape;32;p3"/>
          <p:cNvSpPr txBox="1"/>
          <p:nvPr>
            <p:ph idx="3" type="body"/>
          </p:nvPr>
        </p:nvSpPr>
        <p:spPr>
          <a:xfrm>
            <a:off x="1173831" y="1855314"/>
            <a:ext cx="6812700" cy="5619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dk2"/>
              </a:buClr>
              <a:buSzPts val="3600"/>
              <a:buNone/>
              <a:defRPr b="1" sz="3600">
                <a:solidFill>
                  <a:schemeClr val="dk2"/>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218" name="Shape 218"/>
        <p:cNvGrpSpPr/>
        <p:nvPr/>
      </p:nvGrpSpPr>
      <p:grpSpPr>
        <a:xfrm>
          <a:off x="0" y="0"/>
          <a:ext cx="0" cy="0"/>
          <a:chOff x="0" y="0"/>
          <a:chExt cx="0" cy="0"/>
        </a:xfrm>
      </p:grpSpPr>
      <p:sp>
        <p:nvSpPr>
          <p:cNvPr id="219" name="Google Shape;219;p2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0" name="Google Shape;220;p21"/>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1" name="Google Shape;221;p21"/>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2" name="Google Shape;222;p21"/>
          <p:cNvSpPr/>
          <p:nvPr>
            <p:ph idx="2" type="pic"/>
          </p:nvPr>
        </p:nvSpPr>
        <p:spPr>
          <a:xfrm>
            <a:off x="4681331" y="1415945"/>
            <a:ext cx="4095000" cy="2722500"/>
          </a:xfrm>
          <a:prstGeom prst="rect">
            <a:avLst/>
          </a:prstGeom>
          <a:solidFill>
            <a:srgbClr val="DDE6EF"/>
          </a:solidFill>
          <a:ln>
            <a:noFill/>
          </a:ln>
        </p:spPr>
      </p:sp>
      <p:sp>
        <p:nvSpPr>
          <p:cNvPr id="223" name="Google Shape;223;p2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24" name="Google Shape;224;p2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25" name="Google Shape;225;p2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26" name="Google Shape;226;p21"/>
          <p:cNvCxnSpPr/>
          <p:nvPr/>
        </p:nvCxnSpPr>
        <p:spPr>
          <a:xfrm>
            <a:off x="1361661" y="2057400"/>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227" name="Google Shape;227;p21"/>
          <p:cNvCxnSpPr/>
          <p:nvPr/>
        </p:nvCxnSpPr>
        <p:spPr>
          <a:xfrm>
            <a:off x="1361661" y="2773019"/>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228" name="Google Shape;228;p21"/>
          <p:cNvCxnSpPr/>
          <p:nvPr/>
        </p:nvCxnSpPr>
        <p:spPr>
          <a:xfrm>
            <a:off x="1361661" y="358802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229" name="Google Shape;229;p21"/>
          <p:cNvSpPr/>
          <p:nvPr>
            <p:ph idx="3" type="pic"/>
          </p:nvPr>
        </p:nvSpPr>
        <p:spPr>
          <a:xfrm>
            <a:off x="734249" y="1470386"/>
            <a:ext cx="279900" cy="279900"/>
          </a:xfrm>
          <a:prstGeom prst="rect">
            <a:avLst/>
          </a:prstGeom>
          <a:solidFill>
            <a:srgbClr val="DDE6EF"/>
          </a:solidFill>
          <a:ln>
            <a:noFill/>
          </a:ln>
        </p:spPr>
      </p:sp>
      <p:sp>
        <p:nvSpPr>
          <p:cNvPr id="230" name="Google Shape;230;p21"/>
          <p:cNvSpPr/>
          <p:nvPr>
            <p:ph idx="4" type="pic"/>
          </p:nvPr>
        </p:nvSpPr>
        <p:spPr>
          <a:xfrm>
            <a:off x="734249" y="2272958"/>
            <a:ext cx="279900" cy="279900"/>
          </a:xfrm>
          <a:prstGeom prst="rect">
            <a:avLst/>
          </a:prstGeom>
          <a:solidFill>
            <a:srgbClr val="DDE6EF"/>
          </a:solidFill>
          <a:ln>
            <a:noFill/>
          </a:ln>
        </p:spPr>
      </p:sp>
      <p:sp>
        <p:nvSpPr>
          <p:cNvPr id="231" name="Google Shape;231;p21"/>
          <p:cNvSpPr/>
          <p:nvPr>
            <p:ph idx="5" type="pic"/>
          </p:nvPr>
        </p:nvSpPr>
        <p:spPr>
          <a:xfrm>
            <a:off x="734249" y="3075529"/>
            <a:ext cx="279900" cy="279900"/>
          </a:xfrm>
          <a:prstGeom prst="rect">
            <a:avLst/>
          </a:prstGeom>
          <a:solidFill>
            <a:srgbClr val="DDE6EF"/>
          </a:solidFill>
          <a:ln>
            <a:noFill/>
          </a:ln>
        </p:spPr>
      </p:sp>
      <p:sp>
        <p:nvSpPr>
          <p:cNvPr id="232" name="Google Shape;232;p21"/>
          <p:cNvSpPr/>
          <p:nvPr>
            <p:ph idx="6" type="pic"/>
          </p:nvPr>
        </p:nvSpPr>
        <p:spPr>
          <a:xfrm>
            <a:off x="734249" y="3878099"/>
            <a:ext cx="279900" cy="279900"/>
          </a:xfrm>
          <a:prstGeom prst="rect">
            <a:avLst/>
          </a:prstGeom>
          <a:solidFill>
            <a:srgbClr val="DDE6EF"/>
          </a:solidFill>
          <a:ln>
            <a:noFill/>
          </a:ln>
        </p:spPr>
      </p:sp>
      <p:sp>
        <p:nvSpPr>
          <p:cNvPr id="233" name="Google Shape;233;p21"/>
          <p:cNvSpPr txBox="1"/>
          <p:nvPr>
            <p:ph idx="7" type="body"/>
          </p:nvPr>
        </p:nvSpPr>
        <p:spPr>
          <a:xfrm>
            <a:off x="1361661" y="1415945"/>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4" name="Google Shape;234;p21"/>
          <p:cNvSpPr txBox="1"/>
          <p:nvPr>
            <p:ph idx="8" type="body"/>
          </p:nvPr>
        </p:nvSpPr>
        <p:spPr>
          <a:xfrm>
            <a:off x="1361661" y="2235161"/>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5" name="Google Shape;235;p21"/>
          <p:cNvSpPr txBox="1"/>
          <p:nvPr>
            <p:ph idx="9" type="body"/>
          </p:nvPr>
        </p:nvSpPr>
        <p:spPr>
          <a:xfrm>
            <a:off x="1361661" y="3035378"/>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6" name="Google Shape;236;p21"/>
          <p:cNvSpPr txBox="1"/>
          <p:nvPr>
            <p:ph idx="13" type="body"/>
          </p:nvPr>
        </p:nvSpPr>
        <p:spPr>
          <a:xfrm>
            <a:off x="1361661" y="3835595"/>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8">
  <p:cSld name="1_Заголовок раздела_9">
    <p:bg>
      <p:bgPr>
        <a:solidFill>
          <a:schemeClr val="lt1"/>
        </a:solidFill>
      </p:bgPr>
    </p:bg>
    <p:spTree>
      <p:nvGrpSpPr>
        <p:cNvPr id="2801" name="Shape 2801"/>
        <p:cNvGrpSpPr/>
        <p:nvPr/>
      </p:nvGrpSpPr>
      <p:grpSpPr>
        <a:xfrm>
          <a:off x="0" y="0"/>
          <a:ext cx="0" cy="0"/>
          <a:chOff x="0" y="0"/>
          <a:chExt cx="0" cy="0"/>
        </a:xfrm>
      </p:grpSpPr>
      <p:sp>
        <p:nvSpPr>
          <p:cNvPr id="2802" name="Google Shape;2802;p203"/>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2803" name="Google Shape;2803;p203"/>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9">
  <p:cSld name="1_Заголовок раздела_10">
    <p:bg>
      <p:bgPr>
        <a:solidFill>
          <a:schemeClr val="lt1"/>
        </a:solidFill>
      </p:bgPr>
    </p:bg>
    <p:spTree>
      <p:nvGrpSpPr>
        <p:cNvPr id="2804" name="Shape 2804"/>
        <p:cNvGrpSpPr/>
        <p:nvPr/>
      </p:nvGrpSpPr>
      <p:grpSpPr>
        <a:xfrm>
          <a:off x="0" y="0"/>
          <a:ext cx="0" cy="0"/>
          <a:chOff x="0" y="0"/>
          <a:chExt cx="0" cy="0"/>
        </a:xfrm>
      </p:grpSpPr>
      <p:sp>
        <p:nvSpPr>
          <p:cNvPr id="2805" name="Google Shape;2805;p204"/>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2806" name="Google Shape;2806;p204"/>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07" name="Shape 2807"/>
        <p:cNvGrpSpPr/>
        <p:nvPr/>
      </p:nvGrpSpPr>
      <p:grpSpPr>
        <a:xfrm>
          <a:off x="0" y="0"/>
          <a:ext cx="0" cy="0"/>
          <a:chOff x="0" y="0"/>
          <a:chExt cx="0" cy="0"/>
        </a:xfrm>
      </p:grpSpPr>
      <p:sp>
        <p:nvSpPr>
          <p:cNvPr id="2808" name="Google Shape;2808;p20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sz="1400"/>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p:spTree>
      <p:nvGrpSpPr>
        <p:cNvPr id="2809" name="Shape 2809"/>
        <p:cNvGrpSpPr/>
        <p:nvPr/>
      </p:nvGrpSpPr>
      <p:grpSpPr>
        <a:xfrm>
          <a:off x="0" y="0"/>
          <a:ext cx="0" cy="0"/>
          <a:chOff x="0" y="0"/>
          <a:chExt cx="0" cy="0"/>
        </a:xfrm>
      </p:grpSpPr>
      <p:sp>
        <p:nvSpPr>
          <p:cNvPr id="2810" name="Google Shape;2810;p206"/>
          <p:cNvSpPr/>
          <p:nvPr/>
        </p:nvSpPr>
        <p:spPr>
          <a:xfrm flipH="1">
            <a:off x="-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11" name="Google Shape;2811;p206"/>
          <p:cNvPicPr preferRelativeResize="0"/>
          <p:nvPr/>
        </p:nvPicPr>
        <p:blipFill rotWithShape="1">
          <a:blip r:embed="rId3">
            <a:alphaModFix/>
          </a:blip>
          <a:srcRect b="0" l="0" r="0" t="0"/>
          <a:stretch/>
        </p:blipFill>
        <p:spPr>
          <a:xfrm>
            <a:off x="7210369" y="444398"/>
            <a:ext cx="1685870" cy="561956"/>
          </a:xfrm>
          <a:prstGeom prst="rect">
            <a:avLst/>
          </a:prstGeom>
          <a:noFill/>
          <a:ln>
            <a:noFill/>
          </a:ln>
        </p:spPr>
      </p:pic>
      <p:sp>
        <p:nvSpPr>
          <p:cNvPr id="2812" name="Google Shape;2812;p206"/>
          <p:cNvSpPr txBox="1"/>
          <p:nvPr>
            <p:ph type="title"/>
          </p:nvPr>
        </p:nvSpPr>
        <p:spPr>
          <a:xfrm>
            <a:off x="305991" y="299058"/>
            <a:ext cx="58458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Arial"/>
              <a:buNone/>
              <a:defRPr sz="27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2813" name="Shape 2813"/>
        <p:cNvGrpSpPr/>
        <p:nvPr/>
      </p:nvGrpSpPr>
      <p:grpSpPr>
        <a:xfrm>
          <a:off x="0" y="0"/>
          <a:ext cx="0" cy="0"/>
          <a:chOff x="0" y="0"/>
          <a:chExt cx="0" cy="0"/>
        </a:xfrm>
      </p:grpSpPr>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2819" name="Shape 2819"/>
        <p:cNvGrpSpPr/>
        <p:nvPr/>
      </p:nvGrpSpPr>
      <p:grpSpPr>
        <a:xfrm>
          <a:off x="0" y="0"/>
          <a:ext cx="0" cy="0"/>
          <a:chOff x="0" y="0"/>
          <a:chExt cx="0" cy="0"/>
        </a:xfrm>
      </p:grpSpPr>
      <p:sp>
        <p:nvSpPr>
          <p:cNvPr id="2820" name="Google Shape;2820;p20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21" name="Google Shape;2821;p209"/>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22" name="Google Shape;2822;p209"/>
          <p:cNvSpPr/>
          <p:nvPr>
            <p:ph idx="2" type="dgm"/>
          </p:nvPr>
        </p:nvSpPr>
        <p:spPr>
          <a:xfrm>
            <a:off x="4664869" y="1386893"/>
            <a:ext cx="4173000" cy="2807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400"/>
              <a:buFont typeface="Arial"/>
              <a:buNone/>
              <a:defRPr b="0" i="0" sz="14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823" name="Google Shape;2823;p209"/>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5">
  <p:cSld name="1_Заголовок раздела_17">
    <p:bg>
      <p:bgPr>
        <a:solidFill>
          <a:schemeClr val="lt1"/>
        </a:solidFill>
      </p:bgPr>
    </p:bg>
    <p:spTree>
      <p:nvGrpSpPr>
        <p:cNvPr id="2824" name="Shape 2824"/>
        <p:cNvGrpSpPr/>
        <p:nvPr/>
      </p:nvGrpSpPr>
      <p:grpSpPr>
        <a:xfrm>
          <a:off x="0" y="0"/>
          <a:ext cx="0" cy="0"/>
          <a:chOff x="0" y="0"/>
          <a:chExt cx="0" cy="0"/>
        </a:xfrm>
      </p:grpSpPr>
      <p:sp>
        <p:nvSpPr>
          <p:cNvPr id="2825" name="Google Shape;2825;p210"/>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lt1"/>
              </a:solidFill>
              <a:latin typeface="Roboto"/>
              <a:ea typeface="Roboto"/>
              <a:cs typeface="Roboto"/>
              <a:sym typeface="Roboto"/>
            </a:endParaRPr>
          </a:p>
        </p:txBody>
      </p:sp>
      <p:pic>
        <p:nvPicPr>
          <p:cNvPr id="2826" name="Google Shape;2826;p210"/>
          <p:cNvPicPr preferRelativeResize="0"/>
          <p:nvPr/>
        </p:nvPicPr>
        <p:blipFill rotWithShape="1">
          <a:blip r:embed="rId3">
            <a:alphaModFix/>
          </a:blip>
          <a:srcRect b="0" l="0" r="0" t="0"/>
          <a:stretch/>
        </p:blipFill>
        <p:spPr>
          <a:xfrm>
            <a:off x="6922938" y="413984"/>
            <a:ext cx="1685870" cy="562275"/>
          </a:xfrm>
          <a:prstGeom prst="rect">
            <a:avLst/>
          </a:prstGeom>
          <a:noFill/>
          <a:ln>
            <a:noFill/>
          </a:ln>
        </p:spPr>
      </p:pic>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
  <p:cSld name="1_Заголовок раздела_1">
    <p:bg>
      <p:bgPr>
        <a:solidFill>
          <a:schemeClr val="lt1"/>
        </a:solidFill>
      </p:bgPr>
    </p:bg>
    <p:spTree>
      <p:nvGrpSpPr>
        <p:cNvPr id="2827" name="Shape 2827"/>
        <p:cNvGrpSpPr/>
        <p:nvPr/>
      </p:nvGrpSpPr>
      <p:grpSpPr>
        <a:xfrm>
          <a:off x="0" y="0"/>
          <a:ext cx="0" cy="0"/>
          <a:chOff x="0" y="0"/>
          <a:chExt cx="0" cy="0"/>
        </a:xfrm>
      </p:grpSpPr>
      <p:sp>
        <p:nvSpPr>
          <p:cNvPr id="2828" name="Google Shape;2828;p211"/>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2829" name="Google Shape;2829;p211"/>
          <p:cNvPicPr preferRelativeResize="0"/>
          <p:nvPr/>
        </p:nvPicPr>
        <p:blipFill rotWithShape="1">
          <a:blip r:embed="rId3">
            <a:alphaModFix/>
          </a:blip>
          <a:srcRect b="0" l="0" r="0" t="0"/>
          <a:stretch/>
        </p:blipFill>
        <p:spPr>
          <a:xfrm>
            <a:off x="6922938" y="413984"/>
            <a:ext cx="1685870" cy="562275"/>
          </a:xfrm>
          <a:prstGeom prst="rect">
            <a:avLst/>
          </a:prstGeom>
          <a:noFill/>
          <a:ln>
            <a:noFill/>
          </a:ln>
        </p:spPr>
      </p:pic>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2830" name="Shape 2830"/>
        <p:cNvGrpSpPr/>
        <p:nvPr/>
      </p:nvGrpSpPr>
      <p:grpSpPr>
        <a:xfrm>
          <a:off x="0" y="0"/>
          <a:ext cx="0" cy="0"/>
          <a:chOff x="0" y="0"/>
          <a:chExt cx="0" cy="0"/>
        </a:xfrm>
      </p:grpSpPr>
      <p:sp>
        <p:nvSpPr>
          <p:cNvPr id="2831" name="Google Shape;2831;p21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32" name="Google Shape;2832;p21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833" name="Google Shape;2833;p212"/>
          <p:cNvSpPr txBox="1"/>
          <p:nvPr>
            <p:ph idx="1" type="body"/>
          </p:nvPr>
        </p:nvSpPr>
        <p:spPr>
          <a:xfrm>
            <a:off x="305991"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34" name="Google Shape;2834;p21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35" name="Google Shape;2835;p212"/>
          <p:cNvSpPr txBox="1"/>
          <p:nvPr>
            <p:ph idx="2"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36" name="Google Shape;2836;p212"/>
          <p:cNvSpPr txBox="1"/>
          <p:nvPr>
            <p:ph idx="3" type="body"/>
          </p:nvPr>
        </p:nvSpPr>
        <p:spPr>
          <a:xfrm>
            <a:off x="3277773"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37" name="Google Shape;2837;p212"/>
          <p:cNvSpPr txBox="1"/>
          <p:nvPr>
            <p:ph idx="4" type="body"/>
          </p:nvPr>
        </p:nvSpPr>
        <p:spPr>
          <a:xfrm>
            <a:off x="6249555"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38" name="Google Shape;2838;p212"/>
          <p:cNvSpPr txBox="1"/>
          <p:nvPr>
            <p:ph idx="5" type="body"/>
          </p:nvPr>
        </p:nvSpPr>
        <p:spPr>
          <a:xfrm>
            <a:off x="305992"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39" name="Google Shape;2839;p212"/>
          <p:cNvSpPr txBox="1"/>
          <p:nvPr>
            <p:ph idx="6" type="body"/>
          </p:nvPr>
        </p:nvSpPr>
        <p:spPr>
          <a:xfrm>
            <a:off x="3277772"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40" name="Google Shape;2840;p212"/>
          <p:cNvSpPr txBox="1"/>
          <p:nvPr>
            <p:ph idx="7" type="body"/>
          </p:nvPr>
        </p:nvSpPr>
        <p:spPr>
          <a:xfrm>
            <a:off x="6249553"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41" name="Google Shape;2841;p212"/>
          <p:cNvSpPr/>
          <p:nvPr>
            <p:ph idx="8" type="pic"/>
          </p:nvPr>
        </p:nvSpPr>
        <p:spPr>
          <a:xfrm>
            <a:off x="305991" y="1576052"/>
            <a:ext cx="298500" cy="298500"/>
          </a:xfrm>
          <a:prstGeom prst="rect">
            <a:avLst/>
          </a:prstGeom>
          <a:solidFill>
            <a:srgbClr val="DDE6EF"/>
          </a:solidFill>
          <a:ln>
            <a:noFill/>
          </a:ln>
        </p:spPr>
      </p:sp>
      <p:sp>
        <p:nvSpPr>
          <p:cNvPr id="2842" name="Google Shape;2842;p212"/>
          <p:cNvSpPr/>
          <p:nvPr>
            <p:ph idx="9" type="pic"/>
          </p:nvPr>
        </p:nvSpPr>
        <p:spPr>
          <a:xfrm>
            <a:off x="3277773" y="1576052"/>
            <a:ext cx="298500" cy="298500"/>
          </a:xfrm>
          <a:prstGeom prst="rect">
            <a:avLst/>
          </a:prstGeom>
          <a:solidFill>
            <a:srgbClr val="DDE6EF"/>
          </a:solidFill>
          <a:ln>
            <a:noFill/>
          </a:ln>
        </p:spPr>
      </p:sp>
      <p:sp>
        <p:nvSpPr>
          <p:cNvPr id="2843" name="Google Shape;2843;p212"/>
          <p:cNvSpPr/>
          <p:nvPr>
            <p:ph idx="13" type="pic"/>
          </p:nvPr>
        </p:nvSpPr>
        <p:spPr>
          <a:xfrm>
            <a:off x="6249553" y="1576052"/>
            <a:ext cx="298500" cy="2985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44" name="Shape 2844"/>
        <p:cNvGrpSpPr/>
        <p:nvPr/>
      </p:nvGrpSpPr>
      <p:grpSpPr>
        <a:xfrm>
          <a:off x="0" y="0"/>
          <a:ext cx="0" cy="0"/>
          <a:chOff x="0" y="0"/>
          <a:chExt cx="0" cy="0"/>
        </a:xfrm>
      </p:grpSpPr>
      <p:sp>
        <p:nvSpPr>
          <p:cNvPr id="2845" name="Google Shape;2845;p213"/>
          <p:cNvSpPr/>
          <p:nvPr/>
        </p:nvSpPr>
        <p:spPr>
          <a:xfrm flipH="1">
            <a:off x="-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2846" name="Google Shape;2846;p213"/>
          <p:cNvSpPr txBox="1"/>
          <p:nvPr>
            <p:ph type="title"/>
          </p:nvPr>
        </p:nvSpPr>
        <p:spPr>
          <a:xfrm>
            <a:off x="305991" y="299058"/>
            <a:ext cx="58458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Arial"/>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47" name="Google Shape;2847;p213"/>
          <p:cNvSpPr txBox="1"/>
          <p:nvPr>
            <p:ph idx="1" type="body"/>
          </p:nvPr>
        </p:nvSpPr>
        <p:spPr>
          <a:xfrm>
            <a:off x="305990" y="1369219"/>
            <a:ext cx="85320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dk1"/>
              </a:buClr>
              <a:buSzPts val="2100"/>
              <a:buChar char="•"/>
              <a:defRPr>
                <a:solidFill>
                  <a:schemeClr val="dk1"/>
                </a:solidFill>
              </a:defRPr>
            </a:lvl1pPr>
            <a:lvl2pPr indent="-342900" lvl="1" marL="914400" rtl="0" algn="l">
              <a:lnSpc>
                <a:spcPct val="90000"/>
              </a:lnSpc>
              <a:spcBef>
                <a:spcPts val="400"/>
              </a:spcBef>
              <a:spcAft>
                <a:spcPts val="0"/>
              </a:spcAft>
              <a:buClr>
                <a:schemeClr val="dk1"/>
              </a:buClr>
              <a:buSzPts val="1800"/>
              <a:buChar char="•"/>
              <a:defRPr>
                <a:solidFill>
                  <a:schemeClr val="dk1"/>
                </a:solidFill>
              </a:defRPr>
            </a:lvl2pPr>
            <a:lvl3pPr indent="-323850" lvl="2" marL="1371600" rtl="0" algn="l">
              <a:lnSpc>
                <a:spcPct val="90000"/>
              </a:lnSpc>
              <a:spcBef>
                <a:spcPts val="400"/>
              </a:spcBef>
              <a:spcAft>
                <a:spcPts val="0"/>
              </a:spcAft>
              <a:buClr>
                <a:schemeClr val="dk1"/>
              </a:buClr>
              <a:buSzPts val="1500"/>
              <a:buChar char="•"/>
              <a:defRPr>
                <a:solidFill>
                  <a:schemeClr val="dk1"/>
                </a:solidFill>
              </a:defRPr>
            </a:lvl3pPr>
            <a:lvl4pPr indent="-317500" lvl="3" marL="1828800" rtl="0" algn="l">
              <a:lnSpc>
                <a:spcPct val="90000"/>
              </a:lnSpc>
              <a:spcBef>
                <a:spcPts val="400"/>
              </a:spcBef>
              <a:spcAft>
                <a:spcPts val="0"/>
              </a:spcAft>
              <a:buClr>
                <a:schemeClr val="dk1"/>
              </a:buClr>
              <a:buSzPts val="1400"/>
              <a:buChar char="•"/>
              <a:defRPr>
                <a:solidFill>
                  <a:schemeClr val="dk1"/>
                </a:solidFill>
              </a:defRPr>
            </a:lvl4pPr>
            <a:lvl5pPr indent="-317500" lvl="4" marL="2286000" rtl="0" algn="l">
              <a:lnSpc>
                <a:spcPct val="90000"/>
              </a:lnSpc>
              <a:spcBef>
                <a:spcPts val="400"/>
              </a:spcBef>
              <a:spcAft>
                <a:spcPts val="0"/>
              </a:spcAft>
              <a:buClr>
                <a:schemeClr val="dk1"/>
              </a:buClr>
              <a:buSzPts val="1400"/>
              <a:buChar char="•"/>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848" name="Google Shape;2848;p213"/>
          <p:cNvPicPr preferRelativeResize="0"/>
          <p:nvPr/>
        </p:nvPicPr>
        <p:blipFill rotWithShape="1">
          <a:blip r:embed="rId3">
            <a:alphaModFix/>
          </a:blip>
          <a:srcRect b="0" l="0" r="0" t="0"/>
          <a:stretch/>
        </p:blipFill>
        <p:spPr>
          <a:xfrm>
            <a:off x="7210369" y="444398"/>
            <a:ext cx="1685870"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237" name="Shape 237"/>
        <p:cNvGrpSpPr/>
        <p:nvPr/>
      </p:nvGrpSpPr>
      <p:grpSpPr>
        <a:xfrm>
          <a:off x="0" y="0"/>
          <a:ext cx="0" cy="0"/>
          <a:chOff x="0" y="0"/>
          <a:chExt cx="0" cy="0"/>
        </a:xfrm>
      </p:grpSpPr>
      <p:sp>
        <p:nvSpPr>
          <p:cNvPr id="238" name="Google Shape;238;p2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9" name="Google Shape;239;p22"/>
          <p:cNvSpPr/>
          <p:nvPr>
            <p:ph idx="2" type="pic"/>
          </p:nvPr>
        </p:nvSpPr>
        <p:spPr>
          <a:xfrm>
            <a:off x="305991" y="1415945"/>
            <a:ext cx="4000500" cy="1993200"/>
          </a:xfrm>
          <a:prstGeom prst="rect">
            <a:avLst/>
          </a:prstGeom>
          <a:solidFill>
            <a:srgbClr val="DDE6EF"/>
          </a:solidFill>
          <a:ln>
            <a:noFill/>
          </a:ln>
        </p:spPr>
      </p:sp>
      <p:sp>
        <p:nvSpPr>
          <p:cNvPr id="240" name="Google Shape;240;p22"/>
          <p:cNvSpPr/>
          <p:nvPr>
            <p:ph idx="3" type="pic"/>
          </p:nvPr>
        </p:nvSpPr>
        <p:spPr>
          <a:xfrm>
            <a:off x="4572000" y="1415945"/>
            <a:ext cx="4000500" cy="1993200"/>
          </a:xfrm>
          <a:prstGeom prst="rect">
            <a:avLst/>
          </a:prstGeom>
          <a:solidFill>
            <a:srgbClr val="DDE6EF"/>
          </a:solidFill>
          <a:ln>
            <a:noFill/>
          </a:ln>
        </p:spPr>
      </p:sp>
      <p:sp>
        <p:nvSpPr>
          <p:cNvPr id="241" name="Google Shape;241;p2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42" name="Google Shape;242;p2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43" name="Google Shape;243;p2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4" name="Google Shape;244;p22"/>
          <p:cNvSpPr txBox="1"/>
          <p:nvPr>
            <p:ph idx="4" type="body"/>
          </p:nvPr>
        </p:nvSpPr>
        <p:spPr>
          <a:xfrm>
            <a:off x="305991" y="3544205"/>
            <a:ext cx="4000500" cy="7155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5" name="Google Shape;245;p22"/>
          <p:cNvSpPr txBox="1"/>
          <p:nvPr>
            <p:ph idx="5" type="body"/>
          </p:nvPr>
        </p:nvSpPr>
        <p:spPr>
          <a:xfrm>
            <a:off x="4572000" y="3544205"/>
            <a:ext cx="4000500" cy="7155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2849" name="Shape 2849"/>
        <p:cNvGrpSpPr/>
        <p:nvPr/>
      </p:nvGrpSpPr>
      <p:grpSpPr>
        <a:xfrm>
          <a:off x="0" y="0"/>
          <a:ext cx="0" cy="0"/>
          <a:chOff x="0" y="0"/>
          <a:chExt cx="0" cy="0"/>
        </a:xfrm>
      </p:grpSpPr>
      <p:sp>
        <p:nvSpPr>
          <p:cNvPr id="2850" name="Google Shape;2850;p21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51" name="Google Shape;2851;p21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852" name="Google Shape;2852;p214"/>
          <p:cNvSpPr txBox="1"/>
          <p:nvPr>
            <p:ph idx="1" type="body"/>
          </p:nvPr>
        </p:nvSpPr>
        <p:spPr>
          <a:xfrm>
            <a:off x="305990" y="1176338"/>
            <a:ext cx="71250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53" name="Google Shape;2853;p21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54" name="Google Shape;2854;p214"/>
          <p:cNvSpPr txBox="1"/>
          <p:nvPr>
            <p:ph idx="2"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55" name="Google Shape;2855;p214"/>
          <p:cNvSpPr/>
          <p:nvPr>
            <p:ph idx="3" type="pic"/>
          </p:nvPr>
        </p:nvSpPr>
        <p:spPr>
          <a:xfrm>
            <a:off x="386954" y="1952254"/>
            <a:ext cx="279900" cy="279900"/>
          </a:xfrm>
          <a:prstGeom prst="rect">
            <a:avLst/>
          </a:prstGeom>
          <a:solidFill>
            <a:srgbClr val="DDE6EF"/>
          </a:solidFill>
          <a:ln>
            <a:noFill/>
          </a:ln>
        </p:spPr>
      </p:sp>
      <p:sp>
        <p:nvSpPr>
          <p:cNvPr id="2856" name="Google Shape;2856;p214"/>
          <p:cNvSpPr/>
          <p:nvPr>
            <p:ph idx="4" type="pic"/>
          </p:nvPr>
        </p:nvSpPr>
        <p:spPr>
          <a:xfrm>
            <a:off x="386954" y="2754825"/>
            <a:ext cx="279900" cy="279900"/>
          </a:xfrm>
          <a:prstGeom prst="rect">
            <a:avLst/>
          </a:prstGeom>
          <a:solidFill>
            <a:srgbClr val="DDE6EF"/>
          </a:solidFill>
          <a:ln>
            <a:noFill/>
          </a:ln>
        </p:spPr>
      </p:sp>
      <p:sp>
        <p:nvSpPr>
          <p:cNvPr id="2857" name="Google Shape;2857;p214"/>
          <p:cNvSpPr/>
          <p:nvPr>
            <p:ph idx="5" type="pic"/>
          </p:nvPr>
        </p:nvSpPr>
        <p:spPr>
          <a:xfrm>
            <a:off x="386954" y="3557396"/>
            <a:ext cx="279900" cy="279900"/>
          </a:xfrm>
          <a:prstGeom prst="rect">
            <a:avLst/>
          </a:prstGeom>
          <a:solidFill>
            <a:srgbClr val="DDE6EF"/>
          </a:solidFill>
          <a:ln>
            <a:noFill/>
          </a:ln>
        </p:spPr>
      </p:sp>
      <p:sp>
        <p:nvSpPr>
          <p:cNvPr id="2858" name="Google Shape;2858;p214"/>
          <p:cNvSpPr txBox="1"/>
          <p:nvPr>
            <p:ph idx="6" type="body"/>
          </p:nvPr>
        </p:nvSpPr>
        <p:spPr>
          <a:xfrm>
            <a:off x="1014366" y="1897812"/>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59" name="Google Shape;2859;p214"/>
          <p:cNvSpPr txBox="1"/>
          <p:nvPr>
            <p:ph idx="7" type="body"/>
          </p:nvPr>
        </p:nvSpPr>
        <p:spPr>
          <a:xfrm>
            <a:off x="1014366" y="2717028"/>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60" name="Google Shape;2860;p214"/>
          <p:cNvSpPr txBox="1"/>
          <p:nvPr>
            <p:ph idx="8" type="body"/>
          </p:nvPr>
        </p:nvSpPr>
        <p:spPr>
          <a:xfrm>
            <a:off x="1014366" y="351724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61" name="Google Shape;2861;p214"/>
          <p:cNvSpPr/>
          <p:nvPr>
            <p:ph idx="9" type="chart"/>
          </p:nvPr>
        </p:nvSpPr>
        <p:spPr>
          <a:xfrm>
            <a:off x="4316016" y="1176338"/>
            <a:ext cx="4243200" cy="336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p:cSld name="1_Заголовок раздела_2">
    <p:bg>
      <p:bgPr>
        <a:solidFill>
          <a:schemeClr val="lt1"/>
        </a:solidFill>
      </p:bgPr>
    </p:bg>
    <p:spTree>
      <p:nvGrpSpPr>
        <p:cNvPr id="2862" name="Shape 2862"/>
        <p:cNvGrpSpPr/>
        <p:nvPr/>
      </p:nvGrpSpPr>
      <p:grpSpPr>
        <a:xfrm>
          <a:off x="0" y="0"/>
          <a:ext cx="0" cy="0"/>
          <a:chOff x="0" y="0"/>
          <a:chExt cx="0" cy="0"/>
        </a:xfrm>
      </p:grpSpPr>
      <p:sp>
        <p:nvSpPr>
          <p:cNvPr id="2863" name="Google Shape;2863;p215"/>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2864" name="Google Shape;2864;p215"/>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865" name="Shape 2865"/>
        <p:cNvGrpSpPr/>
        <p:nvPr/>
      </p:nvGrpSpPr>
      <p:grpSpPr>
        <a:xfrm>
          <a:off x="0" y="0"/>
          <a:ext cx="0" cy="0"/>
          <a:chOff x="0" y="0"/>
          <a:chExt cx="0" cy="0"/>
        </a:xfrm>
      </p:grpSpPr>
      <p:sp>
        <p:nvSpPr>
          <p:cNvPr id="2866" name="Google Shape;2866;p216"/>
          <p:cNvSpPr/>
          <p:nvPr/>
        </p:nvSpPr>
        <p:spPr>
          <a:xfrm>
            <a:off x="0"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67" name="Google Shape;2867;p216"/>
          <p:cNvSpPr/>
          <p:nvPr/>
        </p:nvSpPr>
        <p:spPr>
          <a:xfrm flipH="1">
            <a:off x="-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2868" name="Google Shape;2868;p216"/>
          <p:cNvSpPr txBox="1"/>
          <p:nvPr>
            <p:ph type="title"/>
          </p:nvPr>
        </p:nvSpPr>
        <p:spPr>
          <a:xfrm>
            <a:off x="305991" y="299058"/>
            <a:ext cx="58458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69" name="Google Shape;2869;p216"/>
          <p:cNvSpPr txBox="1"/>
          <p:nvPr>
            <p:ph idx="1" type="body"/>
          </p:nvPr>
        </p:nvSpPr>
        <p:spPr>
          <a:xfrm>
            <a:off x="305990" y="1369219"/>
            <a:ext cx="85320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lt1"/>
              </a:buClr>
              <a:buSzPts val="2100"/>
              <a:buChar char="•"/>
              <a:defRPr>
                <a:solidFill>
                  <a:schemeClr val="lt1"/>
                </a:solidFill>
              </a:defRPr>
            </a:lvl1pPr>
            <a:lvl2pPr indent="-342900" lvl="1" marL="914400" rtl="0" algn="l">
              <a:lnSpc>
                <a:spcPct val="90000"/>
              </a:lnSpc>
              <a:spcBef>
                <a:spcPts val="400"/>
              </a:spcBef>
              <a:spcAft>
                <a:spcPts val="0"/>
              </a:spcAft>
              <a:buClr>
                <a:schemeClr val="lt1"/>
              </a:buClr>
              <a:buSzPts val="1800"/>
              <a:buChar char="•"/>
              <a:defRPr>
                <a:solidFill>
                  <a:schemeClr val="lt1"/>
                </a:solidFill>
              </a:defRPr>
            </a:lvl2pPr>
            <a:lvl3pPr indent="-323850" lvl="2" marL="1371600" rtl="0" algn="l">
              <a:lnSpc>
                <a:spcPct val="90000"/>
              </a:lnSpc>
              <a:spcBef>
                <a:spcPts val="400"/>
              </a:spcBef>
              <a:spcAft>
                <a:spcPts val="0"/>
              </a:spcAft>
              <a:buClr>
                <a:schemeClr val="lt1"/>
              </a:buClr>
              <a:buSzPts val="1500"/>
              <a:buChar char="•"/>
              <a:defRPr>
                <a:solidFill>
                  <a:schemeClr val="lt1"/>
                </a:solidFill>
              </a:defRPr>
            </a:lvl3pPr>
            <a:lvl4pPr indent="-317500" lvl="3" marL="1828800" rtl="0" algn="l">
              <a:lnSpc>
                <a:spcPct val="90000"/>
              </a:lnSpc>
              <a:spcBef>
                <a:spcPts val="400"/>
              </a:spcBef>
              <a:spcAft>
                <a:spcPts val="0"/>
              </a:spcAft>
              <a:buClr>
                <a:schemeClr val="lt1"/>
              </a:buClr>
              <a:buSzPts val="1400"/>
              <a:buChar char="•"/>
              <a:defRPr>
                <a:solidFill>
                  <a:schemeClr val="lt1"/>
                </a:solidFill>
              </a:defRPr>
            </a:lvl4pPr>
            <a:lvl5pPr indent="-317500" lvl="4" marL="2286000" rtl="0" algn="l">
              <a:lnSpc>
                <a:spcPct val="90000"/>
              </a:lnSpc>
              <a:spcBef>
                <a:spcPts val="400"/>
              </a:spcBef>
              <a:spcAft>
                <a:spcPts val="0"/>
              </a:spcAft>
              <a:buClr>
                <a:schemeClr val="lt1"/>
              </a:buClr>
              <a:buSzPts val="1400"/>
              <a:buChar char="•"/>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2870" name="Google Shape;2870;p216"/>
          <p:cNvCxnSpPr/>
          <p:nvPr/>
        </p:nvCxnSpPr>
        <p:spPr>
          <a:xfrm>
            <a:off x="300837" y="4688541"/>
            <a:ext cx="8542500" cy="0"/>
          </a:xfrm>
          <a:prstGeom prst="straightConnector1">
            <a:avLst/>
          </a:prstGeom>
          <a:noFill/>
          <a:ln cap="flat" cmpd="sng" w="12700">
            <a:solidFill>
              <a:schemeClr val="lt1"/>
            </a:solidFill>
            <a:prstDash val="solid"/>
            <a:round/>
            <a:headEnd len="sm" w="sm" type="none"/>
            <a:tailEnd len="sm" w="sm" type="none"/>
          </a:ln>
        </p:spPr>
      </p:cxnSp>
      <p:sp>
        <p:nvSpPr>
          <p:cNvPr id="2871" name="Google Shape;2871;p216"/>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800"/>
              <a:buFont typeface="Arial"/>
              <a:buNone/>
            </a:pPr>
            <a:r>
              <a:rPr b="0" i="0" lang="en" sz="800" u="none" cap="none" strike="noStrike">
                <a:solidFill>
                  <a:schemeClr val="lt1"/>
                </a:solidFill>
                <a:latin typeface="Arial"/>
                <a:ea typeface="Arial"/>
                <a:cs typeface="Arial"/>
                <a:sym typeface="Arial"/>
              </a:rPr>
              <a:t>©2022 Vecteris – For Internal use only. Do not distribute</a:t>
            </a:r>
            <a:endParaRPr b="0" i="0" sz="1400" u="none" cap="none" strike="noStrike">
              <a:solidFill>
                <a:schemeClr val="lt1"/>
              </a:solidFill>
              <a:latin typeface="Arial"/>
              <a:ea typeface="Arial"/>
              <a:cs typeface="Arial"/>
              <a:sym typeface="Arial"/>
            </a:endParaRPr>
          </a:p>
        </p:txBody>
      </p:sp>
      <p:sp>
        <p:nvSpPr>
          <p:cNvPr id="2872" name="Google Shape;2872;p216"/>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lt1"/>
              </a:buClr>
              <a:buSzPts val="800"/>
              <a:buFont typeface="Arial"/>
              <a:buNone/>
            </a:pPr>
            <a:fld id="{00000000-1234-1234-1234-123412341234}" type="slidenum">
              <a:rPr b="0" i="0" lang="en" sz="8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pic>
        <p:nvPicPr>
          <p:cNvPr id="2873" name="Google Shape;2873;p216"/>
          <p:cNvPicPr preferRelativeResize="0"/>
          <p:nvPr/>
        </p:nvPicPr>
        <p:blipFill rotWithShape="1">
          <a:blip r:embed="rId3">
            <a:alphaModFix/>
          </a:blip>
          <a:srcRect b="0" l="0" r="0" t="0"/>
          <a:stretch/>
        </p:blipFill>
        <p:spPr>
          <a:xfrm>
            <a:off x="7210369" y="444398"/>
            <a:ext cx="1685868"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in Title &amp; Subtitle">
  <p:cSld name="1_Main Title &amp; Subtitle">
    <p:spTree>
      <p:nvGrpSpPr>
        <p:cNvPr id="2874" name="Shape 2874"/>
        <p:cNvGrpSpPr/>
        <p:nvPr/>
      </p:nvGrpSpPr>
      <p:grpSpPr>
        <a:xfrm>
          <a:off x="0" y="0"/>
          <a:ext cx="0" cy="0"/>
          <a:chOff x="0" y="0"/>
          <a:chExt cx="0" cy="0"/>
        </a:xfrm>
      </p:grpSpPr>
      <p:sp>
        <p:nvSpPr>
          <p:cNvPr id="2875" name="Google Shape;2875;p217"/>
          <p:cNvSpPr txBox="1"/>
          <p:nvPr>
            <p:ph idx="1" type="body"/>
          </p:nvPr>
        </p:nvSpPr>
        <p:spPr>
          <a:xfrm>
            <a:off x="387819" y="730530"/>
            <a:ext cx="8368500" cy="173400"/>
          </a:xfrm>
          <a:prstGeom prst="rect">
            <a:avLst/>
          </a:prstGeom>
          <a:noFill/>
          <a:ln>
            <a:noFill/>
          </a:ln>
        </p:spPr>
        <p:txBody>
          <a:bodyPr anchorCtr="0" anchor="ctr" bIns="0" lIns="0" spcFirstLastPara="1" rIns="0" wrap="square" tIns="0">
            <a:noAutofit/>
          </a:bodyPr>
          <a:lstStyle>
            <a:lvl1pPr indent="-228600" lvl="0" marL="457200" marR="0" rtl="0" algn="l">
              <a:lnSpc>
                <a:spcPct val="90000"/>
              </a:lnSpc>
              <a:spcBef>
                <a:spcPts val="200"/>
              </a:spcBef>
              <a:spcAft>
                <a:spcPts val="0"/>
              </a:spcAft>
              <a:buClr>
                <a:srgbClr val="7F7F7F"/>
              </a:buClr>
              <a:buSzPts val="1100"/>
              <a:buFont typeface="Arial"/>
              <a:buNone/>
              <a:defRPr b="0" i="0" sz="1100" u="none" cap="none" strike="noStrike">
                <a:solidFill>
                  <a:srgbClr val="7F7F7F"/>
                </a:solidFill>
                <a:latin typeface="Roboto"/>
                <a:ea typeface="Roboto"/>
                <a:cs typeface="Roboto"/>
                <a:sym typeface="Roboto"/>
              </a:defRPr>
            </a:lvl1pPr>
            <a:lvl2pPr indent="-228600" lvl="1" marL="914400" marR="0" rtl="0" algn="l">
              <a:lnSpc>
                <a:spcPct val="90000"/>
              </a:lnSpc>
              <a:spcBef>
                <a:spcPts val="200"/>
              </a:spcBef>
              <a:spcAft>
                <a:spcPts val="0"/>
              </a:spcAft>
              <a:buClr>
                <a:schemeClr val="dk1"/>
              </a:buClr>
              <a:buSzPts val="1200"/>
              <a:buFont typeface="Arial"/>
              <a:buNone/>
              <a:defRPr b="0" i="0" sz="1200" u="none" cap="none" strike="noStrike">
                <a:solidFill>
                  <a:schemeClr val="dk1"/>
                </a:solidFill>
                <a:latin typeface="Roboto"/>
                <a:ea typeface="Roboto"/>
                <a:cs typeface="Roboto"/>
                <a:sym typeface="Roboto"/>
              </a:defRPr>
            </a:lvl2pPr>
            <a:lvl3pPr indent="-228600" lvl="2" marL="1371600" marR="0" rtl="0" algn="l">
              <a:lnSpc>
                <a:spcPct val="90000"/>
              </a:lnSpc>
              <a:spcBef>
                <a:spcPts val="200"/>
              </a:spcBef>
              <a:spcAft>
                <a:spcPts val="0"/>
              </a:spcAft>
              <a:buClr>
                <a:schemeClr val="dk1"/>
              </a:buClr>
              <a:buSzPts val="1000"/>
              <a:buFont typeface="Arial"/>
              <a:buNone/>
              <a:defRPr b="0" i="0" sz="1000" u="none" cap="none" strike="noStrike">
                <a:solidFill>
                  <a:schemeClr val="dk1"/>
                </a:solidFill>
                <a:latin typeface="Roboto"/>
                <a:ea typeface="Roboto"/>
                <a:cs typeface="Roboto"/>
                <a:sym typeface="Roboto"/>
              </a:defRPr>
            </a:lvl3pPr>
            <a:lvl4pPr indent="-228600" lvl="3" marL="18288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4pPr>
            <a:lvl5pPr indent="-228600" lvl="4" marL="22860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5pPr>
            <a:lvl6pPr indent="-228600" lvl="5" marL="27432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6pPr>
            <a:lvl7pPr indent="-228600" lvl="6" marL="32004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7pPr>
            <a:lvl8pPr indent="-228600" lvl="7" marL="36576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8pPr>
            <a:lvl9pPr indent="-228600" lvl="8" marL="41148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9pPr>
          </a:lstStyle>
          <a:p/>
        </p:txBody>
      </p:sp>
      <p:sp>
        <p:nvSpPr>
          <p:cNvPr id="2876" name="Google Shape;2876;p217"/>
          <p:cNvSpPr txBox="1"/>
          <p:nvPr>
            <p:ph type="title"/>
          </p:nvPr>
        </p:nvSpPr>
        <p:spPr>
          <a:xfrm>
            <a:off x="387819" y="282611"/>
            <a:ext cx="8368500" cy="409500"/>
          </a:xfrm>
          <a:prstGeom prst="rect">
            <a:avLst/>
          </a:prstGeom>
          <a:noFill/>
          <a:ln>
            <a:noFill/>
          </a:ln>
        </p:spPr>
        <p:txBody>
          <a:bodyPr anchorCtr="0" anchor="ctr" bIns="0" lIns="0" spcFirstLastPara="1" rIns="0" wrap="square" tIns="0">
            <a:normAutofit/>
          </a:bodyPr>
          <a:lstStyle>
            <a:lvl1pPr lvl="0" marR="0" rtl="0" algn="l">
              <a:lnSpc>
                <a:spcPct val="90000"/>
              </a:lnSpc>
              <a:spcBef>
                <a:spcPts val="0"/>
              </a:spcBef>
              <a:spcAft>
                <a:spcPts val="0"/>
              </a:spcAft>
              <a:buClr>
                <a:srgbClr val="5B5B5B"/>
              </a:buClr>
              <a:buSzPts val="3000"/>
              <a:buFont typeface="Roboto"/>
              <a:buNone/>
              <a:defRPr b="0" i="0" sz="3000" u="none" cap="none" strike="noStrike">
                <a:solidFill>
                  <a:srgbClr val="5B5B5B"/>
                </a:solidFill>
                <a:latin typeface="Roboto"/>
                <a:ea typeface="Roboto"/>
                <a:cs typeface="Roboto"/>
                <a:sym typeface="Roboto"/>
              </a:defRPr>
            </a:lvl1pPr>
            <a:lvl2pPr lvl="1" rtl="0" algn="l">
              <a:lnSpc>
                <a:spcPct val="100000"/>
              </a:lnSpc>
              <a:spcBef>
                <a:spcPts val="0"/>
              </a:spcBef>
              <a:spcAft>
                <a:spcPts val="0"/>
              </a:spcAft>
              <a:buSzPts val="1100"/>
              <a:buNone/>
              <a:defRPr sz="1800"/>
            </a:lvl2pPr>
            <a:lvl3pPr lvl="2" rtl="0" algn="l">
              <a:lnSpc>
                <a:spcPct val="100000"/>
              </a:lnSpc>
              <a:spcBef>
                <a:spcPts val="0"/>
              </a:spcBef>
              <a:spcAft>
                <a:spcPts val="0"/>
              </a:spcAft>
              <a:buSzPts val="1100"/>
              <a:buNone/>
              <a:defRPr sz="1800"/>
            </a:lvl3pPr>
            <a:lvl4pPr lvl="3" rtl="0" algn="l">
              <a:lnSpc>
                <a:spcPct val="100000"/>
              </a:lnSpc>
              <a:spcBef>
                <a:spcPts val="0"/>
              </a:spcBef>
              <a:spcAft>
                <a:spcPts val="0"/>
              </a:spcAft>
              <a:buSzPts val="1100"/>
              <a:buNone/>
              <a:defRPr sz="1800"/>
            </a:lvl4pPr>
            <a:lvl5pPr lvl="4" rtl="0" algn="l">
              <a:lnSpc>
                <a:spcPct val="100000"/>
              </a:lnSpc>
              <a:spcBef>
                <a:spcPts val="0"/>
              </a:spcBef>
              <a:spcAft>
                <a:spcPts val="0"/>
              </a:spcAft>
              <a:buSzPts val="1100"/>
              <a:buNone/>
              <a:defRPr sz="1800"/>
            </a:lvl5pPr>
            <a:lvl6pPr lvl="5" rtl="0" algn="l">
              <a:lnSpc>
                <a:spcPct val="100000"/>
              </a:lnSpc>
              <a:spcBef>
                <a:spcPts val="0"/>
              </a:spcBef>
              <a:spcAft>
                <a:spcPts val="0"/>
              </a:spcAft>
              <a:buSzPts val="1100"/>
              <a:buNone/>
              <a:defRPr sz="1800"/>
            </a:lvl6pPr>
            <a:lvl7pPr lvl="6" rtl="0" algn="l">
              <a:lnSpc>
                <a:spcPct val="100000"/>
              </a:lnSpc>
              <a:spcBef>
                <a:spcPts val="0"/>
              </a:spcBef>
              <a:spcAft>
                <a:spcPts val="0"/>
              </a:spcAft>
              <a:buSzPts val="1100"/>
              <a:buNone/>
              <a:defRPr sz="1800"/>
            </a:lvl7pPr>
            <a:lvl8pPr lvl="7" rtl="0" algn="l">
              <a:lnSpc>
                <a:spcPct val="100000"/>
              </a:lnSpc>
              <a:spcBef>
                <a:spcPts val="0"/>
              </a:spcBef>
              <a:spcAft>
                <a:spcPts val="0"/>
              </a:spcAft>
              <a:buSzPts val="1100"/>
              <a:buNone/>
              <a:defRPr sz="1800"/>
            </a:lvl8pPr>
            <a:lvl9pPr lvl="8" rtl="0" algn="l">
              <a:lnSpc>
                <a:spcPct val="100000"/>
              </a:lnSpc>
              <a:spcBef>
                <a:spcPts val="0"/>
              </a:spcBef>
              <a:spcAft>
                <a:spcPts val="0"/>
              </a:spcAft>
              <a:buSzPts val="1100"/>
              <a:buNone/>
              <a:defRPr sz="1800"/>
            </a:lvl9pPr>
          </a:lstStyle>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77" name="Shape 2877"/>
        <p:cNvGrpSpPr/>
        <p:nvPr/>
      </p:nvGrpSpPr>
      <p:grpSpPr>
        <a:xfrm>
          <a:off x="0" y="0"/>
          <a:ext cx="0" cy="0"/>
          <a:chOff x="0" y="0"/>
          <a:chExt cx="0" cy="0"/>
        </a:xfrm>
      </p:grpSpPr>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Заголовок раздела">
  <p:cSld name="6_Заголовок раздела">
    <p:bg>
      <p:bgPr>
        <a:blipFill>
          <a:blip r:embed="rId2">
            <a:alphaModFix amt="99000"/>
          </a:blip>
          <a:stretch>
            <a:fillRect/>
          </a:stretch>
        </a:blipFill>
      </p:bgPr>
    </p:bg>
    <p:spTree>
      <p:nvGrpSpPr>
        <p:cNvPr id="2878" name="Shape 2878"/>
        <p:cNvGrpSpPr/>
        <p:nvPr/>
      </p:nvGrpSpPr>
      <p:grpSpPr>
        <a:xfrm>
          <a:off x="0" y="0"/>
          <a:ext cx="0" cy="0"/>
          <a:chOff x="0" y="0"/>
          <a:chExt cx="0" cy="0"/>
        </a:xfrm>
      </p:grpSpPr>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0">
  <p:cSld name="1_Заголовок раздела_11">
    <p:bg>
      <p:bgPr>
        <a:solidFill>
          <a:schemeClr val="lt1"/>
        </a:solidFill>
      </p:bgPr>
    </p:bg>
    <p:spTree>
      <p:nvGrpSpPr>
        <p:cNvPr id="2879" name="Shape 2879"/>
        <p:cNvGrpSpPr/>
        <p:nvPr/>
      </p:nvGrpSpPr>
      <p:grpSpPr>
        <a:xfrm>
          <a:off x="0" y="0"/>
          <a:ext cx="0" cy="0"/>
          <a:chOff x="0" y="0"/>
          <a:chExt cx="0" cy="0"/>
        </a:xfrm>
      </p:grpSpPr>
      <p:sp>
        <p:nvSpPr>
          <p:cNvPr id="2880" name="Google Shape;2880;p220"/>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2881" name="Google Shape;2881;p220"/>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1">
  <p:cSld name="8_Заголовок раздела">
    <p:bg>
      <p:bgPr>
        <a:solidFill>
          <a:schemeClr val="lt1"/>
        </a:solidFill>
      </p:bgPr>
    </p:bg>
    <p:spTree>
      <p:nvGrpSpPr>
        <p:cNvPr id="2882" name="Shape 2882"/>
        <p:cNvGrpSpPr/>
        <p:nvPr/>
      </p:nvGrpSpPr>
      <p:grpSpPr>
        <a:xfrm>
          <a:off x="0" y="0"/>
          <a:ext cx="0" cy="0"/>
          <a:chOff x="0" y="0"/>
          <a:chExt cx="0" cy="0"/>
        </a:xfrm>
      </p:grpSpPr>
      <p:sp>
        <p:nvSpPr>
          <p:cNvPr id="2883" name="Google Shape;2883;p221"/>
          <p:cNvSpPr/>
          <p:nvPr/>
        </p:nvSpPr>
        <p:spPr>
          <a:xfrm>
            <a:off x="593124" y="0"/>
            <a:ext cx="8550900" cy="5143500"/>
          </a:xfrm>
          <a:prstGeom prst="rect">
            <a:avLst/>
          </a:prstGeom>
          <a:blipFill rotWithShape="1">
            <a:blip r:embed="rId2">
              <a:alphaModFix amt="60000"/>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2884" name="Google Shape;2884;p221"/>
          <p:cNvSpPr/>
          <p:nvPr/>
        </p:nvSpPr>
        <p:spPr>
          <a:xfrm rot="10800000">
            <a:off x="-161" y="-60442"/>
            <a:ext cx="3270900" cy="5268000"/>
          </a:xfrm>
          <a:prstGeom prst="rect">
            <a:avLst/>
          </a:prstGeom>
          <a:blipFill rotWithShape="1">
            <a:blip r:embed="rId3">
              <a:alphaModFix/>
            </a:blip>
            <a:stretch>
              <a:fillRect b="959" l="0" r="0" t="130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2885" name="Google Shape;2885;p221"/>
          <p:cNvSpPr/>
          <p:nvPr/>
        </p:nvSpPr>
        <p:spPr>
          <a:xfrm>
            <a:off x="0"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2886" name="Google Shape;2886;p221"/>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2887" name="Google Shape;2887;p221"/>
          <p:cNvSpPr/>
          <p:nvPr/>
        </p:nvSpPr>
        <p:spPr>
          <a:xfrm>
            <a:off x="0" y="0"/>
            <a:ext cx="3270900" cy="5143500"/>
          </a:xfrm>
          <a:prstGeom prst="rect">
            <a:avLst/>
          </a:prstGeom>
          <a:solidFill>
            <a:srgbClr val="00527C">
              <a:alpha val="4275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grpSp>
        <p:nvGrpSpPr>
          <p:cNvPr id="2888" name="Google Shape;2888;p221"/>
          <p:cNvGrpSpPr/>
          <p:nvPr/>
        </p:nvGrpSpPr>
        <p:grpSpPr>
          <a:xfrm>
            <a:off x="2101490" y="706901"/>
            <a:ext cx="2338496" cy="2326039"/>
            <a:chOff x="2801987" y="1211475"/>
            <a:chExt cx="3117995" cy="3101385"/>
          </a:xfrm>
        </p:grpSpPr>
        <p:sp>
          <p:nvSpPr>
            <p:cNvPr id="2889" name="Google Shape;2889;p221"/>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2890" name="Google Shape;2890;p221"/>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2891" name="Google Shape;2891;p221"/>
            <p:cNvSpPr txBox="1"/>
            <p:nvPr/>
          </p:nvSpPr>
          <p:spPr>
            <a:xfrm>
              <a:off x="3797879" y="2039902"/>
              <a:ext cx="1126200" cy="2042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500"/>
                <a:buFont typeface="Arial"/>
                <a:buNone/>
              </a:pPr>
              <a:r>
                <a:rPr b="1" i="0" lang="en" sz="9500" u="none" cap="none" strike="noStrike">
                  <a:solidFill>
                    <a:schemeClr val="lt1"/>
                  </a:solidFill>
                  <a:latin typeface="Montserrat ExtraBold"/>
                  <a:ea typeface="Montserrat ExtraBold"/>
                  <a:cs typeface="Montserrat ExtraBold"/>
                  <a:sym typeface="Montserrat ExtraBold"/>
                </a:rPr>
                <a:t>“</a:t>
              </a:r>
              <a:endParaRPr b="0" i="0" sz="1100" u="none" cap="none" strike="noStrike">
                <a:solidFill>
                  <a:srgbClr val="000000"/>
                </a:solidFill>
                <a:latin typeface="Arial"/>
                <a:ea typeface="Arial"/>
                <a:cs typeface="Arial"/>
                <a:sym typeface="Arial"/>
              </a:endParaRPr>
            </a:p>
          </p:txBody>
        </p:sp>
      </p:grpSp>
      <p:pic>
        <p:nvPicPr>
          <p:cNvPr id="2892" name="Google Shape;2892;p221"/>
          <p:cNvPicPr preferRelativeResize="0"/>
          <p:nvPr/>
        </p:nvPicPr>
        <p:blipFill rotWithShape="1">
          <a:blip r:embed="rId5">
            <a:alphaModFix/>
          </a:blip>
          <a:srcRect b="0" l="0" r="0" t="0"/>
          <a:stretch/>
        </p:blipFill>
        <p:spPr>
          <a:xfrm>
            <a:off x="861674" y="453995"/>
            <a:ext cx="1956891" cy="652296"/>
          </a:xfrm>
          <a:prstGeom prst="rect">
            <a:avLst/>
          </a:prstGeom>
          <a:noFill/>
          <a:ln>
            <a:noFill/>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2893" name="Shape 2893"/>
        <p:cNvGrpSpPr/>
        <p:nvPr/>
      </p:nvGrpSpPr>
      <p:grpSpPr>
        <a:xfrm>
          <a:off x="0" y="0"/>
          <a:ext cx="0" cy="0"/>
          <a:chOff x="0" y="0"/>
          <a:chExt cx="0" cy="0"/>
        </a:xfrm>
      </p:grpSpPr>
      <p:grpSp>
        <p:nvGrpSpPr>
          <p:cNvPr id="2894" name="Google Shape;2894;p222"/>
          <p:cNvGrpSpPr/>
          <p:nvPr/>
        </p:nvGrpSpPr>
        <p:grpSpPr>
          <a:xfrm flipH="1">
            <a:off x="-3925" y="346968"/>
            <a:ext cx="2256421" cy="4499835"/>
            <a:chOff x="9188953" y="73977"/>
            <a:chExt cx="3008562" cy="5999780"/>
          </a:xfrm>
        </p:grpSpPr>
        <p:sp>
          <p:nvSpPr>
            <p:cNvPr id="2895" name="Google Shape;2895;p222"/>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896" name="Google Shape;2896;p222"/>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897" name="Google Shape;2897;p222"/>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898" name="Google Shape;2898;p222"/>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899" name="Google Shape;2899;p222"/>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900" name="Google Shape;2900;p222"/>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901" name="Google Shape;2901;p222"/>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902" name="Google Shape;2902;p222"/>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sp>
        <p:nvSpPr>
          <p:cNvPr id="2903" name="Google Shape;2903;p222"/>
          <p:cNvSpPr txBox="1"/>
          <p:nvPr/>
        </p:nvSpPr>
        <p:spPr>
          <a:xfrm>
            <a:off x="776490" y="1609814"/>
            <a:ext cx="3856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4100"/>
              <a:buFont typeface="Arial"/>
              <a:buNone/>
            </a:pPr>
            <a:r>
              <a:rPr b="1" i="0" lang="en" sz="2700" u="none" cap="none" strike="noStrike">
                <a:solidFill>
                  <a:schemeClr val="lt1"/>
                </a:solidFill>
                <a:latin typeface="Montserrat"/>
                <a:ea typeface="Montserrat"/>
                <a:cs typeface="Montserrat"/>
                <a:sym typeface="Montserrat"/>
              </a:rPr>
              <a:t>Contact Us</a:t>
            </a:r>
            <a:endParaRPr b="0" i="0" sz="1100" u="none" cap="none" strike="noStrike">
              <a:solidFill>
                <a:srgbClr val="000000"/>
              </a:solidFill>
              <a:latin typeface="Arial"/>
              <a:ea typeface="Arial"/>
              <a:cs typeface="Arial"/>
              <a:sym typeface="Arial"/>
            </a:endParaRPr>
          </a:p>
        </p:txBody>
      </p:sp>
      <p:pic>
        <p:nvPicPr>
          <p:cNvPr id="2904" name="Google Shape;2904;p222"/>
          <p:cNvPicPr preferRelativeResize="0"/>
          <p:nvPr/>
        </p:nvPicPr>
        <p:blipFill rotWithShape="1">
          <a:blip r:embed="rId2">
            <a:alphaModFix/>
          </a:blip>
          <a:srcRect b="0" l="0" r="0" t="0"/>
          <a:stretch/>
        </p:blipFill>
        <p:spPr>
          <a:xfrm>
            <a:off x="5138759" y="2094532"/>
            <a:ext cx="3051161" cy="1017052"/>
          </a:xfrm>
          <a:prstGeom prst="rect">
            <a:avLst/>
          </a:prstGeom>
          <a:noFill/>
          <a:ln>
            <a:noFill/>
          </a:ln>
        </p:spPr>
      </p:pic>
      <p:sp>
        <p:nvSpPr>
          <p:cNvPr id="2905" name="Google Shape;2905;p222"/>
          <p:cNvSpPr/>
          <p:nvPr/>
        </p:nvSpPr>
        <p:spPr>
          <a:xfrm>
            <a:off x="1003027" y="2609528"/>
            <a:ext cx="35719" cy="35719"/>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06" name="Google Shape;2906;p222"/>
          <p:cNvSpPr/>
          <p:nvPr/>
        </p:nvSpPr>
        <p:spPr>
          <a:xfrm>
            <a:off x="1003027" y="2580953"/>
            <a:ext cx="64294" cy="64294"/>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07" name="Google Shape;2907;p222"/>
          <p:cNvSpPr/>
          <p:nvPr/>
        </p:nvSpPr>
        <p:spPr>
          <a:xfrm>
            <a:off x="899420" y="2573809"/>
            <a:ext cx="185801" cy="185738"/>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08" name="Google Shape;2908;p222"/>
          <p:cNvSpPr/>
          <p:nvPr/>
        </p:nvSpPr>
        <p:spPr>
          <a:xfrm>
            <a:off x="867296" y="2552378"/>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09" name="Google Shape;2909;p222"/>
          <p:cNvSpPr/>
          <p:nvPr/>
        </p:nvSpPr>
        <p:spPr>
          <a:xfrm>
            <a:off x="892308" y="2964163"/>
            <a:ext cx="200025" cy="142875"/>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10" name="Google Shape;2910;p222"/>
          <p:cNvSpPr/>
          <p:nvPr/>
        </p:nvSpPr>
        <p:spPr>
          <a:xfrm>
            <a:off x="881667" y="2921300"/>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11" name="Google Shape;2911;p222"/>
          <p:cNvSpPr txBox="1"/>
          <p:nvPr>
            <p:ph idx="1" type="body"/>
          </p:nvPr>
        </p:nvSpPr>
        <p:spPr>
          <a:xfrm>
            <a:off x="1209675" y="2555723"/>
            <a:ext cx="3856200" cy="23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12" name="Google Shape;2912;p222"/>
          <p:cNvSpPr txBox="1"/>
          <p:nvPr>
            <p:ph idx="2" type="body"/>
          </p:nvPr>
        </p:nvSpPr>
        <p:spPr>
          <a:xfrm>
            <a:off x="1209675" y="2921300"/>
            <a:ext cx="3856200" cy="23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2913" name="Shape 2913"/>
        <p:cNvGrpSpPr/>
        <p:nvPr/>
      </p:nvGrpSpPr>
      <p:grpSpPr>
        <a:xfrm>
          <a:off x="0" y="0"/>
          <a:ext cx="0" cy="0"/>
          <a:chOff x="0" y="0"/>
          <a:chExt cx="0" cy="0"/>
        </a:xfrm>
      </p:grpSpPr>
      <p:sp>
        <p:nvSpPr>
          <p:cNvPr id="2914" name="Google Shape;2914;p223"/>
          <p:cNvSpPr/>
          <p:nvPr/>
        </p:nvSpPr>
        <p:spPr>
          <a:xfrm>
            <a:off x="0"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15" name="Google Shape;2915;p223"/>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916" name="Google Shape;2916;p223"/>
          <p:cNvCxnSpPr/>
          <p:nvPr/>
        </p:nvCxnSpPr>
        <p:spPr>
          <a:xfrm>
            <a:off x="653891" y="2630679"/>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2917" name="Google Shape;2917;p223"/>
          <p:cNvPicPr preferRelativeResize="0"/>
          <p:nvPr/>
        </p:nvPicPr>
        <p:blipFill rotWithShape="1">
          <a:blip r:embed="rId3">
            <a:alphaModFix/>
          </a:blip>
          <a:srcRect b="0" l="0" r="0" t="0"/>
          <a:stretch/>
        </p:blipFill>
        <p:spPr>
          <a:xfrm>
            <a:off x="6793127" y="375465"/>
            <a:ext cx="1983200" cy="452983"/>
          </a:xfrm>
          <a:prstGeom prst="rect">
            <a:avLst/>
          </a:prstGeom>
          <a:noFill/>
          <a:ln>
            <a:noFill/>
          </a:ln>
        </p:spPr>
      </p:pic>
      <p:sp>
        <p:nvSpPr>
          <p:cNvPr id="2918" name="Google Shape;2918;p223"/>
          <p:cNvSpPr txBox="1"/>
          <p:nvPr>
            <p:ph idx="1" type="body"/>
          </p:nvPr>
        </p:nvSpPr>
        <p:spPr>
          <a:xfrm>
            <a:off x="593124" y="1321717"/>
            <a:ext cx="6490500" cy="9003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19" name="Google Shape;2919;p223"/>
          <p:cNvSpPr txBox="1"/>
          <p:nvPr>
            <p:ph idx="2" type="body"/>
          </p:nvPr>
        </p:nvSpPr>
        <p:spPr>
          <a:xfrm>
            <a:off x="593124" y="3700220"/>
            <a:ext cx="5497200" cy="230700"/>
          </a:xfrm>
          <a:prstGeom prst="rect">
            <a:avLst/>
          </a:prstGeom>
          <a:noFill/>
          <a:ln>
            <a:noFill/>
          </a:ln>
        </p:spPr>
        <p:txBody>
          <a:bodyPr anchorCtr="0" anchor="ctr" bIns="34275" lIns="67500" spcFirstLastPara="1" rIns="67500" wrap="square" tIns="34275">
            <a:spAutoFit/>
          </a:bodyPr>
          <a:lstStyle>
            <a:lvl1pPr indent="-228600" lvl="0" marL="457200" marR="0" rtl="0" algn="l">
              <a:lnSpc>
                <a:spcPct val="100000"/>
              </a:lnSpc>
              <a:spcBef>
                <a:spcPts val="0"/>
              </a:spcBef>
              <a:spcAft>
                <a:spcPts val="0"/>
              </a:spcAft>
              <a:buClr>
                <a:srgbClr val="FFFFFF"/>
              </a:buClr>
              <a:buSzPts val="900"/>
              <a:buFont typeface="Arial"/>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20" name="Google Shape;2920;p223"/>
          <p:cNvSpPr txBox="1"/>
          <p:nvPr>
            <p:ph idx="3" type="body"/>
          </p:nvPr>
        </p:nvSpPr>
        <p:spPr>
          <a:xfrm>
            <a:off x="593124" y="2931761"/>
            <a:ext cx="5497200" cy="5541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150000"/>
              </a:lnSpc>
              <a:spcBef>
                <a:spcPts val="0"/>
              </a:spcBef>
              <a:spcAft>
                <a:spcPts val="0"/>
              </a:spcAft>
              <a:buClr>
                <a:srgbClr val="FFFFFF"/>
              </a:buClr>
              <a:buSzPts val="9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246" name="Shape 246"/>
        <p:cNvGrpSpPr/>
        <p:nvPr/>
      </p:nvGrpSpPr>
      <p:grpSpPr>
        <a:xfrm>
          <a:off x="0" y="0"/>
          <a:ext cx="0" cy="0"/>
          <a:chOff x="0" y="0"/>
          <a:chExt cx="0" cy="0"/>
        </a:xfrm>
      </p:grpSpPr>
      <p:sp>
        <p:nvSpPr>
          <p:cNvPr id="247" name="Google Shape;247;p2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8" name="Google Shape;248;p23"/>
          <p:cNvSpPr/>
          <p:nvPr>
            <p:ph idx="2" type="pic"/>
          </p:nvPr>
        </p:nvSpPr>
        <p:spPr>
          <a:xfrm>
            <a:off x="386954" y="1415945"/>
            <a:ext cx="2694000" cy="1993200"/>
          </a:xfrm>
          <a:prstGeom prst="rect">
            <a:avLst/>
          </a:prstGeom>
          <a:solidFill>
            <a:srgbClr val="DDE6EF"/>
          </a:solidFill>
          <a:ln>
            <a:noFill/>
          </a:ln>
        </p:spPr>
      </p:sp>
      <p:sp>
        <p:nvSpPr>
          <p:cNvPr id="249" name="Google Shape;249;p23"/>
          <p:cNvSpPr/>
          <p:nvPr>
            <p:ph idx="3" type="pic"/>
          </p:nvPr>
        </p:nvSpPr>
        <p:spPr>
          <a:xfrm>
            <a:off x="6144002" y="1415945"/>
            <a:ext cx="2694000" cy="1993200"/>
          </a:xfrm>
          <a:prstGeom prst="rect">
            <a:avLst/>
          </a:prstGeom>
          <a:solidFill>
            <a:srgbClr val="DDE6EF"/>
          </a:solidFill>
          <a:ln>
            <a:noFill/>
          </a:ln>
        </p:spPr>
      </p:sp>
      <p:sp>
        <p:nvSpPr>
          <p:cNvPr id="250" name="Google Shape;250;p2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51" name="Google Shape;251;p2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52" name="Google Shape;252;p2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3" name="Google Shape;253;p23"/>
          <p:cNvSpPr txBox="1"/>
          <p:nvPr>
            <p:ph idx="4" type="body"/>
          </p:nvPr>
        </p:nvSpPr>
        <p:spPr>
          <a:xfrm>
            <a:off x="386954" y="3544205"/>
            <a:ext cx="2694000" cy="715500"/>
          </a:xfrm>
          <a:prstGeom prst="rect">
            <a:avLst/>
          </a:prstGeom>
          <a:noFill/>
          <a:ln>
            <a:noFill/>
          </a:ln>
        </p:spPr>
        <p:txBody>
          <a:bodyPr anchorCtr="0" anchor="t" bIns="34275" lIns="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4" name="Google Shape;254;p23"/>
          <p:cNvSpPr/>
          <p:nvPr>
            <p:ph idx="5" type="pic"/>
          </p:nvPr>
        </p:nvSpPr>
        <p:spPr>
          <a:xfrm>
            <a:off x="3265478" y="1415945"/>
            <a:ext cx="2694000" cy="1993200"/>
          </a:xfrm>
          <a:prstGeom prst="rect">
            <a:avLst/>
          </a:prstGeom>
          <a:solidFill>
            <a:srgbClr val="DDE6EF"/>
          </a:solidFill>
          <a:ln>
            <a:noFill/>
          </a:ln>
        </p:spPr>
      </p:sp>
      <p:sp>
        <p:nvSpPr>
          <p:cNvPr id="255" name="Google Shape;255;p23"/>
          <p:cNvSpPr txBox="1"/>
          <p:nvPr>
            <p:ph idx="6" type="body"/>
          </p:nvPr>
        </p:nvSpPr>
        <p:spPr>
          <a:xfrm>
            <a:off x="3265478" y="3544205"/>
            <a:ext cx="2694000" cy="715500"/>
          </a:xfrm>
          <a:prstGeom prst="rect">
            <a:avLst/>
          </a:prstGeom>
          <a:noFill/>
          <a:ln>
            <a:noFill/>
          </a:ln>
        </p:spPr>
        <p:txBody>
          <a:bodyPr anchorCtr="0" anchor="t" bIns="34275" lIns="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6" name="Google Shape;256;p23"/>
          <p:cNvSpPr txBox="1"/>
          <p:nvPr>
            <p:ph idx="7" type="body"/>
          </p:nvPr>
        </p:nvSpPr>
        <p:spPr>
          <a:xfrm>
            <a:off x="6144002" y="3544205"/>
            <a:ext cx="2694000" cy="715500"/>
          </a:xfrm>
          <a:prstGeom prst="rect">
            <a:avLst/>
          </a:prstGeom>
          <a:noFill/>
          <a:ln>
            <a:noFill/>
          </a:ln>
        </p:spPr>
        <p:txBody>
          <a:bodyPr anchorCtr="0" anchor="t" bIns="34275" lIns="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5">
  <p:cSld name="1_Заголовок раздела_16">
    <p:bg>
      <p:bgPr>
        <a:solidFill>
          <a:schemeClr val="lt1"/>
        </a:solidFill>
      </p:bgPr>
    </p:bg>
    <p:spTree>
      <p:nvGrpSpPr>
        <p:cNvPr id="2921" name="Shape 2921"/>
        <p:cNvGrpSpPr/>
        <p:nvPr/>
      </p:nvGrpSpPr>
      <p:grpSpPr>
        <a:xfrm>
          <a:off x="0" y="0"/>
          <a:ext cx="0" cy="0"/>
          <a:chOff x="0" y="0"/>
          <a:chExt cx="0" cy="0"/>
        </a:xfrm>
      </p:grpSpPr>
      <p:sp>
        <p:nvSpPr>
          <p:cNvPr id="2922" name="Google Shape;2922;p224"/>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2923" name="Google Shape;2923;p224"/>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2924" name="Shape 2924"/>
        <p:cNvGrpSpPr/>
        <p:nvPr/>
      </p:nvGrpSpPr>
      <p:grpSpPr>
        <a:xfrm>
          <a:off x="0" y="0"/>
          <a:ext cx="0" cy="0"/>
          <a:chOff x="0" y="0"/>
          <a:chExt cx="0" cy="0"/>
        </a:xfrm>
      </p:grpSpPr>
      <p:sp>
        <p:nvSpPr>
          <p:cNvPr id="2925" name="Google Shape;2925;p225"/>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26" name="Google Shape;2926;p225"/>
          <p:cNvSpPr/>
          <p:nvPr/>
        </p:nvSpPr>
        <p:spPr>
          <a:xfrm>
            <a:off x="5849762" y="2525317"/>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27" name="Google Shape;2927;p225"/>
          <p:cNvSpPr/>
          <p:nvPr/>
        </p:nvSpPr>
        <p:spPr>
          <a:xfrm>
            <a:off x="0" y="1"/>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28" name="Google Shape;2928;p225"/>
          <p:cNvSpPr/>
          <p:nvPr/>
        </p:nvSpPr>
        <p:spPr>
          <a:xfrm>
            <a:off x="5156807" y="1"/>
            <a:ext cx="3988899" cy="2713295"/>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29" name="Google Shape;2929;p225"/>
          <p:cNvSpPr/>
          <p:nvPr/>
        </p:nvSpPr>
        <p:spPr>
          <a:xfrm>
            <a:off x="7103457" y="613961"/>
            <a:ext cx="507641" cy="661060"/>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30" name="Google Shape;2930;p225"/>
          <p:cNvSpPr/>
          <p:nvPr/>
        </p:nvSpPr>
        <p:spPr>
          <a:xfrm>
            <a:off x="8120233" y="613962"/>
            <a:ext cx="507641" cy="661060"/>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31" name="Google Shape;2931;p225"/>
          <p:cNvSpPr/>
          <p:nvPr/>
        </p:nvSpPr>
        <p:spPr>
          <a:xfrm>
            <a:off x="7535229" y="182242"/>
            <a:ext cx="661060" cy="507641"/>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32" name="Google Shape;2932;p225"/>
          <p:cNvSpPr/>
          <p:nvPr/>
        </p:nvSpPr>
        <p:spPr>
          <a:xfrm>
            <a:off x="7535230" y="1198944"/>
            <a:ext cx="661060" cy="507641"/>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33" name="Google Shape;2933;p225"/>
          <p:cNvSpPr/>
          <p:nvPr/>
        </p:nvSpPr>
        <p:spPr>
          <a:xfrm>
            <a:off x="6596373" y="1078416"/>
            <a:ext cx="2539362" cy="1637049"/>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pic>
        <p:nvPicPr>
          <p:cNvPr id="2934" name="Google Shape;2934;p225"/>
          <p:cNvPicPr preferRelativeResize="0"/>
          <p:nvPr/>
        </p:nvPicPr>
        <p:blipFill rotWithShape="1">
          <a:blip r:embed="rId2">
            <a:alphaModFix/>
          </a:blip>
          <a:srcRect b="0" l="0" r="0" t="0"/>
          <a:stretch/>
        </p:blipFill>
        <p:spPr>
          <a:xfrm>
            <a:off x="435051" y="444913"/>
            <a:ext cx="2498954" cy="570787"/>
          </a:xfrm>
          <a:prstGeom prst="rect">
            <a:avLst/>
          </a:prstGeom>
          <a:noFill/>
          <a:ln>
            <a:noFill/>
          </a:ln>
        </p:spPr>
      </p:pic>
      <p:sp>
        <p:nvSpPr>
          <p:cNvPr id="2935" name="Google Shape;2935;p225"/>
          <p:cNvSpPr txBox="1"/>
          <p:nvPr>
            <p:ph idx="1" type="body"/>
          </p:nvPr>
        </p:nvSpPr>
        <p:spPr>
          <a:xfrm>
            <a:off x="435051" y="1898590"/>
            <a:ext cx="5497200" cy="2769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90000"/>
              </a:lnSpc>
              <a:spcBef>
                <a:spcPts val="0"/>
              </a:spcBef>
              <a:spcAft>
                <a:spcPts val="0"/>
              </a:spcAft>
              <a:buClr>
                <a:schemeClr val="accent1"/>
              </a:buClr>
              <a:buSzPts val="1100"/>
              <a:buNone/>
              <a:defRPr b="1" i="0" sz="1500" u="none" cap="none" strike="noStrike">
                <a:solidFill>
                  <a:schemeClr val="accen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36" name="Google Shape;2936;p225"/>
          <p:cNvSpPr txBox="1"/>
          <p:nvPr>
            <p:ph idx="2" type="body"/>
          </p:nvPr>
        </p:nvSpPr>
        <p:spPr>
          <a:xfrm>
            <a:off x="435051" y="2477104"/>
            <a:ext cx="54972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37" name="Google Shape;2937;p225"/>
          <p:cNvSpPr txBox="1"/>
          <p:nvPr>
            <p:ph idx="3" type="body"/>
          </p:nvPr>
        </p:nvSpPr>
        <p:spPr>
          <a:xfrm>
            <a:off x="435051" y="3263367"/>
            <a:ext cx="5497200" cy="2307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100000"/>
              </a:lnSpc>
              <a:spcBef>
                <a:spcPts val="0"/>
              </a:spcBef>
              <a:spcAft>
                <a:spcPts val="0"/>
              </a:spcAft>
              <a:buClr>
                <a:srgbClr val="FFFFFF"/>
              </a:buClr>
              <a:buSzPts val="900"/>
              <a:buFont typeface="Arial"/>
              <a:buNone/>
              <a:defRPr b="1" i="0" sz="1100" u="none" cap="none" strike="noStrike">
                <a:solidFill>
                  <a:srgbClr val="FFFFFF"/>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38" name="Google Shape;2938;p225"/>
          <p:cNvSpPr txBox="1"/>
          <p:nvPr>
            <p:ph idx="4" type="body"/>
          </p:nvPr>
        </p:nvSpPr>
        <p:spPr>
          <a:xfrm>
            <a:off x="6743700" y="4659491"/>
            <a:ext cx="2171700" cy="267900"/>
          </a:xfrm>
          <a:prstGeom prst="rect">
            <a:avLst/>
          </a:prstGeom>
          <a:noFill/>
          <a:ln>
            <a:noFill/>
          </a:ln>
        </p:spPr>
        <p:txBody>
          <a:bodyPr anchorCtr="0" anchor="t" bIns="34275" lIns="68575" spcFirstLastPara="1" rIns="68575" wrap="square" tIns="34275">
            <a:noAutofit/>
          </a:bodyPr>
          <a:lstStyle>
            <a:lvl1pPr indent="-228600" lvl="0" marL="457200" marR="0" rtl="0" algn="r">
              <a:lnSpc>
                <a:spcPct val="90000"/>
              </a:lnSpc>
              <a:spcBef>
                <a:spcPts val="0"/>
              </a:spcBef>
              <a:spcAft>
                <a:spcPts val="0"/>
              </a:spcAft>
              <a:buClr>
                <a:schemeClr val="lt1"/>
              </a:buClr>
              <a:buSzPts val="1100"/>
              <a:buNone/>
              <a:defRPr b="1" i="0" sz="15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2939" name="Shape 2939"/>
        <p:cNvGrpSpPr/>
        <p:nvPr/>
      </p:nvGrpSpPr>
      <p:grpSpPr>
        <a:xfrm>
          <a:off x="0" y="0"/>
          <a:ext cx="0" cy="0"/>
          <a:chOff x="0" y="0"/>
          <a:chExt cx="0" cy="0"/>
        </a:xfrm>
      </p:grpSpPr>
      <p:pic>
        <p:nvPicPr>
          <p:cNvPr descr="A picture containing text, indoor, appliance&#10;&#10;Description automatically generated" id="2940" name="Google Shape;2940;p22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941" name="Google Shape;2941;p226"/>
          <p:cNvSpPr/>
          <p:nvPr/>
        </p:nvSpPr>
        <p:spPr>
          <a:xfrm flipH="1">
            <a:off x="-24" y="0"/>
            <a:ext cx="8550900" cy="5143500"/>
          </a:xfrm>
          <a:prstGeom prst="rect">
            <a:avLst/>
          </a:prstGeom>
          <a:blipFill rotWithShape="1">
            <a:blip r:embed="rId3">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42" name="Google Shape;2942;p226"/>
          <p:cNvPicPr preferRelativeResize="0"/>
          <p:nvPr/>
        </p:nvPicPr>
        <p:blipFill rotWithShape="1">
          <a:blip r:embed="rId4">
            <a:alphaModFix/>
          </a:blip>
          <a:srcRect b="0" l="0" r="0" t="0"/>
          <a:stretch/>
        </p:blipFill>
        <p:spPr>
          <a:xfrm>
            <a:off x="3599123" y="384455"/>
            <a:ext cx="1945756" cy="648585"/>
          </a:xfrm>
          <a:prstGeom prst="rect">
            <a:avLst/>
          </a:prstGeom>
          <a:noFill/>
          <a:ln>
            <a:noFill/>
          </a:ln>
        </p:spPr>
      </p:pic>
      <p:sp>
        <p:nvSpPr>
          <p:cNvPr id="2943" name="Google Shape;2943;p226"/>
          <p:cNvSpPr txBox="1"/>
          <p:nvPr>
            <p:ph idx="1" type="body"/>
          </p:nvPr>
        </p:nvSpPr>
        <p:spPr>
          <a:xfrm>
            <a:off x="2146102" y="3377366"/>
            <a:ext cx="4851900" cy="295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dk1"/>
              </a:buClr>
              <a:buSzPts val="1200"/>
              <a:buNone/>
              <a:defRPr b="1" sz="1200">
                <a:solidFill>
                  <a:schemeClr val="dk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44" name="Google Shape;2944;p226"/>
          <p:cNvSpPr txBox="1"/>
          <p:nvPr>
            <p:ph idx="2" type="body"/>
          </p:nvPr>
        </p:nvSpPr>
        <p:spPr>
          <a:xfrm>
            <a:off x="2146102" y="2729666"/>
            <a:ext cx="4851900" cy="295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accent1"/>
              </a:buClr>
              <a:buSzPts val="1800"/>
              <a:buNone/>
              <a:defRPr b="1" sz="18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45" name="Google Shape;2945;p226"/>
          <p:cNvSpPr txBox="1"/>
          <p:nvPr>
            <p:ph idx="3" type="body"/>
          </p:nvPr>
        </p:nvSpPr>
        <p:spPr>
          <a:xfrm>
            <a:off x="1173831" y="1855314"/>
            <a:ext cx="6812700" cy="562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3600"/>
              <a:buNone/>
              <a:defRPr b="1" sz="3600">
                <a:solidFill>
                  <a:schemeClr val="dk2"/>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2946" name="Shape 2946"/>
        <p:cNvGrpSpPr/>
        <p:nvPr/>
      </p:nvGrpSpPr>
      <p:grpSpPr>
        <a:xfrm>
          <a:off x="0" y="0"/>
          <a:ext cx="0" cy="0"/>
          <a:chOff x="0" y="0"/>
          <a:chExt cx="0" cy="0"/>
        </a:xfrm>
      </p:grpSpPr>
      <p:sp>
        <p:nvSpPr>
          <p:cNvPr id="2947" name="Google Shape;2947;p227"/>
          <p:cNvSpPr/>
          <p:nvPr/>
        </p:nvSpPr>
        <p:spPr>
          <a:xfrm>
            <a:off x="-14287" y="1428750"/>
            <a:ext cx="9158100" cy="3714900"/>
          </a:xfrm>
          <a:prstGeom prst="rect">
            <a:avLst/>
          </a:prstGeom>
          <a:solidFill>
            <a:srgbClr val="F0F4F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8" name="Google Shape;2948;p227"/>
          <p:cNvSpPr/>
          <p:nvPr/>
        </p:nvSpPr>
        <p:spPr>
          <a:xfrm>
            <a:off x="-14287" y="0"/>
            <a:ext cx="9158288" cy="3328988"/>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9" name="Google Shape;2949;p227"/>
          <p:cNvSpPr/>
          <p:nvPr/>
        </p:nvSpPr>
        <p:spPr>
          <a:xfrm>
            <a:off x="814388" y="757238"/>
            <a:ext cx="7515300" cy="3929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50" name="Google Shape;2950;p227"/>
          <p:cNvSpPr/>
          <p:nvPr>
            <p:ph idx="2" type="pic"/>
          </p:nvPr>
        </p:nvSpPr>
        <p:spPr>
          <a:xfrm>
            <a:off x="1385888" y="2114550"/>
            <a:ext cx="6372300" cy="2100300"/>
          </a:xfrm>
          <a:prstGeom prst="rect">
            <a:avLst/>
          </a:prstGeom>
          <a:noFill/>
          <a:ln>
            <a:noFill/>
          </a:ln>
        </p:spPr>
      </p:sp>
      <p:sp>
        <p:nvSpPr>
          <p:cNvPr id="2951" name="Google Shape;2951;p227"/>
          <p:cNvSpPr/>
          <p:nvPr/>
        </p:nvSpPr>
        <p:spPr>
          <a:xfrm>
            <a:off x="4306156" y="4481279"/>
            <a:ext cx="450600" cy="4506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52" name="Google Shape;2952;p227"/>
          <p:cNvSpPr/>
          <p:nvPr>
            <p:ph idx="3" type="pic"/>
          </p:nvPr>
        </p:nvSpPr>
        <p:spPr>
          <a:xfrm>
            <a:off x="4306491" y="4481513"/>
            <a:ext cx="450000" cy="450000"/>
          </a:xfrm>
          <a:prstGeom prst="rect">
            <a:avLst/>
          </a:prstGeom>
          <a:noFill/>
          <a:ln>
            <a:noFill/>
          </a:ln>
        </p:spPr>
      </p:sp>
      <p:cxnSp>
        <p:nvCxnSpPr>
          <p:cNvPr id="2953" name="Google Shape;2953;p227"/>
          <p:cNvCxnSpPr/>
          <p:nvPr/>
        </p:nvCxnSpPr>
        <p:spPr>
          <a:xfrm>
            <a:off x="4179094" y="1089067"/>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2954" name="Google Shape;2954;p227"/>
          <p:cNvPicPr preferRelativeResize="0"/>
          <p:nvPr/>
        </p:nvPicPr>
        <p:blipFill rotWithShape="1">
          <a:blip r:embed="rId2">
            <a:alphaModFix/>
          </a:blip>
          <a:srcRect b="0" l="0" r="0" t="0"/>
          <a:stretch/>
        </p:blipFill>
        <p:spPr>
          <a:xfrm>
            <a:off x="3731120" y="166816"/>
            <a:ext cx="1681762" cy="384131"/>
          </a:xfrm>
          <a:prstGeom prst="rect">
            <a:avLst/>
          </a:prstGeom>
          <a:noFill/>
          <a:ln>
            <a:noFill/>
          </a:ln>
        </p:spPr>
      </p:pic>
      <p:sp>
        <p:nvSpPr>
          <p:cNvPr id="2955" name="Google Shape;2955;p227"/>
          <p:cNvSpPr txBox="1"/>
          <p:nvPr>
            <p:ph idx="1" type="body"/>
          </p:nvPr>
        </p:nvSpPr>
        <p:spPr>
          <a:xfrm>
            <a:off x="1326709" y="1278324"/>
            <a:ext cx="6490500" cy="526200"/>
          </a:xfrm>
          <a:prstGeom prst="rect">
            <a:avLst/>
          </a:prstGeom>
          <a:noFill/>
          <a:ln>
            <a:noFill/>
          </a:ln>
        </p:spPr>
        <p:txBody>
          <a:bodyPr anchorCtr="0" anchor="t" bIns="34275" lIns="68575" spcFirstLastPara="1" rIns="68575" wrap="square" tIns="34275">
            <a:spAutoFit/>
          </a:bodyPr>
          <a:lstStyle>
            <a:lvl1pPr indent="-228600" lvl="0" marL="457200" marR="0" rtl="0" algn="ctr">
              <a:lnSpc>
                <a:spcPct val="90000"/>
              </a:lnSpc>
              <a:spcBef>
                <a:spcPts val="0"/>
              </a:spcBef>
              <a:spcAft>
                <a:spcPts val="0"/>
              </a:spcAft>
              <a:buClr>
                <a:schemeClr val="dk2"/>
              </a:buClr>
              <a:buSzPts val="1100"/>
              <a:buNone/>
              <a:defRPr b="1" i="0" sz="3300" u="none" cap="none" strike="noStrike">
                <a:solidFill>
                  <a:schemeClr val="dk2"/>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2956" name="Shape 2956"/>
        <p:cNvGrpSpPr/>
        <p:nvPr/>
      </p:nvGrpSpPr>
      <p:grpSpPr>
        <a:xfrm>
          <a:off x="0" y="0"/>
          <a:ext cx="0" cy="0"/>
          <a:chOff x="0" y="0"/>
          <a:chExt cx="0" cy="0"/>
        </a:xfrm>
      </p:grpSpPr>
      <p:sp>
        <p:nvSpPr>
          <p:cNvPr id="2957" name="Google Shape;2957;p22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58" name="Google Shape;2958;p228"/>
          <p:cNvSpPr/>
          <p:nvPr/>
        </p:nvSpPr>
        <p:spPr>
          <a:xfrm>
            <a:off x="0" y="0"/>
            <a:ext cx="4159942" cy="2570277"/>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59" name="Google Shape;2959;p228"/>
          <p:cNvSpPr/>
          <p:nvPr/>
        </p:nvSpPr>
        <p:spPr>
          <a:xfrm>
            <a:off x="1833692" y="581586"/>
            <a:ext cx="480771" cy="626100"/>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60" name="Google Shape;2960;p228"/>
          <p:cNvSpPr/>
          <p:nvPr/>
        </p:nvSpPr>
        <p:spPr>
          <a:xfrm>
            <a:off x="870534" y="581587"/>
            <a:ext cx="480771" cy="626100"/>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61" name="Google Shape;2961;p228"/>
          <p:cNvSpPr/>
          <p:nvPr/>
        </p:nvSpPr>
        <p:spPr>
          <a:xfrm>
            <a:off x="1279538" y="172630"/>
            <a:ext cx="626100" cy="480771"/>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62" name="Google Shape;2962;p228"/>
          <p:cNvSpPr/>
          <p:nvPr/>
        </p:nvSpPr>
        <p:spPr>
          <a:xfrm>
            <a:off x="1279538" y="1135718"/>
            <a:ext cx="626100" cy="480771"/>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963" name="Google Shape;2963;p228"/>
          <p:cNvSpPr txBox="1"/>
          <p:nvPr>
            <p:ph idx="1" type="body"/>
          </p:nvPr>
        </p:nvSpPr>
        <p:spPr>
          <a:xfrm>
            <a:off x="3810000"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64" name="Google Shape;2964;p228"/>
          <p:cNvSpPr txBox="1"/>
          <p:nvPr>
            <p:ph idx="2" type="body"/>
          </p:nvPr>
        </p:nvSpPr>
        <p:spPr>
          <a:xfrm>
            <a:off x="3810000"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65" name="Google Shape;2965;p228"/>
          <p:cNvSpPr txBox="1"/>
          <p:nvPr>
            <p:ph idx="3" type="body"/>
          </p:nvPr>
        </p:nvSpPr>
        <p:spPr>
          <a:xfrm>
            <a:off x="3810000" y="2976161"/>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66" name="Google Shape;2966;p228"/>
          <p:cNvSpPr txBox="1"/>
          <p:nvPr>
            <p:ph idx="4" type="body"/>
          </p:nvPr>
        </p:nvSpPr>
        <p:spPr>
          <a:xfrm>
            <a:off x="6158230"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67" name="Google Shape;2967;p228"/>
          <p:cNvSpPr txBox="1"/>
          <p:nvPr>
            <p:ph idx="5" type="body"/>
          </p:nvPr>
        </p:nvSpPr>
        <p:spPr>
          <a:xfrm>
            <a:off x="6158230"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cxnSp>
        <p:nvCxnSpPr>
          <p:cNvPr id="2968" name="Google Shape;2968;p228"/>
          <p:cNvCxnSpPr/>
          <p:nvPr/>
        </p:nvCxnSpPr>
        <p:spPr>
          <a:xfrm>
            <a:off x="300837" y="4688541"/>
            <a:ext cx="8542500" cy="0"/>
          </a:xfrm>
          <a:prstGeom prst="straightConnector1">
            <a:avLst/>
          </a:prstGeom>
          <a:noFill/>
          <a:ln cap="flat" cmpd="sng" w="12700">
            <a:solidFill>
              <a:schemeClr val="accent2"/>
            </a:solidFill>
            <a:prstDash val="solid"/>
            <a:round/>
            <a:headEnd len="sm" w="sm" type="none"/>
            <a:tailEnd len="sm" w="sm" type="none"/>
          </a:ln>
        </p:spPr>
      </p:cxnSp>
      <p:sp>
        <p:nvSpPr>
          <p:cNvPr id="2969" name="Google Shape;2969;p228"/>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©2023 Vecteris - For internal use only. Do not distribute.</a:t>
            </a:r>
            <a:endParaRPr b="0" i="0" sz="1200" u="none" cap="none" strike="noStrike">
              <a:solidFill>
                <a:schemeClr val="accent2"/>
              </a:solidFill>
              <a:latin typeface="Arial"/>
              <a:ea typeface="Arial"/>
              <a:cs typeface="Arial"/>
              <a:sym typeface="Arial"/>
            </a:endParaRPr>
          </a:p>
        </p:txBody>
      </p:sp>
      <p:sp>
        <p:nvSpPr>
          <p:cNvPr id="2970" name="Google Shape;2970;p228"/>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2971" name="Google Shape;2971;p228"/>
          <p:cNvSpPr txBox="1"/>
          <p:nvPr>
            <p:ph idx="6" type="body"/>
          </p:nvPr>
        </p:nvSpPr>
        <p:spPr>
          <a:xfrm>
            <a:off x="356699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72" name="Google Shape;2972;p228"/>
          <p:cNvSpPr txBox="1"/>
          <p:nvPr>
            <p:ph idx="7" type="body"/>
          </p:nvPr>
        </p:nvSpPr>
        <p:spPr>
          <a:xfrm>
            <a:off x="356699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73" name="Google Shape;2973;p228"/>
          <p:cNvSpPr txBox="1"/>
          <p:nvPr>
            <p:ph idx="8" type="body"/>
          </p:nvPr>
        </p:nvSpPr>
        <p:spPr>
          <a:xfrm>
            <a:off x="3566990"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74" name="Google Shape;2974;p228"/>
          <p:cNvSpPr txBox="1"/>
          <p:nvPr>
            <p:ph idx="9" type="body"/>
          </p:nvPr>
        </p:nvSpPr>
        <p:spPr>
          <a:xfrm>
            <a:off x="5923677"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75" name="Google Shape;2975;p228"/>
          <p:cNvSpPr txBox="1"/>
          <p:nvPr>
            <p:ph idx="13" type="body"/>
          </p:nvPr>
        </p:nvSpPr>
        <p:spPr>
          <a:xfrm>
            <a:off x="5923677"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76" name="Google Shape;2976;p228"/>
          <p:cNvSpPr txBox="1"/>
          <p:nvPr>
            <p:ph type="title"/>
          </p:nvPr>
        </p:nvSpPr>
        <p:spPr>
          <a:xfrm>
            <a:off x="3566990" y="890063"/>
            <a:ext cx="52764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2977" name="Google Shape;2977;p22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2978" name="Shape 2978"/>
        <p:cNvGrpSpPr/>
        <p:nvPr/>
      </p:nvGrpSpPr>
      <p:grpSpPr>
        <a:xfrm>
          <a:off x="0" y="0"/>
          <a:ext cx="0" cy="0"/>
          <a:chOff x="0" y="0"/>
          <a:chExt cx="0" cy="0"/>
        </a:xfrm>
      </p:grpSpPr>
      <p:sp>
        <p:nvSpPr>
          <p:cNvPr id="2979" name="Google Shape;2979;p22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80" name="Google Shape;2980;p22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981" name="Google Shape;2981;p229"/>
          <p:cNvSpPr txBox="1"/>
          <p:nvPr>
            <p:ph idx="1" type="body"/>
          </p:nvPr>
        </p:nvSpPr>
        <p:spPr>
          <a:xfrm>
            <a:off x="629963"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82" name="Google Shape;2982;p229"/>
          <p:cNvSpPr txBox="1"/>
          <p:nvPr>
            <p:ph idx="2" type="body"/>
          </p:nvPr>
        </p:nvSpPr>
        <p:spPr>
          <a:xfrm>
            <a:off x="629963"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83" name="Google Shape;2983;p229"/>
          <p:cNvSpPr txBox="1"/>
          <p:nvPr>
            <p:ph idx="3" type="body"/>
          </p:nvPr>
        </p:nvSpPr>
        <p:spPr>
          <a:xfrm>
            <a:off x="629963" y="2976161"/>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84" name="Google Shape;2984;p229"/>
          <p:cNvSpPr txBox="1"/>
          <p:nvPr>
            <p:ph idx="4" type="body"/>
          </p:nvPr>
        </p:nvSpPr>
        <p:spPr>
          <a:xfrm>
            <a:off x="2978193"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85" name="Google Shape;2985;p229"/>
          <p:cNvSpPr txBox="1"/>
          <p:nvPr>
            <p:ph idx="5" type="body"/>
          </p:nvPr>
        </p:nvSpPr>
        <p:spPr>
          <a:xfrm>
            <a:off x="2978193"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986" name="Google Shape;2986;p229"/>
          <p:cNvSpPr txBox="1"/>
          <p:nvPr>
            <p:ph idx="6" type="body"/>
          </p:nvPr>
        </p:nvSpPr>
        <p:spPr>
          <a:xfrm>
            <a:off x="386954"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87" name="Google Shape;2987;p229"/>
          <p:cNvSpPr txBox="1"/>
          <p:nvPr>
            <p:ph idx="7" type="body"/>
          </p:nvPr>
        </p:nvSpPr>
        <p:spPr>
          <a:xfrm>
            <a:off x="386954"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88" name="Google Shape;2988;p229"/>
          <p:cNvSpPr txBox="1"/>
          <p:nvPr>
            <p:ph idx="8" type="body"/>
          </p:nvPr>
        </p:nvSpPr>
        <p:spPr>
          <a:xfrm>
            <a:off x="386954"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89" name="Google Shape;2989;p229"/>
          <p:cNvSpPr txBox="1"/>
          <p:nvPr>
            <p:ph idx="9" type="body"/>
          </p:nvPr>
        </p:nvSpPr>
        <p:spPr>
          <a:xfrm>
            <a:off x="274364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90" name="Google Shape;2990;p229"/>
          <p:cNvSpPr txBox="1"/>
          <p:nvPr>
            <p:ph idx="13" type="body"/>
          </p:nvPr>
        </p:nvSpPr>
        <p:spPr>
          <a:xfrm>
            <a:off x="274364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91" name="Google Shape;2991;p229"/>
          <p:cNvSpPr txBox="1"/>
          <p:nvPr>
            <p:ph type="title"/>
          </p:nvPr>
        </p:nvSpPr>
        <p:spPr>
          <a:xfrm>
            <a:off x="314063" y="890063"/>
            <a:ext cx="52764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2992" name="Shape 2992"/>
        <p:cNvGrpSpPr/>
        <p:nvPr/>
      </p:nvGrpSpPr>
      <p:grpSpPr>
        <a:xfrm>
          <a:off x="0" y="0"/>
          <a:ext cx="0" cy="0"/>
          <a:chOff x="0" y="0"/>
          <a:chExt cx="0" cy="0"/>
        </a:xfrm>
      </p:grpSpPr>
      <p:sp>
        <p:nvSpPr>
          <p:cNvPr id="2993" name="Google Shape;2993;p23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94" name="Google Shape;2994;p230"/>
          <p:cNvSpPr txBox="1"/>
          <p:nvPr>
            <p:ph idx="1" type="body"/>
          </p:nvPr>
        </p:nvSpPr>
        <p:spPr>
          <a:xfrm>
            <a:off x="305991" y="1222973"/>
            <a:ext cx="8532000" cy="4251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400"/>
              <a:buNone/>
              <a:defRPr sz="1400">
                <a:solidFill>
                  <a:schemeClr val="lt1"/>
                </a:solidFill>
              </a:defRPr>
            </a:lvl1pPr>
            <a:lvl2pPr indent="-317500" lvl="1" marL="914400" rtl="0" algn="l">
              <a:lnSpc>
                <a:spcPct val="90000"/>
              </a:lnSpc>
              <a:spcBef>
                <a:spcPts val="400"/>
              </a:spcBef>
              <a:spcAft>
                <a:spcPts val="0"/>
              </a:spcAft>
              <a:buClr>
                <a:schemeClr val="accent1"/>
              </a:buClr>
              <a:buSzPts val="1400"/>
              <a:buChar char="•"/>
              <a:defRPr sz="1400"/>
            </a:lvl2pPr>
            <a:lvl3pPr indent="-317500" lvl="2" marL="1371600" rtl="0" algn="l">
              <a:lnSpc>
                <a:spcPct val="90000"/>
              </a:lnSpc>
              <a:spcBef>
                <a:spcPts val="400"/>
              </a:spcBef>
              <a:spcAft>
                <a:spcPts val="0"/>
              </a:spcAft>
              <a:buClr>
                <a:schemeClr val="accent1"/>
              </a:buClr>
              <a:buSzPts val="1400"/>
              <a:buChar char="•"/>
              <a:defRPr sz="1400"/>
            </a:lvl3pPr>
            <a:lvl4pPr indent="-317500" lvl="3" marL="1828800" rtl="0" algn="l">
              <a:lnSpc>
                <a:spcPct val="90000"/>
              </a:lnSpc>
              <a:spcBef>
                <a:spcPts val="400"/>
              </a:spcBef>
              <a:spcAft>
                <a:spcPts val="0"/>
              </a:spcAft>
              <a:buClr>
                <a:schemeClr val="dk2"/>
              </a:buClr>
              <a:buSzPts val="1400"/>
              <a:buChar char="•"/>
              <a:defRPr sz="1400"/>
            </a:lvl4pPr>
            <a:lvl5pPr indent="-317500" lvl="4" marL="2286000" rtl="0" algn="l">
              <a:lnSpc>
                <a:spcPct val="90000"/>
              </a:lnSpc>
              <a:spcBef>
                <a:spcPts val="400"/>
              </a:spcBef>
              <a:spcAft>
                <a:spcPts val="0"/>
              </a:spcAft>
              <a:buClr>
                <a:schemeClr val="dk1"/>
              </a:buClr>
              <a:buSzPts val="1400"/>
              <a:buChar char="•"/>
              <a:defRPr sz="14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95" name="Google Shape;2995;p23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2996" name="Google Shape;2996;p23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997" name="Google Shape;2997;p230"/>
          <p:cNvSpPr txBox="1"/>
          <p:nvPr>
            <p:ph idx="2"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98" name="Google Shape;2998;p230"/>
          <p:cNvSpPr/>
          <p:nvPr>
            <p:ph idx="3" type="pic"/>
          </p:nvPr>
        </p:nvSpPr>
        <p:spPr>
          <a:xfrm>
            <a:off x="4572000" y="1960263"/>
            <a:ext cx="4266000" cy="2414700"/>
          </a:xfrm>
          <a:prstGeom prst="rect">
            <a:avLst/>
          </a:prstGeom>
          <a:solidFill>
            <a:srgbClr val="DDE6EF"/>
          </a:solidFill>
          <a:ln cap="flat" cmpd="sng" w="9525">
            <a:solidFill>
              <a:schemeClr val="accent2"/>
            </a:solidFill>
            <a:prstDash val="solid"/>
            <a:round/>
            <a:headEnd len="sm" w="sm" type="none"/>
            <a:tailEnd len="sm" w="sm" type="none"/>
          </a:ln>
        </p:spPr>
      </p:sp>
      <p:sp>
        <p:nvSpPr>
          <p:cNvPr id="2999" name="Google Shape;2999;p230"/>
          <p:cNvSpPr txBox="1"/>
          <p:nvPr>
            <p:ph idx="4" type="body"/>
          </p:nvPr>
        </p:nvSpPr>
        <p:spPr>
          <a:xfrm>
            <a:off x="305991" y="1960264"/>
            <a:ext cx="4147200" cy="2414700"/>
          </a:xfrm>
          <a:prstGeom prst="rect">
            <a:avLst/>
          </a:prstGeom>
          <a:noFill/>
          <a:ln>
            <a:noFill/>
          </a:ln>
        </p:spPr>
        <p:txBody>
          <a:bodyPr anchorCtr="0" anchor="t" bIns="34275" lIns="68575" spcFirstLastPara="1" rIns="68575" wrap="square" tIns="34275">
            <a:normAutofit/>
          </a:bodyPr>
          <a:lstStyle>
            <a:lvl1pPr indent="-292100" lvl="0" marL="457200" rtl="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3000" name="Shape 3000"/>
        <p:cNvGrpSpPr/>
        <p:nvPr/>
      </p:nvGrpSpPr>
      <p:grpSpPr>
        <a:xfrm>
          <a:off x="0" y="0"/>
          <a:ext cx="0" cy="0"/>
          <a:chOff x="0" y="0"/>
          <a:chExt cx="0" cy="0"/>
        </a:xfrm>
      </p:grpSpPr>
      <p:sp>
        <p:nvSpPr>
          <p:cNvPr id="3001" name="Google Shape;3001;p231"/>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02" name="Google Shape;3002;p231"/>
          <p:cNvSpPr/>
          <p:nvPr/>
        </p:nvSpPr>
        <p:spPr>
          <a:xfrm>
            <a:off x="-685"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03" name="Google Shape;3003;p231"/>
          <p:cNvSpPr/>
          <p:nvPr/>
        </p:nvSpPr>
        <p:spPr>
          <a:xfrm rot="10800000">
            <a:off x="-10658" y="780000"/>
            <a:ext cx="2390100" cy="4363500"/>
          </a:xfrm>
          <a:prstGeom prst="rect">
            <a:avLst/>
          </a:prstGeom>
          <a:blipFill rotWithShape="1">
            <a:blip r:embed="rId3">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04" name="Google Shape;3004;p231"/>
          <p:cNvPicPr preferRelativeResize="0"/>
          <p:nvPr/>
        </p:nvPicPr>
        <p:blipFill rotWithShape="1">
          <a:blip r:embed="rId4">
            <a:alphaModFix/>
          </a:blip>
          <a:srcRect b="0" l="0" r="0" t="0"/>
          <a:stretch/>
        </p:blipFill>
        <p:spPr>
          <a:xfrm>
            <a:off x="861675" y="4137449"/>
            <a:ext cx="1956888" cy="652296"/>
          </a:xfrm>
          <a:prstGeom prst="rect">
            <a:avLst/>
          </a:prstGeom>
          <a:noFill/>
          <a:ln>
            <a:noFill/>
          </a:ln>
        </p:spPr>
      </p:pic>
      <p:grpSp>
        <p:nvGrpSpPr>
          <p:cNvPr id="3005" name="Google Shape;3005;p231"/>
          <p:cNvGrpSpPr/>
          <p:nvPr/>
        </p:nvGrpSpPr>
        <p:grpSpPr>
          <a:xfrm>
            <a:off x="2101490" y="706901"/>
            <a:ext cx="2338496" cy="2326039"/>
            <a:chOff x="2801987" y="1211475"/>
            <a:chExt cx="3117995" cy="3101385"/>
          </a:xfrm>
        </p:grpSpPr>
        <p:sp>
          <p:nvSpPr>
            <p:cNvPr id="3006" name="Google Shape;3006;p231"/>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07" name="Google Shape;3007;p231"/>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008" name="Google Shape;3008;p231"/>
          <p:cNvSpPr/>
          <p:nvPr>
            <p:ph idx="2" type="pic"/>
          </p:nvPr>
        </p:nvSpPr>
        <p:spPr>
          <a:xfrm>
            <a:off x="3006328" y="1594247"/>
            <a:ext cx="521700" cy="522600"/>
          </a:xfrm>
          <a:prstGeom prst="rect">
            <a:avLst/>
          </a:prstGeom>
          <a:noFill/>
          <a:ln>
            <a:noFill/>
          </a:ln>
        </p:spPr>
      </p:sp>
      <p:sp>
        <p:nvSpPr>
          <p:cNvPr id="3009" name="Google Shape;3009;p231"/>
          <p:cNvSpPr txBox="1"/>
          <p:nvPr>
            <p:ph type="title"/>
          </p:nvPr>
        </p:nvSpPr>
        <p:spPr>
          <a:xfrm>
            <a:off x="4394080" y="541258"/>
            <a:ext cx="2543700" cy="522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10" name="Google Shape;3010;p231"/>
          <p:cNvSpPr txBox="1"/>
          <p:nvPr>
            <p:ph idx="1" type="body"/>
          </p:nvPr>
        </p:nvSpPr>
        <p:spPr>
          <a:xfrm>
            <a:off x="4394080" y="1175854"/>
            <a:ext cx="3712500" cy="2563800"/>
          </a:xfrm>
          <a:prstGeom prst="rect">
            <a:avLst/>
          </a:prstGeom>
          <a:noFill/>
          <a:ln>
            <a:noFill/>
          </a:ln>
        </p:spPr>
        <p:txBody>
          <a:bodyPr anchorCtr="0" anchor="t" bIns="34275" lIns="68575" spcFirstLastPara="1" rIns="68575" wrap="square" tIns="34275">
            <a:normAutofit/>
          </a:bodyPr>
          <a:lstStyle>
            <a:lvl1pPr indent="-292100" lvl="0" marL="457200" rtl="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11" name="Google Shape;3011;p231"/>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©2023 Vecteris - For internal use only. Do not distribute.</a:t>
            </a:r>
            <a:endParaRPr b="0" i="0" sz="12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3012" name="Shape 3012"/>
        <p:cNvGrpSpPr/>
        <p:nvPr/>
      </p:nvGrpSpPr>
      <p:grpSpPr>
        <a:xfrm>
          <a:off x="0" y="0"/>
          <a:ext cx="0" cy="0"/>
          <a:chOff x="0" y="0"/>
          <a:chExt cx="0" cy="0"/>
        </a:xfrm>
      </p:grpSpPr>
      <p:sp>
        <p:nvSpPr>
          <p:cNvPr id="3013" name="Google Shape;3013;p23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14" name="Google Shape;3014;p23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3015" name="Shape 3015"/>
        <p:cNvGrpSpPr/>
        <p:nvPr/>
      </p:nvGrpSpPr>
      <p:grpSpPr>
        <a:xfrm>
          <a:off x="0" y="0"/>
          <a:ext cx="0" cy="0"/>
          <a:chOff x="0" y="0"/>
          <a:chExt cx="0" cy="0"/>
        </a:xfrm>
      </p:grpSpPr>
      <p:sp>
        <p:nvSpPr>
          <p:cNvPr id="3016" name="Google Shape;3016;p23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17" name="Google Shape;3017;p23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18" name="Google Shape;3018;p233"/>
          <p:cNvSpPr txBox="1"/>
          <p:nvPr>
            <p:ph idx="1" type="body"/>
          </p:nvPr>
        </p:nvSpPr>
        <p:spPr>
          <a:xfrm>
            <a:off x="305990" y="1175854"/>
            <a:ext cx="8532000" cy="34569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3019" name="Google Shape;3019;p23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020" name="Google Shape;3020;p233"/>
          <p:cNvSpPr txBox="1"/>
          <p:nvPr>
            <p:ph idx="2"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257" name="Shape 257"/>
        <p:cNvGrpSpPr/>
        <p:nvPr/>
      </p:nvGrpSpPr>
      <p:grpSpPr>
        <a:xfrm>
          <a:off x="0" y="0"/>
          <a:ext cx="0" cy="0"/>
          <a:chOff x="0" y="0"/>
          <a:chExt cx="0" cy="0"/>
        </a:xfrm>
      </p:grpSpPr>
      <p:sp>
        <p:nvSpPr>
          <p:cNvPr id="258" name="Google Shape;258;p2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 name="Google Shape;259;p24"/>
          <p:cNvSpPr txBox="1"/>
          <p:nvPr>
            <p:ph type="title"/>
          </p:nvPr>
        </p:nvSpPr>
        <p:spPr>
          <a:xfrm>
            <a:off x="305991" y="224029"/>
            <a:ext cx="49113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60" name="Google Shape;260;p2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61" name="Google Shape;261;p24"/>
          <p:cNvSpPr txBox="1"/>
          <p:nvPr>
            <p:ph idx="1" type="body"/>
          </p:nvPr>
        </p:nvSpPr>
        <p:spPr>
          <a:xfrm>
            <a:off x="305992" y="695438"/>
            <a:ext cx="49113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2" name="Google Shape;262;p24"/>
          <p:cNvSpPr/>
          <p:nvPr>
            <p:ph idx="2" type="pic"/>
          </p:nvPr>
        </p:nvSpPr>
        <p:spPr>
          <a:xfrm>
            <a:off x="5217288" y="0"/>
            <a:ext cx="3926700" cy="5143500"/>
          </a:xfrm>
          <a:prstGeom prst="rect">
            <a:avLst/>
          </a:prstGeom>
          <a:solidFill>
            <a:srgbClr val="DDE6EF"/>
          </a:solidFill>
          <a:ln>
            <a:noFill/>
          </a:ln>
        </p:spPr>
      </p:sp>
      <p:cxnSp>
        <p:nvCxnSpPr>
          <p:cNvPr id="263" name="Google Shape;263;p24"/>
          <p:cNvCxnSpPr/>
          <p:nvPr/>
        </p:nvCxnSpPr>
        <p:spPr>
          <a:xfrm>
            <a:off x="1022329" y="2523191"/>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264" name="Google Shape;264;p24"/>
          <p:cNvCxnSpPr/>
          <p:nvPr/>
        </p:nvCxnSpPr>
        <p:spPr>
          <a:xfrm>
            <a:off x="1022329" y="3238810"/>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265" name="Google Shape;265;p24"/>
          <p:cNvSpPr/>
          <p:nvPr>
            <p:ph idx="3" type="pic"/>
          </p:nvPr>
        </p:nvSpPr>
        <p:spPr>
          <a:xfrm>
            <a:off x="394916" y="1936178"/>
            <a:ext cx="279900" cy="279900"/>
          </a:xfrm>
          <a:prstGeom prst="rect">
            <a:avLst/>
          </a:prstGeom>
          <a:solidFill>
            <a:srgbClr val="DDE6EF"/>
          </a:solidFill>
          <a:ln>
            <a:noFill/>
          </a:ln>
        </p:spPr>
      </p:sp>
      <p:sp>
        <p:nvSpPr>
          <p:cNvPr id="266" name="Google Shape;266;p24"/>
          <p:cNvSpPr/>
          <p:nvPr>
            <p:ph idx="4" type="pic"/>
          </p:nvPr>
        </p:nvSpPr>
        <p:spPr>
          <a:xfrm>
            <a:off x="394916" y="2738749"/>
            <a:ext cx="279900" cy="279900"/>
          </a:xfrm>
          <a:prstGeom prst="rect">
            <a:avLst/>
          </a:prstGeom>
          <a:solidFill>
            <a:srgbClr val="DDE6EF"/>
          </a:solidFill>
          <a:ln>
            <a:noFill/>
          </a:ln>
        </p:spPr>
      </p:sp>
      <p:sp>
        <p:nvSpPr>
          <p:cNvPr id="267" name="Google Shape;267;p24"/>
          <p:cNvSpPr/>
          <p:nvPr>
            <p:ph idx="5" type="pic"/>
          </p:nvPr>
        </p:nvSpPr>
        <p:spPr>
          <a:xfrm>
            <a:off x="394916" y="3541320"/>
            <a:ext cx="279900" cy="279900"/>
          </a:xfrm>
          <a:prstGeom prst="rect">
            <a:avLst/>
          </a:prstGeom>
          <a:solidFill>
            <a:srgbClr val="DDE6EF"/>
          </a:solidFill>
          <a:ln>
            <a:noFill/>
          </a:ln>
        </p:spPr>
      </p:sp>
      <p:sp>
        <p:nvSpPr>
          <p:cNvPr id="268" name="Google Shape;268;p24"/>
          <p:cNvSpPr txBox="1"/>
          <p:nvPr>
            <p:ph idx="6" type="body"/>
          </p:nvPr>
        </p:nvSpPr>
        <p:spPr>
          <a:xfrm>
            <a:off x="1022329" y="1881736"/>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9" name="Google Shape;269;p24"/>
          <p:cNvSpPr txBox="1"/>
          <p:nvPr>
            <p:ph idx="7" type="body"/>
          </p:nvPr>
        </p:nvSpPr>
        <p:spPr>
          <a:xfrm>
            <a:off x="1022329" y="2700952"/>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0" name="Google Shape;270;p24"/>
          <p:cNvSpPr txBox="1"/>
          <p:nvPr>
            <p:ph idx="8" type="body"/>
          </p:nvPr>
        </p:nvSpPr>
        <p:spPr>
          <a:xfrm>
            <a:off x="1022329" y="3501169"/>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71" name="Google Shape;271;p24"/>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3021" name="Shape 3021"/>
        <p:cNvGrpSpPr/>
        <p:nvPr/>
      </p:nvGrpSpPr>
      <p:grpSpPr>
        <a:xfrm>
          <a:off x="0" y="0"/>
          <a:ext cx="0" cy="0"/>
          <a:chOff x="0" y="0"/>
          <a:chExt cx="0" cy="0"/>
        </a:xfrm>
      </p:grpSpPr>
      <p:sp>
        <p:nvSpPr>
          <p:cNvPr id="3022" name="Google Shape;3022;p23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23" name="Google Shape;3023;p23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024" name="Google Shape;3024;p234"/>
          <p:cNvSpPr txBox="1"/>
          <p:nvPr>
            <p:ph idx="1" type="body"/>
          </p:nvPr>
        </p:nvSpPr>
        <p:spPr>
          <a:xfrm>
            <a:off x="305990" y="1176338"/>
            <a:ext cx="71250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25" name="Google Shape;3025;p234"/>
          <p:cNvSpPr txBox="1"/>
          <p:nvPr>
            <p:ph idx="2" type="body"/>
          </p:nvPr>
        </p:nvSpPr>
        <p:spPr>
          <a:xfrm>
            <a:off x="305990" y="1524731"/>
            <a:ext cx="85320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26" name="Google Shape;3026;p23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27" name="Google Shape;3027;p234"/>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3028" name="Shape 3028"/>
        <p:cNvGrpSpPr/>
        <p:nvPr/>
      </p:nvGrpSpPr>
      <p:grpSpPr>
        <a:xfrm>
          <a:off x="0" y="0"/>
          <a:ext cx="0" cy="0"/>
          <a:chOff x="0" y="0"/>
          <a:chExt cx="0" cy="0"/>
        </a:xfrm>
      </p:grpSpPr>
      <p:sp>
        <p:nvSpPr>
          <p:cNvPr id="3029" name="Google Shape;3029;p23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30" name="Google Shape;3030;p23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031" name="Google Shape;3031;p235"/>
          <p:cNvSpPr txBox="1"/>
          <p:nvPr>
            <p:ph idx="1" type="body"/>
          </p:nvPr>
        </p:nvSpPr>
        <p:spPr>
          <a:xfrm>
            <a:off x="305990" y="1176338"/>
            <a:ext cx="71250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32" name="Google Shape;3032;p235"/>
          <p:cNvSpPr txBox="1"/>
          <p:nvPr>
            <p:ph idx="2" type="body"/>
          </p:nvPr>
        </p:nvSpPr>
        <p:spPr>
          <a:xfrm>
            <a:off x="305991"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33" name="Google Shape;3033;p23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34" name="Google Shape;3034;p235"/>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35" name="Google Shape;3035;p235"/>
          <p:cNvSpPr txBox="1"/>
          <p:nvPr>
            <p:ph idx="4" type="body"/>
          </p:nvPr>
        </p:nvSpPr>
        <p:spPr>
          <a:xfrm>
            <a:off x="3277773"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36" name="Google Shape;3036;p235"/>
          <p:cNvSpPr txBox="1"/>
          <p:nvPr>
            <p:ph idx="5" type="body"/>
          </p:nvPr>
        </p:nvSpPr>
        <p:spPr>
          <a:xfrm>
            <a:off x="6249555"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3037" name="Shape 3037"/>
        <p:cNvGrpSpPr/>
        <p:nvPr/>
      </p:nvGrpSpPr>
      <p:grpSpPr>
        <a:xfrm>
          <a:off x="0" y="0"/>
          <a:ext cx="0" cy="0"/>
          <a:chOff x="0" y="0"/>
          <a:chExt cx="0" cy="0"/>
        </a:xfrm>
      </p:grpSpPr>
      <p:sp>
        <p:nvSpPr>
          <p:cNvPr id="3038" name="Google Shape;3038;p23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39" name="Google Shape;3039;p23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040" name="Google Shape;3040;p236"/>
          <p:cNvSpPr txBox="1"/>
          <p:nvPr>
            <p:ph idx="1" type="body"/>
          </p:nvPr>
        </p:nvSpPr>
        <p:spPr>
          <a:xfrm>
            <a:off x="305991" y="1893143"/>
            <a:ext cx="40731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41" name="Google Shape;3041;p236"/>
          <p:cNvSpPr txBox="1"/>
          <p:nvPr>
            <p:ph idx="2" type="body"/>
          </p:nvPr>
        </p:nvSpPr>
        <p:spPr>
          <a:xfrm>
            <a:off x="4572000" y="2241536"/>
            <a:ext cx="40731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42" name="Google Shape;3042;p23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43" name="Google Shape;3043;p236"/>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44" name="Google Shape;3044;p236"/>
          <p:cNvSpPr txBox="1"/>
          <p:nvPr>
            <p:ph idx="4" type="body"/>
          </p:nvPr>
        </p:nvSpPr>
        <p:spPr>
          <a:xfrm>
            <a:off x="305991" y="2241536"/>
            <a:ext cx="40731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45" name="Google Shape;3045;p236"/>
          <p:cNvSpPr txBox="1"/>
          <p:nvPr>
            <p:ph idx="5" type="body"/>
          </p:nvPr>
        </p:nvSpPr>
        <p:spPr>
          <a:xfrm>
            <a:off x="4572000" y="1893143"/>
            <a:ext cx="40731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3046" name="Shape 3046"/>
        <p:cNvGrpSpPr/>
        <p:nvPr/>
      </p:nvGrpSpPr>
      <p:grpSpPr>
        <a:xfrm>
          <a:off x="0" y="0"/>
          <a:ext cx="0" cy="0"/>
          <a:chOff x="0" y="0"/>
          <a:chExt cx="0" cy="0"/>
        </a:xfrm>
      </p:grpSpPr>
      <p:sp>
        <p:nvSpPr>
          <p:cNvPr id="3047" name="Google Shape;3047;p23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48" name="Google Shape;3048;p23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049" name="Google Shape;3049;p23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50" name="Google Shape;3050;p23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51" name="Google Shape;3051;p237"/>
          <p:cNvSpPr txBox="1"/>
          <p:nvPr>
            <p:ph idx="2" type="body"/>
          </p:nvPr>
        </p:nvSpPr>
        <p:spPr>
          <a:xfrm>
            <a:off x="460779" y="2298996"/>
            <a:ext cx="41070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52" name="Google Shape;3052;p237"/>
          <p:cNvSpPr txBox="1"/>
          <p:nvPr>
            <p:ph idx="3" type="body"/>
          </p:nvPr>
        </p:nvSpPr>
        <p:spPr>
          <a:xfrm>
            <a:off x="4800550" y="2298996"/>
            <a:ext cx="41070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53" name="Google Shape;3053;p237"/>
          <p:cNvSpPr txBox="1"/>
          <p:nvPr>
            <p:ph idx="4" type="body"/>
          </p:nvPr>
        </p:nvSpPr>
        <p:spPr>
          <a:xfrm>
            <a:off x="780383" y="1910216"/>
            <a:ext cx="3787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54" name="Google Shape;3054;p237"/>
          <p:cNvSpPr/>
          <p:nvPr>
            <p:ph idx="5" type="pic"/>
          </p:nvPr>
        </p:nvSpPr>
        <p:spPr>
          <a:xfrm>
            <a:off x="460779" y="1909763"/>
            <a:ext cx="279900" cy="279900"/>
          </a:xfrm>
          <a:prstGeom prst="rect">
            <a:avLst/>
          </a:prstGeom>
          <a:solidFill>
            <a:srgbClr val="DDE6EF"/>
          </a:solidFill>
          <a:ln>
            <a:noFill/>
          </a:ln>
        </p:spPr>
      </p:sp>
      <p:sp>
        <p:nvSpPr>
          <p:cNvPr id="3055" name="Google Shape;3055;p237"/>
          <p:cNvSpPr txBox="1"/>
          <p:nvPr>
            <p:ph idx="6" type="body"/>
          </p:nvPr>
        </p:nvSpPr>
        <p:spPr>
          <a:xfrm>
            <a:off x="5120153" y="1910216"/>
            <a:ext cx="3787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56" name="Google Shape;3056;p237"/>
          <p:cNvSpPr/>
          <p:nvPr>
            <p:ph idx="7" type="pic"/>
          </p:nvPr>
        </p:nvSpPr>
        <p:spPr>
          <a:xfrm>
            <a:off x="4800550" y="1909763"/>
            <a:ext cx="279900" cy="2799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3057" name="Shape 3057"/>
        <p:cNvGrpSpPr/>
        <p:nvPr/>
      </p:nvGrpSpPr>
      <p:grpSpPr>
        <a:xfrm>
          <a:off x="0" y="0"/>
          <a:ext cx="0" cy="0"/>
          <a:chOff x="0" y="0"/>
          <a:chExt cx="0" cy="0"/>
        </a:xfrm>
      </p:grpSpPr>
      <p:sp>
        <p:nvSpPr>
          <p:cNvPr id="3058" name="Google Shape;3058;p23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59" name="Google Shape;3059;p23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060" name="Google Shape;3060;p23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61" name="Google Shape;3061;p238"/>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2" name="Google Shape;3062;p238"/>
          <p:cNvSpPr txBox="1"/>
          <p:nvPr>
            <p:ph idx="2" type="body"/>
          </p:nvPr>
        </p:nvSpPr>
        <p:spPr>
          <a:xfrm>
            <a:off x="305991"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3" name="Google Shape;3063;p238"/>
          <p:cNvSpPr txBox="1"/>
          <p:nvPr>
            <p:ph idx="3" type="body"/>
          </p:nvPr>
        </p:nvSpPr>
        <p:spPr>
          <a:xfrm>
            <a:off x="305992"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4" name="Google Shape;3064;p238"/>
          <p:cNvSpPr txBox="1"/>
          <p:nvPr>
            <p:ph idx="4" type="body"/>
          </p:nvPr>
        </p:nvSpPr>
        <p:spPr>
          <a:xfrm>
            <a:off x="3288287"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5" name="Google Shape;3065;p238"/>
          <p:cNvSpPr txBox="1"/>
          <p:nvPr>
            <p:ph idx="5" type="body"/>
          </p:nvPr>
        </p:nvSpPr>
        <p:spPr>
          <a:xfrm>
            <a:off x="3288287"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6" name="Google Shape;3066;p238"/>
          <p:cNvSpPr txBox="1"/>
          <p:nvPr>
            <p:ph idx="6" type="body"/>
          </p:nvPr>
        </p:nvSpPr>
        <p:spPr>
          <a:xfrm>
            <a:off x="6270582"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7" name="Google Shape;3067;p238"/>
          <p:cNvSpPr txBox="1"/>
          <p:nvPr>
            <p:ph idx="7" type="body"/>
          </p:nvPr>
        </p:nvSpPr>
        <p:spPr>
          <a:xfrm>
            <a:off x="6270583"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3068" name="Shape 3068"/>
        <p:cNvGrpSpPr/>
        <p:nvPr/>
      </p:nvGrpSpPr>
      <p:grpSpPr>
        <a:xfrm>
          <a:off x="0" y="0"/>
          <a:ext cx="0" cy="0"/>
          <a:chOff x="0" y="0"/>
          <a:chExt cx="0" cy="0"/>
        </a:xfrm>
      </p:grpSpPr>
      <p:sp>
        <p:nvSpPr>
          <p:cNvPr id="3069" name="Google Shape;3069;p23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70" name="Google Shape;3070;p23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071" name="Google Shape;3071;p23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072" name="Google Shape;3072;p239"/>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3" name="Google Shape;3073;p239"/>
          <p:cNvSpPr txBox="1"/>
          <p:nvPr>
            <p:ph idx="2" type="body"/>
          </p:nvPr>
        </p:nvSpPr>
        <p:spPr>
          <a:xfrm>
            <a:off x="305991" y="2060657"/>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4" name="Google Shape;3074;p239"/>
          <p:cNvSpPr txBox="1"/>
          <p:nvPr>
            <p:ph idx="3" type="body"/>
          </p:nvPr>
        </p:nvSpPr>
        <p:spPr>
          <a:xfrm>
            <a:off x="4667609" y="2060657"/>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5" name="Google Shape;3075;p239"/>
          <p:cNvSpPr txBox="1"/>
          <p:nvPr>
            <p:ph idx="4" type="body"/>
          </p:nvPr>
        </p:nvSpPr>
        <p:spPr>
          <a:xfrm>
            <a:off x="305991" y="3350850"/>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6" name="Google Shape;3076;p239"/>
          <p:cNvSpPr txBox="1"/>
          <p:nvPr>
            <p:ph idx="5" type="body"/>
          </p:nvPr>
        </p:nvSpPr>
        <p:spPr>
          <a:xfrm>
            <a:off x="4667610" y="3350850"/>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7" name="Google Shape;3077;p239"/>
          <p:cNvSpPr txBox="1"/>
          <p:nvPr>
            <p:ph idx="6" type="body"/>
          </p:nvPr>
        </p:nvSpPr>
        <p:spPr>
          <a:xfrm>
            <a:off x="305991" y="1576388"/>
            <a:ext cx="38367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8" name="Google Shape;3078;p239"/>
          <p:cNvSpPr txBox="1"/>
          <p:nvPr>
            <p:ph idx="7" type="body"/>
          </p:nvPr>
        </p:nvSpPr>
        <p:spPr>
          <a:xfrm>
            <a:off x="305991" y="2856631"/>
            <a:ext cx="38367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9" name="Google Shape;3079;p239"/>
          <p:cNvSpPr txBox="1"/>
          <p:nvPr>
            <p:ph idx="8" type="body"/>
          </p:nvPr>
        </p:nvSpPr>
        <p:spPr>
          <a:xfrm>
            <a:off x="4667610" y="1576388"/>
            <a:ext cx="38367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80" name="Google Shape;3080;p239"/>
          <p:cNvSpPr txBox="1"/>
          <p:nvPr>
            <p:ph idx="9" type="body"/>
          </p:nvPr>
        </p:nvSpPr>
        <p:spPr>
          <a:xfrm>
            <a:off x="4667610" y="2856631"/>
            <a:ext cx="38367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3081" name="Shape 3081"/>
        <p:cNvGrpSpPr/>
        <p:nvPr/>
      </p:nvGrpSpPr>
      <p:grpSpPr>
        <a:xfrm>
          <a:off x="0" y="0"/>
          <a:ext cx="0" cy="0"/>
          <a:chOff x="0" y="0"/>
          <a:chExt cx="0" cy="0"/>
        </a:xfrm>
      </p:grpSpPr>
      <p:sp>
        <p:nvSpPr>
          <p:cNvPr id="3082" name="Google Shape;3082;p24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83" name="Google Shape;3083;p24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084" name="Google Shape;3084;p24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085" name="Google Shape;3085;p240"/>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86" name="Google Shape;3086;p240"/>
          <p:cNvSpPr txBox="1"/>
          <p:nvPr>
            <p:ph idx="2" type="body"/>
          </p:nvPr>
        </p:nvSpPr>
        <p:spPr>
          <a:xfrm>
            <a:off x="305991"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87" name="Google Shape;3087;p240"/>
          <p:cNvSpPr txBox="1"/>
          <p:nvPr>
            <p:ph idx="3" type="body"/>
          </p:nvPr>
        </p:nvSpPr>
        <p:spPr>
          <a:xfrm>
            <a:off x="2474438"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88" name="Google Shape;3088;p240"/>
          <p:cNvSpPr txBox="1"/>
          <p:nvPr>
            <p:ph idx="4" type="body"/>
          </p:nvPr>
        </p:nvSpPr>
        <p:spPr>
          <a:xfrm>
            <a:off x="4642884"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89" name="Google Shape;3089;p240"/>
          <p:cNvSpPr txBox="1"/>
          <p:nvPr>
            <p:ph idx="5" type="body"/>
          </p:nvPr>
        </p:nvSpPr>
        <p:spPr>
          <a:xfrm>
            <a:off x="6808375"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0" name="Google Shape;3090;p240"/>
          <p:cNvSpPr txBox="1"/>
          <p:nvPr>
            <p:ph idx="6" type="body"/>
          </p:nvPr>
        </p:nvSpPr>
        <p:spPr>
          <a:xfrm>
            <a:off x="305991" y="1949234"/>
            <a:ext cx="19752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1" name="Google Shape;3091;p240"/>
          <p:cNvSpPr txBox="1"/>
          <p:nvPr>
            <p:ph idx="7" type="body"/>
          </p:nvPr>
        </p:nvSpPr>
        <p:spPr>
          <a:xfrm>
            <a:off x="2474438" y="1949234"/>
            <a:ext cx="19752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2" name="Google Shape;3092;p240"/>
          <p:cNvSpPr txBox="1"/>
          <p:nvPr>
            <p:ph idx="8" type="body"/>
          </p:nvPr>
        </p:nvSpPr>
        <p:spPr>
          <a:xfrm>
            <a:off x="4642884" y="1949234"/>
            <a:ext cx="19752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3" name="Google Shape;3093;p240"/>
          <p:cNvSpPr txBox="1"/>
          <p:nvPr>
            <p:ph idx="9" type="body"/>
          </p:nvPr>
        </p:nvSpPr>
        <p:spPr>
          <a:xfrm>
            <a:off x="6808375" y="1949234"/>
            <a:ext cx="19752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4" name="Google Shape;3094;p240"/>
          <p:cNvSpPr txBox="1"/>
          <p:nvPr>
            <p:ph idx="13" type="body"/>
          </p:nvPr>
        </p:nvSpPr>
        <p:spPr>
          <a:xfrm>
            <a:off x="305991"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5" name="Google Shape;3095;p240"/>
          <p:cNvSpPr txBox="1"/>
          <p:nvPr>
            <p:ph idx="14" type="body"/>
          </p:nvPr>
        </p:nvSpPr>
        <p:spPr>
          <a:xfrm>
            <a:off x="2474438"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6" name="Google Shape;3096;p240"/>
          <p:cNvSpPr txBox="1"/>
          <p:nvPr>
            <p:ph idx="15" type="body"/>
          </p:nvPr>
        </p:nvSpPr>
        <p:spPr>
          <a:xfrm>
            <a:off x="4642884"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7" name="Google Shape;3097;p240"/>
          <p:cNvSpPr txBox="1"/>
          <p:nvPr>
            <p:ph idx="16" type="body"/>
          </p:nvPr>
        </p:nvSpPr>
        <p:spPr>
          <a:xfrm>
            <a:off x="6808375"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3098" name="Shape 3098"/>
        <p:cNvGrpSpPr/>
        <p:nvPr/>
      </p:nvGrpSpPr>
      <p:grpSpPr>
        <a:xfrm>
          <a:off x="0" y="0"/>
          <a:ext cx="0" cy="0"/>
          <a:chOff x="0" y="0"/>
          <a:chExt cx="0" cy="0"/>
        </a:xfrm>
      </p:grpSpPr>
      <p:sp>
        <p:nvSpPr>
          <p:cNvPr id="3099" name="Google Shape;3099;p24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00" name="Google Shape;3100;p241"/>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01" name="Google Shape;3101;p241"/>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02" name="Google Shape;3102;p241"/>
          <p:cNvSpPr/>
          <p:nvPr>
            <p:ph idx="2" type="pic"/>
          </p:nvPr>
        </p:nvSpPr>
        <p:spPr>
          <a:xfrm>
            <a:off x="4681331" y="1415945"/>
            <a:ext cx="4095000" cy="2722500"/>
          </a:xfrm>
          <a:prstGeom prst="rect">
            <a:avLst/>
          </a:prstGeom>
          <a:solidFill>
            <a:srgbClr val="DDE6EF"/>
          </a:solidFill>
          <a:ln>
            <a:noFill/>
          </a:ln>
        </p:spPr>
      </p:sp>
      <p:sp>
        <p:nvSpPr>
          <p:cNvPr id="3103" name="Google Shape;3103;p24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104" name="Google Shape;3104;p241"/>
          <p:cNvSpPr txBox="1"/>
          <p:nvPr>
            <p:ph idx="1" type="body"/>
          </p:nvPr>
        </p:nvSpPr>
        <p:spPr>
          <a:xfrm>
            <a:off x="305991" y="1415944"/>
            <a:ext cx="4087200" cy="27225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3105" name="Google Shape;3105;p24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106" name="Google Shape;3106;p241"/>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3107" name="Shape 3107"/>
        <p:cNvGrpSpPr/>
        <p:nvPr/>
      </p:nvGrpSpPr>
      <p:grpSpPr>
        <a:xfrm>
          <a:off x="0" y="0"/>
          <a:ext cx="0" cy="0"/>
          <a:chOff x="0" y="0"/>
          <a:chExt cx="0" cy="0"/>
        </a:xfrm>
      </p:grpSpPr>
      <p:sp>
        <p:nvSpPr>
          <p:cNvPr id="3108" name="Google Shape;3108;p24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09" name="Google Shape;3109;p242"/>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10" name="Google Shape;3110;p242"/>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11" name="Google Shape;3111;p242"/>
          <p:cNvSpPr/>
          <p:nvPr>
            <p:ph idx="2" type="pic"/>
          </p:nvPr>
        </p:nvSpPr>
        <p:spPr>
          <a:xfrm>
            <a:off x="4681331" y="1415945"/>
            <a:ext cx="4095000" cy="2722500"/>
          </a:xfrm>
          <a:prstGeom prst="rect">
            <a:avLst/>
          </a:prstGeom>
          <a:solidFill>
            <a:srgbClr val="DDE6EF"/>
          </a:solidFill>
          <a:ln>
            <a:noFill/>
          </a:ln>
        </p:spPr>
      </p:sp>
      <p:sp>
        <p:nvSpPr>
          <p:cNvPr id="3112" name="Google Shape;3112;p24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113" name="Google Shape;3113;p24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114" name="Google Shape;3114;p24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3115" name="Google Shape;3115;p242"/>
          <p:cNvCxnSpPr/>
          <p:nvPr/>
        </p:nvCxnSpPr>
        <p:spPr>
          <a:xfrm>
            <a:off x="1361661" y="2057400"/>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3116" name="Google Shape;3116;p242"/>
          <p:cNvCxnSpPr/>
          <p:nvPr/>
        </p:nvCxnSpPr>
        <p:spPr>
          <a:xfrm>
            <a:off x="1361661" y="2773019"/>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3117" name="Google Shape;3117;p242"/>
          <p:cNvCxnSpPr/>
          <p:nvPr/>
        </p:nvCxnSpPr>
        <p:spPr>
          <a:xfrm>
            <a:off x="1361661" y="358802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3118" name="Google Shape;3118;p242"/>
          <p:cNvSpPr/>
          <p:nvPr>
            <p:ph idx="3" type="pic"/>
          </p:nvPr>
        </p:nvSpPr>
        <p:spPr>
          <a:xfrm>
            <a:off x="734249" y="1470386"/>
            <a:ext cx="279900" cy="279900"/>
          </a:xfrm>
          <a:prstGeom prst="rect">
            <a:avLst/>
          </a:prstGeom>
          <a:solidFill>
            <a:srgbClr val="DDE6EF"/>
          </a:solidFill>
          <a:ln>
            <a:noFill/>
          </a:ln>
        </p:spPr>
      </p:sp>
      <p:sp>
        <p:nvSpPr>
          <p:cNvPr id="3119" name="Google Shape;3119;p242"/>
          <p:cNvSpPr/>
          <p:nvPr>
            <p:ph idx="4" type="pic"/>
          </p:nvPr>
        </p:nvSpPr>
        <p:spPr>
          <a:xfrm>
            <a:off x="734249" y="2272958"/>
            <a:ext cx="279900" cy="279900"/>
          </a:xfrm>
          <a:prstGeom prst="rect">
            <a:avLst/>
          </a:prstGeom>
          <a:solidFill>
            <a:srgbClr val="DDE6EF"/>
          </a:solidFill>
          <a:ln>
            <a:noFill/>
          </a:ln>
        </p:spPr>
      </p:sp>
      <p:sp>
        <p:nvSpPr>
          <p:cNvPr id="3120" name="Google Shape;3120;p242"/>
          <p:cNvSpPr/>
          <p:nvPr>
            <p:ph idx="5" type="pic"/>
          </p:nvPr>
        </p:nvSpPr>
        <p:spPr>
          <a:xfrm>
            <a:off x="734249" y="3075529"/>
            <a:ext cx="279900" cy="279900"/>
          </a:xfrm>
          <a:prstGeom prst="rect">
            <a:avLst/>
          </a:prstGeom>
          <a:solidFill>
            <a:srgbClr val="DDE6EF"/>
          </a:solidFill>
          <a:ln>
            <a:noFill/>
          </a:ln>
        </p:spPr>
      </p:sp>
      <p:sp>
        <p:nvSpPr>
          <p:cNvPr id="3121" name="Google Shape;3121;p242"/>
          <p:cNvSpPr/>
          <p:nvPr>
            <p:ph idx="6" type="pic"/>
          </p:nvPr>
        </p:nvSpPr>
        <p:spPr>
          <a:xfrm>
            <a:off x="734249" y="3878099"/>
            <a:ext cx="279900" cy="279900"/>
          </a:xfrm>
          <a:prstGeom prst="rect">
            <a:avLst/>
          </a:prstGeom>
          <a:solidFill>
            <a:srgbClr val="DDE6EF"/>
          </a:solidFill>
          <a:ln>
            <a:noFill/>
          </a:ln>
        </p:spPr>
      </p:sp>
      <p:sp>
        <p:nvSpPr>
          <p:cNvPr id="3122" name="Google Shape;3122;p242"/>
          <p:cNvSpPr txBox="1"/>
          <p:nvPr>
            <p:ph idx="7" type="body"/>
          </p:nvPr>
        </p:nvSpPr>
        <p:spPr>
          <a:xfrm>
            <a:off x="1361661" y="141594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23" name="Google Shape;3123;p242"/>
          <p:cNvSpPr txBox="1"/>
          <p:nvPr>
            <p:ph idx="8" type="body"/>
          </p:nvPr>
        </p:nvSpPr>
        <p:spPr>
          <a:xfrm>
            <a:off x="1361661" y="2235161"/>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24" name="Google Shape;3124;p242"/>
          <p:cNvSpPr txBox="1"/>
          <p:nvPr>
            <p:ph idx="9" type="body"/>
          </p:nvPr>
        </p:nvSpPr>
        <p:spPr>
          <a:xfrm>
            <a:off x="1361661" y="3035378"/>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25" name="Google Shape;3125;p242"/>
          <p:cNvSpPr txBox="1"/>
          <p:nvPr>
            <p:ph idx="13" type="body"/>
          </p:nvPr>
        </p:nvSpPr>
        <p:spPr>
          <a:xfrm>
            <a:off x="1361661" y="383559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3126" name="Shape 3126"/>
        <p:cNvGrpSpPr/>
        <p:nvPr/>
      </p:nvGrpSpPr>
      <p:grpSpPr>
        <a:xfrm>
          <a:off x="0" y="0"/>
          <a:ext cx="0" cy="0"/>
          <a:chOff x="0" y="0"/>
          <a:chExt cx="0" cy="0"/>
        </a:xfrm>
      </p:grpSpPr>
      <p:sp>
        <p:nvSpPr>
          <p:cNvPr id="3127" name="Google Shape;3127;p24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28" name="Google Shape;3128;p243"/>
          <p:cNvSpPr/>
          <p:nvPr>
            <p:ph idx="2" type="pic"/>
          </p:nvPr>
        </p:nvSpPr>
        <p:spPr>
          <a:xfrm>
            <a:off x="305991" y="1415945"/>
            <a:ext cx="4000500" cy="1993200"/>
          </a:xfrm>
          <a:prstGeom prst="rect">
            <a:avLst/>
          </a:prstGeom>
          <a:solidFill>
            <a:srgbClr val="DDE6EF"/>
          </a:solidFill>
          <a:ln>
            <a:noFill/>
          </a:ln>
        </p:spPr>
      </p:sp>
      <p:sp>
        <p:nvSpPr>
          <p:cNvPr id="3129" name="Google Shape;3129;p243"/>
          <p:cNvSpPr/>
          <p:nvPr>
            <p:ph idx="3" type="pic"/>
          </p:nvPr>
        </p:nvSpPr>
        <p:spPr>
          <a:xfrm>
            <a:off x="4572000" y="1415945"/>
            <a:ext cx="4000500" cy="1993200"/>
          </a:xfrm>
          <a:prstGeom prst="rect">
            <a:avLst/>
          </a:prstGeom>
          <a:solidFill>
            <a:srgbClr val="DDE6EF"/>
          </a:solidFill>
          <a:ln>
            <a:noFill/>
          </a:ln>
        </p:spPr>
      </p:sp>
      <p:sp>
        <p:nvSpPr>
          <p:cNvPr id="3130" name="Google Shape;3130;p24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131" name="Google Shape;3131;p24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132" name="Google Shape;3132;p24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33" name="Google Shape;3133;p243"/>
          <p:cNvSpPr txBox="1"/>
          <p:nvPr>
            <p:ph idx="4" type="body"/>
          </p:nvPr>
        </p:nvSpPr>
        <p:spPr>
          <a:xfrm>
            <a:off x="305991" y="3544205"/>
            <a:ext cx="4000500" cy="715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34" name="Google Shape;3134;p243"/>
          <p:cNvSpPr txBox="1"/>
          <p:nvPr>
            <p:ph idx="5" type="body"/>
          </p:nvPr>
        </p:nvSpPr>
        <p:spPr>
          <a:xfrm>
            <a:off x="4572000" y="3544205"/>
            <a:ext cx="4000500" cy="715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272" name="Shape 272"/>
        <p:cNvGrpSpPr/>
        <p:nvPr/>
      </p:nvGrpSpPr>
      <p:grpSpPr>
        <a:xfrm>
          <a:off x="0" y="0"/>
          <a:ext cx="0" cy="0"/>
          <a:chOff x="0" y="0"/>
          <a:chExt cx="0" cy="0"/>
        </a:xfrm>
      </p:grpSpPr>
      <p:sp>
        <p:nvSpPr>
          <p:cNvPr id="273" name="Google Shape;273;p2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4" name="Google Shape;274;p25"/>
          <p:cNvSpPr/>
          <p:nvPr/>
        </p:nvSpPr>
        <p:spPr>
          <a:xfrm>
            <a:off x="570274" y="3340505"/>
            <a:ext cx="3096600" cy="965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5" name="Google Shape;275;p25"/>
          <p:cNvSpPr/>
          <p:nvPr>
            <p:ph idx="2" type="pic"/>
          </p:nvPr>
        </p:nvSpPr>
        <p:spPr>
          <a:xfrm>
            <a:off x="784906" y="3660179"/>
            <a:ext cx="279900" cy="279900"/>
          </a:xfrm>
          <a:prstGeom prst="rect">
            <a:avLst/>
          </a:prstGeom>
          <a:solidFill>
            <a:srgbClr val="DDE6EF"/>
          </a:solidFill>
          <a:ln>
            <a:noFill/>
          </a:ln>
        </p:spPr>
      </p:sp>
      <p:sp>
        <p:nvSpPr>
          <p:cNvPr id="276" name="Google Shape;276;p25"/>
          <p:cNvSpPr txBox="1"/>
          <p:nvPr>
            <p:ph type="title"/>
          </p:nvPr>
        </p:nvSpPr>
        <p:spPr>
          <a:xfrm>
            <a:off x="305991" y="224029"/>
            <a:ext cx="49113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77" name="Google Shape;277;p2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78" name="Google Shape;278;p25"/>
          <p:cNvSpPr txBox="1"/>
          <p:nvPr>
            <p:ph idx="1" type="body"/>
          </p:nvPr>
        </p:nvSpPr>
        <p:spPr>
          <a:xfrm>
            <a:off x="305992" y="695438"/>
            <a:ext cx="49113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9" name="Google Shape;279;p25"/>
          <p:cNvSpPr/>
          <p:nvPr>
            <p:ph idx="3" type="pic"/>
          </p:nvPr>
        </p:nvSpPr>
        <p:spPr>
          <a:xfrm>
            <a:off x="5217288" y="0"/>
            <a:ext cx="3926700" cy="5143500"/>
          </a:xfrm>
          <a:prstGeom prst="rect">
            <a:avLst/>
          </a:prstGeom>
          <a:solidFill>
            <a:srgbClr val="DDE6EF"/>
          </a:solidFill>
          <a:ln>
            <a:noFill/>
          </a:ln>
        </p:spPr>
      </p:sp>
      <p:pic>
        <p:nvPicPr>
          <p:cNvPr id="280" name="Google Shape;280;p25"/>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
        <p:nvSpPr>
          <p:cNvPr id="281" name="Google Shape;281;p25"/>
          <p:cNvSpPr txBox="1"/>
          <p:nvPr>
            <p:ph idx="4" type="body"/>
          </p:nvPr>
        </p:nvSpPr>
        <p:spPr>
          <a:xfrm>
            <a:off x="520622" y="1328270"/>
            <a:ext cx="3146100" cy="1735800"/>
          </a:xfrm>
          <a:prstGeom prst="rect">
            <a:avLst/>
          </a:prstGeom>
          <a:noFill/>
          <a:ln>
            <a:noFill/>
          </a:ln>
        </p:spPr>
        <p:txBody>
          <a:bodyPr anchorCtr="0" anchor="t" bIns="34275" lIns="67500" spcFirstLastPara="1" rIns="68575" wrap="square" tIns="34275">
            <a:spAutoFit/>
          </a:bodyPr>
          <a:lstStyle>
            <a:lvl1pPr indent="-228600" lvl="0" marL="457200" algn="l">
              <a:lnSpc>
                <a:spcPct val="15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2" name="Google Shape;282;p25"/>
          <p:cNvSpPr txBox="1"/>
          <p:nvPr>
            <p:ph idx="5" type="body"/>
          </p:nvPr>
        </p:nvSpPr>
        <p:spPr>
          <a:xfrm>
            <a:off x="1265625" y="3489823"/>
            <a:ext cx="2242500" cy="666900"/>
          </a:xfrm>
          <a:prstGeom prst="rect">
            <a:avLst/>
          </a:prstGeom>
          <a:noFill/>
          <a:ln>
            <a:noFill/>
          </a:ln>
        </p:spPr>
        <p:txBody>
          <a:bodyPr anchorCtr="0" anchor="ctr" bIns="34275" lIns="68575" spcFirstLastPara="1" rIns="68575" wrap="square" tIns="34275">
            <a:spAutoFit/>
          </a:bodyPr>
          <a:lstStyle>
            <a:lvl1pPr indent="-228600" lvl="0" marL="45720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3135" name="Shape 3135"/>
        <p:cNvGrpSpPr/>
        <p:nvPr/>
      </p:nvGrpSpPr>
      <p:grpSpPr>
        <a:xfrm>
          <a:off x="0" y="0"/>
          <a:ext cx="0" cy="0"/>
          <a:chOff x="0" y="0"/>
          <a:chExt cx="0" cy="0"/>
        </a:xfrm>
      </p:grpSpPr>
      <p:sp>
        <p:nvSpPr>
          <p:cNvPr id="3136" name="Google Shape;3136;p24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37" name="Google Shape;3137;p244"/>
          <p:cNvSpPr/>
          <p:nvPr>
            <p:ph idx="2" type="pic"/>
          </p:nvPr>
        </p:nvSpPr>
        <p:spPr>
          <a:xfrm>
            <a:off x="386954" y="1415945"/>
            <a:ext cx="2694000" cy="1993200"/>
          </a:xfrm>
          <a:prstGeom prst="rect">
            <a:avLst/>
          </a:prstGeom>
          <a:solidFill>
            <a:srgbClr val="DDE6EF"/>
          </a:solidFill>
          <a:ln>
            <a:noFill/>
          </a:ln>
        </p:spPr>
      </p:sp>
      <p:sp>
        <p:nvSpPr>
          <p:cNvPr id="3138" name="Google Shape;3138;p244"/>
          <p:cNvSpPr/>
          <p:nvPr>
            <p:ph idx="3" type="pic"/>
          </p:nvPr>
        </p:nvSpPr>
        <p:spPr>
          <a:xfrm>
            <a:off x="6144002" y="1415945"/>
            <a:ext cx="2694000" cy="1993200"/>
          </a:xfrm>
          <a:prstGeom prst="rect">
            <a:avLst/>
          </a:prstGeom>
          <a:solidFill>
            <a:srgbClr val="DDE6EF"/>
          </a:solidFill>
          <a:ln>
            <a:noFill/>
          </a:ln>
        </p:spPr>
      </p:sp>
      <p:sp>
        <p:nvSpPr>
          <p:cNvPr id="3139" name="Google Shape;3139;p24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140" name="Google Shape;3140;p24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141" name="Google Shape;3141;p24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42" name="Google Shape;3142;p244"/>
          <p:cNvSpPr txBox="1"/>
          <p:nvPr>
            <p:ph idx="4" type="body"/>
          </p:nvPr>
        </p:nvSpPr>
        <p:spPr>
          <a:xfrm>
            <a:off x="386954"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43" name="Google Shape;3143;p244"/>
          <p:cNvSpPr/>
          <p:nvPr>
            <p:ph idx="5" type="pic"/>
          </p:nvPr>
        </p:nvSpPr>
        <p:spPr>
          <a:xfrm>
            <a:off x="3265478" y="1415945"/>
            <a:ext cx="2694000" cy="1993200"/>
          </a:xfrm>
          <a:prstGeom prst="rect">
            <a:avLst/>
          </a:prstGeom>
          <a:solidFill>
            <a:srgbClr val="DDE6EF"/>
          </a:solidFill>
          <a:ln>
            <a:noFill/>
          </a:ln>
        </p:spPr>
      </p:sp>
      <p:sp>
        <p:nvSpPr>
          <p:cNvPr id="3144" name="Google Shape;3144;p244"/>
          <p:cNvSpPr txBox="1"/>
          <p:nvPr>
            <p:ph idx="6" type="body"/>
          </p:nvPr>
        </p:nvSpPr>
        <p:spPr>
          <a:xfrm>
            <a:off x="3265478"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45" name="Google Shape;3145;p244"/>
          <p:cNvSpPr txBox="1"/>
          <p:nvPr>
            <p:ph idx="7" type="body"/>
          </p:nvPr>
        </p:nvSpPr>
        <p:spPr>
          <a:xfrm>
            <a:off x="6144002"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3146" name="Shape 3146"/>
        <p:cNvGrpSpPr/>
        <p:nvPr/>
      </p:nvGrpSpPr>
      <p:grpSpPr>
        <a:xfrm>
          <a:off x="0" y="0"/>
          <a:ext cx="0" cy="0"/>
          <a:chOff x="0" y="0"/>
          <a:chExt cx="0" cy="0"/>
        </a:xfrm>
      </p:grpSpPr>
      <p:sp>
        <p:nvSpPr>
          <p:cNvPr id="3147" name="Google Shape;3147;p24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48" name="Google Shape;3148;p245"/>
          <p:cNvSpPr txBox="1"/>
          <p:nvPr>
            <p:ph type="title"/>
          </p:nvPr>
        </p:nvSpPr>
        <p:spPr>
          <a:xfrm>
            <a:off x="305991" y="224029"/>
            <a:ext cx="49113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149" name="Google Shape;3149;p24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150" name="Google Shape;3150;p245"/>
          <p:cNvSpPr txBox="1"/>
          <p:nvPr>
            <p:ph idx="1" type="body"/>
          </p:nvPr>
        </p:nvSpPr>
        <p:spPr>
          <a:xfrm>
            <a:off x="305992" y="695438"/>
            <a:ext cx="49113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51" name="Google Shape;3151;p245"/>
          <p:cNvSpPr/>
          <p:nvPr>
            <p:ph idx="2" type="pic"/>
          </p:nvPr>
        </p:nvSpPr>
        <p:spPr>
          <a:xfrm>
            <a:off x="5217288" y="0"/>
            <a:ext cx="3926700" cy="5143500"/>
          </a:xfrm>
          <a:prstGeom prst="rect">
            <a:avLst/>
          </a:prstGeom>
          <a:solidFill>
            <a:srgbClr val="DDE6EF"/>
          </a:solidFill>
          <a:ln>
            <a:noFill/>
          </a:ln>
        </p:spPr>
      </p:sp>
      <p:cxnSp>
        <p:nvCxnSpPr>
          <p:cNvPr id="3152" name="Google Shape;3152;p245"/>
          <p:cNvCxnSpPr/>
          <p:nvPr/>
        </p:nvCxnSpPr>
        <p:spPr>
          <a:xfrm>
            <a:off x="1022329" y="2523191"/>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3153" name="Google Shape;3153;p245"/>
          <p:cNvCxnSpPr/>
          <p:nvPr/>
        </p:nvCxnSpPr>
        <p:spPr>
          <a:xfrm>
            <a:off x="1022329" y="3238810"/>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3154" name="Google Shape;3154;p245"/>
          <p:cNvSpPr/>
          <p:nvPr>
            <p:ph idx="3" type="pic"/>
          </p:nvPr>
        </p:nvSpPr>
        <p:spPr>
          <a:xfrm>
            <a:off x="394916" y="1936178"/>
            <a:ext cx="279900" cy="279900"/>
          </a:xfrm>
          <a:prstGeom prst="rect">
            <a:avLst/>
          </a:prstGeom>
          <a:solidFill>
            <a:srgbClr val="DDE6EF"/>
          </a:solidFill>
          <a:ln>
            <a:noFill/>
          </a:ln>
        </p:spPr>
      </p:sp>
      <p:sp>
        <p:nvSpPr>
          <p:cNvPr id="3155" name="Google Shape;3155;p245"/>
          <p:cNvSpPr/>
          <p:nvPr>
            <p:ph idx="4" type="pic"/>
          </p:nvPr>
        </p:nvSpPr>
        <p:spPr>
          <a:xfrm>
            <a:off x="394916" y="2738749"/>
            <a:ext cx="279900" cy="279900"/>
          </a:xfrm>
          <a:prstGeom prst="rect">
            <a:avLst/>
          </a:prstGeom>
          <a:solidFill>
            <a:srgbClr val="DDE6EF"/>
          </a:solidFill>
          <a:ln>
            <a:noFill/>
          </a:ln>
        </p:spPr>
      </p:sp>
      <p:sp>
        <p:nvSpPr>
          <p:cNvPr id="3156" name="Google Shape;3156;p245"/>
          <p:cNvSpPr/>
          <p:nvPr>
            <p:ph idx="5" type="pic"/>
          </p:nvPr>
        </p:nvSpPr>
        <p:spPr>
          <a:xfrm>
            <a:off x="394916" y="3541320"/>
            <a:ext cx="279900" cy="279900"/>
          </a:xfrm>
          <a:prstGeom prst="rect">
            <a:avLst/>
          </a:prstGeom>
          <a:solidFill>
            <a:srgbClr val="DDE6EF"/>
          </a:solidFill>
          <a:ln>
            <a:noFill/>
          </a:ln>
        </p:spPr>
      </p:sp>
      <p:sp>
        <p:nvSpPr>
          <p:cNvPr id="3157" name="Google Shape;3157;p245"/>
          <p:cNvSpPr txBox="1"/>
          <p:nvPr>
            <p:ph idx="6" type="body"/>
          </p:nvPr>
        </p:nvSpPr>
        <p:spPr>
          <a:xfrm>
            <a:off x="1022329" y="1881736"/>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58" name="Google Shape;3158;p245"/>
          <p:cNvSpPr txBox="1"/>
          <p:nvPr>
            <p:ph idx="7" type="body"/>
          </p:nvPr>
        </p:nvSpPr>
        <p:spPr>
          <a:xfrm>
            <a:off x="1022329" y="2700952"/>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59" name="Google Shape;3159;p245"/>
          <p:cNvSpPr txBox="1"/>
          <p:nvPr>
            <p:ph idx="8" type="body"/>
          </p:nvPr>
        </p:nvSpPr>
        <p:spPr>
          <a:xfrm>
            <a:off x="1022329" y="3501169"/>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3160" name="Google Shape;3160;p245"/>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3161" name="Shape 3161"/>
        <p:cNvGrpSpPr/>
        <p:nvPr/>
      </p:nvGrpSpPr>
      <p:grpSpPr>
        <a:xfrm>
          <a:off x="0" y="0"/>
          <a:ext cx="0" cy="0"/>
          <a:chOff x="0" y="0"/>
          <a:chExt cx="0" cy="0"/>
        </a:xfrm>
      </p:grpSpPr>
      <p:sp>
        <p:nvSpPr>
          <p:cNvPr id="3162" name="Google Shape;3162;p24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63" name="Google Shape;3163;p246"/>
          <p:cNvSpPr/>
          <p:nvPr/>
        </p:nvSpPr>
        <p:spPr>
          <a:xfrm>
            <a:off x="570274" y="3340505"/>
            <a:ext cx="3096600" cy="965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64" name="Google Shape;3164;p246"/>
          <p:cNvSpPr/>
          <p:nvPr>
            <p:ph idx="2" type="pic"/>
          </p:nvPr>
        </p:nvSpPr>
        <p:spPr>
          <a:xfrm>
            <a:off x="784906" y="3660179"/>
            <a:ext cx="279900" cy="279900"/>
          </a:xfrm>
          <a:prstGeom prst="rect">
            <a:avLst/>
          </a:prstGeom>
          <a:solidFill>
            <a:srgbClr val="DDE6EF"/>
          </a:solidFill>
          <a:ln>
            <a:noFill/>
          </a:ln>
        </p:spPr>
      </p:sp>
      <p:sp>
        <p:nvSpPr>
          <p:cNvPr id="3165" name="Google Shape;3165;p246"/>
          <p:cNvSpPr txBox="1"/>
          <p:nvPr>
            <p:ph type="title"/>
          </p:nvPr>
        </p:nvSpPr>
        <p:spPr>
          <a:xfrm>
            <a:off x="305991" y="224029"/>
            <a:ext cx="49113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166" name="Google Shape;3166;p24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167" name="Google Shape;3167;p246"/>
          <p:cNvSpPr txBox="1"/>
          <p:nvPr>
            <p:ph idx="1" type="body"/>
          </p:nvPr>
        </p:nvSpPr>
        <p:spPr>
          <a:xfrm>
            <a:off x="305992" y="695438"/>
            <a:ext cx="49113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68" name="Google Shape;3168;p246"/>
          <p:cNvSpPr/>
          <p:nvPr>
            <p:ph idx="3" type="pic"/>
          </p:nvPr>
        </p:nvSpPr>
        <p:spPr>
          <a:xfrm>
            <a:off x="5217288" y="0"/>
            <a:ext cx="3926700" cy="5143500"/>
          </a:xfrm>
          <a:prstGeom prst="rect">
            <a:avLst/>
          </a:prstGeom>
          <a:solidFill>
            <a:srgbClr val="DDE6EF"/>
          </a:solidFill>
          <a:ln>
            <a:noFill/>
          </a:ln>
        </p:spPr>
      </p:sp>
      <p:pic>
        <p:nvPicPr>
          <p:cNvPr id="3169" name="Google Shape;3169;p246"/>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
        <p:nvSpPr>
          <p:cNvPr id="3170" name="Google Shape;3170;p246"/>
          <p:cNvSpPr txBox="1"/>
          <p:nvPr>
            <p:ph idx="4" type="body"/>
          </p:nvPr>
        </p:nvSpPr>
        <p:spPr>
          <a:xfrm>
            <a:off x="520622" y="1328270"/>
            <a:ext cx="3146100" cy="1735800"/>
          </a:xfrm>
          <a:prstGeom prst="rect">
            <a:avLst/>
          </a:prstGeom>
          <a:noFill/>
          <a:ln>
            <a:noFill/>
          </a:ln>
        </p:spPr>
        <p:txBody>
          <a:bodyPr anchorCtr="0" anchor="t" bIns="34275" lIns="67500" spcFirstLastPara="1" rIns="68575" wrap="square" tIns="34275">
            <a:spAutoFit/>
          </a:bodyPr>
          <a:lstStyle>
            <a:lvl1pPr indent="-228600" lvl="0" marL="457200" rtl="0" algn="l">
              <a:lnSpc>
                <a:spcPct val="15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71" name="Google Shape;3171;p246"/>
          <p:cNvSpPr txBox="1"/>
          <p:nvPr>
            <p:ph idx="5" type="body"/>
          </p:nvPr>
        </p:nvSpPr>
        <p:spPr>
          <a:xfrm>
            <a:off x="1265625" y="3489823"/>
            <a:ext cx="2242500" cy="666900"/>
          </a:xfrm>
          <a:prstGeom prst="rect">
            <a:avLst/>
          </a:prstGeom>
          <a:noFill/>
          <a:ln>
            <a:noFill/>
          </a:ln>
        </p:spPr>
        <p:txBody>
          <a:bodyPr anchorCtr="0" anchor="ctr"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3172" name="Shape 3172"/>
        <p:cNvGrpSpPr/>
        <p:nvPr/>
      </p:nvGrpSpPr>
      <p:grpSpPr>
        <a:xfrm>
          <a:off x="0" y="0"/>
          <a:ext cx="0" cy="0"/>
          <a:chOff x="0" y="0"/>
          <a:chExt cx="0" cy="0"/>
        </a:xfrm>
      </p:grpSpPr>
      <p:sp>
        <p:nvSpPr>
          <p:cNvPr id="3173" name="Google Shape;3173;p24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74" name="Google Shape;3174;p247"/>
          <p:cNvSpPr/>
          <p:nvPr>
            <p:ph idx="2" type="pic"/>
          </p:nvPr>
        </p:nvSpPr>
        <p:spPr>
          <a:xfrm>
            <a:off x="305990" y="2998332"/>
            <a:ext cx="3887700" cy="1449600"/>
          </a:xfrm>
          <a:prstGeom prst="rect">
            <a:avLst/>
          </a:prstGeom>
          <a:solidFill>
            <a:srgbClr val="DDE6EF"/>
          </a:solidFill>
          <a:ln>
            <a:noFill/>
          </a:ln>
        </p:spPr>
      </p:sp>
      <p:sp>
        <p:nvSpPr>
          <p:cNvPr id="3175" name="Google Shape;3175;p247"/>
          <p:cNvSpPr/>
          <p:nvPr>
            <p:ph idx="3" type="pic"/>
          </p:nvPr>
        </p:nvSpPr>
        <p:spPr>
          <a:xfrm>
            <a:off x="4325306" y="1323027"/>
            <a:ext cx="1892100" cy="3125100"/>
          </a:xfrm>
          <a:prstGeom prst="rect">
            <a:avLst/>
          </a:prstGeom>
          <a:solidFill>
            <a:srgbClr val="DDE6EF"/>
          </a:solidFill>
          <a:ln>
            <a:noFill/>
          </a:ln>
        </p:spPr>
      </p:sp>
      <p:sp>
        <p:nvSpPr>
          <p:cNvPr id="3176" name="Google Shape;3176;p247"/>
          <p:cNvSpPr/>
          <p:nvPr>
            <p:ph idx="4" type="pic"/>
          </p:nvPr>
        </p:nvSpPr>
        <p:spPr>
          <a:xfrm>
            <a:off x="6349284" y="1323027"/>
            <a:ext cx="2488800" cy="925500"/>
          </a:xfrm>
          <a:prstGeom prst="rect">
            <a:avLst/>
          </a:prstGeom>
          <a:solidFill>
            <a:srgbClr val="DDE6EF"/>
          </a:solidFill>
          <a:ln>
            <a:noFill/>
          </a:ln>
        </p:spPr>
      </p:sp>
      <p:sp>
        <p:nvSpPr>
          <p:cNvPr id="3177" name="Google Shape;3177;p247"/>
          <p:cNvSpPr/>
          <p:nvPr>
            <p:ph idx="5" type="pic"/>
          </p:nvPr>
        </p:nvSpPr>
        <p:spPr>
          <a:xfrm>
            <a:off x="6349284" y="2356069"/>
            <a:ext cx="1387200" cy="2091900"/>
          </a:xfrm>
          <a:prstGeom prst="rect">
            <a:avLst/>
          </a:prstGeom>
          <a:solidFill>
            <a:srgbClr val="DDE6EF"/>
          </a:solidFill>
          <a:ln>
            <a:noFill/>
          </a:ln>
        </p:spPr>
      </p:sp>
      <p:sp>
        <p:nvSpPr>
          <p:cNvPr id="3178" name="Google Shape;3178;p247"/>
          <p:cNvSpPr/>
          <p:nvPr>
            <p:ph idx="6" type="pic"/>
          </p:nvPr>
        </p:nvSpPr>
        <p:spPr>
          <a:xfrm>
            <a:off x="7868141" y="3252482"/>
            <a:ext cx="969900" cy="1195500"/>
          </a:xfrm>
          <a:prstGeom prst="rect">
            <a:avLst/>
          </a:prstGeom>
          <a:solidFill>
            <a:srgbClr val="DDE6EF"/>
          </a:solidFill>
          <a:ln>
            <a:noFill/>
          </a:ln>
        </p:spPr>
      </p:sp>
      <p:sp>
        <p:nvSpPr>
          <p:cNvPr id="3179" name="Google Shape;3179;p247"/>
          <p:cNvSpPr/>
          <p:nvPr>
            <p:ph idx="7" type="pic"/>
          </p:nvPr>
        </p:nvSpPr>
        <p:spPr>
          <a:xfrm>
            <a:off x="7868141" y="2359529"/>
            <a:ext cx="969900" cy="740700"/>
          </a:xfrm>
          <a:prstGeom prst="rect">
            <a:avLst/>
          </a:prstGeom>
          <a:solidFill>
            <a:srgbClr val="DDE6EF"/>
          </a:solidFill>
          <a:ln>
            <a:noFill/>
          </a:ln>
        </p:spPr>
      </p:sp>
      <p:sp>
        <p:nvSpPr>
          <p:cNvPr id="3180" name="Google Shape;3180;p24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181" name="Google Shape;3181;p24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182" name="Google Shape;3182;p24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83" name="Google Shape;3183;p247"/>
          <p:cNvSpPr txBox="1"/>
          <p:nvPr>
            <p:ph idx="8" type="body"/>
          </p:nvPr>
        </p:nvSpPr>
        <p:spPr>
          <a:xfrm>
            <a:off x="305990" y="1323027"/>
            <a:ext cx="3887700" cy="1493700"/>
          </a:xfrm>
          <a:prstGeom prst="rect">
            <a:avLst/>
          </a:prstGeom>
          <a:noFill/>
          <a:ln>
            <a:noFill/>
          </a:ln>
        </p:spPr>
        <p:txBody>
          <a:bodyPr anchorCtr="0" anchor="t" bIns="34275" lIns="67500" spcFirstLastPara="1" rIns="68575" wrap="square" tIns="34275">
            <a:spAutoFit/>
          </a:bodyPr>
          <a:lstStyle>
            <a:lvl1pPr indent="-228600" lvl="0" marL="457200" rtl="0" algn="l">
              <a:lnSpc>
                <a:spcPct val="150000"/>
              </a:lnSpc>
              <a:spcBef>
                <a:spcPts val="0"/>
              </a:spcBef>
              <a:spcAft>
                <a:spcPts val="0"/>
              </a:spcAft>
              <a:buClr>
                <a:schemeClr val="dk2"/>
              </a:buClr>
              <a:buSzPts val="12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3184" name="Shape 3184"/>
        <p:cNvGrpSpPr/>
        <p:nvPr/>
      </p:nvGrpSpPr>
      <p:grpSpPr>
        <a:xfrm>
          <a:off x="0" y="0"/>
          <a:ext cx="0" cy="0"/>
          <a:chOff x="0" y="0"/>
          <a:chExt cx="0" cy="0"/>
        </a:xfrm>
      </p:grpSpPr>
      <p:sp>
        <p:nvSpPr>
          <p:cNvPr id="3185" name="Google Shape;3185;p24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86" name="Google Shape;3186;p248"/>
          <p:cNvSpPr/>
          <p:nvPr>
            <p:ph idx="2" type="pic"/>
          </p:nvPr>
        </p:nvSpPr>
        <p:spPr>
          <a:xfrm>
            <a:off x="4572000" y="1438611"/>
            <a:ext cx="2293800" cy="2765400"/>
          </a:xfrm>
          <a:prstGeom prst="rect">
            <a:avLst/>
          </a:prstGeom>
          <a:solidFill>
            <a:srgbClr val="DDE6EF"/>
          </a:solidFill>
          <a:ln>
            <a:noFill/>
          </a:ln>
        </p:spPr>
      </p:sp>
      <p:sp>
        <p:nvSpPr>
          <p:cNvPr id="3187" name="Google Shape;3187;p24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188" name="Google Shape;3188;p24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189" name="Google Shape;3189;p248"/>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90" name="Google Shape;3190;p248"/>
          <p:cNvSpPr/>
          <p:nvPr/>
        </p:nvSpPr>
        <p:spPr>
          <a:xfrm>
            <a:off x="305991" y="2662058"/>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91" name="Google Shape;3191;p248"/>
          <p:cNvSpPr/>
          <p:nvPr/>
        </p:nvSpPr>
        <p:spPr>
          <a:xfrm>
            <a:off x="305991" y="3631013"/>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92" name="Google Shape;3192;p248"/>
          <p:cNvSpPr/>
          <p:nvPr/>
        </p:nvSpPr>
        <p:spPr>
          <a:xfrm>
            <a:off x="6865975" y="1438611"/>
            <a:ext cx="1735200" cy="2765400"/>
          </a:xfrm>
          <a:prstGeom prst="rect">
            <a:avLst/>
          </a:prstGeom>
          <a:solidFill>
            <a:srgbClr val="191919">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93" name="Google Shape;3193;p248"/>
          <p:cNvSpPr txBox="1"/>
          <p:nvPr>
            <p:ph idx="3" type="body"/>
          </p:nvPr>
        </p:nvSpPr>
        <p:spPr>
          <a:xfrm>
            <a:off x="7120212" y="2535311"/>
            <a:ext cx="1268700" cy="1290300"/>
          </a:xfrm>
          <a:prstGeom prst="rect">
            <a:avLst/>
          </a:prstGeom>
          <a:noFill/>
          <a:ln>
            <a:noFill/>
          </a:ln>
        </p:spPr>
        <p:txBody>
          <a:bodyPr anchorCtr="0" anchor="ctr"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94" name="Google Shape;3194;p248"/>
          <p:cNvSpPr txBox="1"/>
          <p:nvPr>
            <p:ph idx="4" type="body"/>
          </p:nvPr>
        </p:nvSpPr>
        <p:spPr>
          <a:xfrm>
            <a:off x="308498" y="1436057"/>
            <a:ext cx="3936000" cy="715500"/>
          </a:xfrm>
          <a:prstGeom prst="rect">
            <a:avLst/>
          </a:prstGeom>
          <a:noFill/>
          <a:ln>
            <a:noFill/>
          </a:ln>
        </p:spPr>
        <p:txBody>
          <a:bodyPr anchorCtr="0" anchor="t" bIns="34275" lIns="6750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95" name="Google Shape;3195;p248"/>
          <p:cNvSpPr/>
          <p:nvPr>
            <p:ph idx="5" type="pic"/>
          </p:nvPr>
        </p:nvSpPr>
        <p:spPr>
          <a:xfrm>
            <a:off x="438256" y="2791261"/>
            <a:ext cx="194400" cy="194400"/>
          </a:xfrm>
          <a:prstGeom prst="rect">
            <a:avLst/>
          </a:prstGeom>
          <a:solidFill>
            <a:srgbClr val="DDE6EF"/>
          </a:solidFill>
          <a:ln>
            <a:noFill/>
          </a:ln>
        </p:spPr>
      </p:sp>
      <p:sp>
        <p:nvSpPr>
          <p:cNvPr id="3196" name="Google Shape;3196;p248"/>
          <p:cNvSpPr/>
          <p:nvPr>
            <p:ph idx="6" type="pic"/>
          </p:nvPr>
        </p:nvSpPr>
        <p:spPr>
          <a:xfrm>
            <a:off x="438256" y="3760216"/>
            <a:ext cx="194400" cy="194400"/>
          </a:xfrm>
          <a:prstGeom prst="rect">
            <a:avLst/>
          </a:prstGeom>
          <a:solidFill>
            <a:srgbClr val="DDE6EF"/>
          </a:solidFill>
          <a:ln>
            <a:noFill/>
          </a:ln>
        </p:spPr>
      </p:sp>
      <p:sp>
        <p:nvSpPr>
          <p:cNvPr id="3197" name="Google Shape;3197;p248"/>
          <p:cNvSpPr txBox="1"/>
          <p:nvPr>
            <p:ph idx="7" type="body"/>
          </p:nvPr>
        </p:nvSpPr>
        <p:spPr>
          <a:xfrm>
            <a:off x="877850" y="2805104"/>
            <a:ext cx="3141000" cy="4593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98" name="Google Shape;3198;p248"/>
          <p:cNvSpPr txBox="1"/>
          <p:nvPr>
            <p:ph idx="8" type="body"/>
          </p:nvPr>
        </p:nvSpPr>
        <p:spPr>
          <a:xfrm>
            <a:off x="877491" y="2609828"/>
            <a:ext cx="3088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99" name="Google Shape;3199;p248"/>
          <p:cNvSpPr txBox="1"/>
          <p:nvPr>
            <p:ph idx="9" type="body"/>
          </p:nvPr>
        </p:nvSpPr>
        <p:spPr>
          <a:xfrm>
            <a:off x="877850" y="3770965"/>
            <a:ext cx="3141000" cy="4593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00" name="Google Shape;3200;p248"/>
          <p:cNvSpPr txBox="1"/>
          <p:nvPr>
            <p:ph idx="13" type="body"/>
          </p:nvPr>
        </p:nvSpPr>
        <p:spPr>
          <a:xfrm>
            <a:off x="877491" y="3575689"/>
            <a:ext cx="3088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3201" name="Shape 3201"/>
        <p:cNvGrpSpPr/>
        <p:nvPr/>
      </p:nvGrpSpPr>
      <p:grpSpPr>
        <a:xfrm>
          <a:off x="0" y="0"/>
          <a:ext cx="0" cy="0"/>
          <a:chOff x="0" y="0"/>
          <a:chExt cx="0" cy="0"/>
        </a:xfrm>
      </p:grpSpPr>
      <p:sp>
        <p:nvSpPr>
          <p:cNvPr id="3202" name="Google Shape;3202;p24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03" name="Google Shape;3203;p249"/>
          <p:cNvSpPr/>
          <p:nvPr>
            <p:ph idx="2" type="pic"/>
          </p:nvPr>
        </p:nvSpPr>
        <p:spPr>
          <a:xfrm>
            <a:off x="4715171" y="1279847"/>
            <a:ext cx="1954200" cy="2196600"/>
          </a:xfrm>
          <a:prstGeom prst="rect">
            <a:avLst/>
          </a:prstGeom>
          <a:solidFill>
            <a:srgbClr val="DDE6EF"/>
          </a:solidFill>
          <a:ln>
            <a:noFill/>
          </a:ln>
        </p:spPr>
      </p:sp>
      <p:sp>
        <p:nvSpPr>
          <p:cNvPr id="3204" name="Google Shape;3204;p249"/>
          <p:cNvSpPr/>
          <p:nvPr>
            <p:ph idx="3" type="pic"/>
          </p:nvPr>
        </p:nvSpPr>
        <p:spPr>
          <a:xfrm>
            <a:off x="6879914" y="1279847"/>
            <a:ext cx="1954200" cy="2196600"/>
          </a:xfrm>
          <a:prstGeom prst="rect">
            <a:avLst/>
          </a:prstGeom>
          <a:solidFill>
            <a:srgbClr val="DDE6EF"/>
          </a:solidFill>
          <a:ln>
            <a:noFill/>
          </a:ln>
        </p:spPr>
      </p:sp>
      <p:sp>
        <p:nvSpPr>
          <p:cNvPr id="3205" name="Google Shape;3205;p24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206" name="Google Shape;3206;p24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207" name="Google Shape;3207;p249"/>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08" name="Google Shape;3208;p249"/>
          <p:cNvSpPr txBox="1"/>
          <p:nvPr>
            <p:ph idx="4" type="body"/>
          </p:nvPr>
        </p:nvSpPr>
        <p:spPr>
          <a:xfrm>
            <a:off x="308815" y="1287743"/>
            <a:ext cx="4096800" cy="715500"/>
          </a:xfrm>
          <a:prstGeom prst="rect">
            <a:avLst/>
          </a:prstGeom>
          <a:noFill/>
          <a:ln>
            <a:noFill/>
          </a:ln>
        </p:spPr>
        <p:txBody>
          <a:bodyPr anchorCtr="0" anchor="t" bIns="34275" lIns="6750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3209" name="Google Shape;3209;p249"/>
          <p:cNvCxnSpPr/>
          <p:nvPr/>
        </p:nvCxnSpPr>
        <p:spPr>
          <a:xfrm>
            <a:off x="1014366" y="2922803"/>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3210" name="Google Shape;3210;p249"/>
          <p:cNvCxnSpPr/>
          <p:nvPr/>
        </p:nvCxnSpPr>
        <p:spPr>
          <a:xfrm>
            <a:off x="1014366" y="3638421"/>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3211" name="Google Shape;3211;p249"/>
          <p:cNvSpPr/>
          <p:nvPr>
            <p:ph idx="5" type="pic"/>
          </p:nvPr>
        </p:nvSpPr>
        <p:spPr>
          <a:xfrm>
            <a:off x="386954" y="2335789"/>
            <a:ext cx="279900" cy="279900"/>
          </a:xfrm>
          <a:prstGeom prst="rect">
            <a:avLst/>
          </a:prstGeom>
          <a:solidFill>
            <a:srgbClr val="DDE6EF"/>
          </a:solidFill>
          <a:ln>
            <a:noFill/>
          </a:ln>
        </p:spPr>
      </p:sp>
      <p:sp>
        <p:nvSpPr>
          <p:cNvPr id="3212" name="Google Shape;3212;p249"/>
          <p:cNvSpPr/>
          <p:nvPr>
            <p:ph idx="6" type="pic"/>
          </p:nvPr>
        </p:nvSpPr>
        <p:spPr>
          <a:xfrm>
            <a:off x="386954" y="3138360"/>
            <a:ext cx="279900" cy="279900"/>
          </a:xfrm>
          <a:prstGeom prst="rect">
            <a:avLst/>
          </a:prstGeom>
          <a:solidFill>
            <a:srgbClr val="DDE6EF"/>
          </a:solidFill>
          <a:ln>
            <a:noFill/>
          </a:ln>
        </p:spPr>
      </p:sp>
      <p:sp>
        <p:nvSpPr>
          <p:cNvPr id="3213" name="Google Shape;3213;p249"/>
          <p:cNvSpPr/>
          <p:nvPr>
            <p:ph idx="7" type="pic"/>
          </p:nvPr>
        </p:nvSpPr>
        <p:spPr>
          <a:xfrm>
            <a:off x="386954" y="3940931"/>
            <a:ext cx="279900" cy="279900"/>
          </a:xfrm>
          <a:prstGeom prst="rect">
            <a:avLst/>
          </a:prstGeom>
          <a:solidFill>
            <a:srgbClr val="DDE6EF"/>
          </a:solidFill>
          <a:ln>
            <a:noFill/>
          </a:ln>
        </p:spPr>
      </p:sp>
      <p:sp>
        <p:nvSpPr>
          <p:cNvPr id="3214" name="Google Shape;3214;p249"/>
          <p:cNvSpPr txBox="1"/>
          <p:nvPr>
            <p:ph idx="8" type="body"/>
          </p:nvPr>
        </p:nvSpPr>
        <p:spPr>
          <a:xfrm>
            <a:off x="1014366" y="2281347"/>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15" name="Google Shape;3215;p249"/>
          <p:cNvSpPr txBox="1"/>
          <p:nvPr>
            <p:ph idx="9" type="body"/>
          </p:nvPr>
        </p:nvSpPr>
        <p:spPr>
          <a:xfrm>
            <a:off x="1014366" y="3100563"/>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16" name="Google Shape;3216;p249"/>
          <p:cNvSpPr txBox="1"/>
          <p:nvPr>
            <p:ph idx="13" type="body"/>
          </p:nvPr>
        </p:nvSpPr>
        <p:spPr>
          <a:xfrm>
            <a:off x="1014366" y="3900780"/>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17" name="Google Shape;3217;p249"/>
          <p:cNvSpPr txBox="1"/>
          <p:nvPr>
            <p:ph idx="14" type="body"/>
          </p:nvPr>
        </p:nvSpPr>
        <p:spPr>
          <a:xfrm>
            <a:off x="4714875"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18" name="Google Shape;3218;p249"/>
          <p:cNvSpPr txBox="1"/>
          <p:nvPr>
            <p:ph idx="15" type="body"/>
          </p:nvPr>
        </p:nvSpPr>
        <p:spPr>
          <a:xfrm>
            <a:off x="6879618"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3219" name="Shape 3219"/>
        <p:cNvGrpSpPr/>
        <p:nvPr/>
      </p:nvGrpSpPr>
      <p:grpSpPr>
        <a:xfrm>
          <a:off x="0" y="0"/>
          <a:ext cx="0" cy="0"/>
          <a:chOff x="0" y="0"/>
          <a:chExt cx="0" cy="0"/>
        </a:xfrm>
      </p:grpSpPr>
      <p:sp>
        <p:nvSpPr>
          <p:cNvPr id="3220" name="Google Shape;3220;p25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21" name="Google Shape;3221;p250"/>
          <p:cNvSpPr/>
          <p:nvPr>
            <p:ph idx="2" type="pic"/>
          </p:nvPr>
        </p:nvSpPr>
        <p:spPr>
          <a:xfrm>
            <a:off x="305990" y="1279847"/>
            <a:ext cx="2029200" cy="1382700"/>
          </a:xfrm>
          <a:prstGeom prst="rect">
            <a:avLst/>
          </a:prstGeom>
          <a:solidFill>
            <a:srgbClr val="DDE6EF"/>
          </a:solidFill>
          <a:ln>
            <a:noFill/>
          </a:ln>
        </p:spPr>
      </p:sp>
      <p:sp>
        <p:nvSpPr>
          <p:cNvPr id="3222" name="Google Shape;3222;p25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223" name="Google Shape;3223;p25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224" name="Google Shape;3224;p250"/>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25" name="Google Shape;3225;p250"/>
          <p:cNvSpPr/>
          <p:nvPr/>
        </p:nvSpPr>
        <p:spPr>
          <a:xfrm>
            <a:off x="305991" y="2822239"/>
            <a:ext cx="2029200" cy="15738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26" name="Google Shape;3226;p250"/>
          <p:cNvSpPr/>
          <p:nvPr/>
        </p:nvSpPr>
        <p:spPr>
          <a:xfrm>
            <a:off x="6824775" y="2822239"/>
            <a:ext cx="20133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27" name="Google Shape;3227;p250"/>
          <p:cNvSpPr/>
          <p:nvPr/>
        </p:nvSpPr>
        <p:spPr>
          <a:xfrm>
            <a:off x="2478919" y="2822239"/>
            <a:ext cx="20292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28" name="Google Shape;3228;p250"/>
          <p:cNvSpPr/>
          <p:nvPr/>
        </p:nvSpPr>
        <p:spPr>
          <a:xfrm>
            <a:off x="4651847" y="2822239"/>
            <a:ext cx="2029200" cy="15738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29" name="Google Shape;3229;p250"/>
          <p:cNvSpPr/>
          <p:nvPr>
            <p:ph idx="3" type="pic"/>
          </p:nvPr>
        </p:nvSpPr>
        <p:spPr>
          <a:xfrm>
            <a:off x="2478919" y="1279847"/>
            <a:ext cx="2029200" cy="1382700"/>
          </a:xfrm>
          <a:prstGeom prst="rect">
            <a:avLst/>
          </a:prstGeom>
          <a:solidFill>
            <a:srgbClr val="DDE6EF"/>
          </a:solidFill>
          <a:ln>
            <a:noFill/>
          </a:ln>
        </p:spPr>
      </p:sp>
      <p:sp>
        <p:nvSpPr>
          <p:cNvPr id="3230" name="Google Shape;3230;p250"/>
          <p:cNvSpPr/>
          <p:nvPr>
            <p:ph idx="4" type="pic"/>
          </p:nvPr>
        </p:nvSpPr>
        <p:spPr>
          <a:xfrm>
            <a:off x="4651847" y="1279847"/>
            <a:ext cx="2029200" cy="1382700"/>
          </a:xfrm>
          <a:prstGeom prst="rect">
            <a:avLst/>
          </a:prstGeom>
          <a:solidFill>
            <a:srgbClr val="DDE6EF"/>
          </a:solidFill>
          <a:ln>
            <a:noFill/>
          </a:ln>
        </p:spPr>
      </p:sp>
      <p:sp>
        <p:nvSpPr>
          <p:cNvPr id="3231" name="Google Shape;3231;p250"/>
          <p:cNvSpPr/>
          <p:nvPr>
            <p:ph idx="5" type="pic"/>
          </p:nvPr>
        </p:nvSpPr>
        <p:spPr>
          <a:xfrm>
            <a:off x="6824774" y="1279847"/>
            <a:ext cx="2029200" cy="1382700"/>
          </a:xfrm>
          <a:prstGeom prst="rect">
            <a:avLst/>
          </a:prstGeom>
          <a:solidFill>
            <a:srgbClr val="DDE6EF"/>
          </a:solidFill>
          <a:ln>
            <a:noFill/>
          </a:ln>
        </p:spPr>
      </p:sp>
      <p:sp>
        <p:nvSpPr>
          <p:cNvPr id="3232" name="Google Shape;3232;p250"/>
          <p:cNvSpPr txBox="1"/>
          <p:nvPr>
            <p:ph idx="6" type="body"/>
          </p:nvPr>
        </p:nvSpPr>
        <p:spPr>
          <a:xfrm>
            <a:off x="4651847" y="3375609"/>
            <a:ext cx="2013300" cy="6234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3" name="Google Shape;3233;p250"/>
          <p:cNvSpPr txBox="1"/>
          <p:nvPr>
            <p:ph idx="7" type="body"/>
          </p:nvPr>
        </p:nvSpPr>
        <p:spPr>
          <a:xfrm>
            <a:off x="2486777" y="3375609"/>
            <a:ext cx="2013300" cy="6234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4" name="Google Shape;3234;p250"/>
          <p:cNvSpPr txBox="1"/>
          <p:nvPr>
            <p:ph idx="8" type="body"/>
          </p:nvPr>
        </p:nvSpPr>
        <p:spPr>
          <a:xfrm>
            <a:off x="305991" y="3375609"/>
            <a:ext cx="2013300" cy="6234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5" name="Google Shape;3235;p250"/>
          <p:cNvSpPr txBox="1"/>
          <p:nvPr>
            <p:ph idx="9" type="body"/>
          </p:nvPr>
        </p:nvSpPr>
        <p:spPr>
          <a:xfrm>
            <a:off x="4651847" y="3118247"/>
            <a:ext cx="20292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6" name="Google Shape;3236;p250"/>
          <p:cNvSpPr txBox="1"/>
          <p:nvPr>
            <p:ph idx="13" type="body"/>
          </p:nvPr>
        </p:nvSpPr>
        <p:spPr>
          <a:xfrm>
            <a:off x="2478919" y="3118247"/>
            <a:ext cx="20292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7" name="Google Shape;3237;p250"/>
          <p:cNvSpPr txBox="1"/>
          <p:nvPr>
            <p:ph idx="14" type="body"/>
          </p:nvPr>
        </p:nvSpPr>
        <p:spPr>
          <a:xfrm>
            <a:off x="305991" y="3118247"/>
            <a:ext cx="20292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8" name="Google Shape;3238;p250"/>
          <p:cNvSpPr txBox="1"/>
          <p:nvPr>
            <p:ph idx="15" type="body"/>
          </p:nvPr>
        </p:nvSpPr>
        <p:spPr>
          <a:xfrm>
            <a:off x="6816915" y="3375609"/>
            <a:ext cx="2013300" cy="6234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9" name="Google Shape;3239;p250"/>
          <p:cNvSpPr txBox="1"/>
          <p:nvPr>
            <p:ph idx="16" type="body"/>
          </p:nvPr>
        </p:nvSpPr>
        <p:spPr>
          <a:xfrm>
            <a:off x="6816915" y="3118247"/>
            <a:ext cx="20292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3240" name="Shape 3240"/>
        <p:cNvGrpSpPr/>
        <p:nvPr/>
      </p:nvGrpSpPr>
      <p:grpSpPr>
        <a:xfrm>
          <a:off x="0" y="0"/>
          <a:ext cx="0" cy="0"/>
          <a:chOff x="0" y="0"/>
          <a:chExt cx="0" cy="0"/>
        </a:xfrm>
      </p:grpSpPr>
      <p:sp>
        <p:nvSpPr>
          <p:cNvPr id="3241" name="Google Shape;3241;p25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42" name="Google Shape;3242;p251"/>
          <p:cNvSpPr/>
          <p:nvPr>
            <p:ph idx="2" type="pic"/>
          </p:nvPr>
        </p:nvSpPr>
        <p:spPr>
          <a:xfrm>
            <a:off x="552758" y="1504044"/>
            <a:ext cx="1757400" cy="2600400"/>
          </a:xfrm>
          <a:prstGeom prst="rect">
            <a:avLst/>
          </a:prstGeom>
          <a:solidFill>
            <a:srgbClr val="DDE6EF"/>
          </a:solidFill>
          <a:ln>
            <a:noFill/>
          </a:ln>
        </p:spPr>
      </p:sp>
      <p:sp>
        <p:nvSpPr>
          <p:cNvPr id="3243" name="Google Shape;3243;p251"/>
          <p:cNvSpPr/>
          <p:nvPr>
            <p:ph idx="3" type="pic"/>
          </p:nvPr>
        </p:nvSpPr>
        <p:spPr>
          <a:xfrm>
            <a:off x="6762902" y="1504044"/>
            <a:ext cx="1757400" cy="2600400"/>
          </a:xfrm>
          <a:prstGeom prst="rect">
            <a:avLst/>
          </a:prstGeom>
          <a:solidFill>
            <a:srgbClr val="DDE6EF"/>
          </a:solidFill>
          <a:ln>
            <a:noFill/>
          </a:ln>
        </p:spPr>
      </p:sp>
      <p:sp>
        <p:nvSpPr>
          <p:cNvPr id="3244" name="Google Shape;3244;p251"/>
          <p:cNvSpPr/>
          <p:nvPr>
            <p:ph idx="4" type="pic"/>
          </p:nvPr>
        </p:nvSpPr>
        <p:spPr>
          <a:xfrm>
            <a:off x="2502565" y="1504044"/>
            <a:ext cx="4067700" cy="1143000"/>
          </a:xfrm>
          <a:prstGeom prst="rect">
            <a:avLst/>
          </a:prstGeom>
          <a:solidFill>
            <a:srgbClr val="DDE6EF"/>
          </a:solidFill>
          <a:ln>
            <a:noFill/>
          </a:ln>
        </p:spPr>
      </p:sp>
      <p:sp>
        <p:nvSpPr>
          <p:cNvPr id="3245" name="Google Shape;3245;p251"/>
          <p:cNvSpPr/>
          <p:nvPr>
            <p:ph idx="5" type="pic"/>
          </p:nvPr>
        </p:nvSpPr>
        <p:spPr>
          <a:xfrm>
            <a:off x="2502566" y="2838794"/>
            <a:ext cx="1937700" cy="1265400"/>
          </a:xfrm>
          <a:prstGeom prst="rect">
            <a:avLst/>
          </a:prstGeom>
          <a:solidFill>
            <a:srgbClr val="DDE6EF"/>
          </a:solidFill>
          <a:ln>
            <a:noFill/>
          </a:ln>
        </p:spPr>
      </p:sp>
      <p:sp>
        <p:nvSpPr>
          <p:cNvPr id="3246" name="Google Shape;3246;p251"/>
          <p:cNvSpPr/>
          <p:nvPr>
            <p:ph idx="6" type="pic"/>
          </p:nvPr>
        </p:nvSpPr>
        <p:spPr>
          <a:xfrm>
            <a:off x="4632735" y="2838794"/>
            <a:ext cx="1937700" cy="1265400"/>
          </a:xfrm>
          <a:prstGeom prst="rect">
            <a:avLst/>
          </a:prstGeom>
          <a:solidFill>
            <a:srgbClr val="DDE6EF"/>
          </a:solidFill>
          <a:ln>
            <a:noFill/>
          </a:ln>
        </p:spPr>
      </p:sp>
      <p:sp>
        <p:nvSpPr>
          <p:cNvPr id="3247" name="Google Shape;3247;p25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248" name="Google Shape;3248;p25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249" name="Google Shape;3249;p251"/>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3250" name="Shape 3250"/>
        <p:cNvGrpSpPr/>
        <p:nvPr/>
      </p:nvGrpSpPr>
      <p:grpSpPr>
        <a:xfrm>
          <a:off x="0" y="0"/>
          <a:ext cx="0" cy="0"/>
          <a:chOff x="0" y="0"/>
          <a:chExt cx="0" cy="0"/>
        </a:xfrm>
      </p:grpSpPr>
      <p:sp>
        <p:nvSpPr>
          <p:cNvPr id="3251" name="Google Shape;3251;p25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52" name="Google Shape;3252;p25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253" name="Google Shape;3253;p25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254" name="Google Shape;3254;p25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3255" name="Google Shape;3255;p252"/>
          <p:cNvCxnSpPr>
            <a:stCxn id="3256" idx="5"/>
            <a:endCxn id="3257" idx="1"/>
          </p:cNvCxnSpPr>
          <p:nvPr/>
        </p:nvCxnSpPr>
        <p:spPr>
          <a:xfrm>
            <a:off x="3612003" y="2118003"/>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3258" name="Google Shape;3258;p252"/>
          <p:cNvCxnSpPr>
            <a:stCxn id="3259" idx="3"/>
            <a:endCxn id="3257" idx="7"/>
          </p:cNvCxnSpPr>
          <p:nvPr/>
        </p:nvCxnSpPr>
        <p:spPr>
          <a:xfrm flipH="1">
            <a:off x="4964408" y="2118003"/>
            <a:ext cx="6783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3260" name="Google Shape;3260;p252"/>
          <p:cNvCxnSpPr/>
          <p:nvPr/>
        </p:nvCxnSpPr>
        <p:spPr>
          <a:xfrm flipH="1" rot="10800000">
            <a:off x="3611963" y="3240954"/>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3261" name="Google Shape;3261;p252"/>
          <p:cNvCxnSpPr/>
          <p:nvPr/>
        </p:nvCxnSpPr>
        <p:spPr>
          <a:xfrm rot="10800000">
            <a:off x="4964401" y="3240954"/>
            <a:ext cx="678300" cy="290100"/>
          </a:xfrm>
          <a:prstGeom prst="straightConnector1">
            <a:avLst/>
          </a:prstGeom>
          <a:noFill/>
          <a:ln cap="flat" cmpd="sng" w="38100">
            <a:solidFill>
              <a:srgbClr val="DDE6EF"/>
            </a:solidFill>
            <a:prstDash val="solid"/>
            <a:miter lim="800000"/>
            <a:headEnd len="sm" w="sm" type="none"/>
            <a:tailEnd len="sm" w="sm" type="none"/>
          </a:ln>
        </p:spPr>
      </p:cxnSp>
      <p:sp>
        <p:nvSpPr>
          <p:cNvPr id="3257" name="Google Shape;3257;p252"/>
          <p:cNvSpPr/>
          <p:nvPr/>
        </p:nvSpPr>
        <p:spPr>
          <a:xfrm>
            <a:off x="3940343" y="2232491"/>
            <a:ext cx="1199700" cy="1199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56" name="Google Shape;3256;p252"/>
          <p:cNvSpPr/>
          <p:nvPr/>
        </p:nvSpPr>
        <p:spPr>
          <a:xfrm>
            <a:off x="2944439"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62" name="Google Shape;3262;p252"/>
          <p:cNvSpPr/>
          <p:nvPr/>
        </p:nvSpPr>
        <p:spPr>
          <a:xfrm>
            <a:off x="2944439"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59" name="Google Shape;3259;p252"/>
          <p:cNvSpPr/>
          <p:nvPr/>
        </p:nvSpPr>
        <p:spPr>
          <a:xfrm>
            <a:off x="5528172"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63" name="Google Shape;3263;p252"/>
          <p:cNvSpPr/>
          <p:nvPr/>
        </p:nvSpPr>
        <p:spPr>
          <a:xfrm>
            <a:off x="5528172"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64" name="Google Shape;3264;p252"/>
          <p:cNvSpPr txBox="1"/>
          <p:nvPr>
            <p:ph idx="2" type="body"/>
          </p:nvPr>
        </p:nvSpPr>
        <p:spPr>
          <a:xfrm>
            <a:off x="295224" y="1478568"/>
            <a:ext cx="23379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5" name="Google Shape;3265;p252"/>
          <p:cNvSpPr txBox="1"/>
          <p:nvPr>
            <p:ph idx="3" type="body"/>
          </p:nvPr>
        </p:nvSpPr>
        <p:spPr>
          <a:xfrm>
            <a:off x="295224" y="3461160"/>
            <a:ext cx="23379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6" name="Google Shape;3266;p252"/>
          <p:cNvSpPr txBox="1"/>
          <p:nvPr>
            <p:ph idx="4" type="body"/>
          </p:nvPr>
        </p:nvSpPr>
        <p:spPr>
          <a:xfrm>
            <a:off x="6499976" y="1478568"/>
            <a:ext cx="2337900" cy="2352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7" name="Google Shape;3267;p252"/>
          <p:cNvSpPr txBox="1"/>
          <p:nvPr>
            <p:ph idx="5" type="body"/>
          </p:nvPr>
        </p:nvSpPr>
        <p:spPr>
          <a:xfrm>
            <a:off x="6499976" y="3461160"/>
            <a:ext cx="2337900" cy="2352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8" name="Google Shape;3268;p252"/>
          <p:cNvSpPr/>
          <p:nvPr>
            <p:ph idx="6" type="pic"/>
          </p:nvPr>
        </p:nvSpPr>
        <p:spPr>
          <a:xfrm>
            <a:off x="3190360" y="1681395"/>
            <a:ext cx="290400" cy="290400"/>
          </a:xfrm>
          <a:prstGeom prst="rect">
            <a:avLst/>
          </a:prstGeom>
          <a:noFill/>
          <a:ln>
            <a:noFill/>
          </a:ln>
        </p:spPr>
      </p:sp>
      <p:sp>
        <p:nvSpPr>
          <p:cNvPr id="3269" name="Google Shape;3269;p252"/>
          <p:cNvSpPr/>
          <p:nvPr>
            <p:ph idx="7" type="pic"/>
          </p:nvPr>
        </p:nvSpPr>
        <p:spPr>
          <a:xfrm>
            <a:off x="5774093" y="1681395"/>
            <a:ext cx="290400" cy="290400"/>
          </a:xfrm>
          <a:prstGeom prst="rect">
            <a:avLst/>
          </a:prstGeom>
          <a:noFill/>
          <a:ln>
            <a:noFill/>
          </a:ln>
        </p:spPr>
      </p:sp>
      <p:sp>
        <p:nvSpPr>
          <p:cNvPr id="3270" name="Google Shape;3270;p252"/>
          <p:cNvSpPr/>
          <p:nvPr>
            <p:ph idx="8" type="pic"/>
          </p:nvPr>
        </p:nvSpPr>
        <p:spPr>
          <a:xfrm>
            <a:off x="3190360" y="3641042"/>
            <a:ext cx="290400" cy="290400"/>
          </a:xfrm>
          <a:prstGeom prst="rect">
            <a:avLst/>
          </a:prstGeom>
          <a:noFill/>
          <a:ln>
            <a:noFill/>
          </a:ln>
        </p:spPr>
      </p:sp>
      <p:sp>
        <p:nvSpPr>
          <p:cNvPr id="3271" name="Google Shape;3271;p252"/>
          <p:cNvSpPr/>
          <p:nvPr>
            <p:ph idx="9" type="pic"/>
          </p:nvPr>
        </p:nvSpPr>
        <p:spPr>
          <a:xfrm>
            <a:off x="5774093" y="3641042"/>
            <a:ext cx="290400" cy="290400"/>
          </a:xfrm>
          <a:prstGeom prst="rect">
            <a:avLst/>
          </a:prstGeom>
          <a:noFill/>
          <a:ln>
            <a:noFill/>
          </a:ln>
        </p:spPr>
      </p:sp>
      <p:sp>
        <p:nvSpPr>
          <p:cNvPr id="3272" name="Google Shape;3272;p252"/>
          <p:cNvSpPr/>
          <p:nvPr>
            <p:ph idx="13" type="pic"/>
          </p:nvPr>
        </p:nvSpPr>
        <p:spPr>
          <a:xfrm>
            <a:off x="4308617" y="2600765"/>
            <a:ext cx="463200" cy="463200"/>
          </a:xfrm>
          <a:prstGeom prst="rect">
            <a:avLst/>
          </a:prstGeom>
          <a:noFill/>
          <a:ln cap="flat" cmpd="sng" w="9525">
            <a:solidFill>
              <a:schemeClr val="lt1"/>
            </a:solidFill>
            <a:prstDash val="solid"/>
            <a:round/>
            <a:headEnd len="sm" w="sm" type="none"/>
            <a:tailEnd len="sm" w="sm" type="none"/>
          </a:ln>
        </p:spPr>
      </p:sp>
      <p:sp>
        <p:nvSpPr>
          <p:cNvPr id="3273" name="Google Shape;3273;p252"/>
          <p:cNvSpPr txBox="1"/>
          <p:nvPr>
            <p:ph idx="14" type="body"/>
          </p:nvPr>
        </p:nvSpPr>
        <p:spPr>
          <a:xfrm>
            <a:off x="295583" y="1720812"/>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74" name="Google Shape;3274;p252"/>
          <p:cNvSpPr txBox="1"/>
          <p:nvPr>
            <p:ph idx="15" type="body"/>
          </p:nvPr>
        </p:nvSpPr>
        <p:spPr>
          <a:xfrm>
            <a:off x="295583" y="3707198"/>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75" name="Google Shape;3275;p252"/>
          <p:cNvSpPr txBox="1"/>
          <p:nvPr>
            <p:ph idx="16" type="body"/>
          </p:nvPr>
        </p:nvSpPr>
        <p:spPr>
          <a:xfrm>
            <a:off x="6499976" y="3707198"/>
            <a:ext cx="23379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76" name="Google Shape;3276;p252"/>
          <p:cNvSpPr txBox="1"/>
          <p:nvPr>
            <p:ph idx="17" type="body"/>
          </p:nvPr>
        </p:nvSpPr>
        <p:spPr>
          <a:xfrm>
            <a:off x="6499976" y="1720812"/>
            <a:ext cx="23379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3277" name="Shape 3277"/>
        <p:cNvGrpSpPr/>
        <p:nvPr/>
      </p:nvGrpSpPr>
      <p:grpSpPr>
        <a:xfrm>
          <a:off x="0" y="0"/>
          <a:ext cx="0" cy="0"/>
          <a:chOff x="0" y="0"/>
          <a:chExt cx="0" cy="0"/>
        </a:xfrm>
      </p:grpSpPr>
      <p:sp>
        <p:nvSpPr>
          <p:cNvPr id="3278" name="Google Shape;3278;p253"/>
          <p:cNvSpPr/>
          <p:nvPr/>
        </p:nvSpPr>
        <p:spPr>
          <a:xfrm>
            <a:off x="3371400" y="1689875"/>
            <a:ext cx="2337600" cy="2337600"/>
          </a:xfrm>
          <a:prstGeom prst="ellipse">
            <a:avLst/>
          </a:prstGeom>
          <a:noFill/>
          <a:ln cap="flat" cmpd="sng" w="152400">
            <a:solidFill>
              <a:srgbClr val="DDE6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279" name="Google Shape;3279;p25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80" name="Google Shape;3280;p253"/>
          <p:cNvSpPr/>
          <p:nvPr/>
        </p:nvSpPr>
        <p:spPr>
          <a:xfrm>
            <a:off x="4180960" y="13565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281" name="Google Shape;3281;p25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282" name="Google Shape;3282;p25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283" name="Google Shape;3283;p25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84" name="Google Shape;3284;p253"/>
          <p:cNvSpPr txBox="1"/>
          <p:nvPr>
            <p:ph idx="2" type="body"/>
          </p:nvPr>
        </p:nvSpPr>
        <p:spPr>
          <a:xfrm>
            <a:off x="4242681" y="2749026"/>
            <a:ext cx="683700" cy="4017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200"/>
              <a:buNone/>
              <a:defRPr b="1" sz="12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85" name="Google Shape;3285;p253"/>
          <p:cNvSpPr txBox="1"/>
          <p:nvPr>
            <p:ph idx="3" type="body"/>
          </p:nvPr>
        </p:nvSpPr>
        <p:spPr>
          <a:xfrm>
            <a:off x="548089" y="2543470"/>
            <a:ext cx="23379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86" name="Google Shape;3286;p253"/>
          <p:cNvSpPr txBox="1"/>
          <p:nvPr>
            <p:ph idx="4" type="body"/>
          </p:nvPr>
        </p:nvSpPr>
        <p:spPr>
          <a:xfrm>
            <a:off x="547730" y="2343428"/>
            <a:ext cx="2337900" cy="2148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87" name="Google Shape;3287;p253"/>
          <p:cNvSpPr txBox="1"/>
          <p:nvPr>
            <p:ph idx="5" type="body"/>
          </p:nvPr>
        </p:nvSpPr>
        <p:spPr>
          <a:xfrm>
            <a:off x="548089" y="3808978"/>
            <a:ext cx="23379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88" name="Google Shape;3288;p253"/>
          <p:cNvSpPr txBox="1"/>
          <p:nvPr>
            <p:ph idx="6" type="body"/>
          </p:nvPr>
        </p:nvSpPr>
        <p:spPr>
          <a:xfrm>
            <a:off x="547730" y="3608936"/>
            <a:ext cx="2337900" cy="2148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89" name="Google Shape;3289;p253"/>
          <p:cNvSpPr txBox="1"/>
          <p:nvPr>
            <p:ph idx="7" type="body"/>
          </p:nvPr>
        </p:nvSpPr>
        <p:spPr>
          <a:xfrm>
            <a:off x="6258236" y="2685561"/>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90" name="Google Shape;3290;p253"/>
          <p:cNvSpPr txBox="1"/>
          <p:nvPr>
            <p:ph idx="8" type="body"/>
          </p:nvPr>
        </p:nvSpPr>
        <p:spPr>
          <a:xfrm>
            <a:off x="6258236" y="2485520"/>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91" name="Google Shape;3291;p253"/>
          <p:cNvSpPr txBox="1"/>
          <p:nvPr>
            <p:ph idx="9" type="body"/>
          </p:nvPr>
        </p:nvSpPr>
        <p:spPr>
          <a:xfrm>
            <a:off x="5957248" y="3808978"/>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92" name="Google Shape;3292;p253"/>
          <p:cNvSpPr txBox="1"/>
          <p:nvPr>
            <p:ph idx="13" type="body"/>
          </p:nvPr>
        </p:nvSpPr>
        <p:spPr>
          <a:xfrm>
            <a:off x="5957248" y="3608936"/>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93" name="Google Shape;3293;p253"/>
          <p:cNvSpPr txBox="1"/>
          <p:nvPr>
            <p:ph idx="14" type="body"/>
          </p:nvPr>
        </p:nvSpPr>
        <p:spPr>
          <a:xfrm>
            <a:off x="5577507" y="1562145"/>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94" name="Google Shape;3294;p253"/>
          <p:cNvSpPr txBox="1"/>
          <p:nvPr>
            <p:ph idx="15" type="body"/>
          </p:nvPr>
        </p:nvSpPr>
        <p:spPr>
          <a:xfrm>
            <a:off x="5577507" y="1362104"/>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95" name="Google Shape;3295;p253"/>
          <p:cNvSpPr/>
          <p:nvPr/>
        </p:nvSpPr>
        <p:spPr>
          <a:xfrm>
            <a:off x="3940343" y="2232491"/>
            <a:ext cx="1199700" cy="11997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96" name="Google Shape;3296;p253"/>
          <p:cNvSpPr/>
          <p:nvPr/>
        </p:nvSpPr>
        <p:spPr>
          <a:xfrm>
            <a:off x="3022002"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97" name="Google Shape;3297;p253"/>
          <p:cNvSpPr/>
          <p:nvPr/>
        </p:nvSpPr>
        <p:spPr>
          <a:xfrm>
            <a:off x="4892514"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98" name="Google Shape;3298;p253"/>
          <p:cNvSpPr/>
          <p:nvPr/>
        </p:nvSpPr>
        <p:spPr>
          <a:xfrm>
            <a:off x="5308097"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99" name="Google Shape;3299;p253"/>
          <p:cNvSpPr/>
          <p:nvPr>
            <p:ph idx="16" type="pic"/>
          </p:nvPr>
        </p:nvSpPr>
        <p:spPr>
          <a:xfrm>
            <a:off x="3279099" y="2422504"/>
            <a:ext cx="298500" cy="298500"/>
          </a:xfrm>
          <a:prstGeom prst="rect">
            <a:avLst/>
          </a:prstGeom>
          <a:noFill/>
          <a:ln>
            <a:noFill/>
          </a:ln>
        </p:spPr>
      </p:sp>
      <p:sp>
        <p:nvSpPr>
          <p:cNvPr id="3300" name="Google Shape;3300;p253"/>
          <p:cNvSpPr/>
          <p:nvPr>
            <p:ph idx="17" type="pic"/>
          </p:nvPr>
        </p:nvSpPr>
        <p:spPr>
          <a:xfrm>
            <a:off x="5563816" y="2422504"/>
            <a:ext cx="298500" cy="298500"/>
          </a:xfrm>
          <a:prstGeom prst="rect">
            <a:avLst/>
          </a:prstGeom>
          <a:noFill/>
          <a:ln>
            <a:noFill/>
          </a:ln>
        </p:spPr>
      </p:sp>
      <p:sp>
        <p:nvSpPr>
          <p:cNvPr id="3301" name="Google Shape;3301;p253"/>
          <p:cNvSpPr/>
          <p:nvPr>
            <p:ph idx="18" type="pic"/>
          </p:nvPr>
        </p:nvSpPr>
        <p:spPr>
          <a:xfrm>
            <a:off x="4422755" y="1586023"/>
            <a:ext cx="298500" cy="298500"/>
          </a:xfrm>
          <a:prstGeom prst="rect">
            <a:avLst/>
          </a:prstGeom>
          <a:noFill/>
          <a:ln>
            <a:noFill/>
          </a:ln>
        </p:spPr>
      </p:sp>
      <p:sp>
        <p:nvSpPr>
          <p:cNvPr id="3302" name="Google Shape;3302;p253"/>
          <p:cNvSpPr/>
          <p:nvPr>
            <p:ph idx="19" type="pic"/>
          </p:nvPr>
        </p:nvSpPr>
        <p:spPr>
          <a:xfrm>
            <a:off x="5134334" y="3777329"/>
            <a:ext cx="298500" cy="298500"/>
          </a:xfrm>
          <a:prstGeom prst="rect">
            <a:avLst/>
          </a:prstGeom>
          <a:noFill/>
          <a:ln>
            <a:noFill/>
          </a:ln>
        </p:spPr>
      </p:sp>
      <p:sp>
        <p:nvSpPr>
          <p:cNvPr id="3303" name="Google Shape;3303;p253"/>
          <p:cNvSpPr/>
          <p:nvPr/>
        </p:nvSpPr>
        <p:spPr>
          <a:xfrm>
            <a:off x="3469752"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04" name="Google Shape;3304;p253"/>
          <p:cNvSpPr/>
          <p:nvPr>
            <p:ph idx="20" type="pic"/>
          </p:nvPr>
        </p:nvSpPr>
        <p:spPr>
          <a:xfrm>
            <a:off x="3711558" y="3777329"/>
            <a:ext cx="298500" cy="2985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283" name="Shape 283"/>
        <p:cNvGrpSpPr/>
        <p:nvPr/>
      </p:nvGrpSpPr>
      <p:grpSpPr>
        <a:xfrm>
          <a:off x="0" y="0"/>
          <a:ext cx="0" cy="0"/>
          <a:chOff x="0" y="0"/>
          <a:chExt cx="0" cy="0"/>
        </a:xfrm>
      </p:grpSpPr>
      <p:sp>
        <p:nvSpPr>
          <p:cNvPr id="284" name="Google Shape;284;p2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26"/>
          <p:cNvSpPr/>
          <p:nvPr>
            <p:ph idx="2" type="pic"/>
          </p:nvPr>
        </p:nvSpPr>
        <p:spPr>
          <a:xfrm>
            <a:off x="305990" y="2998332"/>
            <a:ext cx="3887400" cy="1449600"/>
          </a:xfrm>
          <a:prstGeom prst="rect">
            <a:avLst/>
          </a:prstGeom>
          <a:solidFill>
            <a:srgbClr val="DDE6EF"/>
          </a:solidFill>
          <a:ln>
            <a:noFill/>
          </a:ln>
        </p:spPr>
      </p:sp>
      <p:sp>
        <p:nvSpPr>
          <p:cNvPr id="286" name="Google Shape;286;p26"/>
          <p:cNvSpPr/>
          <p:nvPr>
            <p:ph idx="3" type="pic"/>
          </p:nvPr>
        </p:nvSpPr>
        <p:spPr>
          <a:xfrm>
            <a:off x="4325306" y="1323027"/>
            <a:ext cx="1892100" cy="3125100"/>
          </a:xfrm>
          <a:prstGeom prst="rect">
            <a:avLst/>
          </a:prstGeom>
          <a:solidFill>
            <a:srgbClr val="DDE6EF"/>
          </a:solidFill>
          <a:ln>
            <a:noFill/>
          </a:ln>
        </p:spPr>
      </p:sp>
      <p:sp>
        <p:nvSpPr>
          <p:cNvPr id="287" name="Google Shape;287;p26"/>
          <p:cNvSpPr/>
          <p:nvPr>
            <p:ph idx="4" type="pic"/>
          </p:nvPr>
        </p:nvSpPr>
        <p:spPr>
          <a:xfrm>
            <a:off x="6349284" y="1323027"/>
            <a:ext cx="2488800" cy="925500"/>
          </a:xfrm>
          <a:prstGeom prst="rect">
            <a:avLst/>
          </a:prstGeom>
          <a:solidFill>
            <a:srgbClr val="DDE6EF"/>
          </a:solidFill>
          <a:ln>
            <a:noFill/>
          </a:ln>
        </p:spPr>
      </p:sp>
      <p:sp>
        <p:nvSpPr>
          <p:cNvPr id="288" name="Google Shape;288;p26"/>
          <p:cNvSpPr/>
          <p:nvPr>
            <p:ph idx="5" type="pic"/>
          </p:nvPr>
        </p:nvSpPr>
        <p:spPr>
          <a:xfrm>
            <a:off x="6349284" y="2356069"/>
            <a:ext cx="1386900" cy="2091900"/>
          </a:xfrm>
          <a:prstGeom prst="rect">
            <a:avLst/>
          </a:prstGeom>
          <a:solidFill>
            <a:srgbClr val="DDE6EF"/>
          </a:solidFill>
          <a:ln>
            <a:noFill/>
          </a:ln>
        </p:spPr>
      </p:sp>
      <p:sp>
        <p:nvSpPr>
          <p:cNvPr id="289" name="Google Shape;289;p26"/>
          <p:cNvSpPr/>
          <p:nvPr>
            <p:ph idx="6" type="pic"/>
          </p:nvPr>
        </p:nvSpPr>
        <p:spPr>
          <a:xfrm>
            <a:off x="7868141" y="3252482"/>
            <a:ext cx="969900" cy="1195500"/>
          </a:xfrm>
          <a:prstGeom prst="rect">
            <a:avLst/>
          </a:prstGeom>
          <a:solidFill>
            <a:srgbClr val="DDE6EF"/>
          </a:solidFill>
          <a:ln>
            <a:noFill/>
          </a:ln>
        </p:spPr>
      </p:sp>
      <p:sp>
        <p:nvSpPr>
          <p:cNvPr id="290" name="Google Shape;290;p26"/>
          <p:cNvSpPr/>
          <p:nvPr>
            <p:ph idx="7" type="pic"/>
          </p:nvPr>
        </p:nvSpPr>
        <p:spPr>
          <a:xfrm>
            <a:off x="7868141" y="2359529"/>
            <a:ext cx="969900" cy="740700"/>
          </a:xfrm>
          <a:prstGeom prst="rect">
            <a:avLst/>
          </a:prstGeom>
          <a:solidFill>
            <a:srgbClr val="DDE6EF"/>
          </a:solidFill>
          <a:ln>
            <a:noFill/>
          </a:ln>
        </p:spPr>
      </p:sp>
      <p:sp>
        <p:nvSpPr>
          <p:cNvPr id="291" name="Google Shape;291;p2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92" name="Google Shape;292;p2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93" name="Google Shape;293;p2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4" name="Google Shape;294;p26"/>
          <p:cNvSpPr txBox="1"/>
          <p:nvPr>
            <p:ph idx="8" type="body"/>
          </p:nvPr>
        </p:nvSpPr>
        <p:spPr>
          <a:xfrm>
            <a:off x="305990" y="1323027"/>
            <a:ext cx="3887400" cy="1493400"/>
          </a:xfrm>
          <a:prstGeom prst="rect">
            <a:avLst/>
          </a:prstGeom>
          <a:noFill/>
          <a:ln>
            <a:noFill/>
          </a:ln>
        </p:spPr>
        <p:txBody>
          <a:bodyPr anchorCtr="0" anchor="t" bIns="34275" lIns="67500" spcFirstLastPara="1" rIns="68575" wrap="square" tIns="34275">
            <a:spAutoFit/>
          </a:bodyPr>
          <a:lstStyle>
            <a:lvl1pPr indent="-228600" lvl="0" marL="457200" algn="l">
              <a:lnSpc>
                <a:spcPct val="150000"/>
              </a:lnSpc>
              <a:spcBef>
                <a:spcPts val="0"/>
              </a:spcBef>
              <a:spcAft>
                <a:spcPts val="0"/>
              </a:spcAft>
              <a:buClr>
                <a:schemeClr val="dk2"/>
              </a:buClr>
              <a:buSzPts val="12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3305" name="Shape 3305"/>
        <p:cNvGrpSpPr/>
        <p:nvPr/>
      </p:nvGrpSpPr>
      <p:grpSpPr>
        <a:xfrm>
          <a:off x="0" y="0"/>
          <a:ext cx="0" cy="0"/>
          <a:chOff x="0" y="0"/>
          <a:chExt cx="0" cy="0"/>
        </a:xfrm>
      </p:grpSpPr>
      <p:sp>
        <p:nvSpPr>
          <p:cNvPr id="3306" name="Google Shape;3306;p254"/>
          <p:cNvSpPr/>
          <p:nvPr/>
        </p:nvSpPr>
        <p:spPr>
          <a:xfrm>
            <a:off x="1407838" y="2083013"/>
            <a:ext cx="1686000" cy="1686000"/>
          </a:xfrm>
          <a:prstGeom prst="ellipse">
            <a:avLst/>
          </a:prstGeom>
          <a:solidFill>
            <a:srgbClr val="B3C6DC">
              <a:alpha val="451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07" name="Google Shape;3307;p254"/>
          <p:cNvSpPr/>
          <p:nvPr/>
        </p:nvSpPr>
        <p:spPr>
          <a:xfrm>
            <a:off x="2563787" y="2083013"/>
            <a:ext cx="1686000" cy="1686000"/>
          </a:xfrm>
          <a:prstGeom prst="ellipse">
            <a:avLst/>
          </a:prstGeom>
          <a:solidFill>
            <a:srgbClr val="B3C6DC">
              <a:alpha val="451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08" name="Google Shape;3308;p254"/>
          <p:cNvSpPr/>
          <p:nvPr/>
        </p:nvSpPr>
        <p:spPr>
          <a:xfrm>
            <a:off x="3719462" y="2083013"/>
            <a:ext cx="1686000" cy="1686000"/>
          </a:xfrm>
          <a:prstGeom prst="ellipse">
            <a:avLst/>
          </a:prstGeom>
          <a:solidFill>
            <a:srgbClr val="B3C6DC">
              <a:alpha val="451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09" name="Google Shape;3309;p254"/>
          <p:cNvSpPr/>
          <p:nvPr/>
        </p:nvSpPr>
        <p:spPr>
          <a:xfrm>
            <a:off x="4894688" y="2083013"/>
            <a:ext cx="1686000" cy="1686000"/>
          </a:xfrm>
          <a:prstGeom prst="ellipse">
            <a:avLst/>
          </a:prstGeom>
          <a:solidFill>
            <a:srgbClr val="B3C6DC">
              <a:alpha val="451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10" name="Google Shape;3310;p254"/>
          <p:cNvSpPr/>
          <p:nvPr/>
        </p:nvSpPr>
        <p:spPr>
          <a:xfrm>
            <a:off x="6069887" y="2083013"/>
            <a:ext cx="1686000" cy="1686000"/>
          </a:xfrm>
          <a:prstGeom prst="ellipse">
            <a:avLst/>
          </a:prstGeom>
          <a:solidFill>
            <a:srgbClr val="B3C6DC">
              <a:alpha val="451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11" name="Google Shape;3311;p25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12" name="Google Shape;3312;p25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313" name="Google Shape;3313;p25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314" name="Google Shape;3314;p25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3315" name="Google Shape;3315;p254"/>
          <p:cNvCxnSpPr/>
          <p:nvPr/>
        </p:nvCxnSpPr>
        <p:spPr>
          <a:xfrm>
            <a:off x="2251132"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3316" name="Google Shape;3316;p254"/>
          <p:cNvCxnSpPr/>
          <p:nvPr/>
        </p:nvCxnSpPr>
        <p:spPr>
          <a:xfrm>
            <a:off x="3414863"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3317" name="Google Shape;3317;p254"/>
          <p:cNvCxnSpPr/>
          <p:nvPr/>
        </p:nvCxnSpPr>
        <p:spPr>
          <a:xfrm>
            <a:off x="4562463"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3318" name="Google Shape;3318;p254"/>
          <p:cNvCxnSpPr/>
          <p:nvPr/>
        </p:nvCxnSpPr>
        <p:spPr>
          <a:xfrm>
            <a:off x="5743316"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3319" name="Google Shape;3319;p254"/>
          <p:cNvCxnSpPr/>
          <p:nvPr/>
        </p:nvCxnSpPr>
        <p:spPr>
          <a:xfrm>
            <a:off x="6907229" y="1949291"/>
            <a:ext cx="0" cy="437100"/>
          </a:xfrm>
          <a:prstGeom prst="straightConnector1">
            <a:avLst/>
          </a:prstGeom>
          <a:noFill/>
          <a:ln cap="flat" cmpd="sng" w="38100">
            <a:solidFill>
              <a:schemeClr val="dk2"/>
            </a:solidFill>
            <a:prstDash val="solid"/>
            <a:miter lim="800000"/>
            <a:headEnd len="sm" w="sm" type="none"/>
            <a:tailEnd len="sm" w="sm" type="none"/>
          </a:ln>
        </p:spPr>
      </p:cxnSp>
      <p:sp>
        <p:nvSpPr>
          <p:cNvPr id="3320" name="Google Shape;3320;p254"/>
          <p:cNvSpPr txBox="1"/>
          <p:nvPr>
            <p:ph idx="2" type="body"/>
          </p:nvPr>
        </p:nvSpPr>
        <p:spPr>
          <a:xfrm>
            <a:off x="1293317" y="1252749"/>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21" name="Google Shape;3321;p254"/>
          <p:cNvSpPr txBox="1"/>
          <p:nvPr>
            <p:ph idx="3" type="body"/>
          </p:nvPr>
        </p:nvSpPr>
        <p:spPr>
          <a:xfrm>
            <a:off x="3614479" y="1252749"/>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22" name="Google Shape;3322;p254"/>
          <p:cNvSpPr txBox="1"/>
          <p:nvPr>
            <p:ph idx="4" type="body"/>
          </p:nvPr>
        </p:nvSpPr>
        <p:spPr>
          <a:xfrm>
            <a:off x="5935054" y="1252749"/>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23" name="Google Shape;3323;p254"/>
          <p:cNvSpPr txBox="1"/>
          <p:nvPr>
            <p:ph idx="5" type="body"/>
          </p:nvPr>
        </p:nvSpPr>
        <p:spPr>
          <a:xfrm>
            <a:off x="2482856" y="4005540"/>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24" name="Google Shape;3324;p254"/>
          <p:cNvSpPr txBox="1"/>
          <p:nvPr>
            <p:ph idx="6" type="body"/>
          </p:nvPr>
        </p:nvSpPr>
        <p:spPr>
          <a:xfrm>
            <a:off x="4794188" y="4005540"/>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25" name="Google Shape;3325;p254"/>
          <p:cNvSpPr/>
          <p:nvPr>
            <p:ph idx="7" type="pic"/>
          </p:nvPr>
        </p:nvSpPr>
        <p:spPr>
          <a:xfrm>
            <a:off x="2039212" y="2691916"/>
            <a:ext cx="466800" cy="466800"/>
          </a:xfrm>
          <a:prstGeom prst="rect">
            <a:avLst/>
          </a:prstGeom>
          <a:noFill/>
          <a:ln>
            <a:noFill/>
          </a:ln>
        </p:spPr>
      </p:sp>
      <p:sp>
        <p:nvSpPr>
          <p:cNvPr id="3326" name="Google Shape;3326;p254"/>
          <p:cNvSpPr/>
          <p:nvPr>
            <p:ph idx="8" type="pic"/>
          </p:nvPr>
        </p:nvSpPr>
        <p:spPr>
          <a:xfrm>
            <a:off x="3194236" y="2691916"/>
            <a:ext cx="466800" cy="466800"/>
          </a:xfrm>
          <a:prstGeom prst="rect">
            <a:avLst/>
          </a:prstGeom>
          <a:noFill/>
          <a:ln>
            <a:noFill/>
          </a:ln>
        </p:spPr>
      </p:sp>
      <p:sp>
        <p:nvSpPr>
          <p:cNvPr id="3327" name="Google Shape;3327;p254"/>
          <p:cNvSpPr/>
          <p:nvPr>
            <p:ph idx="9" type="pic"/>
          </p:nvPr>
        </p:nvSpPr>
        <p:spPr>
          <a:xfrm>
            <a:off x="4349260" y="2691916"/>
            <a:ext cx="466800" cy="466800"/>
          </a:xfrm>
          <a:prstGeom prst="rect">
            <a:avLst/>
          </a:prstGeom>
          <a:noFill/>
          <a:ln>
            <a:noFill/>
          </a:ln>
        </p:spPr>
      </p:sp>
      <p:sp>
        <p:nvSpPr>
          <p:cNvPr id="3328" name="Google Shape;3328;p254"/>
          <p:cNvSpPr/>
          <p:nvPr>
            <p:ph idx="13" type="pic"/>
          </p:nvPr>
        </p:nvSpPr>
        <p:spPr>
          <a:xfrm>
            <a:off x="5504284" y="2691916"/>
            <a:ext cx="466800" cy="466800"/>
          </a:xfrm>
          <a:prstGeom prst="rect">
            <a:avLst/>
          </a:prstGeom>
          <a:noFill/>
          <a:ln>
            <a:noFill/>
          </a:ln>
        </p:spPr>
      </p:sp>
      <p:sp>
        <p:nvSpPr>
          <p:cNvPr id="3329" name="Google Shape;3329;p254"/>
          <p:cNvSpPr/>
          <p:nvPr>
            <p:ph idx="14" type="pic"/>
          </p:nvPr>
        </p:nvSpPr>
        <p:spPr>
          <a:xfrm>
            <a:off x="6659307" y="2691916"/>
            <a:ext cx="466800" cy="466800"/>
          </a:xfrm>
          <a:prstGeom prst="rect">
            <a:avLst/>
          </a:prstGeom>
          <a:noFill/>
          <a:ln>
            <a:noFill/>
          </a:ln>
        </p:spPr>
      </p:sp>
      <p:sp>
        <p:nvSpPr>
          <p:cNvPr id="3330" name="Google Shape;3330;p254"/>
          <p:cNvSpPr txBox="1"/>
          <p:nvPr>
            <p:ph idx="15" type="body"/>
          </p:nvPr>
        </p:nvSpPr>
        <p:spPr>
          <a:xfrm>
            <a:off x="1293317"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31" name="Google Shape;3331;p254"/>
          <p:cNvSpPr txBox="1"/>
          <p:nvPr>
            <p:ph idx="16" type="body"/>
          </p:nvPr>
        </p:nvSpPr>
        <p:spPr>
          <a:xfrm>
            <a:off x="3613599"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32" name="Google Shape;3332;p254"/>
          <p:cNvSpPr txBox="1"/>
          <p:nvPr>
            <p:ph idx="17" type="body"/>
          </p:nvPr>
        </p:nvSpPr>
        <p:spPr>
          <a:xfrm>
            <a:off x="5933588"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33" name="Google Shape;3333;p254"/>
          <p:cNvSpPr txBox="1"/>
          <p:nvPr>
            <p:ph idx="18" type="body"/>
          </p:nvPr>
        </p:nvSpPr>
        <p:spPr>
          <a:xfrm>
            <a:off x="2495651" y="4205385"/>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34" name="Google Shape;3334;p254"/>
          <p:cNvSpPr txBox="1"/>
          <p:nvPr>
            <p:ph idx="19" type="body"/>
          </p:nvPr>
        </p:nvSpPr>
        <p:spPr>
          <a:xfrm>
            <a:off x="4797309" y="4205385"/>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3335" name="Shape 3335"/>
        <p:cNvGrpSpPr/>
        <p:nvPr/>
      </p:nvGrpSpPr>
      <p:grpSpPr>
        <a:xfrm>
          <a:off x="0" y="0"/>
          <a:ext cx="0" cy="0"/>
          <a:chOff x="0" y="0"/>
          <a:chExt cx="0" cy="0"/>
        </a:xfrm>
      </p:grpSpPr>
      <p:sp>
        <p:nvSpPr>
          <p:cNvPr id="3336" name="Google Shape;3336;p25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37" name="Google Shape;3337;p25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338" name="Google Shape;3338;p25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339" name="Google Shape;3339;p25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40" name="Google Shape;3340;p255"/>
          <p:cNvSpPr/>
          <p:nvPr/>
        </p:nvSpPr>
        <p:spPr>
          <a:xfrm>
            <a:off x="573207" y="1340580"/>
            <a:ext cx="17619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41" name="Google Shape;3341;p255"/>
          <p:cNvSpPr/>
          <p:nvPr/>
        </p:nvSpPr>
        <p:spPr>
          <a:xfrm>
            <a:off x="6809058" y="1340580"/>
            <a:ext cx="17481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42" name="Google Shape;3342;p255"/>
          <p:cNvSpPr/>
          <p:nvPr/>
        </p:nvSpPr>
        <p:spPr>
          <a:xfrm>
            <a:off x="573207" y="3150332"/>
            <a:ext cx="7983900" cy="11976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43" name="Google Shape;3343;p255"/>
          <p:cNvSpPr/>
          <p:nvPr/>
        </p:nvSpPr>
        <p:spPr>
          <a:xfrm>
            <a:off x="1007738" y="3416273"/>
            <a:ext cx="665700" cy="665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44" name="Google Shape;3344;p255"/>
          <p:cNvSpPr/>
          <p:nvPr/>
        </p:nvSpPr>
        <p:spPr>
          <a:xfrm>
            <a:off x="2651824" y="1340580"/>
            <a:ext cx="17619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45" name="Google Shape;3345;p255"/>
          <p:cNvSpPr/>
          <p:nvPr/>
        </p:nvSpPr>
        <p:spPr>
          <a:xfrm>
            <a:off x="4730441" y="1340579"/>
            <a:ext cx="17619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46" name="Google Shape;3346;p255"/>
          <p:cNvSpPr/>
          <p:nvPr>
            <p:ph idx="2" type="pic"/>
          </p:nvPr>
        </p:nvSpPr>
        <p:spPr>
          <a:xfrm>
            <a:off x="1194847" y="3604791"/>
            <a:ext cx="288600" cy="288600"/>
          </a:xfrm>
          <a:prstGeom prst="rect">
            <a:avLst/>
          </a:prstGeom>
          <a:noFill/>
          <a:ln>
            <a:noFill/>
          </a:ln>
        </p:spPr>
      </p:sp>
      <p:sp>
        <p:nvSpPr>
          <p:cNvPr id="3347" name="Google Shape;3347;p255"/>
          <p:cNvSpPr txBox="1"/>
          <p:nvPr>
            <p:ph idx="3" type="body"/>
          </p:nvPr>
        </p:nvSpPr>
        <p:spPr>
          <a:xfrm>
            <a:off x="578047"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48" name="Google Shape;3348;p255"/>
          <p:cNvSpPr txBox="1"/>
          <p:nvPr>
            <p:ph idx="4" type="body"/>
          </p:nvPr>
        </p:nvSpPr>
        <p:spPr>
          <a:xfrm>
            <a:off x="2651800"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49" name="Google Shape;3349;p255"/>
          <p:cNvSpPr txBox="1"/>
          <p:nvPr>
            <p:ph idx="5" type="body"/>
          </p:nvPr>
        </p:nvSpPr>
        <p:spPr>
          <a:xfrm>
            <a:off x="4725552"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50" name="Google Shape;3350;p255"/>
          <p:cNvSpPr txBox="1"/>
          <p:nvPr>
            <p:ph idx="6" type="body"/>
          </p:nvPr>
        </p:nvSpPr>
        <p:spPr>
          <a:xfrm>
            <a:off x="6804193"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51" name="Google Shape;3351;p255"/>
          <p:cNvSpPr/>
          <p:nvPr>
            <p:ph idx="7" type="pic"/>
          </p:nvPr>
        </p:nvSpPr>
        <p:spPr>
          <a:xfrm>
            <a:off x="1309738" y="1648894"/>
            <a:ext cx="288600" cy="288600"/>
          </a:xfrm>
          <a:prstGeom prst="rect">
            <a:avLst/>
          </a:prstGeom>
          <a:noFill/>
          <a:ln>
            <a:noFill/>
          </a:ln>
        </p:spPr>
      </p:sp>
      <p:sp>
        <p:nvSpPr>
          <p:cNvPr id="3352" name="Google Shape;3352;p255"/>
          <p:cNvSpPr/>
          <p:nvPr>
            <p:ph idx="8" type="pic"/>
          </p:nvPr>
        </p:nvSpPr>
        <p:spPr>
          <a:xfrm>
            <a:off x="3388355" y="1648894"/>
            <a:ext cx="288600" cy="288600"/>
          </a:xfrm>
          <a:prstGeom prst="rect">
            <a:avLst/>
          </a:prstGeom>
          <a:noFill/>
          <a:ln>
            <a:noFill/>
          </a:ln>
        </p:spPr>
      </p:sp>
      <p:sp>
        <p:nvSpPr>
          <p:cNvPr id="3353" name="Google Shape;3353;p255"/>
          <p:cNvSpPr/>
          <p:nvPr>
            <p:ph idx="9" type="pic"/>
          </p:nvPr>
        </p:nvSpPr>
        <p:spPr>
          <a:xfrm>
            <a:off x="5466972" y="1648894"/>
            <a:ext cx="288600" cy="288600"/>
          </a:xfrm>
          <a:prstGeom prst="rect">
            <a:avLst/>
          </a:prstGeom>
          <a:noFill/>
          <a:ln>
            <a:noFill/>
          </a:ln>
        </p:spPr>
      </p:sp>
      <p:sp>
        <p:nvSpPr>
          <p:cNvPr id="3354" name="Google Shape;3354;p255"/>
          <p:cNvSpPr/>
          <p:nvPr>
            <p:ph idx="13" type="pic"/>
          </p:nvPr>
        </p:nvSpPr>
        <p:spPr>
          <a:xfrm>
            <a:off x="7538303" y="1648894"/>
            <a:ext cx="288600" cy="288600"/>
          </a:xfrm>
          <a:prstGeom prst="rect">
            <a:avLst/>
          </a:prstGeom>
          <a:noFill/>
          <a:ln>
            <a:noFill/>
          </a:ln>
        </p:spPr>
      </p:sp>
      <p:sp>
        <p:nvSpPr>
          <p:cNvPr id="3355" name="Google Shape;3355;p255"/>
          <p:cNvSpPr txBox="1"/>
          <p:nvPr>
            <p:ph idx="14" type="body"/>
          </p:nvPr>
        </p:nvSpPr>
        <p:spPr>
          <a:xfrm>
            <a:off x="1971322" y="3260312"/>
            <a:ext cx="6160800" cy="975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15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56" name="Google Shape;3356;p255"/>
          <p:cNvSpPr txBox="1"/>
          <p:nvPr>
            <p:ph idx="15" type="body"/>
          </p:nvPr>
        </p:nvSpPr>
        <p:spPr>
          <a:xfrm>
            <a:off x="578341"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57" name="Google Shape;3357;p255"/>
          <p:cNvSpPr txBox="1"/>
          <p:nvPr>
            <p:ph idx="16" type="body"/>
          </p:nvPr>
        </p:nvSpPr>
        <p:spPr>
          <a:xfrm>
            <a:off x="2660607"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58" name="Google Shape;3358;p255"/>
          <p:cNvSpPr txBox="1"/>
          <p:nvPr>
            <p:ph idx="17" type="body"/>
          </p:nvPr>
        </p:nvSpPr>
        <p:spPr>
          <a:xfrm>
            <a:off x="4737494"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59" name="Google Shape;3359;p255"/>
          <p:cNvSpPr txBox="1"/>
          <p:nvPr>
            <p:ph idx="18" type="body"/>
          </p:nvPr>
        </p:nvSpPr>
        <p:spPr>
          <a:xfrm>
            <a:off x="6808595"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3360" name="Shape 3360"/>
        <p:cNvGrpSpPr/>
        <p:nvPr/>
      </p:nvGrpSpPr>
      <p:grpSpPr>
        <a:xfrm>
          <a:off x="0" y="0"/>
          <a:ext cx="0" cy="0"/>
          <a:chOff x="0" y="0"/>
          <a:chExt cx="0" cy="0"/>
        </a:xfrm>
      </p:grpSpPr>
      <p:sp>
        <p:nvSpPr>
          <p:cNvPr id="3361" name="Google Shape;3361;p25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362" name="Google Shape;3362;p25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363" name="Google Shape;3363;p25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364" name="Google Shape;3364;p256"/>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65" name="Google Shape;3365;p256"/>
          <p:cNvSpPr/>
          <p:nvPr/>
        </p:nvSpPr>
        <p:spPr>
          <a:xfrm>
            <a:off x="281351"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66" name="Google Shape;3366;p256"/>
          <p:cNvSpPr/>
          <p:nvPr/>
        </p:nvSpPr>
        <p:spPr>
          <a:xfrm>
            <a:off x="3222018" y="1510166"/>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67" name="Google Shape;3367;p256"/>
          <p:cNvSpPr/>
          <p:nvPr/>
        </p:nvSpPr>
        <p:spPr>
          <a:xfrm>
            <a:off x="6162686"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68" name="Google Shape;3368;p256"/>
          <p:cNvSpPr/>
          <p:nvPr/>
        </p:nvSpPr>
        <p:spPr>
          <a:xfrm>
            <a:off x="281351"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69" name="Google Shape;3369;p256"/>
          <p:cNvSpPr/>
          <p:nvPr/>
        </p:nvSpPr>
        <p:spPr>
          <a:xfrm>
            <a:off x="6162686"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70" name="Google Shape;3370;p256"/>
          <p:cNvSpPr txBox="1"/>
          <p:nvPr>
            <p:ph idx="2" type="body"/>
          </p:nvPr>
        </p:nvSpPr>
        <p:spPr>
          <a:xfrm>
            <a:off x="857423" y="1936016"/>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71" name="Google Shape;3371;p256"/>
          <p:cNvSpPr txBox="1"/>
          <p:nvPr>
            <p:ph idx="3" type="body"/>
          </p:nvPr>
        </p:nvSpPr>
        <p:spPr>
          <a:xfrm>
            <a:off x="857423" y="1717196"/>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72" name="Google Shape;3372;p256"/>
          <p:cNvSpPr txBox="1"/>
          <p:nvPr>
            <p:ph idx="4" type="body"/>
          </p:nvPr>
        </p:nvSpPr>
        <p:spPr>
          <a:xfrm>
            <a:off x="3798091" y="1936016"/>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73" name="Google Shape;3373;p256"/>
          <p:cNvSpPr txBox="1"/>
          <p:nvPr>
            <p:ph idx="5" type="body"/>
          </p:nvPr>
        </p:nvSpPr>
        <p:spPr>
          <a:xfrm>
            <a:off x="3798091" y="1717196"/>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74" name="Google Shape;3374;p256"/>
          <p:cNvSpPr txBox="1"/>
          <p:nvPr>
            <p:ph idx="6" type="body"/>
          </p:nvPr>
        </p:nvSpPr>
        <p:spPr>
          <a:xfrm>
            <a:off x="6738758" y="1936016"/>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75" name="Google Shape;3375;p256"/>
          <p:cNvSpPr txBox="1"/>
          <p:nvPr>
            <p:ph idx="7" type="body"/>
          </p:nvPr>
        </p:nvSpPr>
        <p:spPr>
          <a:xfrm>
            <a:off x="6738758" y="1717196"/>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76" name="Google Shape;3376;p256"/>
          <p:cNvSpPr/>
          <p:nvPr/>
        </p:nvSpPr>
        <p:spPr>
          <a:xfrm>
            <a:off x="3221534" y="2914430"/>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77" name="Google Shape;3377;p256"/>
          <p:cNvSpPr txBox="1"/>
          <p:nvPr>
            <p:ph idx="8" type="body"/>
          </p:nvPr>
        </p:nvSpPr>
        <p:spPr>
          <a:xfrm>
            <a:off x="3797607" y="3340279"/>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78" name="Google Shape;3378;p256"/>
          <p:cNvSpPr txBox="1"/>
          <p:nvPr>
            <p:ph idx="9" type="body"/>
          </p:nvPr>
        </p:nvSpPr>
        <p:spPr>
          <a:xfrm>
            <a:off x="3797607" y="3121460"/>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79" name="Google Shape;3379;p256"/>
          <p:cNvSpPr txBox="1"/>
          <p:nvPr>
            <p:ph idx="13" type="body"/>
          </p:nvPr>
        </p:nvSpPr>
        <p:spPr>
          <a:xfrm>
            <a:off x="857423" y="3336134"/>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80" name="Google Shape;3380;p256"/>
          <p:cNvSpPr txBox="1"/>
          <p:nvPr>
            <p:ph idx="14" type="body"/>
          </p:nvPr>
        </p:nvSpPr>
        <p:spPr>
          <a:xfrm>
            <a:off x="857423" y="3117314"/>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81" name="Google Shape;3381;p256"/>
          <p:cNvSpPr txBox="1"/>
          <p:nvPr>
            <p:ph idx="15" type="body"/>
          </p:nvPr>
        </p:nvSpPr>
        <p:spPr>
          <a:xfrm>
            <a:off x="6738758" y="3336134"/>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82" name="Google Shape;3382;p256"/>
          <p:cNvSpPr txBox="1"/>
          <p:nvPr>
            <p:ph idx="16" type="body"/>
          </p:nvPr>
        </p:nvSpPr>
        <p:spPr>
          <a:xfrm>
            <a:off x="6738758" y="3117314"/>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83" name="Google Shape;3383;p256"/>
          <p:cNvSpPr/>
          <p:nvPr>
            <p:ph idx="17" type="pic"/>
          </p:nvPr>
        </p:nvSpPr>
        <p:spPr>
          <a:xfrm>
            <a:off x="521087" y="1684189"/>
            <a:ext cx="273900" cy="273900"/>
          </a:xfrm>
          <a:prstGeom prst="rect">
            <a:avLst/>
          </a:prstGeom>
          <a:noFill/>
          <a:ln>
            <a:noFill/>
          </a:ln>
        </p:spPr>
      </p:sp>
      <p:sp>
        <p:nvSpPr>
          <p:cNvPr id="3384" name="Google Shape;3384;p256"/>
          <p:cNvSpPr/>
          <p:nvPr>
            <p:ph idx="18" type="pic"/>
          </p:nvPr>
        </p:nvSpPr>
        <p:spPr>
          <a:xfrm>
            <a:off x="6410816" y="1684189"/>
            <a:ext cx="273900" cy="273900"/>
          </a:xfrm>
          <a:prstGeom prst="rect">
            <a:avLst/>
          </a:prstGeom>
          <a:noFill/>
          <a:ln>
            <a:noFill/>
          </a:ln>
        </p:spPr>
      </p:sp>
      <p:sp>
        <p:nvSpPr>
          <p:cNvPr id="3385" name="Google Shape;3385;p256"/>
          <p:cNvSpPr/>
          <p:nvPr>
            <p:ph idx="19" type="pic"/>
          </p:nvPr>
        </p:nvSpPr>
        <p:spPr>
          <a:xfrm>
            <a:off x="3468899" y="1684189"/>
            <a:ext cx="273900" cy="273900"/>
          </a:xfrm>
          <a:prstGeom prst="rect">
            <a:avLst/>
          </a:prstGeom>
          <a:noFill/>
          <a:ln>
            <a:noFill/>
          </a:ln>
        </p:spPr>
      </p:sp>
      <p:sp>
        <p:nvSpPr>
          <p:cNvPr id="3386" name="Google Shape;3386;p256"/>
          <p:cNvSpPr/>
          <p:nvPr>
            <p:ph idx="20" type="pic"/>
          </p:nvPr>
        </p:nvSpPr>
        <p:spPr>
          <a:xfrm>
            <a:off x="521087" y="3090192"/>
            <a:ext cx="273900" cy="273900"/>
          </a:xfrm>
          <a:prstGeom prst="rect">
            <a:avLst/>
          </a:prstGeom>
          <a:noFill/>
          <a:ln>
            <a:noFill/>
          </a:ln>
        </p:spPr>
      </p:sp>
      <p:sp>
        <p:nvSpPr>
          <p:cNvPr id="3387" name="Google Shape;3387;p256"/>
          <p:cNvSpPr/>
          <p:nvPr>
            <p:ph idx="21" type="pic"/>
          </p:nvPr>
        </p:nvSpPr>
        <p:spPr>
          <a:xfrm>
            <a:off x="6410816" y="3090192"/>
            <a:ext cx="273900" cy="273900"/>
          </a:xfrm>
          <a:prstGeom prst="rect">
            <a:avLst/>
          </a:prstGeom>
          <a:noFill/>
          <a:ln>
            <a:noFill/>
          </a:ln>
        </p:spPr>
      </p:sp>
      <p:sp>
        <p:nvSpPr>
          <p:cNvPr id="3388" name="Google Shape;3388;p256"/>
          <p:cNvSpPr/>
          <p:nvPr>
            <p:ph idx="22" type="pic"/>
          </p:nvPr>
        </p:nvSpPr>
        <p:spPr>
          <a:xfrm>
            <a:off x="3468899" y="3090474"/>
            <a:ext cx="273900" cy="27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3389" name="Shape 3389"/>
        <p:cNvGrpSpPr/>
        <p:nvPr/>
      </p:nvGrpSpPr>
      <p:grpSpPr>
        <a:xfrm>
          <a:off x="0" y="0"/>
          <a:ext cx="0" cy="0"/>
          <a:chOff x="0" y="0"/>
          <a:chExt cx="0" cy="0"/>
        </a:xfrm>
      </p:grpSpPr>
      <p:sp>
        <p:nvSpPr>
          <p:cNvPr id="3390" name="Google Shape;3390;p25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91" name="Google Shape;3391;p257"/>
          <p:cNvSpPr txBox="1"/>
          <p:nvPr>
            <p:ph idx="1" type="body"/>
          </p:nvPr>
        </p:nvSpPr>
        <p:spPr>
          <a:xfrm>
            <a:off x="4572000" y="1895612"/>
            <a:ext cx="2948100" cy="492600"/>
          </a:xfrm>
          <a:prstGeom prst="rect">
            <a:avLst/>
          </a:prstGeom>
          <a:solidFill>
            <a:schemeClr val="accent1"/>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92" name="Google Shape;3392;p257"/>
          <p:cNvSpPr txBox="1"/>
          <p:nvPr>
            <p:ph idx="2" type="body"/>
          </p:nvPr>
        </p:nvSpPr>
        <p:spPr>
          <a:xfrm>
            <a:off x="4572000"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93" name="Google Shape;3393;p257"/>
          <p:cNvSpPr txBox="1"/>
          <p:nvPr>
            <p:ph idx="3" type="body"/>
          </p:nvPr>
        </p:nvSpPr>
        <p:spPr>
          <a:xfrm>
            <a:off x="1221128" y="1895612"/>
            <a:ext cx="2948100" cy="492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94" name="Google Shape;3394;p257"/>
          <p:cNvSpPr txBox="1"/>
          <p:nvPr>
            <p:ph idx="4" type="body"/>
          </p:nvPr>
        </p:nvSpPr>
        <p:spPr>
          <a:xfrm>
            <a:off x="1221128"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3395" name="Google Shape;3395;p25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396" name="Google Shape;3396;p25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397" name="Google Shape;3397;p257"/>
          <p:cNvSpPr txBox="1"/>
          <p:nvPr>
            <p:ph idx="5"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3398" name="Google Shape;3398;p257"/>
          <p:cNvCxnSpPr/>
          <p:nvPr/>
        </p:nvCxnSpPr>
        <p:spPr>
          <a:xfrm>
            <a:off x="1220164" y="3716456"/>
            <a:ext cx="2949000" cy="0"/>
          </a:xfrm>
          <a:prstGeom prst="straightConnector1">
            <a:avLst/>
          </a:prstGeom>
          <a:noFill/>
          <a:ln cap="flat" cmpd="sng" w="38100">
            <a:solidFill>
              <a:schemeClr val="dk2"/>
            </a:solidFill>
            <a:prstDash val="solid"/>
            <a:miter lim="800000"/>
            <a:headEnd len="sm" w="sm" type="none"/>
            <a:tailEnd len="sm" w="sm" type="none"/>
          </a:ln>
        </p:spPr>
      </p:cxnSp>
      <p:cxnSp>
        <p:nvCxnSpPr>
          <p:cNvPr id="3399" name="Google Shape;3399;p257"/>
          <p:cNvCxnSpPr/>
          <p:nvPr/>
        </p:nvCxnSpPr>
        <p:spPr>
          <a:xfrm>
            <a:off x="4572001" y="3716456"/>
            <a:ext cx="2949000"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3400" name="Shape 3400"/>
        <p:cNvGrpSpPr/>
        <p:nvPr/>
      </p:nvGrpSpPr>
      <p:grpSpPr>
        <a:xfrm>
          <a:off x="0" y="0"/>
          <a:ext cx="0" cy="0"/>
          <a:chOff x="0" y="0"/>
          <a:chExt cx="0" cy="0"/>
        </a:xfrm>
      </p:grpSpPr>
      <p:sp>
        <p:nvSpPr>
          <p:cNvPr id="3401" name="Google Shape;3401;p25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402" name="Google Shape;3402;p25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403" name="Google Shape;3403;p25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04" name="Google Shape;3404;p258"/>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05" name="Google Shape;3405;p258"/>
          <p:cNvSpPr/>
          <p:nvPr>
            <p:ph idx="2" type="body"/>
          </p:nvPr>
        </p:nvSpPr>
        <p:spPr>
          <a:xfrm>
            <a:off x="829387" y="1568224"/>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06" name="Google Shape;3406;p258"/>
          <p:cNvSpPr/>
          <p:nvPr>
            <p:ph idx="3" type="body"/>
          </p:nvPr>
        </p:nvSpPr>
        <p:spPr>
          <a:xfrm>
            <a:off x="829387" y="2456860"/>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07" name="Google Shape;3407;p258"/>
          <p:cNvSpPr/>
          <p:nvPr>
            <p:ph idx="4" type="body"/>
          </p:nvPr>
        </p:nvSpPr>
        <p:spPr>
          <a:xfrm>
            <a:off x="829387" y="3372858"/>
            <a:ext cx="1198500" cy="2985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08" name="Google Shape;3408;p258"/>
          <p:cNvSpPr/>
          <p:nvPr>
            <p:ph idx="5" type="body"/>
          </p:nvPr>
        </p:nvSpPr>
        <p:spPr>
          <a:xfrm>
            <a:off x="4838460" y="1568224"/>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09" name="Google Shape;3409;p258"/>
          <p:cNvSpPr/>
          <p:nvPr>
            <p:ph idx="6" type="body"/>
          </p:nvPr>
        </p:nvSpPr>
        <p:spPr>
          <a:xfrm>
            <a:off x="4838460" y="2456860"/>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0" name="Google Shape;3410;p258"/>
          <p:cNvSpPr/>
          <p:nvPr>
            <p:ph idx="7" type="body"/>
          </p:nvPr>
        </p:nvSpPr>
        <p:spPr>
          <a:xfrm>
            <a:off x="4838460" y="3372858"/>
            <a:ext cx="1198500" cy="2985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1" name="Google Shape;3411;p258"/>
          <p:cNvSpPr txBox="1"/>
          <p:nvPr>
            <p:ph idx="8" type="body"/>
          </p:nvPr>
        </p:nvSpPr>
        <p:spPr>
          <a:xfrm>
            <a:off x="2251278" y="1792040"/>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2" name="Google Shape;3412;p258"/>
          <p:cNvSpPr txBox="1"/>
          <p:nvPr>
            <p:ph idx="9" type="body"/>
          </p:nvPr>
        </p:nvSpPr>
        <p:spPr>
          <a:xfrm>
            <a:off x="2250984" y="1568224"/>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3" name="Google Shape;3413;p258"/>
          <p:cNvSpPr txBox="1"/>
          <p:nvPr>
            <p:ph idx="13" type="body"/>
          </p:nvPr>
        </p:nvSpPr>
        <p:spPr>
          <a:xfrm>
            <a:off x="2251278" y="2680676"/>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4" name="Google Shape;3414;p258"/>
          <p:cNvSpPr txBox="1"/>
          <p:nvPr>
            <p:ph idx="14" type="body"/>
          </p:nvPr>
        </p:nvSpPr>
        <p:spPr>
          <a:xfrm>
            <a:off x="2250984" y="2456860"/>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5" name="Google Shape;3415;p258"/>
          <p:cNvSpPr txBox="1"/>
          <p:nvPr>
            <p:ph idx="15" type="body"/>
          </p:nvPr>
        </p:nvSpPr>
        <p:spPr>
          <a:xfrm>
            <a:off x="2251278" y="3596675"/>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6" name="Google Shape;3416;p258"/>
          <p:cNvSpPr txBox="1"/>
          <p:nvPr>
            <p:ph idx="16" type="body"/>
          </p:nvPr>
        </p:nvSpPr>
        <p:spPr>
          <a:xfrm>
            <a:off x="2250984" y="3372858"/>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7" name="Google Shape;3417;p258"/>
          <p:cNvSpPr txBox="1"/>
          <p:nvPr>
            <p:ph idx="17" type="body"/>
          </p:nvPr>
        </p:nvSpPr>
        <p:spPr>
          <a:xfrm>
            <a:off x="6264121" y="1792040"/>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8" name="Google Shape;3418;p258"/>
          <p:cNvSpPr txBox="1"/>
          <p:nvPr>
            <p:ph idx="18" type="body"/>
          </p:nvPr>
        </p:nvSpPr>
        <p:spPr>
          <a:xfrm>
            <a:off x="6263827" y="1568224"/>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9" name="Google Shape;3419;p258"/>
          <p:cNvSpPr txBox="1"/>
          <p:nvPr>
            <p:ph idx="19" type="body"/>
          </p:nvPr>
        </p:nvSpPr>
        <p:spPr>
          <a:xfrm>
            <a:off x="6264121" y="2680676"/>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20" name="Google Shape;3420;p258"/>
          <p:cNvSpPr txBox="1"/>
          <p:nvPr>
            <p:ph idx="20" type="body"/>
          </p:nvPr>
        </p:nvSpPr>
        <p:spPr>
          <a:xfrm>
            <a:off x="6263827" y="2456860"/>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21" name="Google Shape;3421;p258"/>
          <p:cNvSpPr txBox="1"/>
          <p:nvPr>
            <p:ph idx="21" type="body"/>
          </p:nvPr>
        </p:nvSpPr>
        <p:spPr>
          <a:xfrm>
            <a:off x="6264415" y="3596675"/>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22" name="Google Shape;3422;p258"/>
          <p:cNvSpPr txBox="1"/>
          <p:nvPr>
            <p:ph idx="22" type="body"/>
          </p:nvPr>
        </p:nvSpPr>
        <p:spPr>
          <a:xfrm>
            <a:off x="6264121" y="3372858"/>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3423" name="Shape 3423"/>
        <p:cNvGrpSpPr/>
        <p:nvPr/>
      </p:nvGrpSpPr>
      <p:grpSpPr>
        <a:xfrm>
          <a:off x="0" y="0"/>
          <a:ext cx="0" cy="0"/>
          <a:chOff x="0" y="0"/>
          <a:chExt cx="0" cy="0"/>
        </a:xfrm>
      </p:grpSpPr>
      <p:sp>
        <p:nvSpPr>
          <p:cNvPr id="3424" name="Google Shape;3424;p25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425" name="Google Shape;3425;p25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426" name="Google Shape;3426;p25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27" name="Google Shape;3427;p259"/>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3428" name="Google Shape;3428;p259"/>
          <p:cNvGrpSpPr/>
          <p:nvPr/>
        </p:nvGrpSpPr>
        <p:grpSpPr>
          <a:xfrm>
            <a:off x="2482168" y="1709130"/>
            <a:ext cx="830847" cy="841854"/>
            <a:chOff x="407988" y="2288174"/>
            <a:chExt cx="1107796" cy="1122472"/>
          </a:xfrm>
        </p:grpSpPr>
        <p:sp>
          <p:nvSpPr>
            <p:cNvPr id="3429" name="Google Shape;3429;p25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430" name="Google Shape;3430;p25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3431" name="Google Shape;3431;p259"/>
          <p:cNvGrpSpPr/>
          <p:nvPr/>
        </p:nvGrpSpPr>
        <p:grpSpPr>
          <a:xfrm>
            <a:off x="316890" y="1705823"/>
            <a:ext cx="830847" cy="841854"/>
            <a:chOff x="4114884" y="2288174"/>
            <a:chExt cx="1107796" cy="1122472"/>
          </a:xfrm>
        </p:grpSpPr>
        <p:sp>
          <p:nvSpPr>
            <p:cNvPr id="3432" name="Google Shape;3432;p25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433" name="Google Shape;3433;p25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3434" name="Google Shape;3434;p259"/>
          <p:cNvGrpSpPr/>
          <p:nvPr/>
        </p:nvGrpSpPr>
        <p:grpSpPr>
          <a:xfrm>
            <a:off x="6969475" y="1703228"/>
            <a:ext cx="830847" cy="841854"/>
            <a:chOff x="7676518" y="2293508"/>
            <a:chExt cx="1107796" cy="1122472"/>
          </a:xfrm>
        </p:grpSpPr>
        <p:sp>
          <p:nvSpPr>
            <p:cNvPr id="3435" name="Google Shape;3435;p25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436" name="Google Shape;3436;p25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3437" name="Google Shape;3437;p259"/>
          <p:cNvGrpSpPr/>
          <p:nvPr/>
        </p:nvGrpSpPr>
        <p:grpSpPr>
          <a:xfrm>
            <a:off x="2485746" y="2971572"/>
            <a:ext cx="830847" cy="841854"/>
            <a:chOff x="7676518" y="2293508"/>
            <a:chExt cx="1107796" cy="1122472"/>
          </a:xfrm>
        </p:grpSpPr>
        <p:sp>
          <p:nvSpPr>
            <p:cNvPr id="3438" name="Google Shape;3438;p25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439" name="Google Shape;3439;p25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3440" name="Google Shape;3440;p259"/>
          <p:cNvGrpSpPr/>
          <p:nvPr/>
        </p:nvGrpSpPr>
        <p:grpSpPr>
          <a:xfrm>
            <a:off x="4734724" y="1709774"/>
            <a:ext cx="830847" cy="841854"/>
            <a:chOff x="407988" y="2288174"/>
            <a:chExt cx="1107796" cy="1122472"/>
          </a:xfrm>
        </p:grpSpPr>
        <p:sp>
          <p:nvSpPr>
            <p:cNvPr id="3441" name="Google Shape;3441;p25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442" name="Google Shape;3442;p25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3443" name="Google Shape;3443;p259"/>
          <p:cNvGrpSpPr/>
          <p:nvPr/>
        </p:nvGrpSpPr>
        <p:grpSpPr>
          <a:xfrm>
            <a:off x="321175" y="2975693"/>
            <a:ext cx="830847" cy="841854"/>
            <a:chOff x="4114884" y="2288174"/>
            <a:chExt cx="1107796" cy="1122472"/>
          </a:xfrm>
        </p:grpSpPr>
        <p:sp>
          <p:nvSpPr>
            <p:cNvPr id="3444" name="Google Shape;3444;p25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445" name="Google Shape;3445;p25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3446" name="Google Shape;3446;p259"/>
          <p:cNvGrpSpPr/>
          <p:nvPr/>
        </p:nvGrpSpPr>
        <p:grpSpPr>
          <a:xfrm>
            <a:off x="4731600" y="2975693"/>
            <a:ext cx="830847" cy="841854"/>
            <a:chOff x="7676518" y="2293508"/>
            <a:chExt cx="1107796" cy="1122472"/>
          </a:xfrm>
        </p:grpSpPr>
        <p:sp>
          <p:nvSpPr>
            <p:cNvPr id="3447" name="Google Shape;3447;p25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448" name="Google Shape;3448;p25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3449" name="Google Shape;3449;p259"/>
          <p:cNvSpPr/>
          <p:nvPr>
            <p:ph idx="2" type="pic"/>
          </p:nvPr>
        </p:nvSpPr>
        <p:spPr>
          <a:xfrm>
            <a:off x="614086" y="1988654"/>
            <a:ext cx="273900" cy="273900"/>
          </a:xfrm>
          <a:prstGeom prst="rect">
            <a:avLst/>
          </a:prstGeom>
          <a:noFill/>
          <a:ln>
            <a:noFill/>
          </a:ln>
        </p:spPr>
      </p:sp>
      <p:sp>
        <p:nvSpPr>
          <p:cNvPr id="3450" name="Google Shape;3450;p259"/>
          <p:cNvSpPr/>
          <p:nvPr>
            <p:ph idx="3" type="pic"/>
          </p:nvPr>
        </p:nvSpPr>
        <p:spPr>
          <a:xfrm>
            <a:off x="601502" y="3255920"/>
            <a:ext cx="273900" cy="273900"/>
          </a:xfrm>
          <a:prstGeom prst="rect">
            <a:avLst/>
          </a:prstGeom>
          <a:noFill/>
          <a:ln>
            <a:noFill/>
          </a:ln>
        </p:spPr>
      </p:sp>
      <p:sp>
        <p:nvSpPr>
          <p:cNvPr id="3451" name="Google Shape;3451;p259"/>
          <p:cNvSpPr/>
          <p:nvPr>
            <p:ph idx="4" type="pic"/>
          </p:nvPr>
        </p:nvSpPr>
        <p:spPr>
          <a:xfrm>
            <a:off x="2783897" y="3255920"/>
            <a:ext cx="273900" cy="273900"/>
          </a:xfrm>
          <a:prstGeom prst="rect">
            <a:avLst/>
          </a:prstGeom>
          <a:noFill/>
          <a:ln>
            <a:noFill/>
          </a:ln>
        </p:spPr>
      </p:sp>
      <p:sp>
        <p:nvSpPr>
          <p:cNvPr id="3452" name="Google Shape;3452;p259"/>
          <p:cNvSpPr/>
          <p:nvPr>
            <p:ph idx="5" type="pic"/>
          </p:nvPr>
        </p:nvSpPr>
        <p:spPr>
          <a:xfrm>
            <a:off x="2783897" y="1982753"/>
            <a:ext cx="273900" cy="273900"/>
          </a:xfrm>
          <a:prstGeom prst="rect">
            <a:avLst/>
          </a:prstGeom>
          <a:noFill/>
          <a:ln>
            <a:noFill/>
          </a:ln>
        </p:spPr>
      </p:sp>
      <p:sp>
        <p:nvSpPr>
          <p:cNvPr id="3453" name="Google Shape;3453;p259"/>
          <p:cNvSpPr/>
          <p:nvPr>
            <p:ph idx="6" type="pic"/>
          </p:nvPr>
        </p:nvSpPr>
        <p:spPr>
          <a:xfrm>
            <a:off x="5019405" y="1982753"/>
            <a:ext cx="273900" cy="273900"/>
          </a:xfrm>
          <a:prstGeom prst="rect">
            <a:avLst/>
          </a:prstGeom>
          <a:noFill/>
          <a:ln>
            <a:noFill/>
          </a:ln>
        </p:spPr>
      </p:sp>
      <p:sp>
        <p:nvSpPr>
          <p:cNvPr id="3454" name="Google Shape;3454;p259"/>
          <p:cNvSpPr/>
          <p:nvPr>
            <p:ph idx="7" type="pic"/>
          </p:nvPr>
        </p:nvSpPr>
        <p:spPr>
          <a:xfrm>
            <a:off x="5016177" y="3238991"/>
            <a:ext cx="273900" cy="273900"/>
          </a:xfrm>
          <a:prstGeom prst="rect">
            <a:avLst/>
          </a:prstGeom>
          <a:noFill/>
          <a:ln>
            <a:noFill/>
          </a:ln>
        </p:spPr>
      </p:sp>
      <p:sp>
        <p:nvSpPr>
          <p:cNvPr id="3455" name="Google Shape;3455;p259"/>
          <p:cNvSpPr/>
          <p:nvPr>
            <p:ph idx="8" type="pic"/>
          </p:nvPr>
        </p:nvSpPr>
        <p:spPr>
          <a:xfrm>
            <a:off x="7254052" y="1982753"/>
            <a:ext cx="273900" cy="273900"/>
          </a:xfrm>
          <a:prstGeom prst="rect">
            <a:avLst/>
          </a:prstGeom>
          <a:noFill/>
          <a:ln>
            <a:noFill/>
          </a:ln>
        </p:spPr>
      </p:sp>
      <p:sp>
        <p:nvSpPr>
          <p:cNvPr id="3456" name="Google Shape;3456;p259"/>
          <p:cNvSpPr txBox="1"/>
          <p:nvPr>
            <p:ph idx="9" type="body"/>
          </p:nvPr>
        </p:nvSpPr>
        <p:spPr>
          <a:xfrm>
            <a:off x="1223211"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57" name="Google Shape;3457;p259"/>
          <p:cNvSpPr txBox="1"/>
          <p:nvPr>
            <p:ph idx="13" type="body"/>
          </p:nvPr>
        </p:nvSpPr>
        <p:spPr>
          <a:xfrm>
            <a:off x="3395396"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58" name="Google Shape;3458;p259"/>
          <p:cNvSpPr txBox="1"/>
          <p:nvPr>
            <p:ph idx="14" type="body"/>
          </p:nvPr>
        </p:nvSpPr>
        <p:spPr>
          <a:xfrm>
            <a:off x="5659391"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59" name="Google Shape;3459;p259"/>
          <p:cNvSpPr txBox="1"/>
          <p:nvPr>
            <p:ph idx="15" type="body"/>
          </p:nvPr>
        </p:nvSpPr>
        <p:spPr>
          <a:xfrm>
            <a:off x="7890347" y="1703229"/>
            <a:ext cx="9483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60" name="Google Shape;3460;p259"/>
          <p:cNvSpPr txBox="1"/>
          <p:nvPr>
            <p:ph idx="16" type="body"/>
          </p:nvPr>
        </p:nvSpPr>
        <p:spPr>
          <a:xfrm>
            <a:off x="1227441"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61" name="Google Shape;3461;p259"/>
          <p:cNvSpPr txBox="1"/>
          <p:nvPr>
            <p:ph idx="17" type="body"/>
          </p:nvPr>
        </p:nvSpPr>
        <p:spPr>
          <a:xfrm>
            <a:off x="3395396"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62" name="Google Shape;3462;p259"/>
          <p:cNvSpPr txBox="1"/>
          <p:nvPr>
            <p:ph idx="18" type="body"/>
          </p:nvPr>
        </p:nvSpPr>
        <p:spPr>
          <a:xfrm>
            <a:off x="5659391"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3463" name="Shape 3463"/>
        <p:cNvGrpSpPr/>
        <p:nvPr/>
      </p:nvGrpSpPr>
      <p:grpSpPr>
        <a:xfrm>
          <a:off x="0" y="0"/>
          <a:ext cx="0" cy="0"/>
          <a:chOff x="0" y="0"/>
          <a:chExt cx="0" cy="0"/>
        </a:xfrm>
      </p:grpSpPr>
      <p:sp>
        <p:nvSpPr>
          <p:cNvPr id="3464" name="Google Shape;3464;p260"/>
          <p:cNvSpPr txBox="1"/>
          <p:nvPr>
            <p:ph idx="1" type="body"/>
          </p:nvPr>
        </p:nvSpPr>
        <p:spPr>
          <a:xfrm>
            <a:off x="972483"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65" name="Google Shape;3465;p260"/>
          <p:cNvSpPr txBox="1"/>
          <p:nvPr>
            <p:ph idx="2" type="body"/>
          </p:nvPr>
        </p:nvSpPr>
        <p:spPr>
          <a:xfrm>
            <a:off x="973017"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66" name="Google Shape;3466;p260"/>
          <p:cNvSpPr txBox="1"/>
          <p:nvPr>
            <p:ph idx="3" type="body"/>
          </p:nvPr>
        </p:nvSpPr>
        <p:spPr>
          <a:xfrm>
            <a:off x="3486978"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67" name="Google Shape;3467;p260"/>
          <p:cNvSpPr txBox="1"/>
          <p:nvPr>
            <p:ph idx="4" type="body"/>
          </p:nvPr>
        </p:nvSpPr>
        <p:spPr>
          <a:xfrm>
            <a:off x="3487512"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68" name="Google Shape;3468;p260"/>
          <p:cNvSpPr txBox="1"/>
          <p:nvPr>
            <p:ph idx="5" type="body"/>
          </p:nvPr>
        </p:nvSpPr>
        <p:spPr>
          <a:xfrm>
            <a:off x="5994169"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69" name="Google Shape;3469;p260"/>
          <p:cNvSpPr txBox="1"/>
          <p:nvPr>
            <p:ph idx="6" type="body"/>
          </p:nvPr>
        </p:nvSpPr>
        <p:spPr>
          <a:xfrm>
            <a:off x="5994703"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70" name="Google Shape;3470;p26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471" name="Google Shape;3471;p26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472" name="Google Shape;3472;p26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73" name="Google Shape;3473;p260"/>
          <p:cNvSpPr txBox="1"/>
          <p:nvPr>
            <p:ph idx="7"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74" name="Google Shape;3474;p260"/>
          <p:cNvSpPr/>
          <p:nvPr/>
        </p:nvSpPr>
        <p:spPr>
          <a:xfrm rot="-2700000">
            <a:off x="1536511"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475" name="Google Shape;3475;p260"/>
          <p:cNvSpPr/>
          <p:nvPr/>
        </p:nvSpPr>
        <p:spPr>
          <a:xfrm rot="-2700000">
            <a:off x="4055557"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476" name="Google Shape;3476;p260"/>
          <p:cNvSpPr/>
          <p:nvPr/>
        </p:nvSpPr>
        <p:spPr>
          <a:xfrm rot="-2700000">
            <a:off x="6602422" y="1648527"/>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477" name="Google Shape;3477;p260"/>
          <p:cNvSpPr/>
          <p:nvPr>
            <p:ph idx="8" type="pic"/>
          </p:nvPr>
        </p:nvSpPr>
        <p:spPr>
          <a:xfrm>
            <a:off x="1822424" y="1939329"/>
            <a:ext cx="513900" cy="513900"/>
          </a:xfrm>
          <a:prstGeom prst="rect">
            <a:avLst/>
          </a:prstGeom>
          <a:noFill/>
          <a:ln>
            <a:noFill/>
          </a:ln>
        </p:spPr>
      </p:sp>
      <p:sp>
        <p:nvSpPr>
          <p:cNvPr id="3478" name="Google Shape;3478;p260"/>
          <p:cNvSpPr/>
          <p:nvPr>
            <p:ph idx="9" type="pic"/>
          </p:nvPr>
        </p:nvSpPr>
        <p:spPr>
          <a:xfrm>
            <a:off x="4341470" y="1939329"/>
            <a:ext cx="513900" cy="513900"/>
          </a:xfrm>
          <a:prstGeom prst="rect">
            <a:avLst/>
          </a:prstGeom>
          <a:noFill/>
          <a:ln>
            <a:noFill/>
          </a:ln>
        </p:spPr>
      </p:sp>
      <p:sp>
        <p:nvSpPr>
          <p:cNvPr id="3479" name="Google Shape;3479;p260"/>
          <p:cNvSpPr/>
          <p:nvPr>
            <p:ph idx="13" type="pic"/>
          </p:nvPr>
        </p:nvSpPr>
        <p:spPr>
          <a:xfrm>
            <a:off x="6888333" y="1939329"/>
            <a:ext cx="513900" cy="51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3480" name="Shape 3480"/>
        <p:cNvGrpSpPr/>
        <p:nvPr/>
      </p:nvGrpSpPr>
      <p:grpSpPr>
        <a:xfrm>
          <a:off x="0" y="0"/>
          <a:ext cx="0" cy="0"/>
          <a:chOff x="0" y="0"/>
          <a:chExt cx="0" cy="0"/>
        </a:xfrm>
      </p:grpSpPr>
      <p:sp>
        <p:nvSpPr>
          <p:cNvPr id="3481" name="Google Shape;3481;p26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82" name="Google Shape;3482;p26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483" name="Google Shape;3483;p26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484" name="Google Shape;3484;p261"/>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85" name="Google Shape;3485;p261"/>
          <p:cNvSpPr/>
          <p:nvPr/>
        </p:nvSpPr>
        <p:spPr>
          <a:xfrm>
            <a:off x="635590" y="1451260"/>
            <a:ext cx="25404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86" name="Google Shape;3486;p261"/>
          <p:cNvSpPr/>
          <p:nvPr/>
        </p:nvSpPr>
        <p:spPr>
          <a:xfrm>
            <a:off x="635590" y="2965735"/>
            <a:ext cx="25404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87" name="Google Shape;3487;p261"/>
          <p:cNvSpPr/>
          <p:nvPr/>
        </p:nvSpPr>
        <p:spPr>
          <a:xfrm>
            <a:off x="3396601" y="1451260"/>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88" name="Google Shape;3488;p261"/>
          <p:cNvSpPr/>
          <p:nvPr/>
        </p:nvSpPr>
        <p:spPr>
          <a:xfrm>
            <a:off x="3396602" y="2965735"/>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89" name="Google Shape;3489;p261"/>
          <p:cNvSpPr/>
          <p:nvPr/>
        </p:nvSpPr>
        <p:spPr>
          <a:xfrm>
            <a:off x="5967853" y="1451260"/>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90" name="Google Shape;3490;p261"/>
          <p:cNvSpPr/>
          <p:nvPr/>
        </p:nvSpPr>
        <p:spPr>
          <a:xfrm>
            <a:off x="5967853" y="2965735"/>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91" name="Google Shape;3491;p261"/>
          <p:cNvSpPr/>
          <p:nvPr>
            <p:ph idx="2" type="pic"/>
          </p:nvPr>
        </p:nvSpPr>
        <p:spPr>
          <a:xfrm>
            <a:off x="901884" y="1584591"/>
            <a:ext cx="2007900" cy="1004700"/>
          </a:xfrm>
          <a:prstGeom prst="rect">
            <a:avLst/>
          </a:prstGeom>
          <a:noFill/>
          <a:ln>
            <a:noFill/>
          </a:ln>
        </p:spPr>
      </p:sp>
      <p:sp>
        <p:nvSpPr>
          <p:cNvPr id="3492" name="Google Shape;3492;p261"/>
          <p:cNvSpPr/>
          <p:nvPr>
            <p:ph idx="3" type="pic"/>
          </p:nvPr>
        </p:nvSpPr>
        <p:spPr>
          <a:xfrm>
            <a:off x="3568016" y="1584591"/>
            <a:ext cx="2007900" cy="1004700"/>
          </a:xfrm>
          <a:prstGeom prst="rect">
            <a:avLst/>
          </a:prstGeom>
          <a:noFill/>
          <a:ln>
            <a:noFill/>
          </a:ln>
        </p:spPr>
      </p:sp>
      <p:sp>
        <p:nvSpPr>
          <p:cNvPr id="3493" name="Google Shape;3493;p261"/>
          <p:cNvSpPr/>
          <p:nvPr>
            <p:ph idx="4" type="pic"/>
          </p:nvPr>
        </p:nvSpPr>
        <p:spPr>
          <a:xfrm>
            <a:off x="6269199" y="1584591"/>
            <a:ext cx="2007900" cy="1004700"/>
          </a:xfrm>
          <a:prstGeom prst="rect">
            <a:avLst/>
          </a:prstGeom>
          <a:noFill/>
          <a:ln>
            <a:noFill/>
          </a:ln>
        </p:spPr>
      </p:sp>
      <p:sp>
        <p:nvSpPr>
          <p:cNvPr id="3494" name="Google Shape;3494;p261"/>
          <p:cNvSpPr/>
          <p:nvPr>
            <p:ph idx="5" type="pic"/>
          </p:nvPr>
        </p:nvSpPr>
        <p:spPr>
          <a:xfrm>
            <a:off x="901884" y="3090524"/>
            <a:ext cx="2007900" cy="1004700"/>
          </a:xfrm>
          <a:prstGeom prst="rect">
            <a:avLst/>
          </a:prstGeom>
          <a:noFill/>
          <a:ln>
            <a:noFill/>
          </a:ln>
        </p:spPr>
      </p:sp>
      <p:sp>
        <p:nvSpPr>
          <p:cNvPr id="3495" name="Google Shape;3495;p261"/>
          <p:cNvSpPr/>
          <p:nvPr>
            <p:ph idx="6" type="pic"/>
          </p:nvPr>
        </p:nvSpPr>
        <p:spPr>
          <a:xfrm>
            <a:off x="3568016" y="3090524"/>
            <a:ext cx="2007900" cy="1004700"/>
          </a:xfrm>
          <a:prstGeom prst="rect">
            <a:avLst/>
          </a:prstGeom>
          <a:noFill/>
          <a:ln>
            <a:noFill/>
          </a:ln>
        </p:spPr>
      </p:sp>
      <p:sp>
        <p:nvSpPr>
          <p:cNvPr id="3496" name="Google Shape;3496;p261"/>
          <p:cNvSpPr/>
          <p:nvPr>
            <p:ph idx="7" type="pic"/>
          </p:nvPr>
        </p:nvSpPr>
        <p:spPr>
          <a:xfrm>
            <a:off x="6269199" y="3090524"/>
            <a:ext cx="2007900" cy="10047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3497" name="Shape 3497"/>
        <p:cNvGrpSpPr/>
        <p:nvPr/>
      </p:nvGrpSpPr>
      <p:grpSpPr>
        <a:xfrm>
          <a:off x="0" y="0"/>
          <a:ext cx="0" cy="0"/>
          <a:chOff x="0" y="0"/>
          <a:chExt cx="0" cy="0"/>
        </a:xfrm>
      </p:grpSpPr>
      <p:sp>
        <p:nvSpPr>
          <p:cNvPr id="3498" name="Google Shape;3498;p26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499" name="Google Shape;3499;p26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500" name="Google Shape;3500;p26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501" name="Google Shape;3501;p26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02" name="Google Shape;3502;p262"/>
          <p:cNvSpPr/>
          <p:nvPr/>
        </p:nvSpPr>
        <p:spPr>
          <a:xfrm>
            <a:off x="305991" y="1328426"/>
            <a:ext cx="2871300" cy="2871300"/>
          </a:xfrm>
          <a:prstGeom prst="ellipse">
            <a:avLst/>
          </a:prstGeom>
          <a:solidFill>
            <a:srgbClr val="F6921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503" name="Google Shape;3503;p262"/>
          <p:cNvSpPr/>
          <p:nvPr/>
        </p:nvSpPr>
        <p:spPr>
          <a:xfrm>
            <a:off x="579605" y="1875656"/>
            <a:ext cx="2324100" cy="2324100"/>
          </a:xfrm>
          <a:prstGeom prst="ellipse">
            <a:avLst/>
          </a:prstGeom>
          <a:solidFill>
            <a:srgbClr val="F7A74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504" name="Google Shape;3504;p262"/>
          <p:cNvSpPr/>
          <p:nvPr/>
        </p:nvSpPr>
        <p:spPr>
          <a:xfrm>
            <a:off x="893741" y="2503926"/>
            <a:ext cx="1695900" cy="1695900"/>
          </a:xfrm>
          <a:prstGeom prst="ellipse">
            <a:avLst/>
          </a:prstGeom>
          <a:solidFill>
            <a:srgbClr val="F9B96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505" name="Google Shape;3505;p262"/>
          <p:cNvSpPr/>
          <p:nvPr/>
        </p:nvSpPr>
        <p:spPr>
          <a:xfrm>
            <a:off x="1231547" y="3179537"/>
            <a:ext cx="1020300" cy="1020300"/>
          </a:xfrm>
          <a:prstGeom prst="ellipse">
            <a:avLst/>
          </a:prstGeom>
          <a:solidFill>
            <a:srgbClr val="FBD09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cxnSp>
        <p:nvCxnSpPr>
          <p:cNvPr id="3506" name="Google Shape;3506;p262"/>
          <p:cNvCxnSpPr/>
          <p:nvPr/>
        </p:nvCxnSpPr>
        <p:spPr>
          <a:xfrm>
            <a:off x="1734042" y="1724838"/>
            <a:ext cx="4067100" cy="12300"/>
          </a:xfrm>
          <a:prstGeom prst="straightConnector1">
            <a:avLst/>
          </a:prstGeom>
          <a:noFill/>
          <a:ln cap="flat" cmpd="sng" w="12700">
            <a:solidFill>
              <a:srgbClr val="DDE6EF"/>
            </a:solidFill>
            <a:prstDash val="solid"/>
            <a:round/>
            <a:headEnd len="lg" w="lg" type="oval"/>
            <a:tailEnd len="sm" w="sm" type="none"/>
          </a:ln>
        </p:spPr>
      </p:cxnSp>
      <p:cxnSp>
        <p:nvCxnSpPr>
          <p:cNvPr id="3507" name="Google Shape;3507;p262"/>
          <p:cNvCxnSpPr/>
          <p:nvPr/>
        </p:nvCxnSpPr>
        <p:spPr>
          <a:xfrm>
            <a:off x="1734042" y="2386639"/>
            <a:ext cx="4067100" cy="12300"/>
          </a:xfrm>
          <a:prstGeom prst="straightConnector1">
            <a:avLst/>
          </a:prstGeom>
          <a:noFill/>
          <a:ln cap="flat" cmpd="sng" w="12700">
            <a:solidFill>
              <a:srgbClr val="DDE6EF"/>
            </a:solidFill>
            <a:prstDash val="solid"/>
            <a:round/>
            <a:headEnd len="lg" w="lg" type="oval"/>
            <a:tailEnd len="sm" w="sm" type="none"/>
          </a:ln>
        </p:spPr>
      </p:cxnSp>
      <p:cxnSp>
        <p:nvCxnSpPr>
          <p:cNvPr id="3508" name="Google Shape;3508;p262"/>
          <p:cNvCxnSpPr/>
          <p:nvPr/>
        </p:nvCxnSpPr>
        <p:spPr>
          <a:xfrm>
            <a:off x="1734042" y="3048440"/>
            <a:ext cx="4067100" cy="12300"/>
          </a:xfrm>
          <a:prstGeom prst="straightConnector1">
            <a:avLst/>
          </a:prstGeom>
          <a:noFill/>
          <a:ln cap="flat" cmpd="sng" w="12700">
            <a:solidFill>
              <a:srgbClr val="DDE6EF"/>
            </a:solidFill>
            <a:prstDash val="solid"/>
            <a:round/>
            <a:headEnd len="lg" w="lg" type="oval"/>
            <a:tailEnd len="sm" w="sm" type="none"/>
          </a:ln>
        </p:spPr>
      </p:cxnSp>
      <p:cxnSp>
        <p:nvCxnSpPr>
          <p:cNvPr id="3509" name="Google Shape;3509;p262"/>
          <p:cNvCxnSpPr/>
          <p:nvPr/>
        </p:nvCxnSpPr>
        <p:spPr>
          <a:xfrm>
            <a:off x="1734042" y="3826383"/>
            <a:ext cx="4067100" cy="12300"/>
          </a:xfrm>
          <a:prstGeom prst="straightConnector1">
            <a:avLst/>
          </a:prstGeom>
          <a:noFill/>
          <a:ln cap="flat" cmpd="sng" w="12700">
            <a:solidFill>
              <a:srgbClr val="DDE6EF"/>
            </a:solidFill>
            <a:prstDash val="solid"/>
            <a:round/>
            <a:headEnd len="lg" w="lg" type="oval"/>
            <a:tailEnd len="sm" w="sm" type="none"/>
          </a:ln>
        </p:spPr>
      </p:cxnSp>
      <p:sp>
        <p:nvSpPr>
          <p:cNvPr id="3510" name="Google Shape;3510;p262"/>
          <p:cNvSpPr txBox="1"/>
          <p:nvPr>
            <p:ph idx="2" type="body"/>
          </p:nvPr>
        </p:nvSpPr>
        <p:spPr>
          <a:xfrm>
            <a:off x="4659083" y="1476442"/>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1" name="Google Shape;3511;p262"/>
          <p:cNvSpPr txBox="1"/>
          <p:nvPr>
            <p:ph idx="3" type="body"/>
          </p:nvPr>
        </p:nvSpPr>
        <p:spPr>
          <a:xfrm>
            <a:off x="4659572" y="1712119"/>
            <a:ext cx="30894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2" name="Google Shape;3512;p262"/>
          <p:cNvSpPr txBox="1"/>
          <p:nvPr>
            <p:ph idx="4" type="body"/>
          </p:nvPr>
        </p:nvSpPr>
        <p:spPr>
          <a:xfrm>
            <a:off x="4659083" y="2145154"/>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3" name="Google Shape;3513;p262"/>
          <p:cNvSpPr txBox="1"/>
          <p:nvPr>
            <p:ph idx="5" type="body"/>
          </p:nvPr>
        </p:nvSpPr>
        <p:spPr>
          <a:xfrm>
            <a:off x="4659572" y="2380831"/>
            <a:ext cx="30894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4" name="Google Shape;3514;p262"/>
          <p:cNvSpPr txBox="1"/>
          <p:nvPr>
            <p:ph idx="6" type="body"/>
          </p:nvPr>
        </p:nvSpPr>
        <p:spPr>
          <a:xfrm>
            <a:off x="4659083" y="2825231"/>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5" name="Google Shape;3515;p262"/>
          <p:cNvSpPr txBox="1"/>
          <p:nvPr>
            <p:ph idx="7" type="body"/>
          </p:nvPr>
        </p:nvSpPr>
        <p:spPr>
          <a:xfrm>
            <a:off x="4659572" y="3060908"/>
            <a:ext cx="30894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6" name="Google Shape;3516;p262"/>
          <p:cNvSpPr txBox="1"/>
          <p:nvPr>
            <p:ph idx="8" type="body"/>
          </p:nvPr>
        </p:nvSpPr>
        <p:spPr>
          <a:xfrm>
            <a:off x="4659083" y="3563018"/>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7" name="Google Shape;3517;p262"/>
          <p:cNvSpPr txBox="1"/>
          <p:nvPr>
            <p:ph idx="9" type="body"/>
          </p:nvPr>
        </p:nvSpPr>
        <p:spPr>
          <a:xfrm>
            <a:off x="4647027" y="3798695"/>
            <a:ext cx="30894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8" name="Google Shape;3518;p262"/>
          <p:cNvSpPr txBox="1"/>
          <p:nvPr>
            <p:ph idx="13" type="body"/>
          </p:nvPr>
        </p:nvSpPr>
        <p:spPr>
          <a:xfrm>
            <a:off x="4147095" y="1434892"/>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9" name="Google Shape;3519;p262"/>
          <p:cNvSpPr txBox="1"/>
          <p:nvPr>
            <p:ph idx="14" type="body"/>
          </p:nvPr>
        </p:nvSpPr>
        <p:spPr>
          <a:xfrm>
            <a:off x="4147095" y="2103152"/>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20" name="Google Shape;3520;p262"/>
          <p:cNvSpPr txBox="1"/>
          <p:nvPr>
            <p:ph idx="15" type="body"/>
          </p:nvPr>
        </p:nvSpPr>
        <p:spPr>
          <a:xfrm>
            <a:off x="4147095" y="2781260"/>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21" name="Google Shape;3521;p262"/>
          <p:cNvSpPr txBox="1"/>
          <p:nvPr>
            <p:ph idx="16" type="body"/>
          </p:nvPr>
        </p:nvSpPr>
        <p:spPr>
          <a:xfrm>
            <a:off x="4147095" y="3528371"/>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3522" name="Shape 3522"/>
        <p:cNvGrpSpPr/>
        <p:nvPr/>
      </p:nvGrpSpPr>
      <p:grpSpPr>
        <a:xfrm>
          <a:off x="0" y="0"/>
          <a:ext cx="0" cy="0"/>
          <a:chOff x="0" y="0"/>
          <a:chExt cx="0" cy="0"/>
        </a:xfrm>
      </p:grpSpPr>
      <p:sp>
        <p:nvSpPr>
          <p:cNvPr id="3523" name="Google Shape;3523;p26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24" name="Google Shape;3524;p26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525" name="Google Shape;3525;p26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526" name="Google Shape;3526;p26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27" name="Google Shape;3527;p263"/>
          <p:cNvSpPr/>
          <p:nvPr>
            <p:ph idx="2" type="chart"/>
          </p:nvPr>
        </p:nvSpPr>
        <p:spPr>
          <a:xfrm>
            <a:off x="4664869" y="1386893"/>
            <a:ext cx="4173000" cy="28080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528" name="Google Shape;3528;p263"/>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295" name="Shape 295"/>
        <p:cNvGrpSpPr/>
        <p:nvPr/>
      </p:nvGrpSpPr>
      <p:grpSpPr>
        <a:xfrm>
          <a:off x="0" y="0"/>
          <a:ext cx="0" cy="0"/>
          <a:chOff x="0" y="0"/>
          <a:chExt cx="0" cy="0"/>
        </a:xfrm>
      </p:grpSpPr>
      <p:sp>
        <p:nvSpPr>
          <p:cNvPr id="296" name="Google Shape;296;p2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7" name="Google Shape;297;p27"/>
          <p:cNvSpPr/>
          <p:nvPr>
            <p:ph idx="2" type="pic"/>
          </p:nvPr>
        </p:nvSpPr>
        <p:spPr>
          <a:xfrm>
            <a:off x="4572000" y="1438611"/>
            <a:ext cx="2294100" cy="2765400"/>
          </a:xfrm>
          <a:prstGeom prst="rect">
            <a:avLst/>
          </a:prstGeom>
          <a:solidFill>
            <a:srgbClr val="DDE6EF"/>
          </a:solidFill>
          <a:ln>
            <a:noFill/>
          </a:ln>
        </p:spPr>
      </p:sp>
      <p:sp>
        <p:nvSpPr>
          <p:cNvPr id="298" name="Google Shape;298;p2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99" name="Google Shape;299;p2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00" name="Google Shape;300;p2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1" name="Google Shape;301;p27"/>
          <p:cNvSpPr/>
          <p:nvPr/>
        </p:nvSpPr>
        <p:spPr>
          <a:xfrm>
            <a:off x="305991" y="2662058"/>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2" name="Google Shape;302;p27"/>
          <p:cNvSpPr/>
          <p:nvPr/>
        </p:nvSpPr>
        <p:spPr>
          <a:xfrm>
            <a:off x="305991" y="3631013"/>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3" name="Google Shape;303;p27"/>
          <p:cNvSpPr/>
          <p:nvPr/>
        </p:nvSpPr>
        <p:spPr>
          <a:xfrm>
            <a:off x="6865975" y="1438611"/>
            <a:ext cx="1735200" cy="2765400"/>
          </a:xfrm>
          <a:prstGeom prst="rect">
            <a:avLst/>
          </a:prstGeom>
          <a:solidFill>
            <a:srgbClr val="191919">
              <a:alpha val="80784"/>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4" name="Google Shape;304;p27"/>
          <p:cNvSpPr txBox="1"/>
          <p:nvPr>
            <p:ph idx="3" type="body"/>
          </p:nvPr>
        </p:nvSpPr>
        <p:spPr>
          <a:xfrm>
            <a:off x="7120212" y="2535311"/>
            <a:ext cx="1269000" cy="1290000"/>
          </a:xfrm>
          <a:prstGeom prst="rect">
            <a:avLst/>
          </a:prstGeom>
          <a:noFill/>
          <a:ln>
            <a:noFill/>
          </a:ln>
        </p:spPr>
        <p:txBody>
          <a:bodyPr anchorCtr="0" anchor="ctr" bIns="34275" lIns="68575" spcFirstLastPara="1" rIns="68575" wrap="square" tIns="34275">
            <a:spAutoFit/>
          </a:bodyPr>
          <a:lstStyle>
            <a:lvl1pPr indent="-228600" lvl="0" marL="45720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5" name="Google Shape;305;p27"/>
          <p:cNvSpPr txBox="1"/>
          <p:nvPr>
            <p:ph idx="4" type="body"/>
          </p:nvPr>
        </p:nvSpPr>
        <p:spPr>
          <a:xfrm>
            <a:off x="308498" y="1436057"/>
            <a:ext cx="3935700" cy="715500"/>
          </a:xfrm>
          <a:prstGeom prst="rect">
            <a:avLst/>
          </a:prstGeom>
          <a:noFill/>
          <a:ln>
            <a:noFill/>
          </a:ln>
        </p:spPr>
        <p:txBody>
          <a:bodyPr anchorCtr="0" anchor="t" bIns="34275" lIns="6750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6" name="Google Shape;306;p27"/>
          <p:cNvSpPr/>
          <p:nvPr>
            <p:ph idx="5" type="pic"/>
          </p:nvPr>
        </p:nvSpPr>
        <p:spPr>
          <a:xfrm>
            <a:off x="438256" y="2791261"/>
            <a:ext cx="194400" cy="194400"/>
          </a:xfrm>
          <a:prstGeom prst="rect">
            <a:avLst/>
          </a:prstGeom>
          <a:solidFill>
            <a:srgbClr val="DDE6EF"/>
          </a:solidFill>
          <a:ln>
            <a:noFill/>
          </a:ln>
        </p:spPr>
      </p:sp>
      <p:sp>
        <p:nvSpPr>
          <p:cNvPr id="307" name="Google Shape;307;p27"/>
          <p:cNvSpPr/>
          <p:nvPr>
            <p:ph idx="6" type="pic"/>
          </p:nvPr>
        </p:nvSpPr>
        <p:spPr>
          <a:xfrm>
            <a:off x="438256" y="3760216"/>
            <a:ext cx="194400" cy="194400"/>
          </a:xfrm>
          <a:prstGeom prst="rect">
            <a:avLst/>
          </a:prstGeom>
          <a:solidFill>
            <a:srgbClr val="DDE6EF"/>
          </a:solidFill>
          <a:ln>
            <a:noFill/>
          </a:ln>
        </p:spPr>
      </p:sp>
      <p:sp>
        <p:nvSpPr>
          <p:cNvPr id="308" name="Google Shape;308;p27"/>
          <p:cNvSpPr txBox="1"/>
          <p:nvPr>
            <p:ph idx="7" type="body"/>
          </p:nvPr>
        </p:nvSpPr>
        <p:spPr>
          <a:xfrm>
            <a:off x="877850" y="2805104"/>
            <a:ext cx="3141000" cy="4590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9" name="Google Shape;309;p27"/>
          <p:cNvSpPr txBox="1"/>
          <p:nvPr>
            <p:ph idx="8" type="body"/>
          </p:nvPr>
        </p:nvSpPr>
        <p:spPr>
          <a:xfrm>
            <a:off x="877491" y="2609828"/>
            <a:ext cx="30885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0" name="Google Shape;310;p27"/>
          <p:cNvSpPr txBox="1"/>
          <p:nvPr>
            <p:ph idx="9" type="body"/>
          </p:nvPr>
        </p:nvSpPr>
        <p:spPr>
          <a:xfrm>
            <a:off x="877850" y="3770965"/>
            <a:ext cx="3141000" cy="4590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1" name="Google Shape;311;p27"/>
          <p:cNvSpPr txBox="1"/>
          <p:nvPr>
            <p:ph idx="13" type="body"/>
          </p:nvPr>
        </p:nvSpPr>
        <p:spPr>
          <a:xfrm>
            <a:off x="877491" y="3575689"/>
            <a:ext cx="30885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3529" name="Shape 3529"/>
        <p:cNvGrpSpPr/>
        <p:nvPr/>
      </p:nvGrpSpPr>
      <p:grpSpPr>
        <a:xfrm>
          <a:off x="0" y="0"/>
          <a:ext cx="0" cy="0"/>
          <a:chOff x="0" y="0"/>
          <a:chExt cx="0" cy="0"/>
        </a:xfrm>
      </p:grpSpPr>
      <p:sp>
        <p:nvSpPr>
          <p:cNvPr id="3530" name="Google Shape;3530;p26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31" name="Google Shape;3531;p264"/>
          <p:cNvSpPr/>
          <p:nvPr>
            <p:ph idx="2" type="chart"/>
          </p:nvPr>
        </p:nvSpPr>
        <p:spPr>
          <a:xfrm>
            <a:off x="2315246" y="1591225"/>
            <a:ext cx="4514100" cy="3005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532" name="Google Shape;3532;p26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533" name="Google Shape;3533;p26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534" name="Google Shape;3534;p26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35" name="Google Shape;3535;p264"/>
          <p:cNvSpPr txBox="1"/>
          <p:nvPr>
            <p:ph idx="3"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36" name="Google Shape;3536;p264"/>
          <p:cNvSpPr txBox="1"/>
          <p:nvPr>
            <p:ph idx="4" type="body"/>
          </p:nvPr>
        </p:nvSpPr>
        <p:spPr>
          <a:xfrm>
            <a:off x="1066126" y="1721241"/>
            <a:ext cx="1915500" cy="2352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37" name="Google Shape;3537;p264"/>
          <p:cNvSpPr txBox="1"/>
          <p:nvPr>
            <p:ph idx="5" type="body"/>
          </p:nvPr>
        </p:nvSpPr>
        <p:spPr>
          <a:xfrm>
            <a:off x="798653" y="1956918"/>
            <a:ext cx="2182800" cy="6234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38" name="Google Shape;3538;p264"/>
          <p:cNvSpPr txBox="1"/>
          <p:nvPr>
            <p:ph idx="6" type="body"/>
          </p:nvPr>
        </p:nvSpPr>
        <p:spPr>
          <a:xfrm>
            <a:off x="1066126" y="3432371"/>
            <a:ext cx="1915500" cy="2352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39" name="Google Shape;3539;p264"/>
          <p:cNvSpPr txBox="1"/>
          <p:nvPr>
            <p:ph idx="7" type="body"/>
          </p:nvPr>
        </p:nvSpPr>
        <p:spPr>
          <a:xfrm>
            <a:off x="798653" y="3668048"/>
            <a:ext cx="2182800" cy="6234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40" name="Google Shape;3540;p264"/>
          <p:cNvSpPr txBox="1"/>
          <p:nvPr>
            <p:ph idx="8" type="body"/>
          </p:nvPr>
        </p:nvSpPr>
        <p:spPr>
          <a:xfrm>
            <a:off x="6162539" y="1721241"/>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41" name="Google Shape;3541;p264"/>
          <p:cNvSpPr txBox="1"/>
          <p:nvPr>
            <p:ph idx="9" type="body"/>
          </p:nvPr>
        </p:nvSpPr>
        <p:spPr>
          <a:xfrm>
            <a:off x="6162539" y="1956918"/>
            <a:ext cx="21828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42" name="Google Shape;3542;p264"/>
          <p:cNvSpPr txBox="1"/>
          <p:nvPr>
            <p:ph idx="13" type="body"/>
          </p:nvPr>
        </p:nvSpPr>
        <p:spPr>
          <a:xfrm>
            <a:off x="6162539" y="3432371"/>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43" name="Google Shape;3543;p264"/>
          <p:cNvSpPr txBox="1"/>
          <p:nvPr>
            <p:ph idx="14" type="body"/>
          </p:nvPr>
        </p:nvSpPr>
        <p:spPr>
          <a:xfrm>
            <a:off x="6162539" y="3668048"/>
            <a:ext cx="21828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44" name="Google Shape;3544;p264"/>
          <p:cNvSpPr txBox="1"/>
          <p:nvPr>
            <p:ph idx="15" type="body"/>
          </p:nvPr>
        </p:nvSpPr>
        <p:spPr>
          <a:xfrm>
            <a:off x="3555212" y="2760060"/>
            <a:ext cx="19155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45" name="Google Shape;3545;p264"/>
          <p:cNvSpPr txBox="1"/>
          <p:nvPr>
            <p:ph idx="16" type="body"/>
          </p:nvPr>
        </p:nvSpPr>
        <p:spPr>
          <a:xfrm>
            <a:off x="3421476" y="2995737"/>
            <a:ext cx="2182800" cy="6234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46" name="Google Shape;3546;p264"/>
          <p:cNvSpPr/>
          <p:nvPr>
            <p:ph idx="17" type="pic"/>
          </p:nvPr>
        </p:nvSpPr>
        <p:spPr>
          <a:xfrm>
            <a:off x="4363751" y="2287441"/>
            <a:ext cx="298500" cy="2985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3547" name="Shape 3547"/>
        <p:cNvGrpSpPr/>
        <p:nvPr/>
      </p:nvGrpSpPr>
      <p:grpSpPr>
        <a:xfrm>
          <a:off x="0" y="0"/>
          <a:ext cx="0" cy="0"/>
          <a:chOff x="0" y="0"/>
          <a:chExt cx="0" cy="0"/>
        </a:xfrm>
      </p:grpSpPr>
      <p:sp>
        <p:nvSpPr>
          <p:cNvPr id="3548" name="Google Shape;3548;p26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49" name="Google Shape;3549;p26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550" name="Google Shape;3550;p26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551" name="Google Shape;3551;p26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52" name="Google Shape;3552;p265"/>
          <p:cNvSpPr txBox="1"/>
          <p:nvPr>
            <p:ph idx="2"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3553" name="Google Shape;3553;p265"/>
          <p:cNvCxnSpPr/>
          <p:nvPr/>
        </p:nvCxnSpPr>
        <p:spPr>
          <a:xfrm>
            <a:off x="2382483"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3554" name="Google Shape;3554;p265"/>
          <p:cNvCxnSpPr/>
          <p:nvPr/>
        </p:nvCxnSpPr>
        <p:spPr>
          <a:xfrm>
            <a:off x="4555386"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3555" name="Google Shape;3555;p265"/>
          <p:cNvCxnSpPr/>
          <p:nvPr/>
        </p:nvCxnSpPr>
        <p:spPr>
          <a:xfrm>
            <a:off x="6702422" y="1745300"/>
            <a:ext cx="0" cy="2595600"/>
          </a:xfrm>
          <a:prstGeom prst="straightConnector1">
            <a:avLst/>
          </a:prstGeom>
          <a:noFill/>
          <a:ln cap="flat" cmpd="sng" w="9525">
            <a:solidFill>
              <a:srgbClr val="D8D8D8"/>
            </a:solidFill>
            <a:prstDash val="dash"/>
            <a:miter lim="800000"/>
            <a:headEnd len="sm" w="sm" type="none"/>
            <a:tailEnd len="sm" w="sm" type="none"/>
          </a:ln>
        </p:spPr>
      </p:cxnSp>
      <p:sp>
        <p:nvSpPr>
          <p:cNvPr id="3556" name="Google Shape;3556;p265"/>
          <p:cNvSpPr txBox="1"/>
          <p:nvPr>
            <p:ph idx="3" type="body"/>
          </p:nvPr>
        </p:nvSpPr>
        <p:spPr>
          <a:xfrm>
            <a:off x="574543" y="3470164"/>
            <a:ext cx="15963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57" name="Google Shape;3557;p265"/>
          <p:cNvSpPr txBox="1"/>
          <p:nvPr>
            <p:ph idx="4" type="body"/>
          </p:nvPr>
        </p:nvSpPr>
        <p:spPr>
          <a:xfrm>
            <a:off x="5751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58" name="Google Shape;3558;p265"/>
          <p:cNvSpPr txBox="1"/>
          <p:nvPr>
            <p:ph idx="5" type="body"/>
          </p:nvPr>
        </p:nvSpPr>
        <p:spPr>
          <a:xfrm>
            <a:off x="2703343" y="3470164"/>
            <a:ext cx="15963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59" name="Google Shape;3559;p265"/>
          <p:cNvSpPr txBox="1"/>
          <p:nvPr>
            <p:ph idx="6" type="body"/>
          </p:nvPr>
        </p:nvSpPr>
        <p:spPr>
          <a:xfrm>
            <a:off x="27039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60" name="Google Shape;3560;p265"/>
          <p:cNvSpPr txBox="1"/>
          <p:nvPr>
            <p:ph idx="7" type="body"/>
          </p:nvPr>
        </p:nvSpPr>
        <p:spPr>
          <a:xfrm>
            <a:off x="4832143" y="3470164"/>
            <a:ext cx="15963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61" name="Google Shape;3561;p265"/>
          <p:cNvSpPr txBox="1"/>
          <p:nvPr>
            <p:ph idx="8" type="body"/>
          </p:nvPr>
        </p:nvSpPr>
        <p:spPr>
          <a:xfrm>
            <a:off x="48327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62" name="Google Shape;3562;p265"/>
          <p:cNvSpPr txBox="1"/>
          <p:nvPr>
            <p:ph idx="9" type="body"/>
          </p:nvPr>
        </p:nvSpPr>
        <p:spPr>
          <a:xfrm>
            <a:off x="6960944" y="3470164"/>
            <a:ext cx="15963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63" name="Google Shape;3563;p265"/>
          <p:cNvSpPr txBox="1"/>
          <p:nvPr>
            <p:ph idx="13" type="body"/>
          </p:nvPr>
        </p:nvSpPr>
        <p:spPr>
          <a:xfrm>
            <a:off x="6961503"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64" name="Google Shape;3564;p265"/>
          <p:cNvSpPr txBox="1"/>
          <p:nvPr>
            <p:ph idx="14" type="body"/>
          </p:nvPr>
        </p:nvSpPr>
        <p:spPr>
          <a:xfrm>
            <a:off x="57454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65" name="Google Shape;3565;p265"/>
          <p:cNvSpPr txBox="1"/>
          <p:nvPr>
            <p:ph idx="15" type="body"/>
          </p:nvPr>
        </p:nvSpPr>
        <p:spPr>
          <a:xfrm>
            <a:off x="2700131"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66" name="Google Shape;3566;p265"/>
          <p:cNvSpPr txBox="1"/>
          <p:nvPr>
            <p:ph idx="16" type="body"/>
          </p:nvPr>
        </p:nvSpPr>
        <p:spPr>
          <a:xfrm>
            <a:off x="482338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67" name="Google Shape;3567;p265"/>
          <p:cNvSpPr txBox="1"/>
          <p:nvPr>
            <p:ph idx="17" type="body"/>
          </p:nvPr>
        </p:nvSpPr>
        <p:spPr>
          <a:xfrm>
            <a:off x="6956658"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68" name="Google Shape;3568;p265"/>
          <p:cNvSpPr/>
          <p:nvPr>
            <p:ph idx="18" type="chart"/>
          </p:nvPr>
        </p:nvSpPr>
        <p:spPr>
          <a:xfrm>
            <a:off x="37548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569" name="Google Shape;3569;p265"/>
          <p:cNvSpPr/>
          <p:nvPr>
            <p:ph idx="19" type="chart"/>
          </p:nvPr>
        </p:nvSpPr>
        <p:spPr>
          <a:xfrm>
            <a:off x="2499286"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570" name="Google Shape;3570;p265"/>
          <p:cNvSpPr/>
          <p:nvPr>
            <p:ph idx="20" type="chart"/>
          </p:nvPr>
        </p:nvSpPr>
        <p:spPr>
          <a:xfrm>
            <a:off x="462432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571" name="Google Shape;3571;p265"/>
          <p:cNvSpPr/>
          <p:nvPr>
            <p:ph idx="21" type="chart"/>
          </p:nvPr>
        </p:nvSpPr>
        <p:spPr>
          <a:xfrm>
            <a:off x="6757602"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3572" name="Shape 3572"/>
        <p:cNvGrpSpPr/>
        <p:nvPr/>
      </p:nvGrpSpPr>
      <p:grpSpPr>
        <a:xfrm>
          <a:off x="0" y="0"/>
          <a:ext cx="0" cy="0"/>
          <a:chOff x="0" y="0"/>
          <a:chExt cx="0" cy="0"/>
        </a:xfrm>
      </p:grpSpPr>
      <p:sp>
        <p:nvSpPr>
          <p:cNvPr id="3573" name="Google Shape;3573;p26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74" name="Google Shape;3574;p26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575" name="Google Shape;3575;p26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576" name="Google Shape;3576;p266"/>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77" name="Google Shape;3577;p266"/>
          <p:cNvSpPr/>
          <p:nvPr>
            <p:ph idx="2" type="chart"/>
          </p:nvPr>
        </p:nvSpPr>
        <p:spPr>
          <a:xfrm>
            <a:off x="305990" y="1360885"/>
            <a:ext cx="8532000" cy="291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3578" name="Shape 3578"/>
        <p:cNvGrpSpPr/>
        <p:nvPr/>
      </p:nvGrpSpPr>
      <p:grpSpPr>
        <a:xfrm>
          <a:off x="0" y="0"/>
          <a:ext cx="0" cy="0"/>
          <a:chOff x="0" y="0"/>
          <a:chExt cx="0" cy="0"/>
        </a:xfrm>
      </p:grpSpPr>
      <p:sp>
        <p:nvSpPr>
          <p:cNvPr id="3579" name="Google Shape;3579;p26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80" name="Google Shape;3580;p26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581" name="Google Shape;3581;p26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582" name="Google Shape;3582;p26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83" name="Google Shape;3583;p267"/>
          <p:cNvSpPr/>
          <p:nvPr/>
        </p:nvSpPr>
        <p:spPr>
          <a:xfrm>
            <a:off x="4196058" y="2973134"/>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584" name="Google Shape;3584;p267"/>
          <p:cNvCxnSpPr/>
          <p:nvPr/>
        </p:nvCxnSpPr>
        <p:spPr>
          <a:xfrm>
            <a:off x="3838385" y="1447227"/>
            <a:ext cx="0" cy="2843400"/>
          </a:xfrm>
          <a:prstGeom prst="straightConnector1">
            <a:avLst/>
          </a:prstGeom>
          <a:noFill/>
          <a:ln cap="flat" cmpd="sng" w="9525">
            <a:solidFill>
              <a:srgbClr val="BFBFBF"/>
            </a:solidFill>
            <a:prstDash val="solid"/>
            <a:miter lim="800000"/>
            <a:headEnd len="sm" w="sm" type="none"/>
            <a:tailEnd len="sm" w="sm" type="none"/>
          </a:ln>
        </p:spPr>
      </p:cxnSp>
      <p:sp>
        <p:nvSpPr>
          <p:cNvPr id="3585" name="Google Shape;3585;p267"/>
          <p:cNvSpPr/>
          <p:nvPr/>
        </p:nvSpPr>
        <p:spPr>
          <a:xfrm>
            <a:off x="4174676"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86" name="Google Shape;3586;p267"/>
          <p:cNvSpPr/>
          <p:nvPr/>
        </p:nvSpPr>
        <p:spPr>
          <a:xfrm>
            <a:off x="6706476" y="297052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87" name="Google Shape;3587;p267"/>
          <p:cNvSpPr/>
          <p:nvPr/>
        </p:nvSpPr>
        <p:spPr>
          <a:xfrm>
            <a:off x="6685094"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88" name="Google Shape;3588;p267"/>
          <p:cNvSpPr/>
          <p:nvPr>
            <p:ph idx="2" type="pic"/>
          </p:nvPr>
        </p:nvSpPr>
        <p:spPr>
          <a:xfrm>
            <a:off x="6827693" y="3091738"/>
            <a:ext cx="210300" cy="210300"/>
          </a:xfrm>
          <a:prstGeom prst="rect">
            <a:avLst/>
          </a:prstGeom>
          <a:noFill/>
          <a:ln>
            <a:noFill/>
          </a:ln>
        </p:spPr>
      </p:sp>
      <p:sp>
        <p:nvSpPr>
          <p:cNvPr id="3589" name="Google Shape;3589;p267"/>
          <p:cNvSpPr/>
          <p:nvPr>
            <p:ph idx="3" type="pic"/>
          </p:nvPr>
        </p:nvSpPr>
        <p:spPr>
          <a:xfrm>
            <a:off x="4317275" y="3091738"/>
            <a:ext cx="210300" cy="210300"/>
          </a:xfrm>
          <a:prstGeom prst="rect">
            <a:avLst/>
          </a:prstGeom>
          <a:noFill/>
          <a:ln>
            <a:noFill/>
          </a:ln>
        </p:spPr>
      </p:sp>
      <p:sp>
        <p:nvSpPr>
          <p:cNvPr id="3590" name="Google Shape;3590;p267"/>
          <p:cNvSpPr/>
          <p:nvPr>
            <p:ph idx="4" type="pic"/>
          </p:nvPr>
        </p:nvSpPr>
        <p:spPr>
          <a:xfrm>
            <a:off x="4295893" y="1531159"/>
            <a:ext cx="210300" cy="210300"/>
          </a:xfrm>
          <a:prstGeom prst="rect">
            <a:avLst/>
          </a:prstGeom>
          <a:noFill/>
          <a:ln>
            <a:noFill/>
          </a:ln>
        </p:spPr>
      </p:sp>
      <p:sp>
        <p:nvSpPr>
          <p:cNvPr id="3591" name="Google Shape;3591;p267"/>
          <p:cNvSpPr/>
          <p:nvPr>
            <p:ph idx="5" type="pic"/>
          </p:nvPr>
        </p:nvSpPr>
        <p:spPr>
          <a:xfrm>
            <a:off x="6806311" y="1531159"/>
            <a:ext cx="210300" cy="210300"/>
          </a:xfrm>
          <a:prstGeom prst="rect">
            <a:avLst/>
          </a:prstGeom>
          <a:noFill/>
          <a:ln>
            <a:noFill/>
          </a:ln>
        </p:spPr>
      </p:sp>
      <p:sp>
        <p:nvSpPr>
          <p:cNvPr id="3592" name="Google Shape;3592;p267"/>
          <p:cNvSpPr txBox="1"/>
          <p:nvPr>
            <p:ph idx="6" type="body"/>
          </p:nvPr>
        </p:nvSpPr>
        <p:spPr>
          <a:xfrm>
            <a:off x="372666" y="3645938"/>
            <a:ext cx="1596300" cy="1941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900"/>
              <a:buNone/>
              <a:defRPr sz="9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93" name="Google Shape;3593;p267"/>
          <p:cNvSpPr txBox="1"/>
          <p:nvPr>
            <p:ph idx="7" type="body"/>
          </p:nvPr>
        </p:nvSpPr>
        <p:spPr>
          <a:xfrm>
            <a:off x="372667" y="3839766"/>
            <a:ext cx="2511900" cy="604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94" name="Google Shape;3594;p267"/>
          <p:cNvSpPr txBox="1"/>
          <p:nvPr>
            <p:ph idx="8" type="body"/>
          </p:nvPr>
        </p:nvSpPr>
        <p:spPr>
          <a:xfrm>
            <a:off x="4174676" y="3561815"/>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95" name="Google Shape;3595;p267"/>
          <p:cNvSpPr txBox="1"/>
          <p:nvPr>
            <p:ph idx="9" type="body"/>
          </p:nvPr>
        </p:nvSpPr>
        <p:spPr>
          <a:xfrm>
            <a:off x="4174676" y="3734270"/>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96" name="Google Shape;3596;p267"/>
          <p:cNvSpPr txBox="1"/>
          <p:nvPr>
            <p:ph idx="13" type="body"/>
          </p:nvPr>
        </p:nvSpPr>
        <p:spPr>
          <a:xfrm>
            <a:off x="6685898" y="3561815"/>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97" name="Google Shape;3597;p267"/>
          <p:cNvSpPr txBox="1"/>
          <p:nvPr>
            <p:ph idx="14" type="body"/>
          </p:nvPr>
        </p:nvSpPr>
        <p:spPr>
          <a:xfrm>
            <a:off x="6685898" y="3734270"/>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98" name="Google Shape;3598;p267"/>
          <p:cNvSpPr txBox="1"/>
          <p:nvPr>
            <p:ph idx="15" type="body"/>
          </p:nvPr>
        </p:nvSpPr>
        <p:spPr>
          <a:xfrm>
            <a:off x="6685094" y="2005841"/>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99" name="Google Shape;3599;p267"/>
          <p:cNvSpPr txBox="1"/>
          <p:nvPr>
            <p:ph idx="16" type="body"/>
          </p:nvPr>
        </p:nvSpPr>
        <p:spPr>
          <a:xfrm>
            <a:off x="6685094" y="2178296"/>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00" name="Google Shape;3600;p267"/>
          <p:cNvSpPr txBox="1"/>
          <p:nvPr>
            <p:ph idx="17" type="body"/>
          </p:nvPr>
        </p:nvSpPr>
        <p:spPr>
          <a:xfrm>
            <a:off x="4174676" y="2005841"/>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01" name="Google Shape;3601;p267"/>
          <p:cNvSpPr txBox="1"/>
          <p:nvPr>
            <p:ph idx="18" type="body"/>
          </p:nvPr>
        </p:nvSpPr>
        <p:spPr>
          <a:xfrm>
            <a:off x="4174676" y="2178296"/>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02" name="Google Shape;3602;p267"/>
          <p:cNvSpPr/>
          <p:nvPr>
            <p:ph idx="19" type="chart"/>
          </p:nvPr>
        </p:nvSpPr>
        <p:spPr>
          <a:xfrm>
            <a:off x="305991" y="1423374"/>
            <a:ext cx="3279000" cy="1979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3603" name="Shape 3603"/>
        <p:cNvGrpSpPr/>
        <p:nvPr/>
      </p:nvGrpSpPr>
      <p:grpSpPr>
        <a:xfrm>
          <a:off x="0" y="0"/>
          <a:ext cx="0" cy="0"/>
          <a:chOff x="0" y="0"/>
          <a:chExt cx="0" cy="0"/>
        </a:xfrm>
      </p:grpSpPr>
      <p:sp>
        <p:nvSpPr>
          <p:cNvPr id="3604" name="Google Shape;3604;p26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05" name="Google Shape;3605;p268"/>
          <p:cNvSpPr txBox="1"/>
          <p:nvPr>
            <p:ph idx="1" type="body"/>
          </p:nvPr>
        </p:nvSpPr>
        <p:spPr>
          <a:xfrm>
            <a:off x="5492353" y="2278856"/>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06" name="Google Shape;3606;p268"/>
          <p:cNvSpPr txBox="1"/>
          <p:nvPr>
            <p:ph idx="2" type="body"/>
          </p:nvPr>
        </p:nvSpPr>
        <p:spPr>
          <a:xfrm>
            <a:off x="5492353" y="2701994"/>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07" name="Google Shape;3607;p268"/>
          <p:cNvSpPr txBox="1"/>
          <p:nvPr>
            <p:ph idx="3" type="body"/>
          </p:nvPr>
        </p:nvSpPr>
        <p:spPr>
          <a:xfrm>
            <a:off x="5492353" y="3125131"/>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08" name="Google Shape;3608;p268"/>
          <p:cNvSpPr txBox="1"/>
          <p:nvPr>
            <p:ph idx="4" type="body"/>
          </p:nvPr>
        </p:nvSpPr>
        <p:spPr>
          <a:xfrm>
            <a:off x="5492353" y="3548268"/>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09" name="Google Shape;3609;p268"/>
          <p:cNvSpPr txBox="1"/>
          <p:nvPr>
            <p:ph idx="5" type="body"/>
          </p:nvPr>
        </p:nvSpPr>
        <p:spPr>
          <a:xfrm>
            <a:off x="5492353" y="3971406"/>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10" name="Google Shape;3610;p26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611" name="Google Shape;3611;p26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612" name="Google Shape;3612;p268"/>
          <p:cNvSpPr txBox="1"/>
          <p:nvPr>
            <p:ph idx="6"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13" name="Google Shape;3613;p268"/>
          <p:cNvSpPr txBox="1"/>
          <p:nvPr>
            <p:ph idx="7"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14" name="Google Shape;3614;p268"/>
          <p:cNvSpPr/>
          <p:nvPr>
            <p:ph idx="8" type="chart"/>
          </p:nvPr>
        </p:nvSpPr>
        <p:spPr>
          <a:xfrm>
            <a:off x="305991" y="1754040"/>
            <a:ext cx="4673700" cy="2763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615" name="Google Shape;3615;p268"/>
          <p:cNvSpPr txBox="1"/>
          <p:nvPr>
            <p:ph idx="9" type="body"/>
          </p:nvPr>
        </p:nvSpPr>
        <p:spPr>
          <a:xfrm>
            <a:off x="7438643" y="2278856"/>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16" name="Google Shape;3616;p268"/>
          <p:cNvSpPr txBox="1"/>
          <p:nvPr>
            <p:ph idx="13" type="body"/>
          </p:nvPr>
        </p:nvSpPr>
        <p:spPr>
          <a:xfrm>
            <a:off x="7438643" y="2701994"/>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17" name="Google Shape;3617;p268"/>
          <p:cNvSpPr txBox="1"/>
          <p:nvPr>
            <p:ph idx="14" type="body"/>
          </p:nvPr>
        </p:nvSpPr>
        <p:spPr>
          <a:xfrm>
            <a:off x="7438643" y="3125131"/>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18" name="Google Shape;3618;p268"/>
          <p:cNvSpPr txBox="1"/>
          <p:nvPr>
            <p:ph idx="15" type="body"/>
          </p:nvPr>
        </p:nvSpPr>
        <p:spPr>
          <a:xfrm>
            <a:off x="7438643" y="3548268"/>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19" name="Google Shape;3619;p268"/>
          <p:cNvSpPr txBox="1"/>
          <p:nvPr>
            <p:ph idx="16" type="body"/>
          </p:nvPr>
        </p:nvSpPr>
        <p:spPr>
          <a:xfrm>
            <a:off x="7438643" y="3971406"/>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3620" name="Shape 3620"/>
        <p:cNvGrpSpPr/>
        <p:nvPr/>
      </p:nvGrpSpPr>
      <p:grpSpPr>
        <a:xfrm>
          <a:off x="0" y="0"/>
          <a:ext cx="0" cy="0"/>
          <a:chOff x="0" y="0"/>
          <a:chExt cx="0" cy="0"/>
        </a:xfrm>
      </p:grpSpPr>
      <p:sp>
        <p:nvSpPr>
          <p:cNvPr id="3621" name="Google Shape;3621;p26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22" name="Google Shape;3622;p26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623" name="Google Shape;3623;p26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624" name="Google Shape;3624;p269"/>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25" name="Google Shape;3625;p269"/>
          <p:cNvSpPr/>
          <p:nvPr>
            <p:ph idx="2" type="chart"/>
          </p:nvPr>
        </p:nvSpPr>
        <p:spPr>
          <a:xfrm>
            <a:off x="305990" y="1360885"/>
            <a:ext cx="8532000" cy="291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3626" name="Shape 3626"/>
        <p:cNvGrpSpPr/>
        <p:nvPr/>
      </p:nvGrpSpPr>
      <p:grpSpPr>
        <a:xfrm>
          <a:off x="0" y="0"/>
          <a:ext cx="0" cy="0"/>
          <a:chOff x="0" y="0"/>
          <a:chExt cx="0" cy="0"/>
        </a:xfrm>
      </p:grpSpPr>
      <p:sp>
        <p:nvSpPr>
          <p:cNvPr id="3627" name="Google Shape;3627;p27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28" name="Google Shape;3628;p270"/>
          <p:cNvSpPr/>
          <p:nvPr/>
        </p:nvSpPr>
        <p:spPr>
          <a:xfrm>
            <a:off x="2254713"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3629" name="Google Shape;3629;p270"/>
          <p:cNvSpPr/>
          <p:nvPr/>
        </p:nvSpPr>
        <p:spPr>
          <a:xfrm>
            <a:off x="5338991"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3630" name="Google Shape;3630;p270"/>
          <p:cNvSpPr/>
          <p:nvPr>
            <p:ph idx="2" type="pic"/>
          </p:nvPr>
        </p:nvSpPr>
        <p:spPr>
          <a:xfrm>
            <a:off x="2374334" y="1534915"/>
            <a:ext cx="1322700" cy="1322700"/>
          </a:xfrm>
          <a:prstGeom prst="rect">
            <a:avLst/>
          </a:prstGeom>
          <a:solidFill>
            <a:srgbClr val="DDE6EF"/>
          </a:solidFill>
          <a:ln>
            <a:noFill/>
          </a:ln>
        </p:spPr>
      </p:sp>
      <p:sp>
        <p:nvSpPr>
          <p:cNvPr id="3631" name="Google Shape;3631;p270"/>
          <p:cNvSpPr/>
          <p:nvPr>
            <p:ph idx="3" type="pic"/>
          </p:nvPr>
        </p:nvSpPr>
        <p:spPr>
          <a:xfrm>
            <a:off x="5455995" y="1534915"/>
            <a:ext cx="1322700" cy="1322700"/>
          </a:xfrm>
          <a:prstGeom prst="rect">
            <a:avLst/>
          </a:prstGeom>
          <a:solidFill>
            <a:srgbClr val="DDE6EF"/>
          </a:solidFill>
          <a:ln>
            <a:noFill/>
          </a:ln>
        </p:spPr>
      </p:sp>
      <p:sp>
        <p:nvSpPr>
          <p:cNvPr id="3632" name="Google Shape;3632;p27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633" name="Google Shape;3633;p27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634" name="Google Shape;3634;p270"/>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35" name="Google Shape;3635;p270"/>
          <p:cNvSpPr txBox="1"/>
          <p:nvPr>
            <p:ph idx="4" type="body"/>
          </p:nvPr>
        </p:nvSpPr>
        <p:spPr>
          <a:xfrm>
            <a:off x="1851226"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36" name="Google Shape;3636;p270"/>
          <p:cNvSpPr txBox="1"/>
          <p:nvPr>
            <p:ph idx="5" type="body"/>
          </p:nvPr>
        </p:nvSpPr>
        <p:spPr>
          <a:xfrm>
            <a:off x="1851226"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37" name="Google Shape;3637;p270"/>
          <p:cNvSpPr txBox="1"/>
          <p:nvPr>
            <p:ph idx="6" type="body"/>
          </p:nvPr>
        </p:nvSpPr>
        <p:spPr>
          <a:xfrm>
            <a:off x="1851226"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38" name="Google Shape;3638;p270"/>
          <p:cNvSpPr txBox="1"/>
          <p:nvPr>
            <p:ph idx="7" type="body"/>
          </p:nvPr>
        </p:nvSpPr>
        <p:spPr>
          <a:xfrm>
            <a:off x="4930445"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39" name="Google Shape;3639;p270"/>
          <p:cNvSpPr txBox="1"/>
          <p:nvPr>
            <p:ph idx="8" type="body"/>
          </p:nvPr>
        </p:nvSpPr>
        <p:spPr>
          <a:xfrm>
            <a:off x="4930445"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40" name="Google Shape;3640;p270"/>
          <p:cNvSpPr txBox="1"/>
          <p:nvPr>
            <p:ph idx="9" type="body"/>
          </p:nvPr>
        </p:nvSpPr>
        <p:spPr>
          <a:xfrm>
            <a:off x="4930445"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3641" name="Shape 3641"/>
        <p:cNvGrpSpPr/>
        <p:nvPr/>
      </p:nvGrpSpPr>
      <p:grpSpPr>
        <a:xfrm>
          <a:off x="0" y="0"/>
          <a:ext cx="0" cy="0"/>
          <a:chOff x="0" y="0"/>
          <a:chExt cx="0" cy="0"/>
        </a:xfrm>
      </p:grpSpPr>
      <p:sp>
        <p:nvSpPr>
          <p:cNvPr id="3642" name="Google Shape;3642;p27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43" name="Google Shape;3643;p271"/>
          <p:cNvSpPr/>
          <p:nvPr/>
        </p:nvSpPr>
        <p:spPr>
          <a:xfrm>
            <a:off x="709478"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3644" name="Google Shape;3644;p271"/>
          <p:cNvSpPr/>
          <p:nvPr/>
        </p:nvSpPr>
        <p:spPr>
          <a:xfrm>
            <a:off x="3793757"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3645" name="Google Shape;3645;p271"/>
          <p:cNvSpPr/>
          <p:nvPr/>
        </p:nvSpPr>
        <p:spPr>
          <a:xfrm>
            <a:off x="6878035"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3646" name="Google Shape;3646;p271"/>
          <p:cNvSpPr/>
          <p:nvPr>
            <p:ph idx="2" type="pic"/>
          </p:nvPr>
        </p:nvSpPr>
        <p:spPr>
          <a:xfrm>
            <a:off x="829099" y="1534915"/>
            <a:ext cx="1322700" cy="1322700"/>
          </a:xfrm>
          <a:prstGeom prst="rect">
            <a:avLst/>
          </a:prstGeom>
          <a:solidFill>
            <a:srgbClr val="DDE6EF"/>
          </a:solidFill>
          <a:ln>
            <a:noFill/>
          </a:ln>
        </p:spPr>
      </p:sp>
      <p:sp>
        <p:nvSpPr>
          <p:cNvPr id="3647" name="Google Shape;3647;p271"/>
          <p:cNvSpPr/>
          <p:nvPr>
            <p:ph idx="3" type="pic"/>
          </p:nvPr>
        </p:nvSpPr>
        <p:spPr>
          <a:xfrm>
            <a:off x="3910760" y="1534915"/>
            <a:ext cx="1322700" cy="1322700"/>
          </a:xfrm>
          <a:prstGeom prst="rect">
            <a:avLst/>
          </a:prstGeom>
          <a:solidFill>
            <a:srgbClr val="DDE6EF"/>
          </a:solidFill>
          <a:ln>
            <a:noFill/>
          </a:ln>
        </p:spPr>
      </p:sp>
      <p:sp>
        <p:nvSpPr>
          <p:cNvPr id="3648" name="Google Shape;3648;p271"/>
          <p:cNvSpPr/>
          <p:nvPr>
            <p:ph idx="4" type="pic"/>
          </p:nvPr>
        </p:nvSpPr>
        <p:spPr>
          <a:xfrm>
            <a:off x="6992422" y="1534915"/>
            <a:ext cx="1322700" cy="1322700"/>
          </a:xfrm>
          <a:prstGeom prst="rect">
            <a:avLst/>
          </a:prstGeom>
          <a:solidFill>
            <a:srgbClr val="DDE6EF"/>
          </a:solidFill>
          <a:ln>
            <a:noFill/>
          </a:ln>
        </p:spPr>
      </p:sp>
      <p:sp>
        <p:nvSpPr>
          <p:cNvPr id="3649" name="Google Shape;3649;p27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650" name="Google Shape;3650;p27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651" name="Google Shape;3651;p271"/>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52" name="Google Shape;3652;p271"/>
          <p:cNvSpPr txBox="1"/>
          <p:nvPr>
            <p:ph idx="5" type="body"/>
          </p:nvPr>
        </p:nvSpPr>
        <p:spPr>
          <a:xfrm>
            <a:off x="305991"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53" name="Google Shape;3653;p271"/>
          <p:cNvSpPr txBox="1"/>
          <p:nvPr>
            <p:ph idx="6" type="body"/>
          </p:nvPr>
        </p:nvSpPr>
        <p:spPr>
          <a:xfrm>
            <a:off x="305991"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54" name="Google Shape;3654;p271"/>
          <p:cNvSpPr txBox="1"/>
          <p:nvPr>
            <p:ph idx="7" type="body"/>
          </p:nvPr>
        </p:nvSpPr>
        <p:spPr>
          <a:xfrm>
            <a:off x="305991"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55" name="Google Shape;3655;p271"/>
          <p:cNvSpPr txBox="1"/>
          <p:nvPr>
            <p:ph idx="8" type="body"/>
          </p:nvPr>
        </p:nvSpPr>
        <p:spPr>
          <a:xfrm>
            <a:off x="3385211"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56" name="Google Shape;3656;p271"/>
          <p:cNvSpPr txBox="1"/>
          <p:nvPr>
            <p:ph idx="9" type="body"/>
          </p:nvPr>
        </p:nvSpPr>
        <p:spPr>
          <a:xfrm>
            <a:off x="3385211"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57" name="Google Shape;3657;p271"/>
          <p:cNvSpPr txBox="1"/>
          <p:nvPr>
            <p:ph idx="13" type="body"/>
          </p:nvPr>
        </p:nvSpPr>
        <p:spPr>
          <a:xfrm>
            <a:off x="3385211"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58" name="Google Shape;3658;p271"/>
          <p:cNvSpPr txBox="1"/>
          <p:nvPr>
            <p:ph idx="14" type="body"/>
          </p:nvPr>
        </p:nvSpPr>
        <p:spPr>
          <a:xfrm>
            <a:off x="6464430"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59" name="Google Shape;3659;p271"/>
          <p:cNvSpPr txBox="1"/>
          <p:nvPr>
            <p:ph idx="15" type="body"/>
          </p:nvPr>
        </p:nvSpPr>
        <p:spPr>
          <a:xfrm>
            <a:off x="6464430"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60" name="Google Shape;3660;p271"/>
          <p:cNvSpPr txBox="1"/>
          <p:nvPr>
            <p:ph idx="16" type="body"/>
          </p:nvPr>
        </p:nvSpPr>
        <p:spPr>
          <a:xfrm>
            <a:off x="6464430"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3661" name="Shape 3661"/>
        <p:cNvGrpSpPr/>
        <p:nvPr/>
      </p:nvGrpSpPr>
      <p:grpSpPr>
        <a:xfrm>
          <a:off x="0" y="0"/>
          <a:ext cx="0" cy="0"/>
          <a:chOff x="0" y="0"/>
          <a:chExt cx="0" cy="0"/>
        </a:xfrm>
      </p:grpSpPr>
      <p:sp>
        <p:nvSpPr>
          <p:cNvPr id="3662" name="Google Shape;3662;p272"/>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63" name="Google Shape;3663;p272"/>
          <p:cNvSpPr/>
          <p:nvPr/>
        </p:nvSpPr>
        <p:spPr>
          <a:xfrm rot="10800000">
            <a:off x="-161" y="-60442"/>
            <a:ext cx="3270900" cy="5268000"/>
          </a:xfrm>
          <a:prstGeom prst="rect">
            <a:avLst/>
          </a:prstGeom>
          <a:blipFill rotWithShape="1">
            <a:blip r:embed="rId3">
              <a:alphaModFix/>
            </a:blip>
            <a:stretch>
              <a:fillRect b="959" l="0" r="0" t="131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64" name="Google Shape;3664;p272"/>
          <p:cNvSpPr/>
          <p:nvPr/>
        </p:nvSpPr>
        <p:spPr>
          <a:xfrm>
            <a:off x="0"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65" name="Google Shape;3665;p272"/>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66" name="Google Shape;3666;p272"/>
          <p:cNvSpPr/>
          <p:nvPr/>
        </p:nvSpPr>
        <p:spPr>
          <a:xfrm>
            <a:off x="0" y="0"/>
            <a:ext cx="3270900" cy="5143500"/>
          </a:xfrm>
          <a:prstGeom prst="rect">
            <a:avLst/>
          </a:prstGeom>
          <a:solidFill>
            <a:srgbClr val="00527C">
              <a:alpha val="451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667" name="Google Shape;3667;p272"/>
          <p:cNvGrpSpPr/>
          <p:nvPr/>
        </p:nvGrpSpPr>
        <p:grpSpPr>
          <a:xfrm>
            <a:off x="2101490" y="706901"/>
            <a:ext cx="2338496" cy="2326039"/>
            <a:chOff x="2801987" y="1211475"/>
            <a:chExt cx="3117995" cy="3101385"/>
          </a:xfrm>
        </p:grpSpPr>
        <p:sp>
          <p:nvSpPr>
            <p:cNvPr id="3668" name="Google Shape;3668;p272"/>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69" name="Google Shape;3669;p272"/>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70" name="Google Shape;3670;p272"/>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pic>
        <p:nvPicPr>
          <p:cNvPr id="3671" name="Google Shape;3671;p272"/>
          <p:cNvPicPr preferRelativeResize="0"/>
          <p:nvPr/>
        </p:nvPicPr>
        <p:blipFill rotWithShape="1">
          <a:blip r:embed="rId5">
            <a:alphaModFix/>
          </a:blip>
          <a:srcRect b="0" l="0" r="0" t="0"/>
          <a:stretch/>
        </p:blipFill>
        <p:spPr>
          <a:xfrm>
            <a:off x="861675" y="4137449"/>
            <a:ext cx="1956888" cy="652296"/>
          </a:xfrm>
          <a:prstGeom prst="rect">
            <a:avLst/>
          </a:prstGeom>
          <a:noFill/>
          <a:ln>
            <a:noFill/>
          </a:ln>
        </p:spPr>
      </p:pic>
      <p:sp>
        <p:nvSpPr>
          <p:cNvPr id="3672" name="Google Shape;3672;p272"/>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73" name="Google Shape;3673;p272"/>
          <p:cNvSpPr txBox="1"/>
          <p:nvPr>
            <p:ph idx="1" type="body"/>
          </p:nvPr>
        </p:nvSpPr>
        <p:spPr>
          <a:xfrm>
            <a:off x="4394080" y="876939"/>
            <a:ext cx="40650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3674" name="Google Shape;3674;p272"/>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3675" name="Google Shape;3675;p272"/>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©2023 Vecteris - For internal use only. Do not distribute.</a:t>
            </a:r>
            <a:endParaRPr b="0" i="0" sz="1200" u="none" cap="none" strike="noStrike">
              <a:solidFill>
                <a:schemeClr val="accent2"/>
              </a:solidFill>
              <a:latin typeface="Arial"/>
              <a:ea typeface="Arial"/>
              <a:cs typeface="Arial"/>
              <a:sym typeface="Arial"/>
            </a:endParaRPr>
          </a:p>
        </p:txBody>
      </p:sp>
      <p:sp>
        <p:nvSpPr>
          <p:cNvPr id="3676" name="Google Shape;3676;p272"/>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3677" name="Google Shape;3677;p272"/>
          <p:cNvSpPr txBox="1"/>
          <p:nvPr>
            <p:ph idx="2" type="body"/>
          </p:nvPr>
        </p:nvSpPr>
        <p:spPr>
          <a:xfrm>
            <a:off x="4394080" y="3759376"/>
            <a:ext cx="26394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548">
          <p15:clr>
            <a:srgbClr val="FBAE40"/>
          </p15:clr>
        </p15:guide>
        <p15:guide id="2" pos="2063">
          <p15:clr>
            <a:srgbClr val="FBAE40"/>
          </p15:clr>
        </p15:guide>
        <p15:guide id="3" orient="horz" pos="2947">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3678" name="Shape 3678"/>
        <p:cNvGrpSpPr/>
        <p:nvPr/>
      </p:nvGrpSpPr>
      <p:grpSpPr>
        <a:xfrm>
          <a:off x="0" y="0"/>
          <a:ext cx="0" cy="0"/>
          <a:chOff x="0" y="0"/>
          <a:chExt cx="0" cy="0"/>
        </a:xfrm>
      </p:grpSpPr>
      <p:sp>
        <p:nvSpPr>
          <p:cNvPr id="3679" name="Google Shape;3679;p273"/>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80" name="Google Shape;3680;p273"/>
          <p:cNvSpPr/>
          <p:nvPr/>
        </p:nvSpPr>
        <p:spPr>
          <a:xfrm rot="10800000">
            <a:off x="-161" y="-60442"/>
            <a:ext cx="3270900" cy="5268000"/>
          </a:xfrm>
          <a:prstGeom prst="rect">
            <a:avLst/>
          </a:prstGeom>
          <a:blipFill rotWithShape="1">
            <a:blip r:embed="rId3">
              <a:alphaModFix/>
            </a:blip>
            <a:stretch>
              <a:fillRect b="959" l="0" r="0" t="131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81" name="Google Shape;3681;p273"/>
          <p:cNvSpPr/>
          <p:nvPr/>
        </p:nvSpPr>
        <p:spPr>
          <a:xfrm>
            <a:off x="0"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82" name="Google Shape;3682;p273"/>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83" name="Google Shape;3683;p273"/>
          <p:cNvSpPr/>
          <p:nvPr/>
        </p:nvSpPr>
        <p:spPr>
          <a:xfrm>
            <a:off x="0" y="0"/>
            <a:ext cx="3270900" cy="5143500"/>
          </a:xfrm>
          <a:prstGeom prst="rect">
            <a:avLst/>
          </a:prstGeom>
          <a:solidFill>
            <a:srgbClr val="00527C">
              <a:alpha val="451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684" name="Google Shape;3684;p273"/>
          <p:cNvGrpSpPr/>
          <p:nvPr/>
        </p:nvGrpSpPr>
        <p:grpSpPr>
          <a:xfrm>
            <a:off x="2101490" y="706901"/>
            <a:ext cx="2338496" cy="2326039"/>
            <a:chOff x="2801987" y="1211475"/>
            <a:chExt cx="3117995" cy="3101385"/>
          </a:xfrm>
        </p:grpSpPr>
        <p:sp>
          <p:nvSpPr>
            <p:cNvPr id="3685" name="Google Shape;3685;p273"/>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86" name="Google Shape;3686;p273"/>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687" name="Google Shape;3687;p273"/>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88" name="Google Shape;3688;p273"/>
          <p:cNvSpPr txBox="1"/>
          <p:nvPr>
            <p:ph idx="1" type="body"/>
          </p:nvPr>
        </p:nvSpPr>
        <p:spPr>
          <a:xfrm>
            <a:off x="4394080" y="3759376"/>
            <a:ext cx="26394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89" name="Google Shape;3689;p273"/>
          <p:cNvSpPr txBox="1"/>
          <p:nvPr>
            <p:ph idx="2" type="body"/>
          </p:nvPr>
        </p:nvSpPr>
        <p:spPr>
          <a:xfrm>
            <a:off x="4394080" y="876939"/>
            <a:ext cx="40650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3690" name="Google Shape;3690;p273"/>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3691" name="Google Shape;3691;p273"/>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©2023 Vecteris - For internal use only. Do not distribute.</a:t>
            </a:r>
            <a:endParaRPr b="0" i="0" sz="1200" u="none" cap="none" strike="noStrike">
              <a:solidFill>
                <a:schemeClr val="accent2"/>
              </a:solidFill>
              <a:latin typeface="Arial"/>
              <a:ea typeface="Arial"/>
              <a:cs typeface="Arial"/>
              <a:sym typeface="Arial"/>
            </a:endParaRPr>
          </a:p>
        </p:txBody>
      </p:sp>
      <p:sp>
        <p:nvSpPr>
          <p:cNvPr id="3692" name="Google Shape;3692;p273"/>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3693" name="Google Shape;3693;p273"/>
          <p:cNvPicPr preferRelativeResize="0"/>
          <p:nvPr/>
        </p:nvPicPr>
        <p:blipFill rotWithShape="1">
          <a:blip r:embed="rId5">
            <a:alphaModFix/>
          </a:blip>
          <a:srcRect b="0" l="0" r="0" t="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312" name="Shape 312"/>
        <p:cNvGrpSpPr/>
        <p:nvPr/>
      </p:nvGrpSpPr>
      <p:grpSpPr>
        <a:xfrm>
          <a:off x="0" y="0"/>
          <a:ext cx="0" cy="0"/>
          <a:chOff x="0" y="0"/>
          <a:chExt cx="0" cy="0"/>
        </a:xfrm>
      </p:grpSpPr>
      <p:sp>
        <p:nvSpPr>
          <p:cNvPr id="313" name="Google Shape;313;p2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4" name="Google Shape;314;p28"/>
          <p:cNvSpPr/>
          <p:nvPr>
            <p:ph idx="2" type="pic"/>
          </p:nvPr>
        </p:nvSpPr>
        <p:spPr>
          <a:xfrm>
            <a:off x="4715171" y="1279847"/>
            <a:ext cx="1954200" cy="2196900"/>
          </a:xfrm>
          <a:prstGeom prst="rect">
            <a:avLst/>
          </a:prstGeom>
          <a:solidFill>
            <a:srgbClr val="DDE6EF"/>
          </a:solidFill>
          <a:ln>
            <a:noFill/>
          </a:ln>
        </p:spPr>
      </p:sp>
      <p:sp>
        <p:nvSpPr>
          <p:cNvPr id="315" name="Google Shape;315;p28"/>
          <p:cNvSpPr/>
          <p:nvPr>
            <p:ph idx="3" type="pic"/>
          </p:nvPr>
        </p:nvSpPr>
        <p:spPr>
          <a:xfrm>
            <a:off x="6879914" y="1279847"/>
            <a:ext cx="1954200" cy="2196900"/>
          </a:xfrm>
          <a:prstGeom prst="rect">
            <a:avLst/>
          </a:prstGeom>
          <a:solidFill>
            <a:srgbClr val="DDE6EF"/>
          </a:solidFill>
          <a:ln>
            <a:noFill/>
          </a:ln>
        </p:spPr>
      </p:sp>
      <p:sp>
        <p:nvSpPr>
          <p:cNvPr id="316" name="Google Shape;316;p2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17" name="Google Shape;317;p2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18" name="Google Shape;318;p2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9" name="Google Shape;319;p28"/>
          <p:cNvSpPr txBox="1"/>
          <p:nvPr>
            <p:ph idx="4" type="body"/>
          </p:nvPr>
        </p:nvSpPr>
        <p:spPr>
          <a:xfrm>
            <a:off x="308815" y="1287743"/>
            <a:ext cx="4096800" cy="715500"/>
          </a:xfrm>
          <a:prstGeom prst="rect">
            <a:avLst/>
          </a:prstGeom>
          <a:noFill/>
          <a:ln>
            <a:noFill/>
          </a:ln>
        </p:spPr>
        <p:txBody>
          <a:bodyPr anchorCtr="0" anchor="t" bIns="34275" lIns="6750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20" name="Google Shape;320;p28"/>
          <p:cNvCxnSpPr/>
          <p:nvPr/>
        </p:nvCxnSpPr>
        <p:spPr>
          <a:xfrm>
            <a:off x="1014366" y="2922803"/>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321" name="Google Shape;321;p28"/>
          <p:cNvCxnSpPr/>
          <p:nvPr/>
        </p:nvCxnSpPr>
        <p:spPr>
          <a:xfrm>
            <a:off x="1014366" y="3638421"/>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322" name="Google Shape;322;p28"/>
          <p:cNvSpPr/>
          <p:nvPr>
            <p:ph idx="5" type="pic"/>
          </p:nvPr>
        </p:nvSpPr>
        <p:spPr>
          <a:xfrm>
            <a:off x="386954" y="2335789"/>
            <a:ext cx="279900" cy="279900"/>
          </a:xfrm>
          <a:prstGeom prst="rect">
            <a:avLst/>
          </a:prstGeom>
          <a:solidFill>
            <a:srgbClr val="DDE6EF"/>
          </a:solidFill>
          <a:ln>
            <a:noFill/>
          </a:ln>
        </p:spPr>
      </p:sp>
      <p:sp>
        <p:nvSpPr>
          <p:cNvPr id="323" name="Google Shape;323;p28"/>
          <p:cNvSpPr/>
          <p:nvPr>
            <p:ph idx="6" type="pic"/>
          </p:nvPr>
        </p:nvSpPr>
        <p:spPr>
          <a:xfrm>
            <a:off x="386954" y="3138360"/>
            <a:ext cx="279900" cy="279900"/>
          </a:xfrm>
          <a:prstGeom prst="rect">
            <a:avLst/>
          </a:prstGeom>
          <a:solidFill>
            <a:srgbClr val="DDE6EF"/>
          </a:solidFill>
          <a:ln>
            <a:noFill/>
          </a:ln>
        </p:spPr>
      </p:sp>
      <p:sp>
        <p:nvSpPr>
          <p:cNvPr id="324" name="Google Shape;324;p28"/>
          <p:cNvSpPr/>
          <p:nvPr>
            <p:ph idx="7" type="pic"/>
          </p:nvPr>
        </p:nvSpPr>
        <p:spPr>
          <a:xfrm>
            <a:off x="386954" y="3940931"/>
            <a:ext cx="279900" cy="279900"/>
          </a:xfrm>
          <a:prstGeom prst="rect">
            <a:avLst/>
          </a:prstGeom>
          <a:solidFill>
            <a:srgbClr val="DDE6EF"/>
          </a:solidFill>
          <a:ln>
            <a:noFill/>
          </a:ln>
        </p:spPr>
      </p:sp>
      <p:sp>
        <p:nvSpPr>
          <p:cNvPr id="325" name="Google Shape;325;p28"/>
          <p:cNvSpPr txBox="1"/>
          <p:nvPr>
            <p:ph idx="8" type="body"/>
          </p:nvPr>
        </p:nvSpPr>
        <p:spPr>
          <a:xfrm>
            <a:off x="1014366" y="2281347"/>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6" name="Google Shape;326;p28"/>
          <p:cNvSpPr txBox="1"/>
          <p:nvPr>
            <p:ph idx="9" type="body"/>
          </p:nvPr>
        </p:nvSpPr>
        <p:spPr>
          <a:xfrm>
            <a:off x="1014366" y="3100563"/>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7" name="Google Shape;327;p28"/>
          <p:cNvSpPr txBox="1"/>
          <p:nvPr>
            <p:ph idx="13" type="body"/>
          </p:nvPr>
        </p:nvSpPr>
        <p:spPr>
          <a:xfrm>
            <a:off x="1014366" y="3900780"/>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8" name="Google Shape;328;p28"/>
          <p:cNvSpPr txBox="1"/>
          <p:nvPr>
            <p:ph idx="14" type="body"/>
          </p:nvPr>
        </p:nvSpPr>
        <p:spPr>
          <a:xfrm>
            <a:off x="4714875"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9" name="Google Shape;329;p28"/>
          <p:cNvSpPr txBox="1"/>
          <p:nvPr>
            <p:ph idx="15" type="body"/>
          </p:nvPr>
        </p:nvSpPr>
        <p:spPr>
          <a:xfrm>
            <a:off x="6879618"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3694" name="Shape 3694"/>
        <p:cNvGrpSpPr/>
        <p:nvPr/>
      </p:nvGrpSpPr>
      <p:grpSpPr>
        <a:xfrm>
          <a:off x="0" y="0"/>
          <a:ext cx="0" cy="0"/>
          <a:chOff x="0" y="0"/>
          <a:chExt cx="0" cy="0"/>
        </a:xfrm>
      </p:grpSpPr>
      <p:sp>
        <p:nvSpPr>
          <p:cNvPr id="3695" name="Google Shape;3695;p274"/>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3696" name="Google Shape;3696;p274"/>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3697" name="Google Shape;3697;p274"/>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3698" name="Google Shape;3698;p274"/>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3699" name="Google Shape;3699;p274"/>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3700" name="Google Shape;3700;p274"/>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3701" name="Google Shape;3701;p274"/>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3702" name="Google Shape;3702;p274"/>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3703" name="Google Shape;3703;p274"/>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3704" name="Google Shape;3704;p274"/>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3705" name="Google Shape;3705;p274"/>
          <p:cNvSpPr/>
          <p:nvPr/>
        </p:nvSpPr>
        <p:spPr>
          <a:xfrm>
            <a:off x="1383694" y="1566741"/>
            <a:ext cx="5360100" cy="2001600"/>
          </a:xfrm>
          <a:prstGeom prst="rect">
            <a:avLst/>
          </a:prstGeom>
          <a:no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706" name="Google Shape;3706;p274"/>
          <p:cNvSpPr txBox="1"/>
          <p:nvPr>
            <p:ph idx="1" type="body"/>
          </p:nvPr>
        </p:nvSpPr>
        <p:spPr>
          <a:xfrm>
            <a:off x="2228350" y="1715616"/>
            <a:ext cx="4324800" cy="1681800"/>
          </a:xfrm>
          <a:prstGeom prst="rect">
            <a:avLst/>
          </a:prstGeom>
          <a:noFill/>
          <a:ln>
            <a:noFill/>
          </a:ln>
        </p:spPr>
        <p:txBody>
          <a:bodyPr anchorCtr="0" anchor="ctr" bIns="34275" lIns="68575" spcFirstLastPara="1" rIns="68575" wrap="square" tIns="34275">
            <a:noAutofit/>
          </a:bodyPr>
          <a:lstStyle>
            <a:lvl1pPr indent="-228600" lvl="0" marL="457200" marR="0" rtl="0" algn="l">
              <a:lnSpc>
                <a:spcPct val="90000"/>
              </a:lnSpc>
              <a:spcBef>
                <a:spcPts val="0"/>
              </a:spcBef>
              <a:spcAft>
                <a:spcPts val="0"/>
              </a:spcAft>
              <a:buClr>
                <a:schemeClr val="accent2"/>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07" name="Google Shape;3707;p274"/>
          <p:cNvSpPr txBox="1"/>
          <p:nvPr>
            <p:ph idx="2" type="body"/>
          </p:nvPr>
        </p:nvSpPr>
        <p:spPr>
          <a:xfrm>
            <a:off x="2118884" y="3733896"/>
            <a:ext cx="399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grpSp>
        <p:nvGrpSpPr>
          <p:cNvPr id="3708" name="Google Shape;3708;p274"/>
          <p:cNvGrpSpPr/>
          <p:nvPr/>
        </p:nvGrpSpPr>
        <p:grpSpPr>
          <a:xfrm>
            <a:off x="538085" y="1715616"/>
            <a:ext cx="1689564" cy="1805724"/>
            <a:chOff x="3233789" y="1621820"/>
            <a:chExt cx="2252751" cy="2407632"/>
          </a:xfrm>
        </p:grpSpPr>
        <p:sp>
          <p:nvSpPr>
            <p:cNvPr id="3709" name="Google Shape;3709;p274"/>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10" name="Google Shape;3710;p274"/>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2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3711" name="Shape 3711"/>
        <p:cNvGrpSpPr/>
        <p:nvPr/>
      </p:nvGrpSpPr>
      <p:grpSpPr>
        <a:xfrm>
          <a:off x="0" y="0"/>
          <a:ext cx="0" cy="0"/>
          <a:chOff x="0" y="0"/>
          <a:chExt cx="0" cy="0"/>
        </a:xfrm>
      </p:grpSpPr>
      <p:sp>
        <p:nvSpPr>
          <p:cNvPr id="3712" name="Google Shape;3712;p27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713" name="Google Shape;3713;p27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714" name="Google Shape;3714;p27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15" name="Google Shape;3715;p27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16" name="Google Shape;3716;p275"/>
          <p:cNvSpPr/>
          <p:nvPr/>
        </p:nvSpPr>
        <p:spPr>
          <a:xfrm>
            <a:off x="635590" y="1550102"/>
            <a:ext cx="25404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17" name="Google Shape;3717;p275"/>
          <p:cNvSpPr/>
          <p:nvPr/>
        </p:nvSpPr>
        <p:spPr>
          <a:xfrm>
            <a:off x="3396601" y="1550102"/>
            <a:ext cx="2350800" cy="2677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18" name="Google Shape;3718;p275"/>
          <p:cNvSpPr/>
          <p:nvPr/>
        </p:nvSpPr>
        <p:spPr>
          <a:xfrm>
            <a:off x="5967853" y="1550102"/>
            <a:ext cx="26106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19" name="Google Shape;3719;p275"/>
          <p:cNvSpPr/>
          <p:nvPr>
            <p:ph idx="2" type="pic"/>
          </p:nvPr>
        </p:nvSpPr>
        <p:spPr>
          <a:xfrm>
            <a:off x="1752511" y="1837515"/>
            <a:ext cx="298500" cy="298500"/>
          </a:xfrm>
          <a:prstGeom prst="rect">
            <a:avLst/>
          </a:prstGeom>
          <a:noFill/>
          <a:ln>
            <a:noFill/>
          </a:ln>
        </p:spPr>
      </p:sp>
      <p:sp>
        <p:nvSpPr>
          <p:cNvPr id="3720" name="Google Shape;3720;p275"/>
          <p:cNvSpPr/>
          <p:nvPr>
            <p:ph idx="3" type="pic"/>
          </p:nvPr>
        </p:nvSpPr>
        <p:spPr>
          <a:xfrm>
            <a:off x="7068702" y="1837515"/>
            <a:ext cx="298500" cy="298500"/>
          </a:xfrm>
          <a:prstGeom prst="rect">
            <a:avLst/>
          </a:prstGeom>
          <a:noFill/>
          <a:ln>
            <a:noFill/>
          </a:ln>
        </p:spPr>
      </p:sp>
      <p:sp>
        <p:nvSpPr>
          <p:cNvPr id="3721" name="Google Shape;3721;p275"/>
          <p:cNvSpPr/>
          <p:nvPr>
            <p:ph idx="4" type="pic"/>
          </p:nvPr>
        </p:nvSpPr>
        <p:spPr>
          <a:xfrm>
            <a:off x="4421933" y="1837515"/>
            <a:ext cx="298500" cy="298500"/>
          </a:xfrm>
          <a:prstGeom prst="rect">
            <a:avLst/>
          </a:prstGeom>
          <a:noFill/>
          <a:ln>
            <a:noFill/>
          </a:ln>
        </p:spPr>
      </p:sp>
      <p:sp>
        <p:nvSpPr>
          <p:cNvPr id="3722" name="Google Shape;3722;p275"/>
          <p:cNvSpPr txBox="1"/>
          <p:nvPr>
            <p:ph idx="5" type="body"/>
          </p:nvPr>
        </p:nvSpPr>
        <p:spPr>
          <a:xfrm>
            <a:off x="896747" y="2422922"/>
            <a:ext cx="2009700" cy="9456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23" name="Google Shape;3723;p275"/>
          <p:cNvSpPr txBox="1"/>
          <p:nvPr>
            <p:ph idx="6" type="body"/>
          </p:nvPr>
        </p:nvSpPr>
        <p:spPr>
          <a:xfrm>
            <a:off x="6216603" y="2422922"/>
            <a:ext cx="2009700" cy="9456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24" name="Google Shape;3724;p275"/>
          <p:cNvSpPr txBox="1"/>
          <p:nvPr>
            <p:ph idx="7" type="body"/>
          </p:nvPr>
        </p:nvSpPr>
        <p:spPr>
          <a:xfrm>
            <a:off x="3605940" y="2422922"/>
            <a:ext cx="2009700" cy="9456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25" name="Google Shape;3725;p275"/>
          <p:cNvSpPr txBox="1"/>
          <p:nvPr>
            <p:ph idx="8" type="body"/>
          </p:nvPr>
        </p:nvSpPr>
        <p:spPr>
          <a:xfrm>
            <a:off x="896747" y="3532914"/>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26" name="Google Shape;3726;p275"/>
          <p:cNvSpPr txBox="1"/>
          <p:nvPr>
            <p:ph idx="9" type="body"/>
          </p:nvPr>
        </p:nvSpPr>
        <p:spPr>
          <a:xfrm>
            <a:off x="896747" y="3691353"/>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27" name="Google Shape;3727;p275"/>
          <p:cNvSpPr txBox="1"/>
          <p:nvPr>
            <p:ph idx="13" type="body"/>
          </p:nvPr>
        </p:nvSpPr>
        <p:spPr>
          <a:xfrm>
            <a:off x="6216603" y="3532914"/>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28" name="Google Shape;3728;p275"/>
          <p:cNvSpPr txBox="1"/>
          <p:nvPr>
            <p:ph idx="14" type="body"/>
          </p:nvPr>
        </p:nvSpPr>
        <p:spPr>
          <a:xfrm>
            <a:off x="6216603" y="3691353"/>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29" name="Google Shape;3729;p275"/>
          <p:cNvSpPr txBox="1"/>
          <p:nvPr>
            <p:ph idx="15" type="body"/>
          </p:nvPr>
        </p:nvSpPr>
        <p:spPr>
          <a:xfrm>
            <a:off x="3605940" y="3532914"/>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900"/>
              <a:buNone/>
              <a:defRPr b="1"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30" name="Google Shape;3730;p275"/>
          <p:cNvSpPr txBox="1"/>
          <p:nvPr>
            <p:ph idx="16" type="body"/>
          </p:nvPr>
        </p:nvSpPr>
        <p:spPr>
          <a:xfrm>
            <a:off x="3605940" y="3691353"/>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3731" name="Shape 3731"/>
        <p:cNvGrpSpPr/>
        <p:nvPr/>
      </p:nvGrpSpPr>
      <p:grpSpPr>
        <a:xfrm>
          <a:off x="0" y="0"/>
          <a:ext cx="0" cy="0"/>
          <a:chOff x="0" y="0"/>
          <a:chExt cx="0" cy="0"/>
        </a:xfrm>
      </p:grpSpPr>
      <p:sp>
        <p:nvSpPr>
          <p:cNvPr id="3732" name="Google Shape;3732;p27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733" name="Google Shape;3733;p27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734" name="Google Shape;3734;p27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35" name="Google Shape;3735;p276"/>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36" name="Google Shape;3736;p276"/>
          <p:cNvSpPr/>
          <p:nvPr/>
        </p:nvSpPr>
        <p:spPr>
          <a:xfrm>
            <a:off x="0" y="1709382"/>
            <a:ext cx="9144000" cy="1903800"/>
          </a:xfrm>
          <a:prstGeom prst="rect">
            <a:avLst/>
          </a:prstGeom>
          <a:solidFill>
            <a:schemeClr val="dk2">
              <a:alpha val="8510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37" name="Google Shape;3737;p276"/>
          <p:cNvSpPr/>
          <p:nvPr>
            <p:ph idx="2" type="pic"/>
          </p:nvPr>
        </p:nvSpPr>
        <p:spPr>
          <a:xfrm>
            <a:off x="282859" y="2035965"/>
            <a:ext cx="1250700" cy="1250700"/>
          </a:xfrm>
          <a:prstGeom prst="ellipse">
            <a:avLst/>
          </a:prstGeom>
          <a:solidFill>
            <a:schemeClr val="lt1"/>
          </a:solidFill>
          <a:ln>
            <a:noFill/>
          </a:ln>
        </p:spPr>
      </p:sp>
      <p:sp>
        <p:nvSpPr>
          <p:cNvPr id="3738" name="Google Shape;3738;p276"/>
          <p:cNvSpPr txBox="1"/>
          <p:nvPr>
            <p:ph idx="3" type="body"/>
          </p:nvPr>
        </p:nvSpPr>
        <p:spPr>
          <a:xfrm>
            <a:off x="1935866" y="1985654"/>
            <a:ext cx="6484200" cy="7665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39" name="Google Shape;3739;p276"/>
          <p:cNvSpPr txBox="1"/>
          <p:nvPr>
            <p:ph idx="4" type="body"/>
          </p:nvPr>
        </p:nvSpPr>
        <p:spPr>
          <a:xfrm>
            <a:off x="1935866" y="3093524"/>
            <a:ext cx="6484200" cy="2817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3740" name="Shape 3740"/>
        <p:cNvGrpSpPr/>
        <p:nvPr/>
      </p:nvGrpSpPr>
      <p:grpSpPr>
        <a:xfrm>
          <a:off x="0" y="0"/>
          <a:ext cx="0" cy="0"/>
          <a:chOff x="0" y="0"/>
          <a:chExt cx="0" cy="0"/>
        </a:xfrm>
      </p:grpSpPr>
      <p:sp>
        <p:nvSpPr>
          <p:cNvPr id="3741" name="Google Shape;3741;p27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42" name="Google Shape;3742;p277"/>
          <p:cNvSpPr/>
          <p:nvPr>
            <p:ph idx="2" type="pic"/>
          </p:nvPr>
        </p:nvSpPr>
        <p:spPr>
          <a:xfrm>
            <a:off x="305870" y="1538622"/>
            <a:ext cx="2579100" cy="2479200"/>
          </a:xfrm>
          <a:prstGeom prst="rect">
            <a:avLst/>
          </a:prstGeom>
          <a:solidFill>
            <a:srgbClr val="DDE6EF"/>
          </a:solidFill>
          <a:ln>
            <a:noFill/>
          </a:ln>
        </p:spPr>
      </p:sp>
      <p:pic>
        <p:nvPicPr>
          <p:cNvPr id="3743" name="Google Shape;3743;p27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744" name="Google Shape;3744;p27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45" name="Google Shape;3745;p27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46" name="Google Shape;3746;p277"/>
          <p:cNvSpPr/>
          <p:nvPr/>
        </p:nvSpPr>
        <p:spPr>
          <a:xfrm>
            <a:off x="3182102" y="2895365"/>
            <a:ext cx="1748100" cy="1122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47" name="Google Shape;3747;p277"/>
          <p:cNvSpPr/>
          <p:nvPr/>
        </p:nvSpPr>
        <p:spPr>
          <a:xfrm>
            <a:off x="4930190" y="2895364"/>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48" name="Google Shape;3748;p277"/>
          <p:cNvSpPr/>
          <p:nvPr/>
        </p:nvSpPr>
        <p:spPr>
          <a:xfrm>
            <a:off x="3182102" y="1538622"/>
            <a:ext cx="1748100" cy="112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49" name="Google Shape;3749;p277"/>
          <p:cNvSpPr/>
          <p:nvPr/>
        </p:nvSpPr>
        <p:spPr>
          <a:xfrm>
            <a:off x="4930190" y="1538621"/>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50" name="Google Shape;3750;p277"/>
          <p:cNvSpPr/>
          <p:nvPr>
            <p:ph idx="3" type="pic"/>
          </p:nvPr>
        </p:nvSpPr>
        <p:spPr>
          <a:xfrm>
            <a:off x="3824422" y="1865372"/>
            <a:ext cx="463500" cy="463500"/>
          </a:xfrm>
          <a:prstGeom prst="rect">
            <a:avLst/>
          </a:prstGeom>
          <a:noFill/>
          <a:ln>
            <a:noFill/>
          </a:ln>
        </p:spPr>
      </p:sp>
      <p:sp>
        <p:nvSpPr>
          <p:cNvPr id="3751" name="Google Shape;3751;p277"/>
          <p:cNvSpPr/>
          <p:nvPr>
            <p:ph idx="4" type="pic"/>
          </p:nvPr>
        </p:nvSpPr>
        <p:spPr>
          <a:xfrm>
            <a:off x="3824422" y="3224829"/>
            <a:ext cx="463500" cy="463500"/>
          </a:xfrm>
          <a:prstGeom prst="rect">
            <a:avLst/>
          </a:prstGeom>
          <a:noFill/>
          <a:ln>
            <a:noFill/>
          </a:ln>
        </p:spPr>
      </p:sp>
      <p:sp>
        <p:nvSpPr>
          <p:cNvPr id="3752" name="Google Shape;3752;p277"/>
          <p:cNvSpPr txBox="1"/>
          <p:nvPr>
            <p:ph idx="5" type="body"/>
          </p:nvPr>
        </p:nvSpPr>
        <p:spPr>
          <a:xfrm>
            <a:off x="5303873" y="1642063"/>
            <a:ext cx="2857200" cy="6993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53" name="Google Shape;3753;p277"/>
          <p:cNvSpPr txBox="1"/>
          <p:nvPr>
            <p:ph idx="6" type="body"/>
          </p:nvPr>
        </p:nvSpPr>
        <p:spPr>
          <a:xfrm>
            <a:off x="5306063" y="2307275"/>
            <a:ext cx="2009700" cy="1941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54" name="Google Shape;3754;p277"/>
          <p:cNvSpPr txBox="1"/>
          <p:nvPr>
            <p:ph idx="7" type="body"/>
          </p:nvPr>
        </p:nvSpPr>
        <p:spPr>
          <a:xfrm>
            <a:off x="5303873" y="3000385"/>
            <a:ext cx="2857200" cy="6993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55" name="Google Shape;3755;p277"/>
          <p:cNvSpPr txBox="1"/>
          <p:nvPr>
            <p:ph idx="8" type="body"/>
          </p:nvPr>
        </p:nvSpPr>
        <p:spPr>
          <a:xfrm>
            <a:off x="5306063" y="3665596"/>
            <a:ext cx="2009700" cy="1941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900"/>
              <a:buNone/>
              <a:defRPr b="1" sz="9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756" name="Shape 3756"/>
        <p:cNvGrpSpPr/>
        <p:nvPr/>
      </p:nvGrpSpPr>
      <p:grpSpPr>
        <a:xfrm>
          <a:off x="0" y="0"/>
          <a:ext cx="0" cy="0"/>
          <a:chOff x="0" y="0"/>
          <a:chExt cx="0" cy="0"/>
        </a:xfrm>
      </p:grpSpPr>
      <p:sp>
        <p:nvSpPr>
          <p:cNvPr id="3757" name="Google Shape;3757;p27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758" name="Google Shape;3758;p27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759" name="Google Shape;3759;p278"/>
          <p:cNvSpPr/>
          <p:nvPr/>
        </p:nvSpPr>
        <p:spPr>
          <a:xfrm>
            <a:off x="386954"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760" name="Google Shape;3760;p278"/>
          <p:cNvSpPr/>
          <p:nvPr/>
        </p:nvSpPr>
        <p:spPr>
          <a:xfrm>
            <a:off x="2078251"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761" name="Google Shape;3761;p278"/>
          <p:cNvSpPr/>
          <p:nvPr/>
        </p:nvSpPr>
        <p:spPr>
          <a:xfrm>
            <a:off x="3769548"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762" name="Google Shape;3762;p278"/>
          <p:cNvSpPr/>
          <p:nvPr/>
        </p:nvSpPr>
        <p:spPr>
          <a:xfrm>
            <a:off x="5460845"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763" name="Google Shape;3763;p278"/>
          <p:cNvSpPr/>
          <p:nvPr/>
        </p:nvSpPr>
        <p:spPr>
          <a:xfrm>
            <a:off x="7152141" y="202057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764" name="Google Shape;3764;p278"/>
          <p:cNvSpPr txBox="1"/>
          <p:nvPr>
            <p:ph idx="1" type="body"/>
          </p:nvPr>
        </p:nvSpPr>
        <p:spPr>
          <a:xfrm>
            <a:off x="386954"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65" name="Google Shape;3765;p278"/>
          <p:cNvSpPr txBox="1"/>
          <p:nvPr>
            <p:ph idx="2" type="body"/>
          </p:nvPr>
        </p:nvSpPr>
        <p:spPr>
          <a:xfrm>
            <a:off x="386954"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66" name="Google Shape;3766;p278"/>
          <p:cNvSpPr txBox="1"/>
          <p:nvPr>
            <p:ph idx="3" type="body"/>
          </p:nvPr>
        </p:nvSpPr>
        <p:spPr>
          <a:xfrm>
            <a:off x="2083679"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67" name="Google Shape;3767;p278"/>
          <p:cNvSpPr txBox="1"/>
          <p:nvPr>
            <p:ph idx="4" type="body"/>
          </p:nvPr>
        </p:nvSpPr>
        <p:spPr>
          <a:xfrm>
            <a:off x="2083679"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68" name="Google Shape;3768;p278"/>
          <p:cNvSpPr txBox="1"/>
          <p:nvPr>
            <p:ph idx="5" type="body"/>
          </p:nvPr>
        </p:nvSpPr>
        <p:spPr>
          <a:xfrm>
            <a:off x="3764120"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69" name="Google Shape;3769;p278"/>
          <p:cNvSpPr txBox="1"/>
          <p:nvPr>
            <p:ph idx="6" type="body"/>
          </p:nvPr>
        </p:nvSpPr>
        <p:spPr>
          <a:xfrm>
            <a:off x="3764120"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70" name="Google Shape;3770;p278"/>
          <p:cNvSpPr txBox="1"/>
          <p:nvPr>
            <p:ph idx="7" type="body"/>
          </p:nvPr>
        </p:nvSpPr>
        <p:spPr>
          <a:xfrm>
            <a:off x="5455417"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71" name="Google Shape;3771;p278"/>
          <p:cNvSpPr txBox="1"/>
          <p:nvPr>
            <p:ph idx="8" type="body"/>
          </p:nvPr>
        </p:nvSpPr>
        <p:spPr>
          <a:xfrm>
            <a:off x="5455417"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72" name="Google Shape;3772;p278"/>
          <p:cNvSpPr txBox="1"/>
          <p:nvPr>
            <p:ph idx="9" type="body"/>
          </p:nvPr>
        </p:nvSpPr>
        <p:spPr>
          <a:xfrm>
            <a:off x="7146714"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73" name="Google Shape;3773;p278"/>
          <p:cNvSpPr txBox="1"/>
          <p:nvPr>
            <p:ph idx="13" type="body"/>
          </p:nvPr>
        </p:nvSpPr>
        <p:spPr>
          <a:xfrm>
            <a:off x="7146714"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74" name="Google Shape;3774;p278"/>
          <p:cNvSpPr txBox="1"/>
          <p:nvPr>
            <p:ph idx="14" type="body"/>
          </p:nvPr>
        </p:nvSpPr>
        <p:spPr>
          <a:xfrm>
            <a:off x="554900"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75" name="Google Shape;3775;p278"/>
          <p:cNvSpPr txBox="1"/>
          <p:nvPr>
            <p:ph idx="15" type="body"/>
          </p:nvPr>
        </p:nvSpPr>
        <p:spPr>
          <a:xfrm>
            <a:off x="2246197"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76" name="Google Shape;3776;p278"/>
          <p:cNvSpPr txBox="1"/>
          <p:nvPr>
            <p:ph idx="16" type="body"/>
          </p:nvPr>
        </p:nvSpPr>
        <p:spPr>
          <a:xfrm>
            <a:off x="3937494"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77" name="Google Shape;3777;p278"/>
          <p:cNvSpPr txBox="1"/>
          <p:nvPr>
            <p:ph idx="17" type="body"/>
          </p:nvPr>
        </p:nvSpPr>
        <p:spPr>
          <a:xfrm>
            <a:off x="5628791"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78" name="Google Shape;3778;p278"/>
          <p:cNvSpPr txBox="1"/>
          <p:nvPr>
            <p:ph idx="18" type="body"/>
          </p:nvPr>
        </p:nvSpPr>
        <p:spPr>
          <a:xfrm>
            <a:off x="7320087"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79" name="Google Shape;3779;p27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80" name="Google Shape;3780;p278"/>
          <p:cNvSpPr txBox="1"/>
          <p:nvPr>
            <p:ph idx="19"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3781" name="Shape 3781"/>
        <p:cNvGrpSpPr/>
        <p:nvPr/>
      </p:nvGrpSpPr>
      <p:grpSpPr>
        <a:xfrm>
          <a:off x="0" y="0"/>
          <a:ext cx="0" cy="0"/>
          <a:chOff x="0" y="0"/>
          <a:chExt cx="0" cy="0"/>
        </a:xfrm>
      </p:grpSpPr>
      <p:pic>
        <p:nvPicPr>
          <p:cNvPr id="3782" name="Google Shape;3782;p279"/>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3783" name="Google Shape;3783;p279"/>
          <p:cNvSpPr/>
          <p:nvPr/>
        </p:nvSpPr>
        <p:spPr>
          <a:xfrm>
            <a:off x="386954"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784" name="Google Shape;3784;p279"/>
          <p:cNvSpPr/>
          <p:nvPr/>
        </p:nvSpPr>
        <p:spPr>
          <a:xfrm>
            <a:off x="2078251"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785" name="Google Shape;3785;p279"/>
          <p:cNvSpPr/>
          <p:nvPr/>
        </p:nvSpPr>
        <p:spPr>
          <a:xfrm>
            <a:off x="3769548"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786" name="Google Shape;3786;p279"/>
          <p:cNvSpPr/>
          <p:nvPr/>
        </p:nvSpPr>
        <p:spPr>
          <a:xfrm>
            <a:off x="5460845"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787" name="Google Shape;3787;p279"/>
          <p:cNvSpPr/>
          <p:nvPr/>
        </p:nvSpPr>
        <p:spPr>
          <a:xfrm>
            <a:off x="7152141" y="2165691"/>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788" name="Google Shape;3788;p279"/>
          <p:cNvSpPr txBox="1"/>
          <p:nvPr>
            <p:ph idx="1" type="body"/>
          </p:nvPr>
        </p:nvSpPr>
        <p:spPr>
          <a:xfrm>
            <a:off x="38695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89" name="Google Shape;3789;p279"/>
          <p:cNvSpPr txBox="1"/>
          <p:nvPr>
            <p:ph idx="2" type="body"/>
          </p:nvPr>
        </p:nvSpPr>
        <p:spPr>
          <a:xfrm>
            <a:off x="2083679"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90" name="Google Shape;3790;p279"/>
          <p:cNvSpPr txBox="1"/>
          <p:nvPr>
            <p:ph idx="3" type="body"/>
          </p:nvPr>
        </p:nvSpPr>
        <p:spPr>
          <a:xfrm>
            <a:off x="3764120"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91" name="Google Shape;3791;p279"/>
          <p:cNvSpPr txBox="1"/>
          <p:nvPr>
            <p:ph idx="4" type="body"/>
          </p:nvPr>
        </p:nvSpPr>
        <p:spPr>
          <a:xfrm>
            <a:off x="5455417"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92" name="Google Shape;3792;p279"/>
          <p:cNvSpPr txBox="1"/>
          <p:nvPr>
            <p:ph idx="5" type="body"/>
          </p:nvPr>
        </p:nvSpPr>
        <p:spPr>
          <a:xfrm>
            <a:off x="714671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93" name="Google Shape;3793;p279"/>
          <p:cNvSpPr txBox="1"/>
          <p:nvPr>
            <p:ph idx="6" type="body"/>
          </p:nvPr>
        </p:nvSpPr>
        <p:spPr>
          <a:xfrm>
            <a:off x="554900"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94" name="Google Shape;3794;p279"/>
          <p:cNvSpPr txBox="1"/>
          <p:nvPr>
            <p:ph idx="7" type="body"/>
          </p:nvPr>
        </p:nvSpPr>
        <p:spPr>
          <a:xfrm>
            <a:off x="2246197"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95" name="Google Shape;3795;p279"/>
          <p:cNvSpPr txBox="1"/>
          <p:nvPr>
            <p:ph idx="8" type="body"/>
          </p:nvPr>
        </p:nvSpPr>
        <p:spPr>
          <a:xfrm>
            <a:off x="3937494"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96" name="Google Shape;3796;p279"/>
          <p:cNvSpPr txBox="1"/>
          <p:nvPr>
            <p:ph idx="9" type="body"/>
          </p:nvPr>
        </p:nvSpPr>
        <p:spPr>
          <a:xfrm>
            <a:off x="5628791"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97" name="Google Shape;3797;p279"/>
          <p:cNvSpPr txBox="1"/>
          <p:nvPr>
            <p:ph idx="13" type="body"/>
          </p:nvPr>
        </p:nvSpPr>
        <p:spPr>
          <a:xfrm>
            <a:off x="7320087"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98" name="Google Shape;3798;p279"/>
          <p:cNvSpPr txBox="1"/>
          <p:nvPr>
            <p:ph idx="14" type="body"/>
          </p:nvPr>
        </p:nvSpPr>
        <p:spPr>
          <a:xfrm>
            <a:off x="38695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799" name="Google Shape;3799;p279"/>
          <p:cNvSpPr txBox="1"/>
          <p:nvPr>
            <p:ph idx="15" type="body"/>
          </p:nvPr>
        </p:nvSpPr>
        <p:spPr>
          <a:xfrm>
            <a:off x="386954"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00" name="Google Shape;3800;p279"/>
          <p:cNvSpPr txBox="1"/>
          <p:nvPr>
            <p:ph idx="16" type="body"/>
          </p:nvPr>
        </p:nvSpPr>
        <p:spPr>
          <a:xfrm>
            <a:off x="2083679"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01" name="Google Shape;3801;p279"/>
          <p:cNvSpPr txBox="1"/>
          <p:nvPr>
            <p:ph idx="17" type="body"/>
          </p:nvPr>
        </p:nvSpPr>
        <p:spPr>
          <a:xfrm>
            <a:off x="2083679"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02" name="Google Shape;3802;p279"/>
          <p:cNvSpPr txBox="1"/>
          <p:nvPr>
            <p:ph idx="18" type="body"/>
          </p:nvPr>
        </p:nvSpPr>
        <p:spPr>
          <a:xfrm>
            <a:off x="3764120"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03" name="Google Shape;3803;p279"/>
          <p:cNvSpPr txBox="1"/>
          <p:nvPr>
            <p:ph idx="19" type="body"/>
          </p:nvPr>
        </p:nvSpPr>
        <p:spPr>
          <a:xfrm>
            <a:off x="3764120"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04" name="Google Shape;3804;p279"/>
          <p:cNvSpPr txBox="1"/>
          <p:nvPr>
            <p:ph idx="20" type="body"/>
          </p:nvPr>
        </p:nvSpPr>
        <p:spPr>
          <a:xfrm>
            <a:off x="5455417"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05" name="Google Shape;3805;p279"/>
          <p:cNvSpPr txBox="1"/>
          <p:nvPr>
            <p:ph idx="21" type="body"/>
          </p:nvPr>
        </p:nvSpPr>
        <p:spPr>
          <a:xfrm>
            <a:off x="5455417"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06" name="Google Shape;3806;p279"/>
          <p:cNvSpPr txBox="1"/>
          <p:nvPr>
            <p:ph idx="22" type="body"/>
          </p:nvPr>
        </p:nvSpPr>
        <p:spPr>
          <a:xfrm>
            <a:off x="714671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07" name="Google Shape;3807;p279"/>
          <p:cNvSpPr txBox="1"/>
          <p:nvPr>
            <p:ph idx="23" type="body"/>
          </p:nvPr>
        </p:nvSpPr>
        <p:spPr>
          <a:xfrm>
            <a:off x="7146714"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08" name="Google Shape;3808;p279"/>
          <p:cNvSpPr/>
          <p:nvPr/>
        </p:nvSpPr>
        <p:spPr>
          <a:xfrm>
            <a:off x="386954" y="3077877"/>
            <a:ext cx="1682750" cy="3626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809" name="Google Shape;3809;p279"/>
          <p:cNvSpPr/>
          <p:nvPr/>
        </p:nvSpPr>
        <p:spPr>
          <a:xfrm>
            <a:off x="2078251"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810" name="Google Shape;3810;p279"/>
          <p:cNvSpPr/>
          <p:nvPr/>
        </p:nvSpPr>
        <p:spPr>
          <a:xfrm>
            <a:off x="5460845"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811" name="Google Shape;3811;p279"/>
          <p:cNvSpPr/>
          <p:nvPr/>
        </p:nvSpPr>
        <p:spPr>
          <a:xfrm>
            <a:off x="7152141" y="3081514"/>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812" name="Google Shape;3812;p279"/>
          <p:cNvSpPr/>
          <p:nvPr/>
        </p:nvSpPr>
        <p:spPr>
          <a:xfrm>
            <a:off x="3769548" y="307439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3813" name="Google Shape;3813;p279"/>
          <p:cNvSpPr txBox="1"/>
          <p:nvPr>
            <p:ph idx="24" type="body"/>
          </p:nvPr>
        </p:nvSpPr>
        <p:spPr>
          <a:xfrm>
            <a:off x="554900"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14" name="Google Shape;3814;p279"/>
          <p:cNvSpPr txBox="1"/>
          <p:nvPr>
            <p:ph idx="25" type="body"/>
          </p:nvPr>
        </p:nvSpPr>
        <p:spPr>
          <a:xfrm>
            <a:off x="2246198"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15" name="Google Shape;3815;p279"/>
          <p:cNvSpPr txBox="1"/>
          <p:nvPr>
            <p:ph idx="26" type="body"/>
          </p:nvPr>
        </p:nvSpPr>
        <p:spPr>
          <a:xfrm>
            <a:off x="3937495"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16" name="Google Shape;3816;p279"/>
          <p:cNvSpPr txBox="1"/>
          <p:nvPr>
            <p:ph idx="27" type="body"/>
          </p:nvPr>
        </p:nvSpPr>
        <p:spPr>
          <a:xfrm>
            <a:off x="5628792"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17" name="Google Shape;3817;p279"/>
          <p:cNvSpPr txBox="1"/>
          <p:nvPr>
            <p:ph idx="28" type="body"/>
          </p:nvPr>
        </p:nvSpPr>
        <p:spPr>
          <a:xfrm>
            <a:off x="7320088"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818" name="Google Shape;3818;p27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19" name="Google Shape;3819;p279"/>
          <p:cNvSpPr txBox="1"/>
          <p:nvPr>
            <p:ph idx="29"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20" name="Google Shape;3820;p279"/>
          <p:cNvSpPr/>
          <p:nvPr/>
        </p:nvSpPr>
        <p:spPr>
          <a:xfrm>
            <a:off x="499094" y="-56560"/>
            <a:ext cx="8645100" cy="51999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3821" name="Shape 3821"/>
        <p:cNvGrpSpPr/>
        <p:nvPr/>
      </p:nvGrpSpPr>
      <p:grpSpPr>
        <a:xfrm>
          <a:off x="0" y="0"/>
          <a:ext cx="0" cy="0"/>
          <a:chOff x="0" y="0"/>
          <a:chExt cx="0" cy="0"/>
        </a:xfrm>
      </p:grpSpPr>
      <p:pic>
        <p:nvPicPr>
          <p:cNvPr id="3822" name="Google Shape;3822;p280"/>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3823" name="Google Shape;3823;p28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24" name="Google Shape;3824;p280"/>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25" name="Google Shape;3825;p280"/>
          <p:cNvSpPr/>
          <p:nvPr/>
        </p:nvSpPr>
        <p:spPr>
          <a:xfrm>
            <a:off x="499094" y="-56560"/>
            <a:ext cx="8645100" cy="51999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26" name="Google Shape;3826;p280"/>
          <p:cNvSpPr/>
          <p:nvPr/>
        </p:nvSpPr>
        <p:spPr>
          <a:xfrm>
            <a:off x="-36814" y="1352033"/>
            <a:ext cx="9180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827" name="Google Shape;3827;p280"/>
          <p:cNvCxnSpPr/>
          <p:nvPr/>
        </p:nvCxnSpPr>
        <p:spPr>
          <a:xfrm>
            <a:off x="1125174"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3828" name="Google Shape;3828;p280"/>
          <p:cNvCxnSpPr/>
          <p:nvPr/>
        </p:nvCxnSpPr>
        <p:spPr>
          <a:xfrm>
            <a:off x="3353385"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3829" name="Google Shape;3829;p280"/>
          <p:cNvCxnSpPr/>
          <p:nvPr/>
        </p:nvCxnSpPr>
        <p:spPr>
          <a:xfrm>
            <a:off x="5581596"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3830" name="Google Shape;3830;p280"/>
          <p:cNvCxnSpPr/>
          <p:nvPr/>
        </p:nvCxnSpPr>
        <p:spPr>
          <a:xfrm>
            <a:off x="7809807" y="2479279"/>
            <a:ext cx="275100" cy="0"/>
          </a:xfrm>
          <a:prstGeom prst="straightConnector1">
            <a:avLst/>
          </a:prstGeom>
          <a:noFill/>
          <a:ln cap="flat" cmpd="sng" w="38100">
            <a:solidFill>
              <a:schemeClr val="accent1"/>
            </a:solidFill>
            <a:prstDash val="solid"/>
            <a:miter lim="800000"/>
            <a:headEnd len="sm" w="sm" type="none"/>
            <a:tailEnd len="sm" w="sm" type="none"/>
          </a:ln>
        </p:spPr>
      </p:cxnSp>
      <p:sp>
        <p:nvSpPr>
          <p:cNvPr id="3831" name="Google Shape;3831;p280"/>
          <p:cNvSpPr/>
          <p:nvPr>
            <p:ph idx="2" type="pic"/>
          </p:nvPr>
        </p:nvSpPr>
        <p:spPr>
          <a:xfrm>
            <a:off x="1107660" y="1937383"/>
            <a:ext cx="310200" cy="298500"/>
          </a:xfrm>
          <a:prstGeom prst="rect">
            <a:avLst/>
          </a:prstGeom>
          <a:solidFill>
            <a:srgbClr val="DDE6EF"/>
          </a:solidFill>
          <a:ln>
            <a:noFill/>
          </a:ln>
        </p:spPr>
      </p:sp>
      <p:sp>
        <p:nvSpPr>
          <p:cNvPr id="3832" name="Google Shape;3832;p280"/>
          <p:cNvSpPr/>
          <p:nvPr>
            <p:ph idx="3" type="pic"/>
          </p:nvPr>
        </p:nvSpPr>
        <p:spPr>
          <a:xfrm>
            <a:off x="3335871" y="1937383"/>
            <a:ext cx="310200" cy="298500"/>
          </a:xfrm>
          <a:prstGeom prst="rect">
            <a:avLst/>
          </a:prstGeom>
          <a:solidFill>
            <a:srgbClr val="DDE6EF"/>
          </a:solidFill>
          <a:ln>
            <a:noFill/>
          </a:ln>
        </p:spPr>
      </p:sp>
      <p:sp>
        <p:nvSpPr>
          <p:cNvPr id="3833" name="Google Shape;3833;p280"/>
          <p:cNvSpPr/>
          <p:nvPr>
            <p:ph idx="4" type="pic"/>
          </p:nvPr>
        </p:nvSpPr>
        <p:spPr>
          <a:xfrm>
            <a:off x="5564082" y="1937383"/>
            <a:ext cx="310200" cy="298500"/>
          </a:xfrm>
          <a:prstGeom prst="rect">
            <a:avLst/>
          </a:prstGeom>
          <a:solidFill>
            <a:srgbClr val="DDE6EF"/>
          </a:solidFill>
          <a:ln>
            <a:noFill/>
          </a:ln>
        </p:spPr>
      </p:sp>
      <p:sp>
        <p:nvSpPr>
          <p:cNvPr id="3834" name="Google Shape;3834;p280"/>
          <p:cNvSpPr/>
          <p:nvPr>
            <p:ph idx="5" type="pic"/>
          </p:nvPr>
        </p:nvSpPr>
        <p:spPr>
          <a:xfrm>
            <a:off x="7792294" y="1937383"/>
            <a:ext cx="310200" cy="298500"/>
          </a:xfrm>
          <a:prstGeom prst="rect">
            <a:avLst/>
          </a:prstGeom>
          <a:solidFill>
            <a:srgbClr val="DDE6EF"/>
          </a:solidFill>
          <a:ln>
            <a:noFill/>
          </a:ln>
        </p:spPr>
      </p:sp>
      <p:sp>
        <p:nvSpPr>
          <p:cNvPr id="3835" name="Google Shape;3835;p280"/>
          <p:cNvSpPr txBox="1"/>
          <p:nvPr>
            <p:ph idx="6" type="body"/>
          </p:nvPr>
        </p:nvSpPr>
        <p:spPr>
          <a:xfrm>
            <a:off x="438411"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36" name="Google Shape;3836;p280"/>
          <p:cNvSpPr txBox="1"/>
          <p:nvPr>
            <p:ph idx="7" type="body"/>
          </p:nvPr>
        </p:nvSpPr>
        <p:spPr>
          <a:xfrm>
            <a:off x="2644553"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37" name="Google Shape;3837;p280"/>
          <p:cNvSpPr txBox="1"/>
          <p:nvPr>
            <p:ph idx="8" type="body"/>
          </p:nvPr>
        </p:nvSpPr>
        <p:spPr>
          <a:xfrm>
            <a:off x="4850694"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38" name="Google Shape;3838;p280"/>
          <p:cNvSpPr txBox="1"/>
          <p:nvPr>
            <p:ph idx="9" type="body"/>
          </p:nvPr>
        </p:nvSpPr>
        <p:spPr>
          <a:xfrm>
            <a:off x="7056835"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39" name="Google Shape;3839;p280"/>
          <p:cNvSpPr txBox="1"/>
          <p:nvPr>
            <p:ph idx="13" type="body"/>
          </p:nvPr>
        </p:nvSpPr>
        <p:spPr>
          <a:xfrm>
            <a:off x="438411"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40" name="Google Shape;3840;p280"/>
          <p:cNvSpPr txBox="1"/>
          <p:nvPr>
            <p:ph idx="14" type="body"/>
          </p:nvPr>
        </p:nvSpPr>
        <p:spPr>
          <a:xfrm>
            <a:off x="2644553"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41" name="Google Shape;3841;p280"/>
          <p:cNvSpPr txBox="1"/>
          <p:nvPr>
            <p:ph idx="15" type="body"/>
          </p:nvPr>
        </p:nvSpPr>
        <p:spPr>
          <a:xfrm>
            <a:off x="4858626"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42" name="Google Shape;3842;p280"/>
          <p:cNvSpPr txBox="1"/>
          <p:nvPr>
            <p:ph idx="16" type="body"/>
          </p:nvPr>
        </p:nvSpPr>
        <p:spPr>
          <a:xfrm>
            <a:off x="7056835"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3843" name="Shape 3843"/>
        <p:cNvGrpSpPr/>
        <p:nvPr/>
      </p:nvGrpSpPr>
      <p:grpSpPr>
        <a:xfrm>
          <a:off x="0" y="0"/>
          <a:ext cx="0" cy="0"/>
          <a:chOff x="0" y="0"/>
          <a:chExt cx="0" cy="0"/>
        </a:xfrm>
      </p:grpSpPr>
      <p:pic>
        <p:nvPicPr>
          <p:cNvPr id="3844" name="Google Shape;3844;p281"/>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3845" name="Google Shape;3845;p28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46" name="Google Shape;3846;p281"/>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47" name="Google Shape;3847;p281"/>
          <p:cNvSpPr/>
          <p:nvPr/>
        </p:nvSpPr>
        <p:spPr>
          <a:xfrm>
            <a:off x="499094" y="-56560"/>
            <a:ext cx="8645100" cy="51999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48" name="Google Shape;3848;p281"/>
          <p:cNvSpPr/>
          <p:nvPr/>
        </p:nvSpPr>
        <p:spPr>
          <a:xfrm>
            <a:off x="0" y="1486330"/>
            <a:ext cx="9144000" cy="21297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849" name="Google Shape;3849;p281"/>
          <p:cNvCxnSpPr/>
          <p:nvPr/>
        </p:nvCxnSpPr>
        <p:spPr>
          <a:xfrm>
            <a:off x="2503970" y="1992847"/>
            <a:ext cx="0" cy="1211100"/>
          </a:xfrm>
          <a:prstGeom prst="straightConnector1">
            <a:avLst/>
          </a:prstGeom>
          <a:noFill/>
          <a:ln cap="flat" cmpd="sng" w="9525">
            <a:solidFill>
              <a:schemeClr val="lt1"/>
            </a:solidFill>
            <a:prstDash val="solid"/>
            <a:miter lim="800000"/>
            <a:headEnd len="sm" w="sm" type="none"/>
            <a:tailEnd len="sm" w="sm" type="none"/>
          </a:ln>
        </p:spPr>
      </p:cxnSp>
      <p:cxnSp>
        <p:nvCxnSpPr>
          <p:cNvPr id="3850" name="Google Shape;3850;p281"/>
          <p:cNvCxnSpPr/>
          <p:nvPr/>
        </p:nvCxnSpPr>
        <p:spPr>
          <a:xfrm>
            <a:off x="4571999" y="1992846"/>
            <a:ext cx="0" cy="1211100"/>
          </a:xfrm>
          <a:prstGeom prst="straightConnector1">
            <a:avLst/>
          </a:prstGeom>
          <a:noFill/>
          <a:ln cap="flat" cmpd="sng" w="9525">
            <a:solidFill>
              <a:schemeClr val="lt1"/>
            </a:solidFill>
            <a:prstDash val="solid"/>
            <a:miter lim="800000"/>
            <a:headEnd len="sm" w="sm" type="none"/>
            <a:tailEnd len="sm" w="sm" type="none"/>
          </a:ln>
        </p:spPr>
      </p:cxnSp>
      <p:cxnSp>
        <p:nvCxnSpPr>
          <p:cNvPr id="3851" name="Google Shape;3851;p281"/>
          <p:cNvCxnSpPr/>
          <p:nvPr/>
        </p:nvCxnSpPr>
        <p:spPr>
          <a:xfrm>
            <a:off x="6640032" y="1992847"/>
            <a:ext cx="0" cy="1211100"/>
          </a:xfrm>
          <a:prstGeom prst="straightConnector1">
            <a:avLst/>
          </a:prstGeom>
          <a:noFill/>
          <a:ln cap="flat" cmpd="sng" w="9525">
            <a:solidFill>
              <a:schemeClr val="lt1"/>
            </a:solidFill>
            <a:prstDash val="solid"/>
            <a:miter lim="800000"/>
            <a:headEnd len="sm" w="sm" type="none"/>
            <a:tailEnd len="sm" w="sm" type="none"/>
          </a:ln>
        </p:spPr>
      </p:cxnSp>
      <p:sp>
        <p:nvSpPr>
          <p:cNvPr id="3852" name="Google Shape;3852;p281"/>
          <p:cNvSpPr/>
          <p:nvPr>
            <p:ph idx="2" type="pic"/>
          </p:nvPr>
        </p:nvSpPr>
        <p:spPr>
          <a:xfrm>
            <a:off x="1314825" y="1803449"/>
            <a:ext cx="310200" cy="298500"/>
          </a:xfrm>
          <a:prstGeom prst="rect">
            <a:avLst/>
          </a:prstGeom>
          <a:noFill/>
          <a:ln>
            <a:noFill/>
          </a:ln>
        </p:spPr>
      </p:sp>
      <p:sp>
        <p:nvSpPr>
          <p:cNvPr id="3853" name="Google Shape;3853;p281"/>
          <p:cNvSpPr/>
          <p:nvPr>
            <p:ph idx="3" type="pic"/>
          </p:nvPr>
        </p:nvSpPr>
        <p:spPr>
          <a:xfrm>
            <a:off x="3390112" y="1803449"/>
            <a:ext cx="310200" cy="298500"/>
          </a:xfrm>
          <a:prstGeom prst="rect">
            <a:avLst/>
          </a:prstGeom>
          <a:noFill/>
          <a:ln>
            <a:noFill/>
          </a:ln>
        </p:spPr>
      </p:sp>
      <p:sp>
        <p:nvSpPr>
          <p:cNvPr id="3854" name="Google Shape;3854;p281"/>
          <p:cNvSpPr/>
          <p:nvPr>
            <p:ph idx="4" type="pic"/>
          </p:nvPr>
        </p:nvSpPr>
        <p:spPr>
          <a:xfrm>
            <a:off x="5443205" y="1803449"/>
            <a:ext cx="310200" cy="298500"/>
          </a:xfrm>
          <a:prstGeom prst="rect">
            <a:avLst/>
          </a:prstGeom>
          <a:noFill/>
          <a:ln>
            <a:noFill/>
          </a:ln>
        </p:spPr>
      </p:sp>
      <p:sp>
        <p:nvSpPr>
          <p:cNvPr id="3855" name="Google Shape;3855;p281"/>
          <p:cNvSpPr/>
          <p:nvPr>
            <p:ph idx="5" type="pic"/>
          </p:nvPr>
        </p:nvSpPr>
        <p:spPr>
          <a:xfrm>
            <a:off x="7496299" y="1803449"/>
            <a:ext cx="310200" cy="298500"/>
          </a:xfrm>
          <a:prstGeom prst="rect">
            <a:avLst/>
          </a:prstGeom>
          <a:noFill/>
          <a:ln>
            <a:noFill/>
          </a:ln>
        </p:spPr>
      </p:sp>
      <p:sp>
        <p:nvSpPr>
          <p:cNvPr id="3856" name="Google Shape;3856;p281"/>
          <p:cNvSpPr txBox="1"/>
          <p:nvPr>
            <p:ph idx="6" type="body"/>
          </p:nvPr>
        </p:nvSpPr>
        <p:spPr>
          <a:xfrm>
            <a:off x="397099" y="3742204"/>
            <a:ext cx="8414100" cy="4593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57" name="Google Shape;3857;p281"/>
          <p:cNvSpPr txBox="1"/>
          <p:nvPr>
            <p:ph idx="7" type="body"/>
          </p:nvPr>
        </p:nvSpPr>
        <p:spPr>
          <a:xfrm>
            <a:off x="579363"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58" name="Google Shape;3858;p281"/>
          <p:cNvSpPr txBox="1"/>
          <p:nvPr>
            <p:ph idx="8" type="body"/>
          </p:nvPr>
        </p:nvSpPr>
        <p:spPr>
          <a:xfrm>
            <a:off x="579363"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59" name="Google Shape;3859;p281"/>
          <p:cNvSpPr txBox="1"/>
          <p:nvPr>
            <p:ph idx="9" type="body"/>
          </p:nvPr>
        </p:nvSpPr>
        <p:spPr>
          <a:xfrm>
            <a:off x="2647396"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60" name="Google Shape;3860;p281"/>
          <p:cNvSpPr txBox="1"/>
          <p:nvPr>
            <p:ph idx="13" type="body"/>
          </p:nvPr>
        </p:nvSpPr>
        <p:spPr>
          <a:xfrm>
            <a:off x="2647396"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61" name="Google Shape;3861;p281"/>
          <p:cNvSpPr txBox="1"/>
          <p:nvPr>
            <p:ph idx="14" type="body"/>
          </p:nvPr>
        </p:nvSpPr>
        <p:spPr>
          <a:xfrm>
            <a:off x="4715429"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62" name="Google Shape;3862;p281"/>
          <p:cNvSpPr txBox="1"/>
          <p:nvPr>
            <p:ph idx="15" type="body"/>
          </p:nvPr>
        </p:nvSpPr>
        <p:spPr>
          <a:xfrm>
            <a:off x="4715429"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63" name="Google Shape;3863;p281"/>
          <p:cNvSpPr txBox="1"/>
          <p:nvPr>
            <p:ph idx="16" type="body"/>
          </p:nvPr>
        </p:nvSpPr>
        <p:spPr>
          <a:xfrm>
            <a:off x="6783461"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64" name="Google Shape;3864;p281"/>
          <p:cNvSpPr txBox="1"/>
          <p:nvPr>
            <p:ph idx="17" type="body"/>
          </p:nvPr>
        </p:nvSpPr>
        <p:spPr>
          <a:xfrm>
            <a:off x="6783461"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3865" name="Shape 3865"/>
        <p:cNvGrpSpPr/>
        <p:nvPr/>
      </p:nvGrpSpPr>
      <p:grpSpPr>
        <a:xfrm>
          <a:off x="0" y="0"/>
          <a:ext cx="0" cy="0"/>
          <a:chOff x="0" y="0"/>
          <a:chExt cx="0" cy="0"/>
        </a:xfrm>
      </p:grpSpPr>
      <p:pic>
        <p:nvPicPr>
          <p:cNvPr id="3866" name="Google Shape;3866;p282"/>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3867" name="Google Shape;3867;p28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68" name="Google Shape;3868;p28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69" name="Google Shape;3869;p282"/>
          <p:cNvSpPr/>
          <p:nvPr/>
        </p:nvSpPr>
        <p:spPr>
          <a:xfrm>
            <a:off x="499094" y="-56560"/>
            <a:ext cx="8645100" cy="51999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70" name="Google Shape;3870;p282"/>
          <p:cNvSpPr/>
          <p:nvPr>
            <p:ph idx="2" type="pic"/>
          </p:nvPr>
        </p:nvSpPr>
        <p:spPr>
          <a:xfrm>
            <a:off x="2131272" y="2138864"/>
            <a:ext cx="482100" cy="463500"/>
          </a:xfrm>
          <a:prstGeom prst="rect">
            <a:avLst/>
          </a:prstGeom>
          <a:noFill/>
          <a:ln>
            <a:noFill/>
          </a:ln>
        </p:spPr>
      </p:sp>
      <p:sp>
        <p:nvSpPr>
          <p:cNvPr id="3871" name="Google Shape;3871;p282"/>
          <p:cNvSpPr/>
          <p:nvPr>
            <p:ph idx="3" type="pic"/>
          </p:nvPr>
        </p:nvSpPr>
        <p:spPr>
          <a:xfrm>
            <a:off x="3609820" y="2138864"/>
            <a:ext cx="482100" cy="463500"/>
          </a:xfrm>
          <a:prstGeom prst="rect">
            <a:avLst/>
          </a:prstGeom>
          <a:noFill/>
          <a:ln>
            <a:noFill/>
          </a:ln>
        </p:spPr>
      </p:sp>
      <p:sp>
        <p:nvSpPr>
          <p:cNvPr id="3872" name="Google Shape;3872;p282"/>
          <p:cNvSpPr/>
          <p:nvPr>
            <p:ph idx="4" type="pic"/>
          </p:nvPr>
        </p:nvSpPr>
        <p:spPr>
          <a:xfrm>
            <a:off x="5040434" y="2138864"/>
            <a:ext cx="482100" cy="463500"/>
          </a:xfrm>
          <a:prstGeom prst="rect">
            <a:avLst/>
          </a:prstGeom>
          <a:noFill/>
          <a:ln>
            <a:noFill/>
          </a:ln>
        </p:spPr>
      </p:sp>
      <p:sp>
        <p:nvSpPr>
          <p:cNvPr id="3873" name="Google Shape;3873;p282"/>
          <p:cNvSpPr/>
          <p:nvPr>
            <p:ph idx="5" type="pic"/>
          </p:nvPr>
        </p:nvSpPr>
        <p:spPr>
          <a:xfrm>
            <a:off x="6457421" y="2138864"/>
            <a:ext cx="482100" cy="463500"/>
          </a:xfrm>
          <a:prstGeom prst="rect">
            <a:avLst/>
          </a:prstGeom>
          <a:noFill/>
          <a:ln>
            <a:noFill/>
          </a:ln>
        </p:spPr>
      </p:sp>
      <p:sp>
        <p:nvSpPr>
          <p:cNvPr id="3874" name="Google Shape;3874;p282"/>
          <p:cNvSpPr txBox="1"/>
          <p:nvPr>
            <p:ph idx="6" type="body"/>
          </p:nvPr>
        </p:nvSpPr>
        <p:spPr>
          <a:xfrm>
            <a:off x="1621895"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75" name="Google Shape;3875;p282"/>
          <p:cNvSpPr txBox="1"/>
          <p:nvPr>
            <p:ph idx="7" type="body"/>
          </p:nvPr>
        </p:nvSpPr>
        <p:spPr>
          <a:xfrm>
            <a:off x="1621895"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76" name="Google Shape;3876;p282"/>
          <p:cNvSpPr txBox="1"/>
          <p:nvPr>
            <p:ph idx="8" type="body"/>
          </p:nvPr>
        </p:nvSpPr>
        <p:spPr>
          <a:xfrm>
            <a:off x="306394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77" name="Google Shape;3877;p282"/>
          <p:cNvSpPr txBox="1"/>
          <p:nvPr>
            <p:ph idx="9" type="body"/>
          </p:nvPr>
        </p:nvSpPr>
        <p:spPr>
          <a:xfrm>
            <a:off x="30639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78" name="Google Shape;3878;p282"/>
          <p:cNvSpPr txBox="1"/>
          <p:nvPr>
            <p:ph idx="13" type="body"/>
          </p:nvPr>
        </p:nvSpPr>
        <p:spPr>
          <a:xfrm>
            <a:off x="450599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79" name="Google Shape;3879;p282"/>
          <p:cNvSpPr txBox="1"/>
          <p:nvPr>
            <p:ph idx="14" type="body"/>
          </p:nvPr>
        </p:nvSpPr>
        <p:spPr>
          <a:xfrm>
            <a:off x="450599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80" name="Google Shape;3880;p282"/>
          <p:cNvSpPr txBox="1"/>
          <p:nvPr>
            <p:ph idx="15" type="body"/>
          </p:nvPr>
        </p:nvSpPr>
        <p:spPr>
          <a:xfrm>
            <a:off x="594804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81" name="Google Shape;3881;p282"/>
          <p:cNvSpPr txBox="1"/>
          <p:nvPr>
            <p:ph idx="16" type="body"/>
          </p:nvPr>
        </p:nvSpPr>
        <p:spPr>
          <a:xfrm>
            <a:off x="59480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3882" name="Shape 3882"/>
        <p:cNvGrpSpPr/>
        <p:nvPr/>
      </p:nvGrpSpPr>
      <p:grpSpPr>
        <a:xfrm>
          <a:off x="0" y="0"/>
          <a:ext cx="0" cy="0"/>
          <a:chOff x="0" y="0"/>
          <a:chExt cx="0" cy="0"/>
        </a:xfrm>
      </p:grpSpPr>
      <p:sp>
        <p:nvSpPr>
          <p:cNvPr id="3883" name="Google Shape;3883;p28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84" name="Google Shape;3884;p283"/>
          <p:cNvSpPr/>
          <p:nvPr/>
        </p:nvSpPr>
        <p:spPr>
          <a:xfrm>
            <a:off x="0" y="1328426"/>
            <a:ext cx="91362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85" name="Google Shape;3885;p283"/>
          <p:cNvSpPr/>
          <p:nvPr/>
        </p:nvSpPr>
        <p:spPr>
          <a:xfrm>
            <a:off x="1133751" y="1733061"/>
            <a:ext cx="14634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86" name="Google Shape;3886;p283"/>
          <p:cNvSpPr/>
          <p:nvPr/>
        </p:nvSpPr>
        <p:spPr>
          <a:xfrm>
            <a:off x="1159028" y="3013416"/>
            <a:ext cx="14379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87" name="Google Shape;3887;p283"/>
          <p:cNvSpPr/>
          <p:nvPr/>
        </p:nvSpPr>
        <p:spPr>
          <a:xfrm>
            <a:off x="2935480" y="1733061"/>
            <a:ext cx="14379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88" name="Google Shape;3888;p283"/>
          <p:cNvSpPr/>
          <p:nvPr/>
        </p:nvSpPr>
        <p:spPr>
          <a:xfrm>
            <a:off x="2960757" y="3013416"/>
            <a:ext cx="14379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89" name="Google Shape;3889;p283"/>
          <p:cNvSpPr/>
          <p:nvPr/>
        </p:nvSpPr>
        <p:spPr>
          <a:xfrm>
            <a:off x="4737209" y="1733061"/>
            <a:ext cx="14379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90" name="Google Shape;3890;p283"/>
          <p:cNvSpPr/>
          <p:nvPr/>
        </p:nvSpPr>
        <p:spPr>
          <a:xfrm>
            <a:off x="4762486" y="3013416"/>
            <a:ext cx="14379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91" name="Google Shape;3891;p283"/>
          <p:cNvSpPr/>
          <p:nvPr/>
        </p:nvSpPr>
        <p:spPr>
          <a:xfrm>
            <a:off x="6538937" y="1733061"/>
            <a:ext cx="14379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92" name="Google Shape;3892;p283"/>
          <p:cNvSpPr/>
          <p:nvPr/>
        </p:nvSpPr>
        <p:spPr>
          <a:xfrm>
            <a:off x="6564215" y="3013416"/>
            <a:ext cx="14379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93" name="Google Shape;3893;p283"/>
          <p:cNvSpPr/>
          <p:nvPr>
            <p:ph idx="2" type="pic"/>
          </p:nvPr>
        </p:nvSpPr>
        <p:spPr>
          <a:xfrm>
            <a:off x="1290845" y="2040273"/>
            <a:ext cx="310200" cy="298500"/>
          </a:xfrm>
          <a:prstGeom prst="rect">
            <a:avLst/>
          </a:prstGeom>
          <a:noFill/>
          <a:ln>
            <a:noFill/>
          </a:ln>
        </p:spPr>
      </p:sp>
      <p:sp>
        <p:nvSpPr>
          <p:cNvPr id="3894" name="Google Shape;3894;p283"/>
          <p:cNvSpPr/>
          <p:nvPr>
            <p:ph idx="3" type="pic"/>
          </p:nvPr>
        </p:nvSpPr>
        <p:spPr>
          <a:xfrm>
            <a:off x="1290845" y="3352829"/>
            <a:ext cx="310200" cy="298500"/>
          </a:xfrm>
          <a:prstGeom prst="rect">
            <a:avLst/>
          </a:prstGeom>
          <a:noFill/>
          <a:ln>
            <a:noFill/>
          </a:ln>
        </p:spPr>
      </p:sp>
      <p:sp>
        <p:nvSpPr>
          <p:cNvPr id="3895" name="Google Shape;3895;p283"/>
          <p:cNvSpPr/>
          <p:nvPr>
            <p:ph idx="4" type="pic"/>
          </p:nvPr>
        </p:nvSpPr>
        <p:spPr>
          <a:xfrm>
            <a:off x="3047752" y="2040273"/>
            <a:ext cx="310200" cy="298500"/>
          </a:xfrm>
          <a:prstGeom prst="rect">
            <a:avLst/>
          </a:prstGeom>
          <a:noFill/>
          <a:ln>
            <a:noFill/>
          </a:ln>
        </p:spPr>
      </p:sp>
      <p:sp>
        <p:nvSpPr>
          <p:cNvPr id="3896" name="Google Shape;3896;p283"/>
          <p:cNvSpPr/>
          <p:nvPr>
            <p:ph idx="5" type="pic"/>
          </p:nvPr>
        </p:nvSpPr>
        <p:spPr>
          <a:xfrm>
            <a:off x="3047752" y="3352829"/>
            <a:ext cx="310200" cy="298500"/>
          </a:xfrm>
          <a:prstGeom prst="rect">
            <a:avLst/>
          </a:prstGeom>
          <a:noFill/>
          <a:ln>
            <a:noFill/>
          </a:ln>
        </p:spPr>
      </p:sp>
      <p:sp>
        <p:nvSpPr>
          <p:cNvPr id="3897" name="Google Shape;3897;p283"/>
          <p:cNvSpPr/>
          <p:nvPr>
            <p:ph idx="6" type="pic"/>
          </p:nvPr>
        </p:nvSpPr>
        <p:spPr>
          <a:xfrm>
            <a:off x="4859563" y="2040273"/>
            <a:ext cx="310200" cy="298500"/>
          </a:xfrm>
          <a:prstGeom prst="rect">
            <a:avLst/>
          </a:prstGeom>
          <a:noFill/>
          <a:ln>
            <a:noFill/>
          </a:ln>
        </p:spPr>
      </p:sp>
      <p:sp>
        <p:nvSpPr>
          <p:cNvPr id="3898" name="Google Shape;3898;p283"/>
          <p:cNvSpPr/>
          <p:nvPr>
            <p:ph idx="7" type="pic"/>
          </p:nvPr>
        </p:nvSpPr>
        <p:spPr>
          <a:xfrm>
            <a:off x="4859563" y="3352829"/>
            <a:ext cx="310200" cy="298500"/>
          </a:xfrm>
          <a:prstGeom prst="rect">
            <a:avLst/>
          </a:prstGeom>
          <a:noFill/>
          <a:ln>
            <a:noFill/>
          </a:ln>
        </p:spPr>
      </p:sp>
      <p:sp>
        <p:nvSpPr>
          <p:cNvPr id="3899" name="Google Shape;3899;p283"/>
          <p:cNvSpPr/>
          <p:nvPr>
            <p:ph idx="8" type="pic"/>
          </p:nvPr>
        </p:nvSpPr>
        <p:spPr>
          <a:xfrm>
            <a:off x="6643850" y="2040273"/>
            <a:ext cx="310200" cy="298500"/>
          </a:xfrm>
          <a:prstGeom prst="rect">
            <a:avLst/>
          </a:prstGeom>
          <a:noFill/>
          <a:ln>
            <a:noFill/>
          </a:ln>
        </p:spPr>
      </p:sp>
      <p:sp>
        <p:nvSpPr>
          <p:cNvPr id="3900" name="Google Shape;3900;p283"/>
          <p:cNvSpPr/>
          <p:nvPr>
            <p:ph idx="9" type="pic"/>
          </p:nvPr>
        </p:nvSpPr>
        <p:spPr>
          <a:xfrm>
            <a:off x="6643850" y="3352829"/>
            <a:ext cx="310200" cy="298500"/>
          </a:xfrm>
          <a:prstGeom prst="rect">
            <a:avLst/>
          </a:prstGeom>
          <a:noFill/>
          <a:ln>
            <a:noFill/>
          </a:ln>
        </p:spPr>
      </p:sp>
      <p:pic>
        <p:nvPicPr>
          <p:cNvPr id="3901" name="Google Shape;3901;p28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902" name="Google Shape;3902;p28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03" name="Google Shape;3903;p28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04" name="Google Shape;3904;p283"/>
          <p:cNvSpPr txBox="1"/>
          <p:nvPr>
            <p:ph idx="13" type="body"/>
          </p:nvPr>
        </p:nvSpPr>
        <p:spPr>
          <a:xfrm>
            <a:off x="1634573" y="2071676"/>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05" name="Google Shape;3905;p283"/>
          <p:cNvSpPr txBox="1"/>
          <p:nvPr>
            <p:ph idx="14" type="body"/>
          </p:nvPr>
        </p:nvSpPr>
        <p:spPr>
          <a:xfrm>
            <a:off x="3411025" y="2071676"/>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06" name="Google Shape;3906;p283"/>
          <p:cNvSpPr txBox="1"/>
          <p:nvPr>
            <p:ph idx="15" type="body"/>
          </p:nvPr>
        </p:nvSpPr>
        <p:spPr>
          <a:xfrm>
            <a:off x="5209969" y="2071676"/>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07" name="Google Shape;3907;p283"/>
          <p:cNvSpPr txBox="1"/>
          <p:nvPr>
            <p:ph idx="16" type="body"/>
          </p:nvPr>
        </p:nvSpPr>
        <p:spPr>
          <a:xfrm>
            <a:off x="6985661" y="2071676"/>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08" name="Google Shape;3908;p283"/>
          <p:cNvSpPr txBox="1"/>
          <p:nvPr>
            <p:ph idx="17" type="body"/>
          </p:nvPr>
        </p:nvSpPr>
        <p:spPr>
          <a:xfrm>
            <a:off x="1634573" y="3358907"/>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09" name="Google Shape;3909;p283"/>
          <p:cNvSpPr txBox="1"/>
          <p:nvPr>
            <p:ph idx="18" type="body"/>
          </p:nvPr>
        </p:nvSpPr>
        <p:spPr>
          <a:xfrm>
            <a:off x="3411025" y="3358907"/>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10" name="Google Shape;3910;p283"/>
          <p:cNvSpPr txBox="1"/>
          <p:nvPr>
            <p:ph idx="19" type="body"/>
          </p:nvPr>
        </p:nvSpPr>
        <p:spPr>
          <a:xfrm>
            <a:off x="5209969" y="3358907"/>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11" name="Google Shape;3911;p283"/>
          <p:cNvSpPr txBox="1"/>
          <p:nvPr>
            <p:ph idx="20" type="body"/>
          </p:nvPr>
        </p:nvSpPr>
        <p:spPr>
          <a:xfrm>
            <a:off x="6985661" y="3358907"/>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330" name="Shape 330"/>
        <p:cNvGrpSpPr/>
        <p:nvPr/>
      </p:nvGrpSpPr>
      <p:grpSpPr>
        <a:xfrm>
          <a:off x="0" y="0"/>
          <a:ext cx="0" cy="0"/>
          <a:chOff x="0" y="0"/>
          <a:chExt cx="0" cy="0"/>
        </a:xfrm>
      </p:grpSpPr>
      <p:sp>
        <p:nvSpPr>
          <p:cNvPr id="331" name="Google Shape;331;p2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2" name="Google Shape;332;p29"/>
          <p:cNvSpPr/>
          <p:nvPr>
            <p:ph idx="2" type="pic"/>
          </p:nvPr>
        </p:nvSpPr>
        <p:spPr>
          <a:xfrm>
            <a:off x="305990" y="1279847"/>
            <a:ext cx="2028900" cy="1382700"/>
          </a:xfrm>
          <a:prstGeom prst="rect">
            <a:avLst/>
          </a:prstGeom>
          <a:solidFill>
            <a:srgbClr val="DDE6EF"/>
          </a:solidFill>
          <a:ln>
            <a:noFill/>
          </a:ln>
        </p:spPr>
      </p:sp>
      <p:sp>
        <p:nvSpPr>
          <p:cNvPr id="333" name="Google Shape;333;p2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34" name="Google Shape;334;p2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35" name="Google Shape;335;p2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6" name="Google Shape;336;p29"/>
          <p:cNvSpPr/>
          <p:nvPr/>
        </p:nvSpPr>
        <p:spPr>
          <a:xfrm>
            <a:off x="305991" y="2822239"/>
            <a:ext cx="2028900" cy="157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37" name="Google Shape;337;p29"/>
          <p:cNvSpPr/>
          <p:nvPr/>
        </p:nvSpPr>
        <p:spPr>
          <a:xfrm>
            <a:off x="6824775" y="2822239"/>
            <a:ext cx="20133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38" name="Google Shape;338;p29"/>
          <p:cNvSpPr/>
          <p:nvPr/>
        </p:nvSpPr>
        <p:spPr>
          <a:xfrm>
            <a:off x="2478919" y="2822239"/>
            <a:ext cx="20289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39" name="Google Shape;339;p29"/>
          <p:cNvSpPr/>
          <p:nvPr/>
        </p:nvSpPr>
        <p:spPr>
          <a:xfrm>
            <a:off x="4651847" y="2822239"/>
            <a:ext cx="2028900" cy="157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40" name="Google Shape;340;p29"/>
          <p:cNvSpPr/>
          <p:nvPr>
            <p:ph idx="3" type="pic"/>
          </p:nvPr>
        </p:nvSpPr>
        <p:spPr>
          <a:xfrm>
            <a:off x="2478919" y="1279847"/>
            <a:ext cx="2028900" cy="1382700"/>
          </a:xfrm>
          <a:prstGeom prst="rect">
            <a:avLst/>
          </a:prstGeom>
          <a:solidFill>
            <a:srgbClr val="DDE6EF"/>
          </a:solidFill>
          <a:ln>
            <a:noFill/>
          </a:ln>
        </p:spPr>
      </p:sp>
      <p:sp>
        <p:nvSpPr>
          <p:cNvPr id="341" name="Google Shape;341;p29"/>
          <p:cNvSpPr/>
          <p:nvPr>
            <p:ph idx="4" type="pic"/>
          </p:nvPr>
        </p:nvSpPr>
        <p:spPr>
          <a:xfrm>
            <a:off x="4651847" y="1279847"/>
            <a:ext cx="2028900" cy="1382700"/>
          </a:xfrm>
          <a:prstGeom prst="rect">
            <a:avLst/>
          </a:prstGeom>
          <a:solidFill>
            <a:srgbClr val="DDE6EF"/>
          </a:solidFill>
          <a:ln>
            <a:noFill/>
          </a:ln>
        </p:spPr>
      </p:sp>
      <p:sp>
        <p:nvSpPr>
          <p:cNvPr id="342" name="Google Shape;342;p29"/>
          <p:cNvSpPr/>
          <p:nvPr>
            <p:ph idx="5" type="pic"/>
          </p:nvPr>
        </p:nvSpPr>
        <p:spPr>
          <a:xfrm>
            <a:off x="6824774" y="1279847"/>
            <a:ext cx="2028900" cy="1382700"/>
          </a:xfrm>
          <a:prstGeom prst="rect">
            <a:avLst/>
          </a:prstGeom>
          <a:solidFill>
            <a:srgbClr val="DDE6EF"/>
          </a:solidFill>
          <a:ln>
            <a:noFill/>
          </a:ln>
        </p:spPr>
      </p:sp>
      <p:sp>
        <p:nvSpPr>
          <p:cNvPr id="343" name="Google Shape;343;p29"/>
          <p:cNvSpPr txBox="1"/>
          <p:nvPr>
            <p:ph idx="6" type="body"/>
          </p:nvPr>
        </p:nvSpPr>
        <p:spPr>
          <a:xfrm>
            <a:off x="4651847" y="3375609"/>
            <a:ext cx="2013300" cy="6231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4" name="Google Shape;344;p29"/>
          <p:cNvSpPr txBox="1"/>
          <p:nvPr>
            <p:ph idx="7" type="body"/>
          </p:nvPr>
        </p:nvSpPr>
        <p:spPr>
          <a:xfrm>
            <a:off x="2486777" y="3375609"/>
            <a:ext cx="2013300" cy="6231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5" name="Google Shape;345;p29"/>
          <p:cNvSpPr txBox="1"/>
          <p:nvPr>
            <p:ph idx="8" type="body"/>
          </p:nvPr>
        </p:nvSpPr>
        <p:spPr>
          <a:xfrm>
            <a:off x="305991" y="3375609"/>
            <a:ext cx="2013300" cy="6231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6" name="Google Shape;346;p29"/>
          <p:cNvSpPr txBox="1"/>
          <p:nvPr>
            <p:ph idx="9" type="body"/>
          </p:nvPr>
        </p:nvSpPr>
        <p:spPr>
          <a:xfrm>
            <a:off x="4651847" y="3118247"/>
            <a:ext cx="2028900" cy="257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7" name="Google Shape;347;p29"/>
          <p:cNvSpPr txBox="1"/>
          <p:nvPr>
            <p:ph idx="13" type="body"/>
          </p:nvPr>
        </p:nvSpPr>
        <p:spPr>
          <a:xfrm>
            <a:off x="2478919" y="3118247"/>
            <a:ext cx="2028900" cy="257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8" name="Google Shape;348;p29"/>
          <p:cNvSpPr txBox="1"/>
          <p:nvPr>
            <p:ph idx="14" type="body"/>
          </p:nvPr>
        </p:nvSpPr>
        <p:spPr>
          <a:xfrm>
            <a:off x="305991" y="3118247"/>
            <a:ext cx="2028900" cy="257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9" name="Google Shape;349;p29"/>
          <p:cNvSpPr txBox="1"/>
          <p:nvPr>
            <p:ph idx="15" type="body"/>
          </p:nvPr>
        </p:nvSpPr>
        <p:spPr>
          <a:xfrm>
            <a:off x="6816915" y="3375609"/>
            <a:ext cx="2013300" cy="6231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0" name="Google Shape;350;p29"/>
          <p:cNvSpPr txBox="1"/>
          <p:nvPr>
            <p:ph idx="16" type="body"/>
          </p:nvPr>
        </p:nvSpPr>
        <p:spPr>
          <a:xfrm>
            <a:off x="6816915" y="3118247"/>
            <a:ext cx="2028900" cy="257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3912" name="Shape 3912"/>
        <p:cNvGrpSpPr/>
        <p:nvPr/>
      </p:nvGrpSpPr>
      <p:grpSpPr>
        <a:xfrm>
          <a:off x="0" y="0"/>
          <a:ext cx="0" cy="0"/>
          <a:chOff x="0" y="0"/>
          <a:chExt cx="0" cy="0"/>
        </a:xfrm>
      </p:grpSpPr>
      <p:sp>
        <p:nvSpPr>
          <p:cNvPr id="3913" name="Google Shape;3913;p28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914" name="Google Shape;3914;p28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915" name="Google Shape;3915;p28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16" name="Google Shape;3916;p28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17" name="Google Shape;3917;p284"/>
          <p:cNvSpPr txBox="1"/>
          <p:nvPr>
            <p:ph idx="2" type="body"/>
          </p:nvPr>
        </p:nvSpPr>
        <p:spPr>
          <a:xfrm>
            <a:off x="969159" y="1807658"/>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18" name="Google Shape;3918;p284"/>
          <p:cNvSpPr txBox="1"/>
          <p:nvPr>
            <p:ph idx="3" type="body"/>
          </p:nvPr>
        </p:nvSpPr>
        <p:spPr>
          <a:xfrm>
            <a:off x="969159" y="2043113"/>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19" name="Google Shape;3919;p284"/>
          <p:cNvSpPr txBox="1"/>
          <p:nvPr>
            <p:ph idx="4" type="body"/>
          </p:nvPr>
        </p:nvSpPr>
        <p:spPr>
          <a:xfrm>
            <a:off x="3795853" y="1807658"/>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0" name="Google Shape;3920;p284"/>
          <p:cNvSpPr txBox="1"/>
          <p:nvPr>
            <p:ph idx="5" type="body"/>
          </p:nvPr>
        </p:nvSpPr>
        <p:spPr>
          <a:xfrm>
            <a:off x="3795853" y="2043113"/>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1" name="Google Shape;3921;p284"/>
          <p:cNvSpPr txBox="1"/>
          <p:nvPr>
            <p:ph idx="6" type="body"/>
          </p:nvPr>
        </p:nvSpPr>
        <p:spPr>
          <a:xfrm>
            <a:off x="6697563" y="1807658"/>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2" name="Google Shape;3922;p284"/>
          <p:cNvSpPr txBox="1"/>
          <p:nvPr>
            <p:ph idx="7" type="body"/>
          </p:nvPr>
        </p:nvSpPr>
        <p:spPr>
          <a:xfrm>
            <a:off x="6697563" y="2043113"/>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3" name="Google Shape;3923;p284"/>
          <p:cNvSpPr txBox="1"/>
          <p:nvPr>
            <p:ph idx="8" type="body"/>
          </p:nvPr>
        </p:nvSpPr>
        <p:spPr>
          <a:xfrm>
            <a:off x="3795853" y="3103507"/>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4" name="Google Shape;3924;p284"/>
          <p:cNvSpPr txBox="1"/>
          <p:nvPr>
            <p:ph idx="9" type="body"/>
          </p:nvPr>
        </p:nvSpPr>
        <p:spPr>
          <a:xfrm>
            <a:off x="3795853" y="3338961"/>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5" name="Google Shape;3925;p284"/>
          <p:cNvSpPr txBox="1"/>
          <p:nvPr>
            <p:ph idx="13" type="body"/>
          </p:nvPr>
        </p:nvSpPr>
        <p:spPr>
          <a:xfrm>
            <a:off x="6697563" y="3103507"/>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6" name="Google Shape;3926;p284"/>
          <p:cNvSpPr txBox="1"/>
          <p:nvPr>
            <p:ph idx="14" type="body"/>
          </p:nvPr>
        </p:nvSpPr>
        <p:spPr>
          <a:xfrm>
            <a:off x="6697563" y="3338961"/>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7" name="Google Shape;3927;p284"/>
          <p:cNvSpPr txBox="1"/>
          <p:nvPr>
            <p:ph idx="15" type="body"/>
          </p:nvPr>
        </p:nvSpPr>
        <p:spPr>
          <a:xfrm>
            <a:off x="969159" y="3103507"/>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8" name="Google Shape;3928;p284"/>
          <p:cNvSpPr txBox="1"/>
          <p:nvPr>
            <p:ph idx="16" type="body"/>
          </p:nvPr>
        </p:nvSpPr>
        <p:spPr>
          <a:xfrm>
            <a:off x="969159" y="3338961"/>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9" name="Google Shape;3929;p284"/>
          <p:cNvSpPr txBox="1"/>
          <p:nvPr>
            <p:ph idx="17" type="body"/>
          </p:nvPr>
        </p:nvSpPr>
        <p:spPr>
          <a:xfrm>
            <a:off x="317969"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30" name="Google Shape;3930;p284"/>
          <p:cNvSpPr txBox="1"/>
          <p:nvPr>
            <p:ph idx="18" type="body"/>
          </p:nvPr>
        </p:nvSpPr>
        <p:spPr>
          <a:xfrm>
            <a:off x="3148634"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31" name="Google Shape;3931;p284"/>
          <p:cNvSpPr txBox="1"/>
          <p:nvPr>
            <p:ph idx="19" type="body"/>
          </p:nvPr>
        </p:nvSpPr>
        <p:spPr>
          <a:xfrm>
            <a:off x="6061308"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32" name="Google Shape;3932;p284"/>
          <p:cNvSpPr txBox="1"/>
          <p:nvPr>
            <p:ph idx="20" type="body"/>
          </p:nvPr>
        </p:nvSpPr>
        <p:spPr>
          <a:xfrm>
            <a:off x="317969" y="1784020"/>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33" name="Google Shape;3933;p284"/>
          <p:cNvSpPr txBox="1"/>
          <p:nvPr>
            <p:ph idx="21" type="body"/>
          </p:nvPr>
        </p:nvSpPr>
        <p:spPr>
          <a:xfrm>
            <a:off x="3148634" y="1784020"/>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34" name="Google Shape;3934;p284"/>
          <p:cNvSpPr txBox="1"/>
          <p:nvPr>
            <p:ph idx="22" type="body"/>
          </p:nvPr>
        </p:nvSpPr>
        <p:spPr>
          <a:xfrm>
            <a:off x="6061308" y="1784019"/>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3935" name="Shape 3935"/>
        <p:cNvGrpSpPr/>
        <p:nvPr/>
      </p:nvGrpSpPr>
      <p:grpSpPr>
        <a:xfrm>
          <a:off x="0" y="0"/>
          <a:ext cx="0" cy="0"/>
          <a:chOff x="0" y="0"/>
          <a:chExt cx="0" cy="0"/>
        </a:xfrm>
      </p:grpSpPr>
      <p:sp>
        <p:nvSpPr>
          <p:cNvPr id="3936" name="Google Shape;3936;p285"/>
          <p:cNvSpPr txBox="1"/>
          <p:nvPr>
            <p:ph idx="1" type="body"/>
          </p:nvPr>
        </p:nvSpPr>
        <p:spPr>
          <a:xfrm>
            <a:off x="305916"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37" name="Google Shape;3937;p285"/>
          <p:cNvSpPr txBox="1"/>
          <p:nvPr>
            <p:ph idx="2" type="body"/>
          </p:nvPr>
        </p:nvSpPr>
        <p:spPr>
          <a:xfrm>
            <a:off x="3431914"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38" name="Google Shape;3938;p28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939" name="Google Shape;3939;p28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940" name="Google Shape;3940;p28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41" name="Google Shape;3941;p285"/>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42" name="Google Shape;3942;p285"/>
          <p:cNvSpPr/>
          <p:nvPr/>
        </p:nvSpPr>
        <p:spPr>
          <a:xfrm flipH="1" rot="5400000">
            <a:off x="2866852" y="2531033"/>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43" name="Google Shape;3943;p285"/>
          <p:cNvSpPr/>
          <p:nvPr/>
        </p:nvSpPr>
        <p:spPr>
          <a:xfrm flipH="1" rot="5400000">
            <a:off x="5972651" y="2531033"/>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44" name="Google Shape;3944;p285"/>
          <p:cNvSpPr txBox="1"/>
          <p:nvPr>
            <p:ph idx="4" type="body"/>
          </p:nvPr>
        </p:nvSpPr>
        <p:spPr>
          <a:xfrm>
            <a:off x="306297" y="1853306"/>
            <a:ext cx="2320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45" name="Google Shape;3945;p285"/>
          <p:cNvSpPr txBox="1"/>
          <p:nvPr>
            <p:ph idx="5" type="body"/>
          </p:nvPr>
        </p:nvSpPr>
        <p:spPr>
          <a:xfrm>
            <a:off x="3427041" y="1853306"/>
            <a:ext cx="2305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46" name="Google Shape;3946;p285"/>
          <p:cNvSpPr txBox="1"/>
          <p:nvPr>
            <p:ph idx="6" type="body"/>
          </p:nvPr>
        </p:nvSpPr>
        <p:spPr>
          <a:xfrm>
            <a:off x="6532841" y="1853306"/>
            <a:ext cx="2305200" cy="14370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3947" name="Shape 3947"/>
        <p:cNvGrpSpPr/>
        <p:nvPr/>
      </p:nvGrpSpPr>
      <p:grpSpPr>
        <a:xfrm>
          <a:off x="0" y="0"/>
          <a:ext cx="0" cy="0"/>
          <a:chOff x="0" y="0"/>
          <a:chExt cx="0" cy="0"/>
        </a:xfrm>
      </p:grpSpPr>
      <p:sp>
        <p:nvSpPr>
          <p:cNvPr id="3948" name="Google Shape;3948;p286"/>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49" name="Google Shape;3949;p286"/>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50" name="Google Shape;3950;p286"/>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51" name="Google Shape;3951;p286"/>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52" name="Google Shape;3952;p286"/>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53" name="Google Shape;3953;p286"/>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54" name="Google Shape;3954;p286"/>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55" name="Google Shape;3955;p286"/>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56" name="Google Shape;3956;p286"/>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57" name="Google Shape;3957;p286"/>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58" name="Google Shape;3958;p286"/>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59" name="Google Shape;3959;p286"/>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60" name="Google Shape;3960;p286"/>
          <p:cNvSpPr txBox="1"/>
          <p:nvPr>
            <p:ph idx="1" type="body"/>
          </p:nvPr>
        </p:nvSpPr>
        <p:spPr>
          <a:xfrm>
            <a:off x="1441585" y="2287826"/>
            <a:ext cx="62610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61" name="Google Shape;3961;p286"/>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b="0" i="0" lang="en" sz="800" u="none" cap="none" strike="noStrike">
                <a:solidFill>
                  <a:schemeClr val="accent2"/>
                </a:solidFill>
                <a:latin typeface="Arial"/>
                <a:ea typeface="Arial"/>
                <a:cs typeface="Arial"/>
                <a:sym typeface="Arial"/>
              </a:rPr>
              <a:t>‹#›</a:t>
            </a:fld>
            <a:endParaRPr b="0" i="0" sz="1400" u="none" cap="none" strike="noStrike">
              <a:solidFill>
                <a:schemeClr val="accent2"/>
              </a:solidFill>
              <a:latin typeface="Arial"/>
              <a:ea typeface="Arial"/>
              <a:cs typeface="Arial"/>
              <a:sym typeface="Arial"/>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3962" name="Shape 3962"/>
        <p:cNvGrpSpPr/>
        <p:nvPr/>
      </p:nvGrpSpPr>
      <p:grpSpPr>
        <a:xfrm>
          <a:off x="0" y="0"/>
          <a:ext cx="0" cy="0"/>
          <a:chOff x="0" y="0"/>
          <a:chExt cx="0" cy="0"/>
        </a:xfrm>
      </p:grpSpPr>
      <p:sp>
        <p:nvSpPr>
          <p:cNvPr id="3963" name="Google Shape;3963;p287"/>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64" name="Google Shape;3964;p287"/>
          <p:cNvSpPr/>
          <p:nvPr/>
        </p:nvSpPr>
        <p:spPr>
          <a:xfrm rot="10800000">
            <a:off x="0" y="-1"/>
            <a:ext cx="9144000" cy="5143500"/>
          </a:xfrm>
          <a:prstGeom prst="rect">
            <a:avLst/>
          </a:pr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65" name="Google Shape;3965;p287"/>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66" name="Google Shape;3966;p287"/>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67" name="Google Shape;3967;p287"/>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68" name="Google Shape;3968;p287"/>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69" name="Google Shape;3969;p287"/>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70" name="Google Shape;3970;p287"/>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71" name="Google Shape;3971;p287"/>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72" name="Google Shape;3972;p287"/>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73" name="Google Shape;3973;p287"/>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74" name="Google Shape;3974;p287"/>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b="0" i="0" lang="en" sz="800" u="none" cap="none" strike="noStrike">
                <a:solidFill>
                  <a:schemeClr val="accent2"/>
                </a:solidFill>
                <a:latin typeface="Arial"/>
                <a:ea typeface="Arial"/>
                <a:cs typeface="Arial"/>
                <a:sym typeface="Arial"/>
              </a:rPr>
              <a:t>‹#›</a:t>
            </a:fld>
            <a:endParaRPr b="0" i="0" sz="1400" u="none" cap="none" strike="noStrike">
              <a:solidFill>
                <a:schemeClr val="accent2"/>
              </a:solidFill>
              <a:latin typeface="Arial"/>
              <a:ea typeface="Arial"/>
              <a:cs typeface="Arial"/>
              <a:sym typeface="Arial"/>
            </a:endParaRPr>
          </a:p>
        </p:txBody>
      </p:sp>
      <p:grpSp>
        <p:nvGrpSpPr>
          <p:cNvPr id="3975" name="Google Shape;3975;p287"/>
          <p:cNvGrpSpPr/>
          <p:nvPr/>
        </p:nvGrpSpPr>
        <p:grpSpPr>
          <a:xfrm flipH="1">
            <a:off x="-2649" y="1467179"/>
            <a:ext cx="1804234" cy="3598068"/>
            <a:chOff x="9341353" y="226377"/>
            <a:chExt cx="3008562" cy="5999780"/>
          </a:xfrm>
        </p:grpSpPr>
        <p:sp>
          <p:nvSpPr>
            <p:cNvPr id="3976" name="Google Shape;3976;p287"/>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77" name="Google Shape;3977;p287"/>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78" name="Google Shape;3978;p287"/>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79" name="Google Shape;3979;p287"/>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80" name="Google Shape;3980;p287"/>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81" name="Google Shape;3981;p287"/>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82" name="Google Shape;3982;p287"/>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83" name="Google Shape;3983;p287"/>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84" name="Google Shape;3984;p287"/>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sp>
        <p:nvSpPr>
          <p:cNvPr id="3985" name="Google Shape;3985;p287"/>
          <p:cNvSpPr txBox="1"/>
          <p:nvPr>
            <p:ph idx="1" type="body"/>
          </p:nvPr>
        </p:nvSpPr>
        <p:spPr>
          <a:xfrm>
            <a:off x="1441585" y="2287826"/>
            <a:ext cx="62610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3986" name="Shape 3986"/>
        <p:cNvGrpSpPr/>
        <p:nvPr/>
      </p:nvGrpSpPr>
      <p:grpSpPr>
        <a:xfrm>
          <a:off x="0" y="0"/>
          <a:ext cx="0" cy="0"/>
          <a:chOff x="0" y="0"/>
          <a:chExt cx="0" cy="0"/>
        </a:xfrm>
      </p:grpSpPr>
      <p:sp>
        <p:nvSpPr>
          <p:cNvPr id="3987" name="Google Shape;3987;p288"/>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88" name="Google Shape;3988;p288"/>
          <p:cNvSpPr/>
          <p:nvPr/>
        </p:nvSpPr>
        <p:spPr>
          <a:xfrm rot="10800000">
            <a:off x="0" y="-1"/>
            <a:ext cx="9144000" cy="5143500"/>
          </a:xfrm>
          <a:prstGeom prst="rect">
            <a:avLst/>
          </a:prstGeom>
          <a:solidFill>
            <a:schemeClr val="accent1"/>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89" name="Google Shape;3989;p288"/>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90" name="Google Shape;3990;p288"/>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91" name="Google Shape;3991;p288"/>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92" name="Google Shape;3992;p288"/>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93" name="Google Shape;3993;p288"/>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94" name="Google Shape;3994;p288"/>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95" name="Google Shape;3995;p288"/>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96" name="Google Shape;3996;p288"/>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97" name="Google Shape;3997;p288"/>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3998" name="Google Shape;3998;p288"/>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b="0" i="0" lang="en" sz="800" u="none" cap="none" strike="noStrike">
                <a:solidFill>
                  <a:schemeClr val="accent2"/>
                </a:solidFill>
                <a:latin typeface="Arial"/>
                <a:ea typeface="Arial"/>
                <a:cs typeface="Arial"/>
                <a:sym typeface="Arial"/>
              </a:rPr>
              <a:t>‹#›</a:t>
            </a:fld>
            <a:endParaRPr b="0" i="0" sz="1400" u="none" cap="none" strike="noStrike">
              <a:solidFill>
                <a:schemeClr val="accent2"/>
              </a:solidFill>
              <a:latin typeface="Arial"/>
              <a:ea typeface="Arial"/>
              <a:cs typeface="Arial"/>
              <a:sym typeface="Arial"/>
            </a:endParaRPr>
          </a:p>
        </p:txBody>
      </p:sp>
      <p:grpSp>
        <p:nvGrpSpPr>
          <p:cNvPr id="3999" name="Google Shape;3999;p288"/>
          <p:cNvGrpSpPr/>
          <p:nvPr/>
        </p:nvGrpSpPr>
        <p:grpSpPr>
          <a:xfrm flipH="1">
            <a:off x="-2649" y="1467179"/>
            <a:ext cx="1804234" cy="3598068"/>
            <a:chOff x="9341353" y="226377"/>
            <a:chExt cx="3008562" cy="5999780"/>
          </a:xfrm>
        </p:grpSpPr>
        <p:sp>
          <p:nvSpPr>
            <p:cNvPr id="4000" name="Google Shape;4000;p288"/>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01" name="Google Shape;4001;p288"/>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02" name="Google Shape;4002;p288"/>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03" name="Google Shape;4003;p288"/>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04" name="Google Shape;4004;p288"/>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05" name="Google Shape;4005;p288"/>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06" name="Google Shape;4006;p288"/>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07" name="Google Shape;4007;p288"/>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08" name="Google Shape;4008;p288"/>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sp>
        <p:nvSpPr>
          <p:cNvPr id="4009" name="Google Shape;4009;p288"/>
          <p:cNvSpPr txBox="1"/>
          <p:nvPr>
            <p:ph idx="1" type="body"/>
          </p:nvPr>
        </p:nvSpPr>
        <p:spPr>
          <a:xfrm>
            <a:off x="1441585" y="2287826"/>
            <a:ext cx="62610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4010" name="Shape 4010"/>
        <p:cNvGrpSpPr/>
        <p:nvPr/>
      </p:nvGrpSpPr>
      <p:grpSpPr>
        <a:xfrm>
          <a:off x="0" y="0"/>
          <a:ext cx="0" cy="0"/>
          <a:chOff x="0" y="0"/>
          <a:chExt cx="0" cy="0"/>
        </a:xfrm>
      </p:grpSpPr>
      <p:pic>
        <p:nvPicPr>
          <p:cNvPr id="4011" name="Google Shape;4011;p289"/>
          <p:cNvPicPr preferRelativeResize="0"/>
          <p:nvPr/>
        </p:nvPicPr>
        <p:blipFill rotWithShape="1">
          <a:blip r:embed="rId2">
            <a:alphaModFix/>
          </a:blip>
          <a:srcRect b="0" l="0" r="0" t="0"/>
          <a:stretch/>
        </p:blipFill>
        <p:spPr>
          <a:xfrm>
            <a:off x="7254595" y="251767"/>
            <a:ext cx="1583415" cy="361669"/>
          </a:xfrm>
          <a:prstGeom prst="rect">
            <a:avLst/>
          </a:prstGeom>
          <a:noFill/>
          <a:ln>
            <a:noFill/>
          </a:ln>
        </p:spPr>
      </p:pic>
      <p:grpSp>
        <p:nvGrpSpPr>
          <p:cNvPr id="4012" name="Google Shape;4012;p289"/>
          <p:cNvGrpSpPr/>
          <p:nvPr/>
        </p:nvGrpSpPr>
        <p:grpSpPr>
          <a:xfrm flipH="1">
            <a:off x="-3925" y="346968"/>
            <a:ext cx="2256421" cy="4499835"/>
            <a:chOff x="9188953" y="73977"/>
            <a:chExt cx="3008562" cy="5999780"/>
          </a:xfrm>
        </p:grpSpPr>
        <p:sp>
          <p:nvSpPr>
            <p:cNvPr id="4013" name="Google Shape;4013;p289"/>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14" name="Google Shape;4014;p289"/>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15" name="Google Shape;4015;p289"/>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16" name="Google Shape;4016;p289"/>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17" name="Google Shape;4017;p289"/>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18" name="Google Shape;4018;p289"/>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19" name="Google Shape;4019;p289"/>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4020" name="Google Shape;4020;p289"/>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sp>
        <p:nvSpPr>
          <p:cNvPr id="4021" name="Google Shape;4021;p289"/>
          <p:cNvSpPr txBox="1"/>
          <p:nvPr>
            <p:ph idx="1" type="body"/>
          </p:nvPr>
        </p:nvSpPr>
        <p:spPr>
          <a:xfrm>
            <a:off x="776490" y="2349773"/>
            <a:ext cx="6261000" cy="4434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2700"/>
              <a:buNone/>
              <a:defRPr b="1" sz="27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4022" name="Shape 4022"/>
        <p:cNvGrpSpPr/>
        <p:nvPr/>
      </p:nvGrpSpPr>
      <p:grpSpPr>
        <a:xfrm>
          <a:off x="0" y="0"/>
          <a:ext cx="0" cy="0"/>
          <a:chOff x="0" y="0"/>
          <a:chExt cx="0" cy="0"/>
        </a:xfrm>
      </p:grpSpPr>
      <p:sp>
        <p:nvSpPr>
          <p:cNvPr id="4023" name="Google Shape;4023;p290"/>
          <p:cNvSpPr/>
          <p:nvPr/>
        </p:nvSpPr>
        <p:spPr>
          <a:xfrm>
            <a:off x="0" y="0"/>
            <a:ext cx="9144000" cy="51435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24" name="Google Shape;4024;p290"/>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25" name="Google Shape;4025;p290"/>
          <p:cNvSpPr/>
          <p:nvPr>
            <p:ph idx="2" type="pic"/>
          </p:nvPr>
        </p:nvSpPr>
        <p:spPr>
          <a:xfrm>
            <a:off x="812131" y="996401"/>
            <a:ext cx="298500" cy="298500"/>
          </a:xfrm>
          <a:prstGeom prst="rect">
            <a:avLst/>
          </a:prstGeom>
          <a:noFill/>
          <a:ln>
            <a:noFill/>
          </a:ln>
        </p:spPr>
      </p:sp>
      <p:cxnSp>
        <p:nvCxnSpPr>
          <p:cNvPr id="4026" name="Google Shape;4026;p290"/>
          <p:cNvCxnSpPr/>
          <p:nvPr/>
        </p:nvCxnSpPr>
        <p:spPr>
          <a:xfrm>
            <a:off x="0" y="1500036"/>
            <a:ext cx="1624200" cy="10500"/>
          </a:xfrm>
          <a:prstGeom prst="straightConnector1">
            <a:avLst/>
          </a:prstGeom>
          <a:noFill/>
          <a:ln cap="flat" cmpd="sng" w="38100">
            <a:solidFill>
              <a:schemeClr val="lt1"/>
            </a:solidFill>
            <a:prstDash val="solid"/>
            <a:miter lim="800000"/>
            <a:headEnd len="sm" w="sm" type="none"/>
            <a:tailEnd len="sm" w="sm" type="none"/>
          </a:ln>
        </p:spPr>
      </p:cxnSp>
      <p:sp>
        <p:nvSpPr>
          <p:cNvPr id="4027" name="Google Shape;4027;p290"/>
          <p:cNvSpPr txBox="1"/>
          <p:nvPr>
            <p:ph idx="1" type="body"/>
          </p:nvPr>
        </p:nvSpPr>
        <p:spPr>
          <a:xfrm>
            <a:off x="771713" y="1791686"/>
            <a:ext cx="6261000" cy="913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700"/>
              <a:buNone/>
              <a:defRPr b="1" sz="2700">
                <a:solidFill>
                  <a:schemeClr val="accen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28" name="Google Shape;4028;p290"/>
          <p:cNvSpPr txBox="1"/>
          <p:nvPr>
            <p:ph idx="3" type="body"/>
          </p:nvPr>
        </p:nvSpPr>
        <p:spPr>
          <a:xfrm>
            <a:off x="771713" y="2812114"/>
            <a:ext cx="4653600" cy="7665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2"/>
              </a:buClr>
              <a:buSzPts val="1100"/>
              <a:buNone/>
              <a:defRPr b="0" sz="1100">
                <a:solidFill>
                  <a:schemeClr val="lt2"/>
                </a:solidFill>
                <a:latin typeface="Arial"/>
                <a:ea typeface="Arial"/>
                <a:cs typeface="Arial"/>
                <a:sym typeface="Arial"/>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4029" name="Shape 4029"/>
        <p:cNvGrpSpPr/>
        <p:nvPr/>
      </p:nvGrpSpPr>
      <p:grpSpPr>
        <a:xfrm>
          <a:off x="0" y="0"/>
          <a:ext cx="0" cy="0"/>
          <a:chOff x="0" y="0"/>
          <a:chExt cx="0" cy="0"/>
        </a:xfrm>
      </p:grpSpPr>
      <p:sp>
        <p:nvSpPr>
          <p:cNvPr id="4030" name="Google Shape;4030;p291"/>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031" name="Google Shape;4031;p291"/>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032" name="Google Shape;4032;p291"/>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033" name="Google Shape;4033;p291"/>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034" name="Google Shape;4034;p291"/>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035" name="Google Shape;4035;p291"/>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036" name="Google Shape;4036;p291"/>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037" name="Google Shape;4037;p291"/>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038" name="Google Shape;4038;p291"/>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039" name="Google Shape;4039;p291"/>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040" name="Google Shape;4040;p291"/>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041" name="Google Shape;4041;p291"/>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510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cxnSp>
        <p:nvCxnSpPr>
          <p:cNvPr id="4042" name="Google Shape;4042;p291"/>
          <p:cNvCxnSpPr/>
          <p:nvPr/>
        </p:nvCxnSpPr>
        <p:spPr>
          <a:xfrm>
            <a:off x="3289746" y="2971361"/>
            <a:ext cx="0" cy="1192500"/>
          </a:xfrm>
          <a:prstGeom prst="straightConnector1">
            <a:avLst/>
          </a:prstGeom>
          <a:noFill/>
          <a:ln cap="flat" cmpd="sng" w="9525">
            <a:solidFill>
              <a:schemeClr val="lt2"/>
            </a:solidFill>
            <a:prstDash val="solid"/>
            <a:round/>
            <a:headEnd len="sm" w="sm" type="none"/>
            <a:tailEnd len="sm" w="sm" type="none"/>
          </a:ln>
        </p:spPr>
      </p:cxnSp>
      <p:sp>
        <p:nvSpPr>
          <p:cNvPr id="4043" name="Google Shape;4043;p291"/>
          <p:cNvSpPr txBox="1"/>
          <p:nvPr>
            <p:ph idx="1" type="body"/>
          </p:nvPr>
        </p:nvSpPr>
        <p:spPr>
          <a:xfrm>
            <a:off x="3289746" y="1978606"/>
            <a:ext cx="56256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044" name="Google Shape;4044;p291"/>
          <p:cNvSpPr txBox="1"/>
          <p:nvPr>
            <p:ph idx="2" type="body"/>
          </p:nvPr>
        </p:nvSpPr>
        <p:spPr>
          <a:xfrm>
            <a:off x="3497679" y="2971355"/>
            <a:ext cx="5625600" cy="3186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045" name="Google Shape;4045;p291"/>
          <p:cNvSpPr txBox="1"/>
          <p:nvPr>
            <p:ph idx="3" type="body"/>
          </p:nvPr>
        </p:nvSpPr>
        <p:spPr>
          <a:xfrm>
            <a:off x="3497679" y="3452196"/>
            <a:ext cx="5625600" cy="3186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046" name="Google Shape;4046;p291"/>
          <p:cNvSpPr txBox="1"/>
          <p:nvPr>
            <p:ph idx="4" type="body"/>
          </p:nvPr>
        </p:nvSpPr>
        <p:spPr>
          <a:xfrm>
            <a:off x="3497679" y="3933037"/>
            <a:ext cx="5625600" cy="21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1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pic>
        <p:nvPicPr>
          <p:cNvPr id="4047" name="Google Shape;4047;p291"/>
          <p:cNvPicPr preferRelativeResize="0"/>
          <p:nvPr/>
        </p:nvPicPr>
        <p:blipFill rotWithShape="1">
          <a:blip r:embed="rId2">
            <a:alphaModFix/>
          </a:blip>
          <a:srcRect b="0" l="0" r="0" t="0"/>
          <a:stretch/>
        </p:blipFill>
        <p:spPr>
          <a:xfrm>
            <a:off x="344029" y="423109"/>
            <a:ext cx="1668854" cy="381211"/>
          </a:xfrm>
          <a:prstGeom prst="rect">
            <a:avLst/>
          </a:prstGeom>
          <a:noFill/>
          <a:ln>
            <a:noFill/>
          </a:ln>
        </p:spPr>
      </p:pic>
    </p:spTree>
  </p:cSld>
  <p:clrMapOvr>
    <a:masterClrMapping/>
  </p:clrMapOvr>
</p:sldLayout>
</file>

<file path=ppt/slideLayouts/slideLayout2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4048" name="Shape 4048"/>
        <p:cNvGrpSpPr/>
        <p:nvPr/>
      </p:nvGrpSpPr>
      <p:grpSpPr>
        <a:xfrm>
          <a:off x="0" y="0"/>
          <a:ext cx="0" cy="0"/>
          <a:chOff x="0" y="0"/>
          <a:chExt cx="0" cy="0"/>
        </a:xfrm>
      </p:grpSpPr>
      <p:sp>
        <p:nvSpPr>
          <p:cNvPr id="4049" name="Google Shape;4049;p292"/>
          <p:cNvSpPr/>
          <p:nvPr>
            <p:ph idx="2" type="pic"/>
          </p:nvPr>
        </p:nvSpPr>
        <p:spPr>
          <a:xfrm>
            <a:off x="0" y="-1"/>
            <a:ext cx="9144000" cy="4297800"/>
          </a:xfrm>
          <a:prstGeom prst="rect">
            <a:avLst/>
          </a:prstGeom>
          <a:noFill/>
          <a:ln>
            <a:noFill/>
          </a:ln>
        </p:spPr>
      </p:sp>
    </p:spTree>
  </p:cSld>
  <p:clrMapOvr>
    <a:masterClrMapping/>
  </p:clrMapOvr>
</p:sldLayout>
</file>

<file path=ppt/slideLayouts/slideLayout2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4050" name="Shape 4050"/>
        <p:cNvGrpSpPr/>
        <p:nvPr/>
      </p:nvGrpSpPr>
      <p:grpSpPr>
        <a:xfrm>
          <a:off x="0" y="0"/>
          <a:ext cx="0" cy="0"/>
          <a:chOff x="0" y="0"/>
          <a:chExt cx="0" cy="0"/>
        </a:xfrm>
      </p:grpSpPr>
      <p:sp>
        <p:nvSpPr>
          <p:cNvPr id="4051" name="Google Shape;4051;p29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052" name="Google Shape;4052;p29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053" name="Google Shape;4053;p29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054" name="Google Shape;4054;p29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4055" name="Google Shape;4055;p293"/>
          <p:cNvGrpSpPr/>
          <p:nvPr/>
        </p:nvGrpSpPr>
        <p:grpSpPr>
          <a:xfrm>
            <a:off x="3579668" y="1709130"/>
            <a:ext cx="830847" cy="841854"/>
            <a:chOff x="407988" y="2288174"/>
            <a:chExt cx="1107796" cy="1122472"/>
          </a:xfrm>
        </p:grpSpPr>
        <p:sp>
          <p:nvSpPr>
            <p:cNvPr id="4056" name="Google Shape;4056;p293"/>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057" name="Google Shape;4057;p293"/>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058" name="Google Shape;4058;p293"/>
          <p:cNvGrpSpPr/>
          <p:nvPr/>
        </p:nvGrpSpPr>
        <p:grpSpPr>
          <a:xfrm>
            <a:off x="1307509" y="1705823"/>
            <a:ext cx="830847" cy="841854"/>
            <a:chOff x="4114884" y="2288174"/>
            <a:chExt cx="1107796" cy="1122472"/>
          </a:xfrm>
        </p:grpSpPr>
        <p:sp>
          <p:nvSpPr>
            <p:cNvPr id="4059" name="Google Shape;4059;p293"/>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060" name="Google Shape;4060;p293"/>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061" name="Google Shape;4061;p293"/>
          <p:cNvGrpSpPr/>
          <p:nvPr/>
        </p:nvGrpSpPr>
        <p:grpSpPr>
          <a:xfrm>
            <a:off x="3583247" y="2971572"/>
            <a:ext cx="830847" cy="841854"/>
            <a:chOff x="7676518" y="2293508"/>
            <a:chExt cx="1107796" cy="1122472"/>
          </a:xfrm>
        </p:grpSpPr>
        <p:sp>
          <p:nvSpPr>
            <p:cNvPr id="4062" name="Google Shape;4062;p29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063" name="Google Shape;4063;p29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064" name="Google Shape;4064;p293"/>
          <p:cNvGrpSpPr/>
          <p:nvPr/>
        </p:nvGrpSpPr>
        <p:grpSpPr>
          <a:xfrm>
            <a:off x="5849369" y="1709774"/>
            <a:ext cx="830847" cy="841854"/>
            <a:chOff x="407988" y="2288174"/>
            <a:chExt cx="1107796" cy="1122472"/>
          </a:xfrm>
        </p:grpSpPr>
        <p:sp>
          <p:nvSpPr>
            <p:cNvPr id="4065" name="Google Shape;4065;p293"/>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066" name="Google Shape;4066;p293"/>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067" name="Google Shape;4067;p293"/>
          <p:cNvGrpSpPr/>
          <p:nvPr/>
        </p:nvGrpSpPr>
        <p:grpSpPr>
          <a:xfrm>
            <a:off x="1324378" y="2975693"/>
            <a:ext cx="830847" cy="841854"/>
            <a:chOff x="4114884" y="2288174"/>
            <a:chExt cx="1107796" cy="1122472"/>
          </a:xfrm>
        </p:grpSpPr>
        <p:sp>
          <p:nvSpPr>
            <p:cNvPr id="4068" name="Google Shape;4068;p293"/>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069" name="Google Shape;4069;p293"/>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070" name="Google Shape;4070;p293"/>
          <p:cNvGrpSpPr/>
          <p:nvPr/>
        </p:nvGrpSpPr>
        <p:grpSpPr>
          <a:xfrm>
            <a:off x="5803383" y="2975693"/>
            <a:ext cx="830847" cy="841854"/>
            <a:chOff x="7676518" y="2293508"/>
            <a:chExt cx="1107796" cy="1122472"/>
          </a:xfrm>
        </p:grpSpPr>
        <p:sp>
          <p:nvSpPr>
            <p:cNvPr id="4071" name="Google Shape;4071;p29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072" name="Google Shape;4072;p29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4073" name="Google Shape;4073;p293"/>
          <p:cNvSpPr/>
          <p:nvPr>
            <p:ph idx="2" type="pic"/>
          </p:nvPr>
        </p:nvSpPr>
        <p:spPr>
          <a:xfrm>
            <a:off x="1604705" y="1988654"/>
            <a:ext cx="273900" cy="273900"/>
          </a:xfrm>
          <a:prstGeom prst="rect">
            <a:avLst/>
          </a:prstGeom>
          <a:noFill/>
          <a:ln>
            <a:noFill/>
          </a:ln>
        </p:spPr>
      </p:sp>
      <p:sp>
        <p:nvSpPr>
          <p:cNvPr id="4074" name="Google Shape;4074;p293"/>
          <p:cNvSpPr/>
          <p:nvPr>
            <p:ph idx="3" type="pic"/>
          </p:nvPr>
        </p:nvSpPr>
        <p:spPr>
          <a:xfrm>
            <a:off x="1604705" y="3255920"/>
            <a:ext cx="273900" cy="273900"/>
          </a:xfrm>
          <a:prstGeom prst="rect">
            <a:avLst/>
          </a:prstGeom>
          <a:noFill/>
          <a:ln>
            <a:noFill/>
          </a:ln>
        </p:spPr>
      </p:sp>
      <p:sp>
        <p:nvSpPr>
          <p:cNvPr id="4075" name="Google Shape;4075;p293"/>
          <p:cNvSpPr/>
          <p:nvPr>
            <p:ph idx="4" type="pic"/>
          </p:nvPr>
        </p:nvSpPr>
        <p:spPr>
          <a:xfrm>
            <a:off x="3881398" y="3255920"/>
            <a:ext cx="273900" cy="273900"/>
          </a:xfrm>
          <a:prstGeom prst="rect">
            <a:avLst/>
          </a:prstGeom>
          <a:noFill/>
          <a:ln>
            <a:noFill/>
          </a:ln>
        </p:spPr>
      </p:sp>
      <p:sp>
        <p:nvSpPr>
          <p:cNvPr id="4076" name="Google Shape;4076;p293"/>
          <p:cNvSpPr/>
          <p:nvPr>
            <p:ph idx="5" type="pic"/>
          </p:nvPr>
        </p:nvSpPr>
        <p:spPr>
          <a:xfrm>
            <a:off x="3881398" y="1982753"/>
            <a:ext cx="273900" cy="273900"/>
          </a:xfrm>
          <a:prstGeom prst="rect">
            <a:avLst/>
          </a:prstGeom>
          <a:noFill/>
          <a:ln>
            <a:noFill/>
          </a:ln>
        </p:spPr>
      </p:sp>
      <p:sp>
        <p:nvSpPr>
          <p:cNvPr id="4077" name="Google Shape;4077;p293"/>
          <p:cNvSpPr/>
          <p:nvPr>
            <p:ph idx="6" type="pic"/>
          </p:nvPr>
        </p:nvSpPr>
        <p:spPr>
          <a:xfrm>
            <a:off x="6134051" y="1982753"/>
            <a:ext cx="273900" cy="273900"/>
          </a:xfrm>
          <a:prstGeom prst="rect">
            <a:avLst/>
          </a:prstGeom>
          <a:noFill/>
          <a:ln>
            <a:noFill/>
          </a:ln>
        </p:spPr>
      </p:sp>
      <p:sp>
        <p:nvSpPr>
          <p:cNvPr id="4078" name="Google Shape;4078;p293"/>
          <p:cNvSpPr/>
          <p:nvPr>
            <p:ph idx="7" type="pic"/>
          </p:nvPr>
        </p:nvSpPr>
        <p:spPr>
          <a:xfrm>
            <a:off x="6087960" y="3238991"/>
            <a:ext cx="273900" cy="273900"/>
          </a:xfrm>
          <a:prstGeom prst="rect">
            <a:avLst/>
          </a:prstGeom>
          <a:noFill/>
          <a:ln>
            <a:noFill/>
          </a:ln>
        </p:spPr>
      </p:sp>
      <p:sp>
        <p:nvSpPr>
          <p:cNvPr id="4079" name="Google Shape;4079;p293"/>
          <p:cNvSpPr txBox="1"/>
          <p:nvPr>
            <p:ph idx="8" type="body"/>
          </p:nvPr>
        </p:nvSpPr>
        <p:spPr>
          <a:xfrm>
            <a:off x="219635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80" name="Google Shape;4080;p293"/>
          <p:cNvSpPr txBox="1"/>
          <p:nvPr>
            <p:ph idx="9" type="body"/>
          </p:nvPr>
        </p:nvSpPr>
        <p:spPr>
          <a:xfrm>
            <a:off x="4467179"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81" name="Google Shape;4081;p293"/>
          <p:cNvSpPr txBox="1"/>
          <p:nvPr>
            <p:ph idx="13" type="body"/>
          </p:nvPr>
        </p:nvSpPr>
        <p:spPr>
          <a:xfrm>
            <a:off x="673117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82" name="Google Shape;4082;p293"/>
          <p:cNvSpPr txBox="1"/>
          <p:nvPr>
            <p:ph idx="14" type="body"/>
          </p:nvPr>
        </p:nvSpPr>
        <p:spPr>
          <a:xfrm>
            <a:off x="219635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83" name="Google Shape;4083;p293"/>
          <p:cNvSpPr txBox="1"/>
          <p:nvPr>
            <p:ph idx="15" type="body"/>
          </p:nvPr>
        </p:nvSpPr>
        <p:spPr>
          <a:xfrm>
            <a:off x="4467179"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84" name="Google Shape;4084;p293"/>
          <p:cNvSpPr txBox="1"/>
          <p:nvPr>
            <p:ph idx="16" type="body"/>
          </p:nvPr>
        </p:nvSpPr>
        <p:spPr>
          <a:xfrm>
            <a:off x="673117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351" name="Shape 351"/>
        <p:cNvGrpSpPr/>
        <p:nvPr/>
      </p:nvGrpSpPr>
      <p:grpSpPr>
        <a:xfrm>
          <a:off x="0" y="0"/>
          <a:ext cx="0" cy="0"/>
          <a:chOff x="0" y="0"/>
          <a:chExt cx="0" cy="0"/>
        </a:xfrm>
      </p:grpSpPr>
      <p:sp>
        <p:nvSpPr>
          <p:cNvPr id="352" name="Google Shape;352;p3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3" name="Google Shape;353;p30"/>
          <p:cNvSpPr/>
          <p:nvPr>
            <p:ph idx="2" type="pic"/>
          </p:nvPr>
        </p:nvSpPr>
        <p:spPr>
          <a:xfrm>
            <a:off x="552758" y="1504044"/>
            <a:ext cx="1757400" cy="2600100"/>
          </a:xfrm>
          <a:prstGeom prst="rect">
            <a:avLst/>
          </a:prstGeom>
          <a:solidFill>
            <a:srgbClr val="DDE6EF"/>
          </a:solidFill>
          <a:ln>
            <a:noFill/>
          </a:ln>
        </p:spPr>
      </p:sp>
      <p:sp>
        <p:nvSpPr>
          <p:cNvPr id="354" name="Google Shape;354;p30"/>
          <p:cNvSpPr/>
          <p:nvPr>
            <p:ph idx="3" type="pic"/>
          </p:nvPr>
        </p:nvSpPr>
        <p:spPr>
          <a:xfrm>
            <a:off x="6762902" y="1504044"/>
            <a:ext cx="1757400" cy="2600100"/>
          </a:xfrm>
          <a:prstGeom prst="rect">
            <a:avLst/>
          </a:prstGeom>
          <a:solidFill>
            <a:srgbClr val="DDE6EF"/>
          </a:solidFill>
          <a:ln>
            <a:noFill/>
          </a:ln>
        </p:spPr>
      </p:sp>
      <p:sp>
        <p:nvSpPr>
          <p:cNvPr id="355" name="Google Shape;355;p30"/>
          <p:cNvSpPr/>
          <p:nvPr>
            <p:ph idx="4" type="pic"/>
          </p:nvPr>
        </p:nvSpPr>
        <p:spPr>
          <a:xfrm>
            <a:off x="2502565" y="1504044"/>
            <a:ext cx="4067700" cy="1143000"/>
          </a:xfrm>
          <a:prstGeom prst="rect">
            <a:avLst/>
          </a:prstGeom>
          <a:solidFill>
            <a:srgbClr val="DDE6EF"/>
          </a:solidFill>
          <a:ln>
            <a:noFill/>
          </a:ln>
        </p:spPr>
      </p:sp>
      <p:sp>
        <p:nvSpPr>
          <p:cNvPr id="356" name="Google Shape;356;p30"/>
          <p:cNvSpPr/>
          <p:nvPr>
            <p:ph idx="5" type="pic"/>
          </p:nvPr>
        </p:nvSpPr>
        <p:spPr>
          <a:xfrm>
            <a:off x="2502566" y="2838794"/>
            <a:ext cx="1937700" cy="1265400"/>
          </a:xfrm>
          <a:prstGeom prst="rect">
            <a:avLst/>
          </a:prstGeom>
          <a:solidFill>
            <a:srgbClr val="DDE6EF"/>
          </a:solidFill>
          <a:ln>
            <a:noFill/>
          </a:ln>
        </p:spPr>
      </p:sp>
      <p:sp>
        <p:nvSpPr>
          <p:cNvPr id="357" name="Google Shape;357;p30"/>
          <p:cNvSpPr/>
          <p:nvPr>
            <p:ph idx="6" type="pic"/>
          </p:nvPr>
        </p:nvSpPr>
        <p:spPr>
          <a:xfrm>
            <a:off x="4632735" y="2838794"/>
            <a:ext cx="1937700" cy="1265400"/>
          </a:xfrm>
          <a:prstGeom prst="rect">
            <a:avLst/>
          </a:prstGeom>
          <a:solidFill>
            <a:srgbClr val="DDE6EF"/>
          </a:solidFill>
          <a:ln>
            <a:noFill/>
          </a:ln>
        </p:spPr>
      </p:sp>
      <p:sp>
        <p:nvSpPr>
          <p:cNvPr id="358" name="Google Shape;358;p3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59" name="Google Shape;359;p3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60" name="Google Shape;360;p3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4085" name="Shape 4085"/>
        <p:cNvGrpSpPr/>
        <p:nvPr/>
      </p:nvGrpSpPr>
      <p:grpSpPr>
        <a:xfrm>
          <a:off x="0" y="0"/>
          <a:ext cx="0" cy="0"/>
          <a:chOff x="0" y="0"/>
          <a:chExt cx="0" cy="0"/>
        </a:xfrm>
      </p:grpSpPr>
      <p:sp>
        <p:nvSpPr>
          <p:cNvPr id="4086" name="Google Shape;4086;p29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087" name="Google Shape;4087;p29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088" name="Google Shape;4088;p29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089" name="Google Shape;4089;p29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4090" name="Google Shape;4090;p294"/>
          <p:cNvGrpSpPr/>
          <p:nvPr/>
        </p:nvGrpSpPr>
        <p:grpSpPr>
          <a:xfrm>
            <a:off x="2576465" y="1709130"/>
            <a:ext cx="830847" cy="841854"/>
            <a:chOff x="407988" y="2288174"/>
            <a:chExt cx="1107796" cy="1122472"/>
          </a:xfrm>
        </p:grpSpPr>
        <p:sp>
          <p:nvSpPr>
            <p:cNvPr id="4091" name="Google Shape;4091;p294"/>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092" name="Google Shape;4092;p294"/>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093" name="Google Shape;4093;p294"/>
          <p:cNvGrpSpPr/>
          <p:nvPr/>
        </p:nvGrpSpPr>
        <p:grpSpPr>
          <a:xfrm>
            <a:off x="304306" y="1705823"/>
            <a:ext cx="830847" cy="841854"/>
            <a:chOff x="4114884" y="2288174"/>
            <a:chExt cx="1107796" cy="1122472"/>
          </a:xfrm>
        </p:grpSpPr>
        <p:sp>
          <p:nvSpPr>
            <p:cNvPr id="4094" name="Google Shape;4094;p294"/>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095" name="Google Shape;4095;p294"/>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096" name="Google Shape;4096;p294"/>
          <p:cNvGrpSpPr/>
          <p:nvPr/>
        </p:nvGrpSpPr>
        <p:grpSpPr>
          <a:xfrm>
            <a:off x="7252367" y="1703228"/>
            <a:ext cx="830847" cy="841854"/>
            <a:chOff x="7676518" y="2293508"/>
            <a:chExt cx="1107796" cy="1122472"/>
          </a:xfrm>
        </p:grpSpPr>
        <p:sp>
          <p:nvSpPr>
            <p:cNvPr id="4097" name="Google Shape;4097;p29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098" name="Google Shape;4098;p29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099" name="Google Shape;4099;p294"/>
          <p:cNvGrpSpPr/>
          <p:nvPr/>
        </p:nvGrpSpPr>
        <p:grpSpPr>
          <a:xfrm>
            <a:off x="2580043" y="2971572"/>
            <a:ext cx="830847" cy="841854"/>
            <a:chOff x="7676518" y="2293508"/>
            <a:chExt cx="1107796" cy="1122472"/>
          </a:xfrm>
        </p:grpSpPr>
        <p:sp>
          <p:nvSpPr>
            <p:cNvPr id="4100" name="Google Shape;4100;p29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101" name="Google Shape;4101;p29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102" name="Google Shape;4102;p294"/>
          <p:cNvGrpSpPr/>
          <p:nvPr/>
        </p:nvGrpSpPr>
        <p:grpSpPr>
          <a:xfrm>
            <a:off x="4846166" y="1709774"/>
            <a:ext cx="830847" cy="841854"/>
            <a:chOff x="407988" y="2288174"/>
            <a:chExt cx="1107796" cy="1122472"/>
          </a:xfrm>
        </p:grpSpPr>
        <p:sp>
          <p:nvSpPr>
            <p:cNvPr id="4103" name="Google Shape;4103;p294"/>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104" name="Google Shape;4104;p294"/>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105" name="Google Shape;4105;p294"/>
          <p:cNvGrpSpPr/>
          <p:nvPr/>
        </p:nvGrpSpPr>
        <p:grpSpPr>
          <a:xfrm>
            <a:off x="321175" y="2975693"/>
            <a:ext cx="830847" cy="841854"/>
            <a:chOff x="4114884" y="2288174"/>
            <a:chExt cx="1107796" cy="1122472"/>
          </a:xfrm>
        </p:grpSpPr>
        <p:sp>
          <p:nvSpPr>
            <p:cNvPr id="4106" name="Google Shape;4106;p294"/>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107" name="Google Shape;4107;p294"/>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108" name="Google Shape;4108;p294"/>
          <p:cNvGrpSpPr/>
          <p:nvPr/>
        </p:nvGrpSpPr>
        <p:grpSpPr>
          <a:xfrm>
            <a:off x="4800180" y="2975693"/>
            <a:ext cx="830847" cy="841854"/>
            <a:chOff x="7676518" y="2293508"/>
            <a:chExt cx="1107796" cy="1122472"/>
          </a:xfrm>
        </p:grpSpPr>
        <p:sp>
          <p:nvSpPr>
            <p:cNvPr id="4109" name="Google Shape;4109;p29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110" name="Google Shape;4110;p29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4111" name="Google Shape;4111;p294"/>
          <p:cNvSpPr/>
          <p:nvPr>
            <p:ph idx="2" type="pic"/>
          </p:nvPr>
        </p:nvSpPr>
        <p:spPr>
          <a:xfrm>
            <a:off x="601502" y="1988654"/>
            <a:ext cx="273900" cy="273900"/>
          </a:xfrm>
          <a:prstGeom prst="rect">
            <a:avLst/>
          </a:prstGeom>
          <a:noFill/>
          <a:ln>
            <a:noFill/>
          </a:ln>
        </p:spPr>
      </p:sp>
      <p:sp>
        <p:nvSpPr>
          <p:cNvPr id="4112" name="Google Shape;4112;p294"/>
          <p:cNvSpPr/>
          <p:nvPr>
            <p:ph idx="3" type="pic"/>
          </p:nvPr>
        </p:nvSpPr>
        <p:spPr>
          <a:xfrm>
            <a:off x="601502" y="3255920"/>
            <a:ext cx="273900" cy="273900"/>
          </a:xfrm>
          <a:prstGeom prst="rect">
            <a:avLst/>
          </a:prstGeom>
          <a:noFill/>
          <a:ln>
            <a:noFill/>
          </a:ln>
        </p:spPr>
      </p:sp>
      <p:sp>
        <p:nvSpPr>
          <p:cNvPr id="4113" name="Google Shape;4113;p294"/>
          <p:cNvSpPr/>
          <p:nvPr>
            <p:ph idx="4" type="pic"/>
          </p:nvPr>
        </p:nvSpPr>
        <p:spPr>
          <a:xfrm>
            <a:off x="2878195" y="3255920"/>
            <a:ext cx="273900" cy="273900"/>
          </a:xfrm>
          <a:prstGeom prst="rect">
            <a:avLst/>
          </a:prstGeom>
          <a:noFill/>
          <a:ln>
            <a:noFill/>
          </a:ln>
        </p:spPr>
      </p:sp>
      <p:sp>
        <p:nvSpPr>
          <p:cNvPr id="4114" name="Google Shape;4114;p294"/>
          <p:cNvSpPr/>
          <p:nvPr>
            <p:ph idx="5" type="pic"/>
          </p:nvPr>
        </p:nvSpPr>
        <p:spPr>
          <a:xfrm>
            <a:off x="2878195" y="1982753"/>
            <a:ext cx="273900" cy="273900"/>
          </a:xfrm>
          <a:prstGeom prst="rect">
            <a:avLst/>
          </a:prstGeom>
          <a:noFill/>
          <a:ln>
            <a:noFill/>
          </a:ln>
        </p:spPr>
      </p:sp>
      <p:sp>
        <p:nvSpPr>
          <p:cNvPr id="4115" name="Google Shape;4115;p294"/>
          <p:cNvSpPr/>
          <p:nvPr>
            <p:ph idx="6" type="pic"/>
          </p:nvPr>
        </p:nvSpPr>
        <p:spPr>
          <a:xfrm>
            <a:off x="5130848" y="1982753"/>
            <a:ext cx="273900" cy="273900"/>
          </a:xfrm>
          <a:prstGeom prst="rect">
            <a:avLst/>
          </a:prstGeom>
          <a:noFill/>
          <a:ln>
            <a:noFill/>
          </a:ln>
        </p:spPr>
      </p:sp>
      <p:sp>
        <p:nvSpPr>
          <p:cNvPr id="4116" name="Google Shape;4116;p294"/>
          <p:cNvSpPr/>
          <p:nvPr>
            <p:ph idx="7" type="pic"/>
          </p:nvPr>
        </p:nvSpPr>
        <p:spPr>
          <a:xfrm>
            <a:off x="5084757" y="3238991"/>
            <a:ext cx="273900" cy="273900"/>
          </a:xfrm>
          <a:prstGeom prst="rect">
            <a:avLst/>
          </a:prstGeom>
          <a:noFill/>
          <a:ln>
            <a:noFill/>
          </a:ln>
        </p:spPr>
      </p:sp>
      <p:sp>
        <p:nvSpPr>
          <p:cNvPr id="4117" name="Google Shape;4117;p294"/>
          <p:cNvSpPr/>
          <p:nvPr>
            <p:ph idx="8" type="pic"/>
          </p:nvPr>
        </p:nvSpPr>
        <p:spPr>
          <a:xfrm>
            <a:off x="7536944" y="1982753"/>
            <a:ext cx="273900" cy="273900"/>
          </a:xfrm>
          <a:prstGeom prst="rect">
            <a:avLst/>
          </a:prstGeom>
          <a:noFill/>
          <a:ln>
            <a:noFill/>
          </a:ln>
        </p:spPr>
      </p:sp>
      <p:sp>
        <p:nvSpPr>
          <p:cNvPr id="4118" name="Google Shape;4118;p294"/>
          <p:cNvSpPr txBox="1"/>
          <p:nvPr>
            <p:ph idx="9" type="body"/>
          </p:nvPr>
        </p:nvSpPr>
        <p:spPr>
          <a:xfrm>
            <a:off x="119315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19" name="Google Shape;4119;p294"/>
          <p:cNvSpPr txBox="1"/>
          <p:nvPr>
            <p:ph idx="13" type="body"/>
          </p:nvPr>
        </p:nvSpPr>
        <p:spPr>
          <a:xfrm>
            <a:off x="3463976"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20" name="Google Shape;4120;p294"/>
          <p:cNvSpPr txBox="1"/>
          <p:nvPr>
            <p:ph idx="14" type="body"/>
          </p:nvPr>
        </p:nvSpPr>
        <p:spPr>
          <a:xfrm>
            <a:off x="572797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21" name="Google Shape;4121;p294"/>
          <p:cNvSpPr txBox="1"/>
          <p:nvPr>
            <p:ph idx="15" type="body"/>
          </p:nvPr>
        </p:nvSpPr>
        <p:spPr>
          <a:xfrm>
            <a:off x="8130377"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22" name="Google Shape;4122;p294"/>
          <p:cNvSpPr txBox="1"/>
          <p:nvPr>
            <p:ph idx="16" type="body"/>
          </p:nvPr>
        </p:nvSpPr>
        <p:spPr>
          <a:xfrm>
            <a:off x="119315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23" name="Google Shape;4123;p294"/>
          <p:cNvSpPr txBox="1"/>
          <p:nvPr>
            <p:ph idx="17" type="body"/>
          </p:nvPr>
        </p:nvSpPr>
        <p:spPr>
          <a:xfrm>
            <a:off x="3463976"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24" name="Google Shape;4124;p294"/>
          <p:cNvSpPr txBox="1"/>
          <p:nvPr>
            <p:ph idx="18" type="body"/>
          </p:nvPr>
        </p:nvSpPr>
        <p:spPr>
          <a:xfrm>
            <a:off x="572797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4125" name="Google Shape;4125;p294"/>
          <p:cNvGrpSpPr/>
          <p:nvPr/>
        </p:nvGrpSpPr>
        <p:grpSpPr>
          <a:xfrm>
            <a:off x="7252367" y="2979811"/>
            <a:ext cx="830847" cy="841854"/>
            <a:chOff x="7676518" y="2293508"/>
            <a:chExt cx="1107796" cy="1122472"/>
          </a:xfrm>
        </p:grpSpPr>
        <p:sp>
          <p:nvSpPr>
            <p:cNvPr id="4126" name="Google Shape;4126;p29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127" name="Google Shape;4127;p29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4128" name="Google Shape;4128;p294"/>
          <p:cNvSpPr/>
          <p:nvPr>
            <p:ph idx="19" type="pic"/>
          </p:nvPr>
        </p:nvSpPr>
        <p:spPr>
          <a:xfrm>
            <a:off x="7536944" y="3259335"/>
            <a:ext cx="273900" cy="273900"/>
          </a:xfrm>
          <a:prstGeom prst="rect">
            <a:avLst/>
          </a:prstGeom>
          <a:noFill/>
          <a:ln>
            <a:noFill/>
          </a:ln>
        </p:spPr>
      </p:sp>
      <p:sp>
        <p:nvSpPr>
          <p:cNvPr id="4129" name="Google Shape;4129;p294"/>
          <p:cNvSpPr txBox="1"/>
          <p:nvPr>
            <p:ph idx="20" type="body"/>
          </p:nvPr>
        </p:nvSpPr>
        <p:spPr>
          <a:xfrm>
            <a:off x="8130377" y="297981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Заголовок и объект">
  <p:cSld name="2_Заголовок и объект">
    <p:bg>
      <p:bgPr>
        <a:blipFill>
          <a:blip r:embed="rId2">
            <a:alphaModFix/>
          </a:blip>
          <a:stretch>
            <a:fillRect/>
          </a:stretch>
        </a:blipFill>
      </p:bgPr>
    </p:bg>
    <p:spTree>
      <p:nvGrpSpPr>
        <p:cNvPr id="4130" name="Shape 4130"/>
        <p:cNvGrpSpPr/>
        <p:nvPr/>
      </p:nvGrpSpPr>
      <p:grpSpPr>
        <a:xfrm>
          <a:off x="0" y="0"/>
          <a:ext cx="0" cy="0"/>
          <a:chOff x="0" y="0"/>
          <a:chExt cx="0" cy="0"/>
        </a:xfrm>
      </p:grpSpPr>
      <p:sp>
        <p:nvSpPr>
          <p:cNvPr id="4131" name="Google Shape;4131;p295"/>
          <p:cNvSpPr/>
          <p:nvPr/>
        </p:nvSpPr>
        <p:spPr>
          <a:xfrm>
            <a:off x="0" y="0"/>
            <a:ext cx="9144000" cy="5143500"/>
          </a:xfrm>
          <a:prstGeom prst="rect">
            <a:avLst/>
          </a:prstGeom>
          <a:solidFill>
            <a:schemeClr val="lt1">
              <a:alpha val="4275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2">
  <p:cSld name="1_Заголовок раздела_3">
    <p:bg>
      <p:bgPr>
        <a:solidFill>
          <a:schemeClr val="lt1"/>
        </a:solidFill>
      </p:bgPr>
    </p:bg>
    <p:spTree>
      <p:nvGrpSpPr>
        <p:cNvPr id="4132" name="Shape 4132"/>
        <p:cNvGrpSpPr/>
        <p:nvPr/>
      </p:nvGrpSpPr>
      <p:grpSpPr>
        <a:xfrm>
          <a:off x="0" y="0"/>
          <a:ext cx="0" cy="0"/>
          <a:chOff x="0" y="0"/>
          <a:chExt cx="0" cy="0"/>
        </a:xfrm>
      </p:grpSpPr>
      <p:sp>
        <p:nvSpPr>
          <p:cNvPr id="4133" name="Google Shape;4133;p296"/>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4134" name="Google Shape;4134;p296"/>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3">
  <p:cSld name="1_Заголовок раздела_4">
    <p:bg>
      <p:bgPr>
        <a:solidFill>
          <a:schemeClr val="lt1"/>
        </a:solidFill>
      </p:bgPr>
    </p:bg>
    <p:spTree>
      <p:nvGrpSpPr>
        <p:cNvPr id="4135" name="Shape 4135"/>
        <p:cNvGrpSpPr/>
        <p:nvPr/>
      </p:nvGrpSpPr>
      <p:grpSpPr>
        <a:xfrm>
          <a:off x="0" y="0"/>
          <a:ext cx="0" cy="0"/>
          <a:chOff x="0" y="0"/>
          <a:chExt cx="0" cy="0"/>
        </a:xfrm>
      </p:grpSpPr>
      <p:sp>
        <p:nvSpPr>
          <p:cNvPr id="4136" name="Google Shape;4136;p297"/>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4137" name="Google Shape;4137;p297"/>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4">
  <p:cSld name="1_Заголовок раздела_5">
    <p:bg>
      <p:bgPr>
        <a:solidFill>
          <a:schemeClr val="lt1"/>
        </a:solidFill>
      </p:bgPr>
    </p:bg>
    <p:spTree>
      <p:nvGrpSpPr>
        <p:cNvPr id="4138" name="Shape 4138"/>
        <p:cNvGrpSpPr/>
        <p:nvPr/>
      </p:nvGrpSpPr>
      <p:grpSpPr>
        <a:xfrm>
          <a:off x="0" y="0"/>
          <a:ext cx="0" cy="0"/>
          <a:chOff x="0" y="0"/>
          <a:chExt cx="0" cy="0"/>
        </a:xfrm>
      </p:grpSpPr>
      <p:sp>
        <p:nvSpPr>
          <p:cNvPr id="4139" name="Google Shape;4139;p298"/>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4140" name="Google Shape;4140;p298"/>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6">
  <p:cSld name="1_Заголовок раздела_7">
    <p:bg>
      <p:bgPr>
        <a:solidFill>
          <a:schemeClr val="lt1"/>
        </a:solidFill>
      </p:bgPr>
    </p:bg>
    <p:spTree>
      <p:nvGrpSpPr>
        <p:cNvPr id="4141" name="Shape 4141"/>
        <p:cNvGrpSpPr/>
        <p:nvPr/>
      </p:nvGrpSpPr>
      <p:grpSpPr>
        <a:xfrm>
          <a:off x="0" y="0"/>
          <a:ext cx="0" cy="0"/>
          <a:chOff x="0" y="0"/>
          <a:chExt cx="0" cy="0"/>
        </a:xfrm>
      </p:grpSpPr>
      <p:sp>
        <p:nvSpPr>
          <p:cNvPr id="4142" name="Google Shape;4142;p299"/>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4143" name="Google Shape;4143;p299"/>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7">
  <p:cSld name="1_Заголовок раздела_8">
    <p:bg>
      <p:bgPr>
        <a:solidFill>
          <a:schemeClr val="lt1"/>
        </a:solidFill>
      </p:bgPr>
    </p:bg>
    <p:spTree>
      <p:nvGrpSpPr>
        <p:cNvPr id="4144" name="Shape 4144"/>
        <p:cNvGrpSpPr/>
        <p:nvPr/>
      </p:nvGrpSpPr>
      <p:grpSpPr>
        <a:xfrm>
          <a:off x="0" y="0"/>
          <a:ext cx="0" cy="0"/>
          <a:chOff x="0" y="0"/>
          <a:chExt cx="0" cy="0"/>
        </a:xfrm>
      </p:grpSpPr>
      <p:sp>
        <p:nvSpPr>
          <p:cNvPr id="4145" name="Google Shape;4145;p300"/>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4146" name="Google Shape;4146;p300"/>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8">
  <p:cSld name="1_Заголовок раздела_9">
    <p:bg>
      <p:bgPr>
        <a:solidFill>
          <a:schemeClr val="lt1"/>
        </a:solidFill>
      </p:bgPr>
    </p:bg>
    <p:spTree>
      <p:nvGrpSpPr>
        <p:cNvPr id="4147" name="Shape 4147"/>
        <p:cNvGrpSpPr/>
        <p:nvPr/>
      </p:nvGrpSpPr>
      <p:grpSpPr>
        <a:xfrm>
          <a:off x="0" y="0"/>
          <a:ext cx="0" cy="0"/>
          <a:chOff x="0" y="0"/>
          <a:chExt cx="0" cy="0"/>
        </a:xfrm>
      </p:grpSpPr>
      <p:sp>
        <p:nvSpPr>
          <p:cNvPr id="4148" name="Google Shape;4148;p301"/>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4149" name="Google Shape;4149;p301"/>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9">
  <p:cSld name="1_Заголовок раздела_10">
    <p:bg>
      <p:bgPr>
        <a:solidFill>
          <a:schemeClr val="lt1"/>
        </a:solidFill>
      </p:bgPr>
    </p:bg>
    <p:spTree>
      <p:nvGrpSpPr>
        <p:cNvPr id="4150" name="Shape 4150"/>
        <p:cNvGrpSpPr/>
        <p:nvPr/>
      </p:nvGrpSpPr>
      <p:grpSpPr>
        <a:xfrm>
          <a:off x="0" y="0"/>
          <a:ext cx="0" cy="0"/>
          <a:chOff x="0" y="0"/>
          <a:chExt cx="0" cy="0"/>
        </a:xfrm>
      </p:grpSpPr>
      <p:sp>
        <p:nvSpPr>
          <p:cNvPr id="4151" name="Google Shape;4151;p302"/>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4152" name="Google Shape;4152;p302"/>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2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53" name="Shape 4153"/>
        <p:cNvGrpSpPr/>
        <p:nvPr/>
      </p:nvGrpSpPr>
      <p:grpSpPr>
        <a:xfrm>
          <a:off x="0" y="0"/>
          <a:ext cx="0" cy="0"/>
          <a:chOff x="0" y="0"/>
          <a:chExt cx="0" cy="0"/>
        </a:xfrm>
      </p:grpSpPr>
      <p:sp>
        <p:nvSpPr>
          <p:cNvPr id="4154" name="Google Shape;4154;p30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sz="1400"/>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33" name="Shape 33"/>
        <p:cNvGrpSpPr/>
        <p:nvPr/>
      </p:nvGrpSpPr>
      <p:grpSpPr>
        <a:xfrm>
          <a:off x="0" y="0"/>
          <a:ext cx="0" cy="0"/>
          <a:chOff x="0" y="0"/>
          <a:chExt cx="0" cy="0"/>
        </a:xfrm>
      </p:grpSpPr>
      <p:sp>
        <p:nvSpPr>
          <p:cNvPr id="34" name="Google Shape;34;p4"/>
          <p:cNvSpPr/>
          <p:nvPr/>
        </p:nvSpPr>
        <p:spPr>
          <a:xfrm>
            <a:off x="0"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 name="Google Shape;35;p4"/>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6" name="Google Shape;36;p4"/>
          <p:cNvCxnSpPr/>
          <p:nvPr/>
        </p:nvCxnSpPr>
        <p:spPr>
          <a:xfrm>
            <a:off x="653891" y="2630679"/>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37" name="Google Shape;37;p4"/>
          <p:cNvPicPr preferRelativeResize="0"/>
          <p:nvPr/>
        </p:nvPicPr>
        <p:blipFill rotWithShape="1">
          <a:blip r:embed="rId3">
            <a:alphaModFix/>
          </a:blip>
          <a:srcRect b="0" l="0" r="0" t="0"/>
          <a:stretch/>
        </p:blipFill>
        <p:spPr>
          <a:xfrm>
            <a:off x="6793127" y="375465"/>
            <a:ext cx="1983198" cy="452983"/>
          </a:xfrm>
          <a:prstGeom prst="rect">
            <a:avLst/>
          </a:prstGeom>
          <a:noFill/>
          <a:ln>
            <a:noFill/>
          </a:ln>
        </p:spPr>
      </p:pic>
      <p:sp>
        <p:nvSpPr>
          <p:cNvPr id="38" name="Google Shape;38;p4"/>
          <p:cNvSpPr txBox="1"/>
          <p:nvPr>
            <p:ph idx="1" type="body"/>
          </p:nvPr>
        </p:nvSpPr>
        <p:spPr>
          <a:xfrm>
            <a:off x="593124" y="1321717"/>
            <a:ext cx="6490500" cy="9003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9" name="Google Shape;39;p4"/>
          <p:cNvSpPr txBox="1"/>
          <p:nvPr>
            <p:ph idx="2" type="body"/>
          </p:nvPr>
        </p:nvSpPr>
        <p:spPr>
          <a:xfrm>
            <a:off x="593124" y="3700220"/>
            <a:ext cx="5497200" cy="230700"/>
          </a:xfrm>
          <a:prstGeom prst="rect">
            <a:avLst/>
          </a:prstGeom>
          <a:noFill/>
          <a:ln>
            <a:noFill/>
          </a:ln>
        </p:spPr>
        <p:txBody>
          <a:bodyPr anchorCtr="0" anchor="ctr" bIns="34275" lIns="67500" spcFirstLastPara="1" rIns="67500" wrap="square" tIns="34275">
            <a:spAutoFit/>
          </a:bodyPr>
          <a:lstStyle>
            <a:lvl1pPr indent="-228600" lvl="0" marL="457200" marR="0" algn="l">
              <a:lnSpc>
                <a:spcPct val="100000"/>
              </a:lnSpc>
              <a:spcBef>
                <a:spcPts val="0"/>
              </a:spcBef>
              <a:spcAft>
                <a:spcPts val="0"/>
              </a:spcAft>
              <a:buClr>
                <a:srgbClr val="FFFFFF"/>
              </a:buClr>
              <a:buSzPts val="900"/>
              <a:buFont typeface="Arial"/>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0" name="Google Shape;40;p4"/>
          <p:cNvSpPr txBox="1"/>
          <p:nvPr>
            <p:ph idx="3" type="body"/>
          </p:nvPr>
        </p:nvSpPr>
        <p:spPr>
          <a:xfrm>
            <a:off x="593124" y="2931761"/>
            <a:ext cx="5497200" cy="554100"/>
          </a:xfrm>
          <a:prstGeom prst="rect">
            <a:avLst/>
          </a:prstGeom>
          <a:noFill/>
          <a:ln>
            <a:noFill/>
          </a:ln>
        </p:spPr>
        <p:txBody>
          <a:bodyPr anchorCtr="0" anchor="ctr" bIns="34275" lIns="68575" spcFirstLastPara="1" rIns="68575" wrap="square" tIns="34275">
            <a:spAutoFit/>
          </a:bodyPr>
          <a:lstStyle>
            <a:lvl1pPr indent="-228600" lvl="0" marL="457200" marR="0" algn="l">
              <a:lnSpc>
                <a:spcPct val="150000"/>
              </a:lnSpc>
              <a:spcBef>
                <a:spcPts val="0"/>
              </a:spcBef>
              <a:spcAft>
                <a:spcPts val="0"/>
              </a:spcAft>
              <a:buClr>
                <a:srgbClr val="FFFFFF"/>
              </a:buClr>
              <a:buSzPts val="900"/>
              <a:buFont typeface="Arial"/>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361" name="Shape 361"/>
        <p:cNvGrpSpPr/>
        <p:nvPr/>
      </p:nvGrpSpPr>
      <p:grpSpPr>
        <a:xfrm>
          <a:off x="0" y="0"/>
          <a:ext cx="0" cy="0"/>
          <a:chOff x="0" y="0"/>
          <a:chExt cx="0" cy="0"/>
        </a:xfrm>
      </p:grpSpPr>
      <p:sp>
        <p:nvSpPr>
          <p:cNvPr id="362" name="Google Shape;362;p3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3" name="Google Shape;363;p3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64" name="Google Shape;364;p3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65" name="Google Shape;365;p3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66" name="Google Shape;366;p31"/>
          <p:cNvCxnSpPr>
            <a:stCxn id="367" idx="5"/>
            <a:endCxn id="368" idx="1"/>
          </p:cNvCxnSpPr>
          <p:nvPr/>
        </p:nvCxnSpPr>
        <p:spPr>
          <a:xfrm>
            <a:off x="3612003" y="2118003"/>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369" name="Google Shape;369;p31"/>
          <p:cNvCxnSpPr>
            <a:stCxn id="370" idx="3"/>
            <a:endCxn id="368" idx="7"/>
          </p:cNvCxnSpPr>
          <p:nvPr/>
        </p:nvCxnSpPr>
        <p:spPr>
          <a:xfrm flipH="1">
            <a:off x="4964408" y="2118003"/>
            <a:ext cx="6783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371" name="Google Shape;371;p31"/>
          <p:cNvCxnSpPr/>
          <p:nvPr/>
        </p:nvCxnSpPr>
        <p:spPr>
          <a:xfrm flipH="1" rot="10800000">
            <a:off x="3611963" y="3240954"/>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372" name="Google Shape;372;p31"/>
          <p:cNvCxnSpPr/>
          <p:nvPr/>
        </p:nvCxnSpPr>
        <p:spPr>
          <a:xfrm rot="10800000">
            <a:off x="4964401" y="3240954"/>
            <a:ext cx="678300" cy="290100"/>
          </a:xfrm>
          <a:prstGeom prst="straightConnector1">
            <a:avLst/>
          </a:prstGeom>
          <a:noFill/>
          <a:ln cap="flat" cmpd="sng" w="38100">
            <a:solidFill>
              <a:srgbClr val="DDE6EF"/>
            </a:solidFill>
            <a:prstDash val="solid"/>
            <a:miter lim="800000"/>
            <a:headEnd len="sm" w="sm" type="none"/>
            <a:tailEnd len="sm" w="sm" type="none"/>
          </a:ln>
        </p:spPr>
      </p:cxnSp>
      <p:sp>
        <p:nvSpPr>
          <p:cNvPr id="368" name="Google Shape;368;p31"/>
          <p:cNvSpPr/>
          <p:nvPr/>
        </p:nvSpPr>
        <p:spPr>
          <a:xfrm>
            <a:off x="3940343" y="2232491"/>
            <a:ext cx="1199700" cy="1199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7" name="Google Shape;367;p31"/>
          <p:cNvSpPr/>
          <p:nvPr/>
        </p:nvSpPr>
        <p:spPr>
          <a:xfrm>
            <a:off x="2944439"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3" name="Google Shape;373;p31"/>
          <p:cNvSpPr/>
          <p:nvPr/>
        </p:nvSpPr>
        <p:spPr>
          <a:xfrm>
            <a:off x="2944439"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0" name="Google Shape;370;p31"/>
          <p:cNvSpPr/>
          <p:nvPr/>
        </p:nvSpPr>
        <p:spPr>
          <a:xfrm>
            <a:off x="5528172"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4" name="Google Shape;374;p31"/>
          <p:cNvSpPr/>
          <p:nvPr/>
        </p:nvSpPr>
        <p:spPr>
          <a:xfrm>
            <a:off x="5528172"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5" name="Google Shape;375;p31"/>
          <p:cNvSpPr txBox="1"/>
          <p:nvPr>
            <p:ph idx="2" type="body"/>
          </p:nvPr>
        </p:nvSpPr>
        <p:spPr>
          <a:xfrm>
            <a:off x="295224" y="1478568"/>
            <a:ext cx="23379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6" name="Google Shape;376;p31"/>
          <p:cNvSpPr txBox="1"/>
          <p:nvPr>
            <p:ph idx="3" type="body"/>
          </p:nvPr>
        </p:nvSpPr>
        <p:spPr>
          <a:xfrm>
            <a:off x="295224" y="3461160"/>
            <a:ext cx="23379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7" name="Google Shape;377;p31"/>
          <p:cNvSpPr txBox="1"/>
          <p:nvPr>
            <p:ph idx="4" type="body"/>
          </p:nvPr>
        </p:nvSpPr>
        <p:spPr>
          <a:xfrm>
            <a:off x="6499976" y="1478568"/>
            <a:ext cx="2337900" cy="2355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8" name="Google Shape;378;p31"/>
          <p:cNvSpPr txBox="1"/>
          <p:nvPr>
            <p:ph idx="5" type="body"/>
          </p:nvPr>
        </p:nvSpPr>
        <p:spPr>
          <a:xfrm>
            <a:off x="6499976" y="3461160"/>
            <a:ext cx="2337900" cy="2355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9" name="Google Shape;379;p31"/>
          <p:cNvSpPr/>
          <p:nvPr>
            <p:ph idx="6" type="pic"/>
          </p:nvPr>
        </p:nvSpPr>
        <p:spPr>
          <a:xfrm>
            <a:off x="3190360" y="1681395"/>
            <a:ext cx="290100" cy="290100"/>
          </a:xfrm>
          <a:prstGeom prst="rect">
            <a:avLst/>
          </a:prstGeom>
          <a:noFill/>
          <a:ln>
            <a:noFill/>
          </a:ln>
        </p:spPr>
      </p:sp>
      <p:sp>
        <p:nvSpPr>
          <p:cNvPr id="380" name="Google Shape;380;p31"/>
          <p:cNvSpPr/>
          <p:nvPr>
            <p:ph idx="7" type="pic"/>
          </p:nvPr>
        </p:nvSpPr>
        <p:spPr>
          <a:xfrm>
            <a:off x="5774093" y="1681395"/>
            <a:ext cx="290100" cy="290100"/>
          </a:xfrm>
          <a:prstGeom prst="rect">
            <a:avLst/>
          </a:prstGeom>
          <a:noFill/>
          <a:ln>
            <a:noFill/>
          </a:ln>
        </p:spPr>
      </p:sp>
      <p:sp>
        <p:nvSpPr>
          <p:cNvPr id="381" name="Google Shape;381;p31"/>
          <p:cNvSpPr/>
          <p:nvPr>
            <p:ph idx="8" type="pic"/>
          </p:nvPr>
        </p:nvSpPr>
        <p:spPr>
          <a:xfrm>
            <a:off x="3190360" y="3641042"/>
            <a:ext cx="290100" cy="290100"/>
          </a:xfrm>
          <a:prstGeom prst="rect">
            <a:avLst/>
          </a:prstGeom>
          <a:noFill/>
          <a:ln>
            <a:noFill/>
          </a:ln>
        </p:spPr>
      </p:sp>
      <p:sp>
        <p:nvSpPr>
          <p:cNvPr id="382" name="Google Shape;382;p31"/>
          <p:cNvSpPr/>
          <p:nvPr>
            <p:ph idx="9" type="pic"/>
          </p:nvPr>
        </p:nvSpPr>
        <p:spPr>
          <a:xfrm>
            <a:off x="5774093" y="3641042"/>
            <a:ext cx="290100" cy="290100"/>
          </a:xfrm>
          <a:prstGeom prst="rect">
            <a:avLst/>
          </a:prstGeom>
          <a:noFill/>
          <a:ln>
            <a:noFill/>
          </a:ln>
        </p:spPr>
      </p:sp>
      <p:sp>
        <p:nvSpPr>
          <p:cNvPr id="383" name="Google Shape;383;p31"/>
          <p:cNvSpPr/>
          <p:nvPr>
            <p:ph idx="13" type="pic"/>
          </p:nvPr>
        </p:nvSpPr>
        <p:spPr>
          <a:xfrm>
            <a:off x="4308617" y="2600765"/>
            <a:ext cx="463200" cy="463200"/>
          </a:xfrm>
          <a:prstGeom prst="rect">
            <a:avLst/>
          </a:prstGeom>
          <a:noFill/>
          <a:ln cap="flat" cmpd="sng" w="9525">
            <a:solidFill>
              <a:schemeClr val="lt1"/>
            </a:solidFill>
            <a:prstDash val="solid"/>
            <a:round/>
            <a:headEnd len="sm" w="sm" type="none"/>
            <a:tailEnd len="sm" w="sm" type="none"/>
          </a:ln>
        </p:spPr>
      </p:sp>
      <p:sp>
        <p:nvSpPr>
          <p:cNvPr id="384" name="Google Shape;384;p31"/>
          <p:cNvSpPr txBox="1"/>
          <p:nvPr>
            <p:ph idx="14" type="body"/>
          </p:nvPr>
        </p:nvSpPr>
        <p:spPr>
          <a:xfrm>
            <a:off x="295583" y="1720812"/>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5" name="Google Shape;385;p31"/>
          <p:cNvSpPr txBox="1"/>
          <p:nvPr>
            <p:ph idx="15" type="body"/>
          </p:nvPr>
        </p:nvSpPr>
        <p:spPr>
          <a:xfrm>
            <a:off x="295583" y="3707198"/>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6" name="Google Shape;386;p31"/>
          <p:cNvSpPr txBox="1"/>
          <p:nvPr>
            <p:ph idx="16" type="body"/>
          </p:nvPr>
        </p:nvSpPr>
        <p:spPr>
          <a:xfrm>
            <a:off x="6499976" y="3707198"/>
            <a:ext cx="2337600" cy="346200"/>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7" name="Google Shape;387;p31"/>
          <p:cNvSpPr txBox="1"/>
          <p:nvPr>
            <p:ph idx="17" type="body"/>
          </p:nvPr>
        </p:nvSpPr>
        <p:spPr>
          <a:xfrm>
            <a:off x="6499976" y="1720812"/>
            <a:ext cx="2337600" cy="346200"/>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p:spTree>
      <p:nvGrpSpPr>
        <p:cNvPr id="4155" name="Shape 4155"/>
        <p:cNvGrpSpPr/>
        <p:nvPr/>
      </p:nvGrpSpPr>
      <p:grpSpPr>
        <a:xfrm>
          <a:off x="0" y="0"/>
          <a:ext cx="0" cy="0"/>
          <a:chOff x="0" y="0"/>
          <a:chExt cx="0" cy="0"/>
        </a:xfrm>
      </p:grpSpPr>
      <p:sp>
        <p:nvSpPr>
          <p:cNvPr id="4156" name="Google Shape;4156;p304"/>
          <p:cNvSpPr/>
          <p:nvPr/>
        </p:nvSpPr>
        <p:spPr>
          <a:xfrm flipH="1">
            <a:off x="-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157" name="Google Shape;4157;p304"/>
          <p:cNvPicPr preferRelativeResize="0"/>
          <p:nvPr/>
        </p:nvPicPr>
        <p:blipFill rotWithShape="1">
          <a:blip r:embed="rId3">
            <a:alphaModFix/>
          </a:blip>
          <a:srcRect b="0" l="0" r="0" t="0"/>
          <a:stretch/>
        </p:blipFill>
        <p:spPr>
          <a:xfrm>
            <a:off x="7210369" y="444398"/>
            <a:ext cx="1685870" cy="561956"/>
          </a:xfrm>
          <a:prstGeom prst="rect">
            <a:avLst/>
          </a:prstGeom>
          <a:noFill/>
          <a:ln>
            <a:noFill/>
          </a:ln>
        </p:spPr>
      </p:pic>
      <p:sp>
        <p:nvSpPr>
          <p:cNvPr id="4158" name="Google Shape;4158;p304"/>
          <p:cNvSpPr txBox="1"/>
          <p:nvPr>
            <p:ph type="title"/>
          </p:nvPr>
        </p:nvSpPr>
        <p:spPr>
          <a:xfrm>
            <a:off x="305991" y="299058"/>
            <a:ext cx="58458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Arial"/>
              <a:buNone/>
              <a:defRPr sz="27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4159" name="Shape 4159"/>
        <p:cNvGrpSpPr/>
        <p:nvPr/>
      </p:nvGrpSpPr>
      <p:grpSpPr>
        <a:xfrm>
          <a:off x="0" y="0"/>
          <a:ext cx="0" cy="0"/>
          <a:chOff x="0" y="0"/>
          <a:chExt cx="0" cy="0"/>
        </a:xfrm>
      </p:grpSpPr>
    </p:spTree>
  </p:cSld>
  <p:clrMapOvr>
    <a:masterClrMapping/>
  </p:clrMapOvr>
</p:sldLayout>
</file>

<file path=ppt/slideLayouts/slideLayout3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1">
  <p:cSld name="1_Заголовок раздела_18">
    <p:bg>
      <p:bgPr>
        <a:solidFill>
          <a:schemeClr val="lt1"/>
        </a:solidFill>
      </p:bgPr>
    </p:bg>
    <p:spTree>
      <p:nvGrpSpPr>
        <p:cNvPr id="4160" name="Shape 4160"/>
        <p:cNvGrpSpPr/>
        <p:nvPr/>
      </p:nvGrpSpPr>
      <p:grpSpPr>
        <a:xfrm>
          <a:off x="0" y="0"/>
          <a:ext cx="0" cy="0"/>
          <a:chOff x="0" y="0"/>
          <a:chExt cx="0" cy="0"/>
        </a:xfrm>
      </p:grpSpPr>
      <p:sp>
        <p:nvSpPr>
          <p:cNvPr id="4161" name="Google Shape;4161;p306"/>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4162" name="Google Shape;4162;p306"/>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
        <p:nvSpPr>
          <p:cNvPr id="4163" name="Google Shape;4163;p306"/>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2">
  <p:cSld name="1_Заголовок раздела_19">
    <p:bg>
      <p:bgPr>
        <a:solidFill>
          <a:schemeClr val="lt1"/>
        </a:solidFill>
      </p:bgPr>
    </p:bg>
    <p:spTree>
      <p:nvGrpSpPr>
        <p:cNvPr id="4164" name="Shape 4164"/>
        <p:cNvGrpSpPr/>
        <p:nvPr/>
      </p:nvGrpSpPr>
      <p:grpSpPr>
        <a:xfrm>
          <a:off x="0" y="0"/>
          <a:ext cx="0" cy="0"/>
          <a:chOff x="0" y="0"/>
          <a:chExt cx="0" cy="0"/>
        </a:xfrm>
      </p:grpSpPr>
      <p:sp>
        <p:nvSpPr>
          <p:cNvPr id="4165" name="Google Shape;4165;p307"/>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4166" name="Google Shape;4166;p307"/>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3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Заголовок раздела">
  <p:cSld name="3_Заголовок раздела">
    <p:bg>
      <p:bgPr>
        <a:solidFill>
          <a:schemeClr val="lt1"/>
        </a:solidFill>
      </p:bgPr>
    </p:bg>
    <p:spTree>
      <p:nvGrpSpPr>
        <p:cNvPr id="4167" name="Shape 4167"/>
        <p:cNvGrpSpPr/>
        <p:nvPr/>
      </p:nvGrpSpPr>
      <p:grpSpPr>
        <a:xfrm>
          <a:off x="0" y="0"/>
          <a:ext cx="0" cy="0"/>
          <a:chOff x="0" y="0"/>
          <a:chExt cx="0" cy="0"/>
        </a:xfrm>
      </p:grpSpPr>
      <p:sp>
        <p:nvSpPr>
          <p:cNvPr id="4168" name="Google Shape;4168;p308"/>
          <p:cNvSpPr/>
          <p:nvPr/>
        </p:nvSpPr>
        <p:spPr>
          <a:xfrm>
            <a:off x="0" y="-60290"/>
            <a:ext cx="3270900" cy="5268000"/>
          </a:xfrm>
          <a:prstGeom prst="rect">
            <a:avLst/>
          </a:prstGeom>
          <a:blipFill rotWithShape="1">
            <a:blip r:embed="rId2">
              <a:alphaModFix/>
            </a:blip>
            <a:stretch>
              <a:fillRect b="1299" l="0" r="79" t="98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4169" name="Google Shape;4169;p308"/>
          <p:cNvSpPr/>
          <p:nvPr/>
        </p:nvSpPr>
        <p:spPr>
          <a:xfrm>
            <a:off x="0" y="0"/>
            <a:ext cx="3270900" cy="5143500"/>
          </a:xfrm>
          <a:prstGeom prst="rect">
            <a:avLst/>
          </a:prstGeom>
          <a:solidFill>
            <a:srgbClr val="00527C">
              <a:alpha val="6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4170" name="Google Shape;4170;p308"/>
          <p:cNvSpPr/>
          <p:nvPr/>
        </p:nvSpPr>
        <p:spPr>
          <a:xfrm>
            <a:off x="2101490" y="1408730"/>
            <a:ext cx="2338496" cy="2326039"/>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4171" name="Google Shape;4171;p308"/>
          <p:cNvSpPr/>
          <p:nvPr/>
        </p:nvSpPr>
        <p:spPr>
          <a:xfrm>
            <a:off x="2425342" y="1716489"/>
            <a:ext cx="1691512" cy="168250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4172" name="Google Shape;4172;p308"/>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3">
  <p:cSld name="1_Заголовок раздела_20">
    <p:bg>
      <p:bgPr>
        <a:solidFill>
          <a:schemeClr val="lt1"/>
        </a:solidFill>
      </p:bgPr>
    </p:bg>
    <p:spTree>
      <p:nvGrpSpPr>
        <p:cNvPr id="4173" name="Shape 4173"/>
        <p:cNvGrpSpPr/>
        <p:nvPr/>
      </p:nvGrpSpPr>
      <p:grpSpPr>
        <a:xfrm>
          <a:off x="0" y="0"/>
          <a:ext cx="0" cy="0"/>
          <a:chOff x="0" y="0"/>
          <a:chExt cx="0" cy="0"/>
        </a:xfrm>
      </p:grpSpPr>
    </p:spTree>
  </p:cSld>
  <p:clrMapOvr>
    <a:masterClrMapping/>
  </p:clrMapOvr>
</p:sldLayout>
</file>

<file path=ppt/slideLayouts/slideLayout3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4">
  <p:cSld name="1_Заголовок раздела_21">
    <p:bg>
      <p:bgPr>
        <a:solidFill>
          <a:schemeClr val="lt1"/>
        </a:solidFill>
      </p:bgPr>
    </p:bg>
    <p:spTree>
      <p:nvGrpSpPr>
        <p:cNvPr id="4174" name="Shape 4174"/>
        <p:cNvGrpSpPr/>
        <p:nvPr/>
      </p:nvGrpSpPr>
      <p:grpSpPr>
        <a:xfrm>
          <a:off x="0" y="0"/>
          <a:ext cx="0" cy="0"/>
          <a:chOff x="0" y="0"/>
          <a:chExt cx="0" cy="0"/>
        </a:xfrm>
      </p:grpSpPr>
      <p:sp>
        <p:nvSpPr>
          <p:cNvPr id="4175" name="Google Shape;4175;p310"/>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4176" name="Google Shape;4176;p310"/>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3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4182" name="Shape 4182"/>
        <p:cNvGrpSpPr/>
        <p:nvPr/>
      </p:nvGrpSpPr>
      <p:grpSpPr>
        <a:xfrm>
          <a:off x="0" y="0"/>
          <a:ext cx="0" cy="0"/>
          <a:chOff x="0" y="0"/>
          <a:chExt cx="0" cy="0"/>
        </a:xfrm>
      </p:grpSpPr>
      <p:sp>
        <p:nvSpPr>
          <p:cNvPr id="4183" name="Google Shape;4183;p312"/>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184" name="Google Shape;4184;p312"/>
          <p:cNvSpPr/>
          <p:nvPr/>
        </p:nvSpPr>
        <p:spPr>
          <a:xfrm>
            <a:off x="5849762" y="2525317"/>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185" name="Google Shape;4185;p312"/>
          <p:cNvSpPr/>
          <p:nvPr/>
        </p:nvSpPr>
        <p:spPr>
          <a:xfrm>
            <a:off x="0" y="1"/>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186" name="Google Shape;4186;p312"/>
          <p:cNvSpPr/>
          <p:nvPr/>
        </p:nvSpPr>
        <p:spPr>
          <a:xfrm>
            <a:off x="5156807" y="1"/>
            <a:ext cx="3988899" cy="2713295"/>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187" name="Google Shape;4187;p312"/>
          <p:cNvSpPr/>
          <p:nvPr/>
        </p:nvSpPr>
        <p:spPr>
          <a:xfrm>
            <a:off x="7103457" y="613961"/>
            <a:ext cx="507641" cy="661060"/>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188" name="Google Shape;4188;p312"/>
          <p:cNvSpPr/>
          <p:nvPr/>
        </p:nvSpPr>
        <p:spPr>
          <a:xfrm>
            <a:off x="8120233" y="613962"/>
            <a:ext cx="507641" cy="661060"/>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189" name="Google Shape;4189;p312"/>
          <p:cNvSpPr/>
          <p:nvPr/>
        </p:nvSpPr>
        <p:spPr>
          <a:xfrm>
            <a:off x="7535229" y="182242"/>
            <a:ext cx="661060" cy="507641"/>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190" name="Google Shape;4190;p312"/>
          <p:cNvSpPr/>
          <p:nvPr/>
        </p:nvSpPr>
        <p:spPr>
          <a:xfrm>
            <a:off x="7535230" y="1198944"/>
            <a:ext cx="661060" cy="507641"/>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191" name="Google Shape;4191;p312"/>
          <p:cNvSpPr/>
          <p:nvPr/>
        </p:nvSpPr>
        <p:spPr>
          <a:xfrm>
            <a:off x="6596373" y="1078416"/>
            <a:ext cx="2539362" cy="1637049"/>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pic>
        <p:nvPicPr>
          <p:cNvPr id="4192" name="Google Shape;4192;p312"/>
          <p:cNvPicPr preferRelativeResize="0"/>
          <p:nvPr/>
        </p:nvPicPr>
        <p:blipFill rotWithShape="1">
          <a:blip r:embed="rId2">
            <a:alphaModFix/>
          </a:blip>
          <a:srcRect b="0" l="0" r="0" t="0"/>
          <a:stretch/>
        </p:blipFill>
        <p:spPr>
          <a:xfrm>
            <a:off x="435051" y="444913"/>
            <a:ext cx="2498954" cy="570787"/>
          </a:xfrm>
          <a:prstGeom prst="rect">
            <a:avLst/>
          </a:prstGeom>
          <a:noFill/>
          <a:ln>
            <a:noFill/>
          </a:ln>
        </p:spPr>
      </p:pic>
      <p:sp>
        <p:nvSpPr>
          <p:cNvPr id="4193" name="Google Shape;4193;p312"/>
          <p:cNvSpPr txBox="1"/>
          <p:nvPr>
            <p:ph idx="1" type="body"/>
          </p:nvPr>
        </p:nvSpPr>
        <p:spPr>
          <a:xfrm>
            <a:off x="435051" y="1898590"/>
            <a:ext cx="5497200" cy="2769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90000"/>
              </a:lnSpc>
              <a:spcBef>
                <a:spcPts val="0"/>
              </a:spcBef>
              <a:spcAft>
                <a:spcPts val="0"/>
              </a:spcAft>
              <a:buClr>
                <a:schemeClr val="accent1"/>
              </a:buClr>
              <a:buSzPts val="1100"/>
              <a:buNone/>
              <a:defRPr b="1" i="0" sz="1500" u="none" cap="none" strike="noStrike">
                <a:solidFill>
                  <a:schemeClr val="accen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194" name="Google Shape;4194;p312"/>
          <p:cNvSpPr txBox="1"/>
          <p:nvPr>
            <p:ph idx="2" type="body"/>
          </p:nvPr>
        </p:nvSpPr>
        <p:spPr>
          <a:xfrm>
            <a:off x="435051" y="2477104"/>
            <a:ext cx="54972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195" name="Google Shape;4195;p312"/>
          <p:cNvSpPr txBox="1"/>
          <p:nvPr>
            <p:ph idx="3" type="body"/>
          </p:nvPr>
        </p:nvSpPr>
        <p:spPr>
          <a:xfrm>
            <a:off x="435051" y="3263367"/>
            <a:ext cx="5497200" cy="2307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100000"/>
              </a:lnSpc>
              <a:spcBef>
                <a:spcPts val="0"/>
              </a:spcBef>
              <a:spcAft>
                <a:spcPts val="0"/>
              </a:spcAft>
              <a:buClr>
                <a:srgbClr val="FFFFFF"/>
              </a:buClr>
              <a:buSzPts val="900"/>
              <a:buFont typeface="Arial"/>
              <a:buNone/>
              <a:defRPr b="1" i="0" sz="1100" u="none" cap="none" strike="noStrike">
                <a:solidFill>
                  <a:srgbClr val="FFFFFF"/>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196" name="Google Shape;4196;p312"/>
          <p:cNvSpPr txBox="1"/>
          <p:nvPr>
            <p:ph idx="4" type="body"/>
          </p:nvPr>
        </p:nvSpPr>
        <p:spPr>
          <a:xfrm>
            <a:off x="6743700" y="4659491"/>
            <a:ext cx="2171700" cy="267900"/>
          </a:xfrm>
          <a:prstGeom prst="rect">
            <a:avLst/>
          </a:prstGeom>
          <a:noFill/>
          <a:ln>
            <a:noFill/>
          </a:ln>
        </p:spPr>
        <p:txBody>
          <a:bodyPr anchorCtr="0" anchor="t" bIns="34275" lIns="68575" spcFirstLastPara="1" rIns="68575" wrap="square" tIns="34275">
            <a:noAutofit/>
          </a:bodyPr>
          <a:lstStyle>
            <a:lvl1pPr indent="-228600" lvl="0" marL="457200" marR="0" rtl="0" algn="r">
              <a:lnSpc>
                <a:spcPct val="90000"/>
              </a:lnSpc>
              <a:spcBef>
                <a:spcPts val="0"/>
              </a:spcBef>
              <a:spcAft>
                <a:spcPts val="0"/>
              </a:spcAft>
              <a:buClr>
                <a:schemeClr val="lt1"/>
              </a:buClr>
              <a:buSzPts val="1100"/>
              <a:buNone/>
              <a:defRPr b="1" i="0" sz="15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4197" name="Shape 4197"/>
        <p:cNvGrpSpPr/>
        <p:nvPr/>
      </p:nvGrpSpPr>
      <p:grpSpPr>
        <a:xfrm>
          <a:off x="0" y="0"/>
          <a:ext cx="0" cy="0"/>
          <a:chOff x="0" y="0"/>
          <a:chExt cx="0" cy="0"/>
        </a:xfrm>
      </p:grpSpPr>
      <p:pic>
        <p:nvPicPr>
          <p:cNvPr descr="A picture containing text, indoor, appliance&#10;&#10;Description automatically generated" id="4198" name="Google Shape;4198;p3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199" name="Google Shape;4199;p313"/>
          <p:cNvSpPr/>
          <p:nvPr/>
        </p:nvSpPr>
        <p:spPr>
          <a:xfrm flipH="1">
            <a:off x="-24" y="0"/>
            <a:ext cx="8550900" cy="5143500"/>
          </a:xfrm>
          <a:prstGeom prst="rect">
            <a:avLst/>
          </a:prstGeom>
          <a:blipFill rotWithShape="1">
            <a:blip r:embed="rId3">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0" name="Google Shape;4200;p313"/>
          <p:cNvPicPr preferRelativeResize="0"/>
          <p:nvPr/>
        </p:nvPicPr>
        <p:blipFill rotWithShape="1">
          <a:blip r:embed="rId4">
            <a:alphaModFix/>
          </a:blip>
          <a:srcRect b="0" l="0" r="0" t="0"/>
          <a:stretch/>
        </p:blipFill>
        <p:spPr>
          <a:xfrm>
            <a:off x="3599123" y="384455"/>
            <a:ext cx="1945756" cy="648585"/>
          </a:xfrm>
          <a:prstGeom prst="rect">
            <a:avLst/>
          </a:prstGeom>
          <a:noFill/>
          <a:ln>
            <a:noFill/>
          </a:ln>
        </p:spPr>
      </p:pic>
      <p:sp>
        <p:nvSpPr>
          <p:cNvPr id="4201" name="Google Shape;4201;p313"/>
          <p:cNvSpPr txBox="1"/>
          <p:nvPr>
            <p:ph idx="1" type="body"/>
          </p:nvPr>
        </p:nvSpPr>
        <p:spPr>
          <a:xfrm>
            <a:off x="2146102" y="3377366"/>
            <a:ext cx="4851900" cy="295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dk1"/>
              </a:buClr>
              <a:buSzPts val="1200"/>
              <a:buNone/>
              <a:defRPr b="1" sz="1200">
                <a:solidFill>
                  <a:schemeClr val="dk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02" name="Google Shape;4202;p313"/>
          <p:cNvSpPr txBox="1"/>
          <p:nvPr>
            <p:ph idx="2" type="body"/>
          </p:nvPr>
        </p:nvSpPr>
        <p:spPr>
          <a:xfrm>
            <a:off x="2146102" y="2729666"/>
            <a:ext cx="4851900" cy="295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accent1"/>
              </a:buClr>
              <a:buSzPts val="1800"/>
              <a:buNone/>
              <a:defRPr b="1" sz="18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03" name="Google Shape;4203;p313"/>
          <p:cNvSpPr txBox="1"/>
          <p:nvPr>
            <p:ph idx="3" type="body"/>
          </p:nvPr>
        </p:nvSpPr>
        <p:spPr>
          <a:xfrm>
            <a:off x="1173831" y="1855314"/>
            <a:ext cx="6812700" cy="5619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3600"/>
              <a:buNone/>
              <a:defRPr b="1" sz="3600">
                <a:solidFill>
                  <a:schemeClr val="dk2"/>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4204" name="Shape 4204"/>
        <p:cNvGrpSpPr/>
        <p:nvPr/>
      </p:nvGrpSpPr>
      <p:grpSpPr>
        <a:xfrm>
          <a:off x="0" y="0"/>
          <a:ext cx="0" cy="0"/>
          <a:chOff x="0" y="0"/>
          <a:chExt cx="0" cy="0"/>
        </a:xfrm>
      </p:grpSpPr>
      <p:sp>
        <p:nvSpPr>
          <p:cNvPr id="4205" name="Google Shape;4205;p314"/>
          <p:cNvSpPr/>
          <p:nvPr/>
        </p:nvSpPr>
        <p:spPr>
          <a:xfrm>
            <a:off x="0"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206" name="Google Shape;4206;p314"/>
          <p:cNvCxnSpPr/>
          <p:nvPr/>
        </p:nvCxnSpPr>
        <p:spPr>
          <a:xfrm>
            <a:off x="653891" y="2630679"/>
            <a:ext cx="785700" cy="0"/>
          </a:xfrm>
          <a:prstGeom prst="straightConnector1">
            <a:avLst/>
          </a:prstGeom>
          <a:noFill/>
          <a:ln cap="flat" cmpd="sng" w="76200">
            <a:solidFill>
              <a:schemeClr val="accent1"/>
            </a:solidFill>
            <a:prstDash val="solid"/>
            <a:miter lim="800000"/>
            <a:headEnd len="sm" w="sm" type="none"/>
            <a:tailEnd len="sm" w="sm" type="none"/>
          </a:ln>
        </p:spPr>
      </p:cxnSp>
      <p:sp>
        <p:nvSpPr>
          <p:cNvPr id="4207" name="Google Shape;4207;p314"/>
          <p:cNvSpPr txBox="1"/>
          <p:nvPr>
            <p:ph idx="1" type="body"/>
          </p:nvPr>
        </p:nvSpPr>
        <p:spPr>
          <a:xfrm>
            <a:off x="593124" y="1321717"/>
            <a:ext cx="6490500" cy="9003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208" name="Google Shape;4208;p314"/>
          <p:cNvSpPr txBox="1"/>
          <p:nvPr>
            <p:ph idx="2" type="body"/>
          </p:nvPr>
        </p:nvSpPr>
        <p:spPr>
          <a:xfrm>
            <a:off x="593124" y="3700220"/>
            <a:ext cx="5497200" cy="230700"/>
          </a:xfrm>
          <a:prstGeom prst="rect">
            <a:avLst/>
          </a:prstGeom>
          <a:noFill/>
          <a:ln>
            <a:noFill/>
          </a:ln>
        </p:spPr>
        <p:txBody>
          <a:bodyPr anchorCtr="0" anchor="ctr" bIns="34275" lIns="67500" spcFirstLastPara="1" rIns="67500" wrap="square" tIns="34275">
            <a:spAutoFit/>
          </a:bodyPr>
          <a:lstStyle>
            <a:lvl1pPr indent="-228600" lvl="0" marL="457200" marR="0" rtl="0" algn="l">
              <a:lnSpc>
                <a:spcPct val="100000"/>
              </a:lnSpc>
              <a:spcBef>
                <a:spcPts val="0"/>
              </a:spcBef>
              <a:spcAft>
                <a:spcPts val="0"/>
              </a:spcAft>
              <a:buClr>
                <a:srgbClr val="FFFFFF"/>
              </a:buClr>
              <a:buSzPts val="900"/>
              <a:buFont typeface="Arial"/>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209" name="Google Shape;4209;p314"/>
          <p:cNvSpPr txBox="1"/>
          <p:nvPr>
            <p:ph idx="3" type="body"/>
          </p:nvPr>
        </p:nvSpPr>
        <p:spPr>
          <a:xfrm>
            <a:off x="593124" y="2931761"/>
            <a:ext cx="5497200" cy="5541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150000"/>
              </a:lnSpc>
              <a:spcBef>
                <a:spcPts val="0"/>
              </a:spcBef>
              <a:spcAft>
                <a:spcPts val="0"/>
              </a:spcAft>
              <a:buClr>
                <a:srgbClr val="FFFFFF"/>
              </a:buClr>
              <a:buSzPts val="9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388" name="Shape 388"/>
        <p:cNvGrpSpPr/>
        <p:nvPr/>
      </p:nvGrpSpPr>
      <p:grpSpPr>
        <a:xfrm>
          <a:off x="0" y="0"/>
          <a:ext cx="0" cy="0"/>
          <a:chOff x="0" y="0"/>
          <a:chExt cx="0" cy="0"/>
        </a:xfrm>
      </p:grpSpPr>
      <p:sp>
        <p:nvSpPr>
          <p:cNvPr id="389" name="Google Shape;389;p3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90" name="Google Shape;390;p3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91" name="Google Shape;391;p32"/>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b="1" sz="12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2" name="Google Shape;392;p3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93" name="Google Shape;393;p32"/>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94" name="Google Shape;394;p32"/>
          <p:cNvCxnSpPr/>
          <p:nvPr/>
        </p:nvCxnSpPr>
        <p:spPr>
          <a:xfrm>
            <a:off x="1014366" y="2539268"/>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395" name="Google Shape;395;p32"/>
          <p:cNvCxnSpPr/>
          <p:nvPr/>
        </p:nvCxnSpPr>
        <p:spPr>
          <a:xfrm>
            <a:off x="1014366" y="325488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396" name="Google Shape;396;p32"/>
          <p:cNvSpPr/>
          <p:nvPr>
            <p:ph idx="3" type="pic"/>
          </p:nvPr>
        </p:nvSpPr>
        <p:spPr>
          <a:xfrm>
            <a:off x="386954" y="1952254"/>
            <a:ext cx="279900" cy="279900"/>
          </a:xfrm>
          <a:prstGeom prst="rect">
            <a:avLst/>
          </a:prstGeom>
          <a:solidFill>
            <a:srgbClr val="DDE6EF"/>
          </a:solidFill>
          <a:ln>
            <a:noFill/>
          </a:ln>
        </p:spPr>
      </p:sp>
      <p:sp>
        <p:nvSpPr>
          <p:cNvPr id="397" name="Google Shape;397;p32"/>
          <p:cNvSpPr/>
          <p:nvPr>
            <p:ph idx="4" type="pic"/>
          </p:nvPr>
        </p:nvSpPr>
        <p:spPr>
          <a:xfrm>
            <a:off x="386954" y="2754825"/>
            <a:ext cx="279900" cy="279900"/>
          </a:xfrm>
          <a:prstGeom prst="rect">
            <a:avLst/>
          </a:prstGeom>
          <a:solidFill>
            <a:srgbClr val="DDE6EF"/>
          </a:solidFill>
          <a:ln>
            <a:noFill/>
          </a:ln>
        </p:spPr>
      </p:sp>
      <p:sp>
        <p:nvSpPr>
          <p:cNvPr id="398" name="Google Shape;398;p32"/>
          <p:cNvSpPr/>
          <p:nvPr>
            <p:ph idx="5" type="pic"/>
          </p:nvPr>
        </p:nvSpPr>
        <p:spPr>
          <a:xfrm>
            <a:off x="386954" y="3557396"/>
            <a:ext cx="279900" cy="279900"/>
          </a:xfrm>
          <a:prstGeom prst="rect">
            <a:avLst/>
          </a:prstGeom>
          <a:solidFill>
            <a:srgbClr val="DDE6EF"/>
          </a:solidFill>
          <a:ln>
            <a:noFill/>
          </a:ln>
        </p:spPr>
      </p:sp>
      <p:sp>
        <p:nvSpPr>
          <p:cNvPr id="399" name="Google Shape;399;p32"/>
          <p:cNvSpPr txBox="1"/>
          <p:nvPr>
            <p:ph idx="6" type="body"/>
          </p:nvPr>
        </p:nvSpPr>
        <p:spPr>
          <a:xfrm>
            <a:off x="1014366" y="1897812"/>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0" name="Google Shape;400;p32"/>
          <p:cNvSpPr txBox="1"/>
          <p:nvPr>
            <p:ph idx="7" type="body"/>
          </p:nvPr>
        </p:nvSpPr>
        <p:spPr>
          <a:xfrm>
            <a:off x="1014366" y="2717028"/>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1" name="Google Shape;401;p32"/>
          <p:cNvSpPr txBox="1"/>
          <p:nvPr>
            <p:ph idx="8" type="body"/>
          </p:nvPr>
        </p:nvSpPr>
        <p:spPr>
          <a:xfrm>
            <a:off x="1014366" y="3517245"/>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2" name="Google Shape;402;p32"/>
          <p:cNvSpPr/>
          <p:nvPr>
            <p:ph idx="9" type="chart"/>
          </p:nvPr>
        </p:nvSpPr>
        <p:spPr>
          <a:xfrm>
            <a:off x="4316016" y="1176338"/>
            <a:ext cx="4243500" cy="336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4210" name="Shape 4210"/>
        <p:cNvGrpSpPr/>
        <p:nvPr/>
      </p:nvGrpSpPr>
      <p:grpSpPr>
        <a:xfrm>
          <a:off x="0" y="0"/>
          <a:ext cx="0" cy="0"/>
          <a:chOff x="0" y="0"/>
          <a:chExt cx="0" cy="0"/>
        </a:xfrm>
      </p:grpSpPr>
      <p:sp>
        <p:nvSpPr>
          <p:cNvPr id="4211" name="Google Shape;4211;p315"/>
          <p:cNvSpPr/>
          <p:nvPr/>
        </p:nvSpPr>
        <p:spPr>
          <a:xfrm>
            <a:off x="-14287" y="1428750"/>
            <a:ext cx="9158400" cy="3714900"/>
          </a:xfrm>
          <a:prstGeom prst="rect">
            <a:avLst/>
          </a:prstGeom>
          <a:solidFill>
            <a:srgbClr val="F0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12" name="Google Shape;4212;p315"/>
          <p:cNvSpPr/>
          <p:nvPr/>
        </p:nvSpPr>
        <p:spPr>
          <a:xfrm>
            <a:off x="-14287" y="0"/>
            <a:ext cx="9158288" cy="3328988"/>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13" name="Google Shape;4213;p315"/>
          <p:cNvSpPr/>
          <p:nvPr/>
        </p:nvSpPr>
        <p:spPr>
          <a:xfrm>
            <a:off x="814388" y="757238"/>
            <a:ext cx="7515300" cy="3929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14" name="Google Shape;4214;p315"/>
          <p:cNvSpPr/>
          <p:nvPr>
            <p:ph idx="2" type="pic"/>
          </p:nvPr>
        </p:nvSpPr>
        <p:spPr>
          <a:xfrm>
            <a:off x="1385888" y="2114550"/>
            <a:ext cx="6372300" cy="2100300"/>
          </a:xfrm>
          <a:prstGeom prst="rect">
            <a:avLst/>
          </a:prstGeom>
          <a:noFill/>
          <a:ln>
            <a:noFill/>
          </a:ln>
        </p:spPr>
      </p:sp>
      <p:sp>
        <p:nvSpPr>
          <p:cNvPr id="4215" name="Google Shape;4215;p315"/>
          <p:cNvSpPr/>
          <p:nvPr/>
        </p:nvSpPr>
        <p:spPr>
          <a:xfrm>
            <a:off x="4306156" y="4481279"/>
            <a:ext cx="450600" cy="4506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16" name="Google Shape;4216;p315"/>
          <p:cNvSpPr/>
          <p:nvPr>
            <p:ph idx="3" type="pic"/>
          </p:nvPr>
        </p:nvSpPr>
        <p:spPr>
          <a:xfrm>
            <a:off x="4306491" y="4481513"/>
            <a:ext cx="450000" cy="450000"/>
          </a:xfrm>
          <a:prstGeom prst="rect">
            <a:avLst/>
          </a:prstGeom>
          <a:noFill/>
          <a:ln>
            <a:noFill/>
          </a:ln>
        </p:spPr>
      </p:sp>
      <p:cxnSp>
        <p:nvCxnSpPr>
          <p:cNvPr id="4217" name="Google Shape;4217;p315"/>
          <p:cNvCxnSpPr/>
          <p:nvPr/>
        </p:nvCxnSpPr>
        <p:spPr>
          <a:xfrm>
            <a:off x="4179094" y="1089067"/>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4218" name="Google Shape;4218;p315"/>
          <p:cNvPicPr preferRelativeResize="0"/>
          <p:nvPr/>
        </p:nvPicPr>
        <p:blipFill rotWithShape="1">
          <a:blip r:embed="rId2">
            <a:alphaModFix/>
          </a:blip>
          <a:srcRect b="0" l="0" r="0" t="0"/>
          <a:stretch/>
        </p:blipFill>
        <p:spPr>
          <a:xfrm>
            <a:off x="3731120" y="166816"/>
            <a:ext cx="1681762" cy="384131"/>
          </a:xfrm>
          <a:prstGeom prst="rect">
            <a:avLst/>
          </a:prstGeom>
          <a:noFill/>
          <a:ln>
            <a:noFill/>
          </a:ln>
        </p:spPr>
      </p:pic>
      <p:sp>
        <p:nvSpPr>
          <p:cNvPr id="4219" name="Google Shape;4219;p315"/>
          <p:cNvSpPr txBox="1"/>
          <p:nvPr>
            <p:ph idx="1" type="body"/>
          </p:nvPr>
        </p:nvSpPr>
        <p:spPr>
          <a:xfrm>
            <a:off x="1326709" y="1278324"/>
            <a:ext cx="6490500" cy="526200"/>
          </a:xfrm>
          <a:prstGeom prst="rect">
            <a:avLst/>
          </a:prstGeom>
          <a:noFill/>
          <a:ln>
            <a:noFill/>
          </a:ln>
        </p:spPr>
        <p:txBody>
          <a:bodyPr anchorCtr="0" anchor="t" bIns="34275" lIns="68575" spcFirstLastPara="1" rIns="68575" wrap="square" tIns="34275">
            <a:spAutoFit/>
          </a:bodyPr>
          <a:lstStyle>
            <a:lvl1pPr indent="-228600" lvl="0" marL="457200" marR="0" rtl="0" algn="ctr">
              <a:lnSpc>
                <a:spcPct val="90000"/>
              </a:lnSpc>
              <a:spcBef>
                <a:spcPts val="0"/>
              </a:spcBef>
              <a:spcAft>
                <a:spcPts val="0"/>
              </a:spcAft>
              <a:buClr>
                <a:schemeClr val="dk2"/>
              </a:buClr>
              <a:buSzPts val="1100"/>
              <a:buNone/>
              <a:defRPr b="1" i="0" sz="3300" u="none" cap="none" strike="noStrike">
                <a:solidFill>
                  <a:schemeClr val="dk2"/>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4220" name="Shape 4220"/>
        <p:cNvGrpSpPr/>
        <p:nvPr/>
      </p:nvGrpSpPr>
      <p:grpSpPr>
        <a:xfrm>
          <a:off x="0" y="0"/>
          <a:ext cx="0" cy="0"/>
          <a:chOff x="0" y="0"/>
          <a:chExt cx="0" cy="0"/>
        </a:xfrm>
      </p:grpSpPr>
      <p:sp>
        <p:nvSpPr>
          <p:cNvPr id="4221" name="Google Shape;4221;p31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22" name="Google Shape;4222;p316"/>
          <p:cNvSpPr/>
          <p:nvPr/>
        </p:nvSpPr>
        <p:spPr>
          <a:xfrm>
            <a:off x="0" y="0"/>
            <a:ext cx="4159942" cy="2570277"/>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223" name="Google Shape;4223;p316"/>
          <p:cNvSpPr/>
          <p:nvPr/>
        </p:nvSpPr>
        <p:spPr>
          <a:xfrm>
            <a:off x="1833692" y="581586"/>
            <a:ext cx="480771" cy="626100"/>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224" name="Google Shape;4224;p316"/>
          <p:cNvSpPr/>
          <p:nvPr/>
        </p:nvSpPr>
        <p:spPr>
          <a:xfrm>
            <a:off x="870534" y="581587"/>
            <a:ext cx="480771" cy="626100"/>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225" name="Google Shape;4225;p316"/>
          <p:cNvSpPr/>
          <p:nvPr/>
        </p:nvSpPr>
        <p:spPr>
          <a:xfrm>
            <a:off x="1279538" y="172630"/>
            <a:ext cx="626100" cy="480771"/>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226" name="Google Shape;4226;p316"/>
          <p:cNvSpPr/>
          <p:nvPr/>
        </p:nvSpPr>
        <p:spPr>
          <a:xfrm>
            <a:off x="1279538" y="1135718"/>
            <a:ext cx="626100" cy="480771"/>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4227" name="Google Shape;4227;p316"/>
          <p:cNvSpPr txBox="1"/>
          <p:nvPr>
            <p:ph idx="1" type="body"/>
          </p:nvPr>
        </p:nvSpPr>
        <p:spPr>
          <a:xfrm>
            <a:off x="3810000"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228" name="Google Shape;4228;p316"/>
          <p:cNvSpPr txBox="1"/>
          <p:nvPr>
            <p:ph idx="2" type="body"/>
          </p:nvPr>
        </p:nvSpPr>
        <p:spPr>
          <a:xfrm>
            <a:off x="3810000"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229" name="Google Shape;4229;p316"/>
          <p:cNvSpPr txBox="1"/>
          <p:nvPr>
            <p:ph idx="3" type="body"/>
          </p:nvPr>
        </p:nvSpPr>
        <p:spPr>
          <a:xfrm>
            <a:off x="3810000" y="2976161"/>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230" name="Google Shape;4230;p316"/>
          <p:cNvSpPr txBox="1"/>
          <p:nvPr>
            <p:ph idx="4" type="body"/>
          </p:nvPr>
        </p:nvSpPr>
        <p:spPr>
          <a:xfrm>
            <a:off x="6158230"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231" name="Google Shape;4231;p316"/>
          <p:cNvSpPr txBox="1"/>
          <p:nvPr>
            <p:ph idx="5" type="body"/>
          </p:nvPr>
        </p:nvSpPr>
        <p:spPr>
          <a:xfrm>
            <a:off x="6158230"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cxnSp>
        <p:nvCxnSpPr>
          <p:cNvPr id="4232" name="Google Shape;4232;p316"/>
          <p:cNvCxnSpPr/>
          <p:nvPr/>
        </p:nvCxnSpPr>
        <p:spPr>
          <a:xfrm>
            <a:off x="300837" y="4688541"/>
            <a:ext cx="8542200" cy="0"/>
          </a:xfrm>
          <a:prstGeom prst="straightConnector1">
            <a:avLst/>
          </a:prstGeom>
          <a:noFill/>
          <a:ln cap="flat" cmpd="sng" w="12700">
            <a:solidFill>
              <a:schemeClr val="accent2"/>
            </a:solidFill>
            <a:prstDash val="solid"/>
            <a:round/>
            <a:headEnd len="sm" w="sm" type="none"/>
            <a:tailEnd len="sm" w="sm" type="none"/>
          </a:ln>
        </p:spPr>
      </p:cxnSp>
      <p:sp>
        <p:nvSpPr>
          <p:cNvPr id="4233" name="Google Shape;4233;p316"/>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2024</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4234" name="Google Shape;4234;p316"/>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4235" name="Google Shape;4235;p316"/>
          <p:cNvSpPr txBox="1"/>
          <p:nvPr>
            <p:ph idx="6" type="body"/>
          </p:nvPr>
        </p:nvSpPr>
        <p:spPr>
          <a:xfrm>
            <a:off x="356699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36" name="Google Shape;4236;p316"/>
          <p:cNvSpPr txBox="1"/>
          <p:nvPr>
            <p:ph idx="7" type="body"/>
          </p:nvPr>
        </p:nvSpPr>
        <p:spPr>
          <a:xfrm>
            <a:off x="356699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37" name="Google Shape;4237;p316"/>
          <p:cNvSpPr txBox="1"/>
          <p:nvPr>
            <p:ph idx="8" type="body"/>
          </p:nvPr>
        </p:nvSpPr>
        <p:spPr>
          <a:xfrm>
            <a:off x="3566990"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38" name="Google Shape;4238;p316"/>
          <p:cNvSpPr txBox="1"/>
          <p:nvPr>
            <p:ph idx="9" type="body"/>
          </p:nvPr>
        </p:nvSpPr>
        <p:spPr>
          <a:xfrm>
            <a:off x="5923677"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39" name="Google Shape;4239;p316"/>
          <p:cNvSpPr txBox="1"/>
          <p:nvPr>
            <p:ph idx="13" type="body"/>
          </p:nvPr>
        </p:nvSpPr>
        <p:spPr>
          <a:xfrm>
            <a:off x="5923677"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40" name="Google Shape;4240;p316"/>
          <p:cNvSpPr txBox="1"/>
          <p:nvPr>
            <p:ph type="title"/>
          </p:nvPr>
        </p:nvSpPr>
        <p:spPr>
          <a:xfrm>
            <a:off x="3566990" y="890063"/>
            <a:ext cx="52761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241" name="Google Shape;4241;p31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4242" name="Shape 4242"/>
        <p:cNvGrpSpPr/>
        <p:nvPr/>
      </p:nvGrpSpPr>
      <p:grpSpPr>
        <a:xfrm>
          <a:off x="0" y="0"/>
          <a:ext cx="0" cy="0"/>
          <a:chOff x="0" y="0"/>
          <a:chExt cx="0" cy="0"/>
        </a:xfrm>
      </p:grpSpPr>
      <p:sp>
        <p:nvSpPr>
          <p:cNvPr id="4243" name="Google Shape;4243;p31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44" name="Google Shape;4244;p31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245" name="Google Shape;4245;p317"/>
          <p:cNvSpPr txBox="1"/>
          <p:nvPr>
            <p:ph idx="1" type="body"/>
          </p:nvPr>
        </p:nvSpPr>
        <p:spPr>
          <a:xfrm>
            <a:off x="629963"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246" name="Google Shape;4246;p317"/>
          <p:cNvSpPr txBox="1"/>
          <p:nvPr>
            <p:ph idx="2" type="body"/>
          </p:nvPr>
        </p:nvSpPr>
        <p:spPr>
          <a:xfrm>
            <a:off x="629963"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247" name="Google Shape;4247;p317"/>
          <p:cNvSpPr txBox="1"/>
          <p:nvPr>
            <p:ph idx="3" type="body"/>
          </p:nvPr>
        </p:nvSpPr>
        <p:spPr>
          <a:xfrm>
            <a:off x="629963" y="2976161"/>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248" name="Google Shape;4248;p317"/>
          <p:cNvSpPr txBox="1"/>
          <p:nvPr>
            <p:ph idx="4" type="body"/>
          </p:nvPr>
        </p:nvSpPr>
        <p:spPr>
          <a:xfrm>
            <a:off x="2978193"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249" name="Google Shape;4249;p317"/>
          <p:cNvSpPr txBox="1"/>
          <p:nvPr>
            <p:ph idx="5" type="body"/>
          </p:nvPr>
        </p:nvSpPr>
        <p:spPr>
          <a:xfrm>
            <a:off x="2978193"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250" name="Google Shape;4250;p317"/>
          <p:cNvSpPr txBox="1"/>
          <p:nvPr>
            <p:ph idx="6" type="body"/>
          </p:nvPr>
        </p:nvSpPr>
        <p:spPr>
          <a:xfrm>
            <a:off x="386954"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51" name="Google Shape;4251;p317"/>
          <p:cNvSpPr txBox="1"/>
          <p:nvPr>
            <p:ph idx="7" type="body"/>
          </p:nvPr>
        </p:nvSpPr>
        <p:spPr>
          <a:xfrm>
            <a:off x="386954"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52" name="Google Shape;4252;p317"/>
          <p:cNvSpPr txBox="1"/>
          <p:nvPr>
            <p:ph idx="8" type="body"/>
          </p:nvPr>
        </p:nvSpPr>
        <p:spPr>
          <a:xfrm>
            <a:off x="386954"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53" name="Google Shape;4253;p317"/>
          <p:cNvSpPr txBox="1"/>
          <p:nvPr>
            <p:ph idx="9" type="body"/>
          </p:nvPr>
        </p:nvSpPr>
        <p:spPr>
          <a:xfrm>
            <a:off x="274364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54" name="Google Shape;4254;p317"/>
          <p:cNvSpPr txBox="1"/>
          <p:nvPr>
            <p:ph idx="13" type="body"/>
          </p:nvPr>
        </p:nvSpPr>
        <p:spPr>
          <a:xfrm>
            <a:off x="274364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55" name="Google Shape;4255;p317"/>
          <p:cNvSpPr txBox="1"/>
          <p:nvPr>
            <p:ph type="title"/>
          </p:nvPr>
        </p:nvSpPr>
        <p:spPr>
          <a:xfrm>
            <a:off x="314063" y="890063"/>
            <a:ext cx="52761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4256" name="Shape 4256"/>
        <p:cNvGrpSpPr/>
        <p:nvPr/>
      </p:nvGrpSpPr>
      <p:grpSpPr>
        <a:xfrm>
          <a:off x="0" y="0"/>
          <a:ext cx="0" cy="0"/>
          <a:chOff x="0" y="0"/>
          <a:chExt cx="0" cy="0"/>
        </a:xfrm>
      </p:grpSpPr>
      <p:sp>
        <p:nvSpPr>
          <p:cNvPr id="4257" name="Google Shape;4257;p31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8" name="Google Shape;4258;p318"/>
          <p:cNvSpPr txBox="1"/>
          <p:nvPr>
            <p:ph idx="1" type="body"/>
          </p:nvPr>
        </p:nvSpPr>
        <p:spPr>
          <a:xfrm>
            <a:off x="305991" y="1222973"/>
            <a:ext cx="8532000" cy="4251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400"/>
              <a:buNone/>
              <a:defRPr sz="1400">
                <a:solidFill>
                  <a:schemeClr val="lt1"/>
                </a:solidFill>
              </a:defRPr>
            </a:lvl1pPr>
            <a:lvl2pPr indent="-317500" lvl="1" marL="914400" rtl="0" algn="l">
              <a:lnSpc>
                <a:spcPct val="90000"/>
              </a:lnSpc>
              <a:spcBef>
                <a:spcPts val="400"/>
              </a:spcBef>
              <a:spcAft>
                <a:spcPts val="0"/>
              </a:spcAft>
              <a:buClr>
                <a:schemeClr val="accent1"/>
              </a:buClr>
              <a:buSzPts val="1400"/>
              <a:buChar char="•"/>
              <a:defRPr sz="1400"/>
            </a:lvl2pPr>
            <a:lvl3pPr indent="-317500" lvl="2" marL="1371600" rtl="0" algn="l">
              <a:lnSpc>
                <a:spcPct val="90000"/>
              </a:lnSpc>
              <a:spcBef>
                <a:spcPts val="400"/>
              </a:spcBef>
              <a:spcAft>
                <a:spcPts val="0"/>
              </a:spcAft>
              <a:buClr>
                <a:schemeClr val="accent1"/>
              </a:buClr>
              <a:buSzPts val="1400"/>
              <a:buChar char="•"/>
              <a:defRPr sz="1400"/>
            </a:lvl3pPr>
            <a:lvl4pPr indent="-317500" lvl="3" marL="1828800" rtl="0" algn="l">
              <a:lnSpc>
                <a:spcPct val="90000"/>
              </a:lnSpc>
              <a:spcBef>
                <a:spcPts val="400"/>
              </a:spcBef>
              <a:spcAft>
                <a:spcPts val="0"/>
              </a:spcAft>
              <a:buClr>
                <a:schemeClr val="dk2"/>
              </a:buClr>
              <a:buSzPts val="1400"/>
              <a:buChar char="•"/>
              <a:defRPr sz="1400"/>
            </a:lvl4pPr>
            <a:lvl5pPr indent="-317500" lvl="4" marL="2286000" rtl="0" algn="l">
              <a:lnSpc>
                <a:spcPct val="90000"/>
              </a:lnSpc>
              <a:spcBef>
                <a:spcPts val="400"/>
              </a:spcBef>
              <a:spcAft>
                <a:spcPts val="0"/>
              </a:spcAft>
              <a:buClr>
                <a:schemeClr val="dk1"/>
              </a:buClr>
              <a:buSzPts val="1400"/>
              <a:buChar char="•"/>
              <a:defRPr sz="14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59" name="Google Shape;4259;p31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260" name="Google Shape;4260;p31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261" name="Google Shape;4261;p318"/>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62" name="Google Shape;4262;p318"/>
          <p:cNvSpPr/>
          <p:nvPr>
            <p:ph idx="3" type="pic"/>
          </p:nvPr>
        </p:nvSpPr>
        <p:spPr>
          <a:xfrm>
            <a:off x="4572000" y="1960263"/>
            <a:ext cx="4266000" cy="2414700"/>
          </a:xfrm>
          <a:prstGeom prst="rect">
            <a:avLst/>
          </a:prstGeom>
          <a:solidFill>
            <a:srgbClr val="DDE6EF"/>
          </a:solidFill>
          <a:ln cap="flat" cmpd="sng" w="9525">
            <a:solidFill>
              <a:schemeClr val="accent2"/>
            </a:solidFill>
            <a:prstDash val="solid"/>
            <a:round/>
            <a:headEnd len="sm" w="sm" type="none"/>
            <a:tailEnd len="sm" w="sm" type="none"/>
          </a:ln>
        </p:spPr>
      </p:sp>
      <p:sp>
        <p:nvSpPr>
          <p:cNvPr id="4263" name="Google Shape;4263;p318"/>
          <p:cNvSpPr txBox="1"/>
          <p:nvPr>
            <p:ph idx="4" type="body"/>
          </p:nvPr>
        </p:nvSpPr>
        <p:spPr>
          <a:xfrm>
            <a:off x="305991" y="1960264"/>
            <a:ext cx="4147200" cy="2414700"/>
          </a:xfrm>
          <a:prstGeom prst="rect">
            <a:avLst/>
          </a:prstGeom>
          <a:noFill/>
          <a:ln>
            <a:noFill/>
          </a:ln>
        </p:spPr>
        <p:txBody>
          <a:bodyPr anchorCtr="0" anchor="t" bIns="34275" lIns="68575" spcFirstLastPara="1" rIns="68575" wrap="square" tIns="34275">
            <a:normAutofit/>
          </a:bodyPr>
          <a:lstStyle>
            <a:lvl1pPr indent="-292100" lvl="0" marL="457200" rtl="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4264" name="Shape 4264"/>
        <p:cNvGrpSpPr/>
        <p:nvPr/>
      </p:nvGrpSpPr>
      <p:grpSpPr>
        <a:xfrm>
          <a:off x="0" y="0"/>
          <a:ext cx="0" cy="0"/>
          <a:chOff x="0" y="0"/>
          <a:chExt cx="0" cy="0"/>
        </a:xfrm>
      </p:grpSpPr>
      <p:sp>
        <p:nvSpPr>
          <p:cNvPr id="4265" name="Google Shape;4265;p319"/>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6" name="Google Shape;4266;p319"/>
          <p:cNvSpPr/>
          <p:nvPr/>
        </p:nvSpPr>
        <p:spPr>
          <a:xfrm>
            <a:off x="-685"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7" name="Google Shape;4267;p319"/>
          <p:cNvSpPr/>
          <p:nvPr/>
        </p:nvSpPr>
        <p:spPr>
          <a:xfrm rot="10800000">
            <a:off x="-10658" y="780000"/>
            <a:ext cx="2390100" cy="4363500"/>
          </a:xfrm>
          <a:prstGeom prst="rect">
            <a:avLst/>
          </a:prstGeom>
          <a:blipFill rotWithShape="1">
            <a:blip r:embed="rId3">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68" name="Google Shape;4268;p319"/>
          <p:cNvPicPr preferRelativeResize="0"/>
          <p:nvPr/>
        </p:nvPicPr>
        <p:blipFill rotWithShape="1">
          <a:blip r:embed="rId4">
            <a:alphaModFix/>
          </a:blip>
          <a:srcRect b="690" l="0" r="0" t="690"/>
          <a:stretch/>
        </p:blipFill>
        <p:spPr>
          <a:xfrm>
            <a:off x="861675" y="4137449"/>
            <a:ext cx="1956888" cy="652296"/>
          </a:xfrm>
          <a:prstGeom prst="rect">
            <a:avLst/>
          </a:prstGeom>
          <a:noFill/>
          <a:ln>
            <a:noFill/>
          </a:ln>
        </p:spPr>
      </p:pic>
      <p:grpSp>
        <p:nvGrpSpPr>
          <p:cNvPr id="4269" name="Google Shape;4269;p319"/>
          <p:cNvGrpSpPr/>
          <p:nvPr/>
        </p:nvGrpSpPr>
        <p:grpSpPr>
          <a:xfrm>
            <a:off x="2101490" y="706901"/>
            <a:ext cx="2338496" cy="2326039"/>
            <a:chOff x="2801987" y="1211475"/>
            <a:chExt cx="3117995" cy="3101385"/>
          </a:xfrm>
        </p:grpSpPr>
        <p:sp>
          <p:nvSpPr>
            <p:cNvPr id="4270" name="Google Shape;4270;p319"/>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71" name="Google Shape;4271;p319"/>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272" name="Google Shape;4272;p319"/>
          <p:cNvSpPr/>
          <p:nvPr>
            <p:ph idx="2" type="pic"/>
          </p:nvPr>
        </p:nvSpPr>
        <p:spPr>
          <a:xfrm>
            <a:off x="3006328" y="1594247"/>
            <a:ext cx="521400" cy="522600"/>
          </a:xfrm>
          <a:prstGeom prst="rect">
            <a:avLst/>
          </a:prstGeom>
          <a:noFill/>
          <a:ln>
            <a:noFill/>
          </a:ln>
        </p:spPr>
      </p:sp>
      <p:sp>
        <p:nvSpPr>
          <p:cNvPr id="4273" name="Google Shape;4273;p319"/>
          <p:cNvSpPr txBox="1"/>
          <p:nvPr>
            <p:ph type="title"/>
          </p:nvPr>
        </p:nvSpPr>
        <p:spPr>
          <a:xfrm>
            <a:off x="4394080" y="541258"/>
            <a:ext cx="2543700" cy="5220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74" name="Google Shape;4274;p319"/>
          <p:cNvSpPr txBox="1"/>
          <p:nvPr>
            <p:ph idx="1" type="body"/>
          </p:nvPr>
        </p:nvSpPr>
        <p:spPr>
          <a:xfrm>
            <a:off x="4394080" y="1175854"/>
            <a:ext cx="3712500" cy="2564100"/>
          </a:xfrm>
          <a:prstGeom prst="rect">
            <a:avLst/>
          </a:prstGeom>
          <a:noFill/>
          <a:ln>
            <a:noFill/>
          </a:ln>
        </p:spPr>
        <p:txBody>
          <a:bodyPr anchorCtr="0" anchor="t" bIns="34275" lIns="68575" spcFirstLastPara="1" rIns="68575" wrap="square" tIns="34275">
            <a:normAutofit/>
          </a:bodyPr>
          <a:lstStyle>
            <a:lvl1pPr indent="-292100" lvl="0" marL="457200" rtl="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75" name="Google Shape;4275;p319"/>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2024</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4276" name="Shape 4276"/>
        <p:cNvGrpSpPr/>
        <p:nvPr/>
      </p:nvGrpSpPr>
      <p:grpSpPr>
        <a:xfrm>
          <a:off x="0" y="0"/>
          <a:ext cx="0" cy="0"/>
          <a:chOff x="0" y="0"/>
          <a:chExt cx="0" cy="0"/>
        </a:xfrm>
      </p:grpSpPr>
      <p:sp>
        <p:nvSpPr>
          <p:cNvPr id="4277" name="Google Shape;4277;p32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78" name="Google Shape;4278;p32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4279" name="Shape 4279"/>
        <p:cNvGrpSpPr/>
        <p:nvPr/>
      </p:nvGrpSpPr>
      <p:grpSpPr>
        <a:xfrm>
          <a:off x="0" y="0"/>
          <a:ext cx="0" cy="0"/>
          <a:chOff x="0" y="0"/>
          <a:chExt cx="0" cy="0"/>
        </a:xfrm>
      </p:grpSpPr>
      <p:sp>
        <p:nvSpPr>
          <p:cNvPr id="4280" name="Google Shape;4280;p32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81" name="Google Shape;4281;p321"/>
          <p:cNvSpPr txBox="1"/>
          <p:nvPr>
            <p:ph idx="1" type="body"/>
          </p:nvPr>
        </p:nvSpPr>
        <p:spPr>
          <a:xfrm>
            <a:off x="305990" y="1175854"/>
            <a:ext cx="8532000" cy="34569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82" name="Google Shape;4282;p321"/>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4283" name="Shape 4283"/>
        <p:cNvGrpSpPr/>
        <p:nvPr/>
      </p:nvGrpSpPr>
      <p:grpSpPr>
        <a:xfrm>
          <a:off x="0" y="0"/>
          <a:ext cx="0" cy="0"/>
          <a:chOff x="0" y="0"/>
          <a:chExt cx="0" cy="0"/>
        </a:xfrm>
      </p:grpSpPr>
      <p:sp>
        <p:nvSpPr>
          <p:cNvPr id="4284" name="Google Shape;4284;p322"/>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85" name="Google Shape;4285;p322"/>
          <p:cNvSpPr txBox="1"/>
          <p:nvPr>
            <p:ph idx="2" type="body"/>
          </p:nvPr>
        </p:nvSpPr>
        <p:spPr>
          <a:xfrm>
            <a:off x="305990" y="1524731"/>
            <a:ext cx="85320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86" name="Google Shape;4286;p32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87" name="Google Shape;4287;p322"/>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4288" name="Shape 4288"/>
        <p:cNvGrpSpPr/>
        <p:nvPr/>
      </p:nvGrpSpPr>
      <p:grpSpPr>
        <a:xfrm>
          <a:off x="0" y="0"/>
          <a:ext cx="0" cy="0"/>
          <a:chOff x="0" y="0"/>
          <a:chExt cx="0" cy="0"/>
        </a:xfrm>
      </p:grpSpPr>
      <p:sp>
        <p:nvSpPr>
          <p:cNvPr id="4289" name="Google Shape;4289;p32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90" name="Google Shape;4290;p32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291" name="Google Shape;4291;p323"/>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92" name="Google Shape;4292;p323"/>
          <p:cNvSpPr txBox="1"/>
          <p:nvPr>
            <p:ph idx="2" type="body"/>
          </p:nvPr>
        </p:nvSpPr>
        <p:spPr>
          <a:xfrm>
            <a:off x="305991"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93" name="Google Shape;4293;p32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94" name="Google Shape;4294;p323"/>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95" name="Google Shape;4295;p323"/>
          <p:cNvSpPr txBox="1"/>
          <p:nvPr>
            <p:ph idx="4" type="body"/>
          </p:nvPr>
        </p:nvSpPr>
        <p:spPr>
          <a:xfrm>
            <a:off x="3277773"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96" name="Google Shape;4296;p323"/>
          <p:cNvSpPr txBox="1"/>
          <p:nvPr>
            <p:ph idx="5" type="body"/>
          </p:nvPr>
        </p:nvSpPr>
        <p:spPr>
          <a:xfrm>
            <a:off x="6249555"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4297" name="Shape 4297"/>
        <p:cNvGrpSpPr/>
        <p:nvPr/>
      </p:nvGrpSpPr>
      <p:grpSpPr>
        <a:xfrm>
          <a:off x="0" y="0"/>
          <a:ext cx="0" cy="0"/>
          <a:chOff x="0" y="0"/>
          <a:chExt cx="0" cy="0"/>
        </a:xfrm>
      </p:grpSpPr>
      <p:sp>
        <p:nvSpPr>
          <p:cNvPr id="4298" name="Google Shape;4298;p32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99" name="Google Shape;4299;p32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300" name="Google Shape;4300;p324"/>
          <p:cNvSpPr txBox="1"/>
          <p:nvPr>
            <p:ph idx="1" type="body"/>
          </p:nvPr>
        </p:nvSpPr>
        <p:spPr>
          <a:xfrm>
            <a:off x="305991" y="1893143"/>
            <a:ext cx="40728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01" name="Google Shape;4301;p324"/>
          <p:cNvSpPr txBox="1"/>
          <p:nvPr>
            <p:ph idx="2" type="body"/>
          </p:nvPr>
        </p:nvSpPr>
        <p:spPr>
          <a:xfrm>
            <a:off x="4572000" y="2241536"/>
            <a:ext cx="40728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02" name="Google Shape;4302;p32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03" name="Google Shape;4303;p324"/>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04" name="Google Shape;4304;p324"/>
          <p:cNvSpPr txBox="1"/>
          <p:nvPr>
            <p:ph idx="4" type="body"/>
          </p:nvPr>
        </p:nvSpPr>
        <p:spPr>
          <a:xfrm>
            <a:off x="305991" y="2241536"/>
            <a:ext cx="40728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05" name="Google Shape;4305;p324"/>
          <p:cNvSpPr txBox="1"/>
          <p:nvPr>
            <p:ph idx="5" type="body"/>
          </p:nvPr>
        </p:nvSpPr>
        <p:spPr>
          <a:xfrm>
            <a:off x="4572000" y="1893143"/>
            <a:ext cx="40728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403" name="Shape 403"/>
        <p:cNvGrpSpPr/>
        <p:nvPr/>
      </p:nvGrpSpPr>
      <p:grpSpPr>
        <a:xfrm>
          <a:off x="0" y="0"/>
          <a:ext cx="0" cy="0"/>
          <a:chOff x="0" y="0"/>
          <a:chExt cx="0" cy="0"/>
        </a:xfrm>
      </p:grpSpPr>
      <p:sp>
        <p:nvSpPr>
          <p:cNvPr id="404" name="Google Shape;404;p33"/>
          <p:cNvSpPr/>
          <p:nvPr/>
        </p:nvSpPr>
        <p:spPr>
          <a:xfrm>
            <a:off x="3371400" y="1689875"/>
            <a:ext cx="2337600" cy="2337600"/>
          </a:xfrm>
          <a:prstGeom prst="ellipse">
            <a:avLst/>
          </a:prstGeom>
          <a:noFill/>
          <a:ln cap="flat" cmpd="sng" w="152400">
            <a:solidFill>
              <a:srgbClr val="DDE6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6" name="Google Shape;406;p33"/>
          <p:cNvSpPr/>
          <p:nvPr/>
        </p:nvSpPr>
        <p:spPr>
          <a:xfrm>
            <a:off x="4180960" y="13565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07" name="Google Shape;407;p3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08" name="Google Shape;408;p3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09" name="Google Shape;409;p3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0" name="Google Shape;410;p33"/>
          <p:cNvSpPr txBox="1"/>
          <p:nvPr>
            <p:ph idx="2" type="body"/>
          </p:nvPr>
        </p:nvSpPr>
        <p:spPr>
          <a:xfrm>
            <a:off x="4242681" y="2749026"/>
            <a:ext cx="683700" cy="4017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200"/>
              <a:buNone/>
              <a:defRPr b="1" sz="12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1" name="Google Shape;411;p33"/>
          <p:cNvSpPr txBox="1"/>
          <p:nvPr>
            <p:ph idx="3" type="body"/>
          </p:nvPr>
        </p:nvSpPr>
        <p:spPr>
          <a:xfrm>
            <a:off x="548089" y="2543470"/>
            <a:ext cx="2337600" cy="346200"/>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2" name="Google Shape;412;p33"/>
          <p:cNvSpPr txBox="1"/>
          <p:nvPr>
            <p:ph idx="4" type="body"/>
          </p:nvPr>
        </p:nvSpPr>
        <p:spPr>
          <a:xfrm>
            <a:off x="547730" y="2343428"/>
            <a:ext cx="2337900" cy="2148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3" name="Google Shape;413;p33"/>
          <p:cNvSpPr txBox="1"/>
          <p:nvPr>
            <p:ph idx="5" type="body"/>
          </p:nvPr>
        </p:nvSpPr>
        <p:spPr>
          <a:xfrm>
            <a:off x="548089" y="3808978"/>
            <a:ext cx="2337600" cy="346200"/>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4" name="Google Shape;414;p33"/>
          <p:cNvSpPr txBox="1"/>
          <p:nvPr>
            <p:ph idx="6" type="body"/>
          </p:nvPr>
        </p:nvSpPr>
        <p:spPr>
          <a:xfrm>
            <a:off x="547730" y="3608936"/>
            <a:ext cx="2337900" cy="2148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5" name="Google Shape;415;p33"/>
          <p:cNvSpPr txBox="1"/>
          <p:nvPr>
            <p:ph idx="7" type="body"/>
          </p:nvPr>
        </p:nvSpPr>
        <p:spPr>
          <a:xfrm>
            <a:off x="6258236" y="2685561"/>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6" name="Google Shape;416;p33"/>
          <p:cNvSpPr txBox="1"/>
          <p:nvPr>
            <p:ph idx="8" type="body"/>
          </p:nvPr>
        </p:nvSpPr>
        <p:spPr>
          <a:xfrm>
            <a:off x="6258236" y="2485520"/>
            <a:ext cx="23379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7" name="Google Shape;417;p33"/>
          <p:cNvSpPr txBox="1"/>
          <p:nvPr>
            <p:ph idx="9" type="body"/>
          </p:nvPr>
        </p:nvSpPr>
        <p:spPr>
          <a:xfrm>
            <a:off x="5957248" y="3808978"/>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8" name="Google Shape;418;p33"/>
          <p:cNvSpPr txBox="1"/>
          <p:nvPr>
            <p:ph idx="13" type="body"/>
          </p:nvPr>
        </p:nvSpPr>
        <p:spPr>
          <a:xfrm>
            <a:off x="5957248" y="3608936"/>
            <a:ext cx="23379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9" name="Google Shape;419;p33"/>
          <p:cNvSpPr txBox="1"/>
          <p:nvPr>
            <p:ph idx="14" type="body"/>
          </p:nvPr>
        </p:nvSpPr>
        <p:spPr>
          <a:xfrm>
            <a:off x="5577507" y="1562145"/>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0" name="Google Shape;420;p33"/>
          <p:cNvSpPr txBox="1"/>
          <p:nvPr>
            <p:ph idx="15" type="body"/>
          </p:nvPr>
        </p:nvSpPr>
        <p:spPr>
          <a:xfrm>
            <a:off x="5577507" y="1362104"/>
            <a:ext cx="23379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1" name="Google Shape;421;p33"/>
          <p:cNvSpPr/>
          <p:nvPr/>
        </p:nvSpPr>
        <p:spPr>
          <a:xfrm>
            <a:off x="3940343" y="2232491"/>
            <a:ext cx="1199700" cy="11997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2" name="Google Shape;422;p33"/>
          <p:cNvSpPr/>
          <p:nvPr/>
        </p:nvSpPr>
        <p:spPr>
          <a:xfrm>
            <a:off x="3022002"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3" name="Google Shape;423;p33"/>
          <p:cNvSpPr/>
          <p:nvPr/>
        </p:nvSpPr>
        <p:spPr>
          <a:xfrm>
            <a:off x="4892514"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4" name="Google Shape;424;p33"/>
          <p:cNvSpPr/>
          <p:nvPr/>
        </p:nvSpPr>
        <p:spPr>
          <a:xfrm>
            <a:off x="5308097"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5" name="Google Shape;425;p33"/>
          <p:cNvSpPr/>
          <p:nvPr>
            <p:ph idx="16" type="pic"/>
          </p:nvPr>
        </p:nvSpPr>
        <p:spPr>
          <a:xfrm>
            <a:off x="3279099" y="2422504"/>
            <a:ext cx="298500" cy="298500"/>
          </a:xfrm>
          <a:prstGeom prst="rect">
            <a:avLst/>
          </a:prstGeom>
          <a:noFill/>
          <a:ln>
            <a:noFill/>
          </a:ln>
        </p:spPr>
      </p:sp>
      <p:sp>
        <p:nvSpPr>
          <p:cNvPr id="426" name="Google Shape;426;p33"/>
          <p:cNvSpPr/>
          <p:nvPr>
            <p:ph idx="17" type="pic"/>
          </p:nvPr>
        </p:nvSpPr>
        <p:spPr>
          <a:xfrm>
            <a:off x="5563816" y="2422504"/>
            <a:ext cx="298500" cy="298500"/>
          </a:xfrm>
          <a:prstGeom prst="rect">
            <a:avLst/>
          </a:prstGeom>
          <a:noFill/>
          <a:ln>
            <a:noFill/>
          </a:ln>
        </p:spPr>
      </p:sp>
      <p:sp>
        <p:nvSpPr>
          <p:cNvPr id="427" name="Google Shape;427;p33"/>
          <p:cNvSpPr/>
          <p:nvPr>
            <p:ph idx="18" type="pic"/>
          </p:nvPr>
        </p:nvSpPr>
        <p:spPr>
          <a:xfrm>
            <a:off x="4422755" y="1586023"/>
            <a:ext cx="298500" cy="298500"/>
          </a:xfrm>
          <a:prstGeom prst="rect">
            <a:avLst/>
          </a:prstGeom>
          <a:noFill/>
          <a:ln>
            <a:noFill/>
          </a:ln>
        </p:spPr>
      </p:sp>
      <p:sp>
        <p:nvSpPr>
          <p:cNvPr id="428" name="Google Shape;428;p33"/>
          <p:cNvSpPr/>
          <p:nvPr>
            <p:ph idx="19" type="pic"/>
          </p:nvPr>
        </p:nvSpPr>
        <p:spPr>
          <a:xfrm>
            <a:off x="5134334" y="3777329"/>
            <a:ext cx="298500" cy="298500"/>
          </a:xfrm>
          <a:prstGeom prst="rect">
            <a:avLst/>
          </a:prstGeom>
          <a:noFill/>
          <a:ln>
            <a:noFill/>
          </a:ln>
        </p:spPr>
      </p:sp>
      <p:sp>
        <p:nvSpPr>
          <p:cNvPr id="429" name="Google Shape;429;p33"/>
          <p:cNvSpPr/>
          <p:nvPr/>
        </p:nvSpPr>
        <p:spPr>
          <a:xfrm>
            <a:off x="3469752"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0" name="Google Shape;430;p33"/>
          <p:cNvSpPr/>
          <p:nvPr>
            <p:ph idx="20" type="pic"/>
          </p:nvPr>
        </p:nvSpPr>
        <p:spPr>
          <a:xfrm>
            <a:off x="3711558" y="3777329"/>
            <a:ext cx="298500" cy="2985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4306" name="Shape 4306"/>
        <p:cNvGrpSpPr/>
        <p:nvPr/>
      </p:nvGrpSpPr>
      <p:grpSpPr>
        <a:xfrm>
          <a:off x="0" y="0"/>
          <a:ext cx="0" cy="0"/>
          <a:chOff x="0" y="0"/>
          <a:chExt cx="0" cy="0"/>
        </a:xfrm>
      </p:grpSpPr>
      <p:sp>
        <p:nvSpPr>
          <p:cNvPr id="4307" name="Google Shape;4307;p32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08" name="Google Shape;4308;p32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309" name="Google Shape;4309;p32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10" name="Google Shape;4310;p32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11" name="Google Shape;4311;p325"/>
          <p:cNvSpPr txBox="1"/>
          <p:nvPr>
            <p:ph idx="2" type="body"/>
          </p:nvPr>
        </p:nvSpPr>
        <p:spPr>
          <a:xfrm>
            <a:off x="460779" y="2298996"/>
            <a:ext cx="41067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12" name="Google Shape;4312;p325"/>
          <p:cNvSpPr txBox="1"/>
          <p:nvPr>
            <p:ph idx="3" type="body"/>
          </p:nvPr>
        </p:nvSpPr>
        <p:spPr>
          <a:xfrm>
            <a:off x="4800550" y="2298996"/>
            <a:ext cx="41067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13" name="Google Shape;4313;p325"/>
          <p:cNvSpPr txBox="1"/>
          <p:nvPr>
            <p:ph idx="4" type="body"/>
          </p:nvPr>
        </p:nvSpPr>
        <p:spPr>
          <a:xfrm>
            <a:off x="780383" y="1910216"/>
            <a:ext cx="3787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14" name="Google Shape;4314;p325"/>
          <p:cNvSpPr/>
          <p:nvPr>
            <p:ph idx="5" type="pic"/>
          </p:nvPr>
        </p:nvSpPr>
        <p:spPr>
          <a:xfrm>
            <a:off x="460779" y="1909763"/>
            <a:ext cx="279900" cy="279900"/>
          </a:xfrm>
          <a:prstGeom prst="rect">
            <a:avLst/>
          </a:prstGeom>
          <a:solidFill>
            <a:srgbClr val="DDE6EF"/>
          </a:solidFill>
          <a:ln>
            <a:noFill/>
          </a:ln>
        </p:spPr>
      </p:sp>
      <p:sp>
        <p:nvSpPr>
          <p:cNvPr id="4315" name="Google Shape;4315;p325"/>
          <p:cNvSpPr txBox="1"/>
          <p:nvPr>
            <p:ph idx="6" type="body"/>
          </p:nvPr>
        </p:nvSpPr>
        <p:spPr>
          <a:xfrm>
            <a:off x="5120153" y="1910216"/>
            <a:ext cx="3787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16" name="Google Shape;4316;p325"/>
          <p:cNvSpPr/>
          <p:nvPr>
            <p:ph idx="7" type="pic"/>
          </p:nvPr>
        </p:nvSpPr>
        <p:spPr>
          <a:xfrm>
            <a:off x="4800550" y="1909763"/>
            <a:ext cx="279900" cy="2799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4317" name="Shape 4317"/>
        <p:cNvGrpSpPr/>
        <p:nvPr/>
      </p:nvGrpSpPr>
      <p:grpSpPr>
        <a:xfrm>
          <a:off x="0" y="0"/>
          <a:ext cx="0" cy="0"/>
          <a:chOff x="0" y="0"/>
          <a:chExt cx="0" cy="0"/>
        </a:xfrm>
      </p:grpSpPr>
      <p:sp>
        <p:nvSpPr>
          <p:cNvPr id="4318" name="Google Shape;4318;p32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19" name="Google Shape;4319;p32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320" name="Google Shape;4320;p326"/>
          <p:cNvSpPr txBox="1"/>
          <p:nvPr>
            <p:ph idx="1" type="body"/>
          </p:nvPr>
        </p:nvSpPr>
        <p:spPr>
          <a:xfrm>
            <a:off x="305991"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21" name="Google Shape;4321;p32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22" name="Google Shape;4322;p326"/>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23" name="Google Shape;4323;p326"/>
          <p:cNvSpPr txBox="1"/>
          <p:nvPr>
            <p:ph idx="3" type="body"/>
          </p:nvPr>
        </p:nvSpPr>
        <p:spPr>
          <a:xfrm>
            <a:off x="3277773"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24" name="Google Shape;4324;p326"/>
          <p:cNvSpPr txBox="1"/>
          <p:nvPr>
            <p:ph idx="4" type="body"/>
          </p:nvPr>
        </p:nvSpPr>
        <p:spPr>
          <a:xfrm>
            <a:off x="6249555"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25" name="Google Shape;4325;p326"/>
          <p:cNvSpPr txBox="1"/>
          <p:nvPr>
            <p:ph idx="5" type="body"/>
          </p:nvPr>
        </p:nvSpPr>
        <p:spPr>
          <a:xfrm>
            <a:off x="305992"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26" name="Google Shape;4326;p326"/>
          <p:cNvSpPr txBox="1"/>
          <p:nvPr>
            <p:ph idx="6" type="body"/>
          </p:nvPr>
        </p:nvSpPr>
        <p:spPr>
          <a:xfrm>
            <a:off x="3277772"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27" name="Google Shape;4327;p326"/>
          <p:cNvSpPr txBox="1"/>
          <p:nvPr>
            <p:ph idx="7" type="body"/>
          </p:nvPr>
        </p:nvSpPr>
        <p:spPr>
          <a:xfrm>
            <a:off x="6249553"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28" name="Google Shape;4328;p326"/>
          <p:cNvSpPr/>
          <p:nvPr>
            <p:ph idx="8" type="pic"/>
          </p:nvPr>
        </p:nvSpPr>
        <p:spPr>
          <a:xfrm>
            <a:off x="305991" y="1576052"/>
            <a:ext cx="298200" cy="298200"/>
          </a:xfrm>
          <a:prstGeom prst="rect">
            <a:avLst/>
          </a:prstGeom>
          <a:solidFill>
            <a:srgbClr val="DDE6EF"/>
          </a:solidFill>
          <a:ln>
            <a:noFill/>
          </a:ln>
        </p:spPr>
      </p:sp>
      <p:sp>
        <p:nvSpPr>
          <p:cNvPr id="4329" name="Google Shape;4329;p326"/>
          <p:cNvSpPr/>
          <p:nvPr>
            <p:ph idx="9" type="pic"/>
          </p:nvPr>
        </p:nvSpPr>
        <p:spPr>
          <a:xfrm>
            <a:off x="3277773" y="1576052"/>
            <a:ext cx="298200" cy="298200"/>
          </a:xfrm>
          <a:prstGeom prst="rect">
            <a:avLst/>
          </a:prstGeom>
          <a:solidFill>
            <a:srgbClr val="DDE6EF"/>
          </a:solidFill>
          <a:ln>
            <a:noFill/>
          </a:ln>
        </p:spPr>
      </p:sp>
      <p:sp>
        <p:nvSpPr>
          <p:cNvPr id="4330" name="Google Shape;4330;p326"/>
          <p:cNvSpPr/>
          <p:nvPr>
            <p:ph idx="13" type="pic"/>
          </p:nvPr>
        </p:nvSpPr>
        <p:spPr>
          <a:xfrm>
            <a:off x="6249553" y="1576052"/>
            <a:ext cx="298200" cy="2982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4331" name="Shape 4331"/>
        <p:cNvGrpSpPr/>
        <p:nvPr/>
      </p:nvGrpSpPr>
      <p:grpSpPr>
        <a:xfrm>
          <a:off x="0" y="0"/>
          <a:ext cx="0" cy="0"/>
          <a:chOff x="0" y="0"/>
          <a:chExt cx="0" cy="0"/>
        </a:xfrm>
      </p:grpSpPr>
      <p:sp>
        <p:nvSpPr>
          <p:cNvPr id="4332" name="Google Shape;4332;p32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33" name="Google Shape;4333;p32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334" name="Google Shape;4334;p32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35" name="Google Shape;4335;p32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36" name="Google Shape;4336;p327"/>
          <p:cNvSpPr txBox="1"/>
          <p:nvPr>
            <p:ph idx="2" type="body"/>
          </p:nvPr>
        </p:nvSpPr>
        <p:spPr>
          <a:xfrm>
            <a:off x="305991"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37" name="Google Shape;4337;p327"/>
          <p:cNvSpPr txBox="1"/>
          <p:nvPr>
            <p:ph idx="3" type="body"/>
          </p:nvPr>
        </p:nvSpPr>
        <p:spPr>
          <a:xfrm>
            <a:off x="305992"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38" name="Google Shape;4338;p327"/>
          <p:cNvSpPr txBox="1"/>
          <p:nvPr>
            <p:ph idx="4" type="body"/>
          </p:nvPr>
        </p:nvSpPr>
        <p:spPr>
          <a:xfrm>
            <a:off x="3288287"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39" name="Google Shape;4339;p327"/>
          <p:cNvSpPr txBox="1"/>
          <p:nvPr>
            <p:ph idx="5" type="body"/>
          </p:nvPr>
        </p:nvSpPr>
        <p:spPr>
          <a:xfrm>
            <a:off x="3288287"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40" name="Google Shape;4340;p327"/>
          <p:cNvSpPr txBox="1"/>
          <p:nvPr>
            <p:ph idx="6" type="body"/>
          </p:nvPr>
        </p:nvSpPr>
        <p:spPr>
          <a:xfrm>
            <a:off x="6270582"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41" name="Google Shape;4341;p327"/>
          <p:cNvSpPr txBox="1"/>
          <p:nvPr>
            <p:ph idx="7" type="body"/>
          </p:nvPr>
        </p:nvSpPr>
        <p:spPr>
          <a:xfrm>
            <a:off x="6270583"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4342" name="Shape 4342"/>
        <p:cNvGrpSpPr/>
        <p:nvPr/>
      </p:nvGrpSpPr>
      <p:grpSpPr>
        <a:xfrm>
          <a:off x="0" y="0"/>
          <a:ext cx="0" cy="0"/>
          <a:chOff x="0" y="0"/>
          <a:chExt cx="0" cy="0"/>
        </a:xfrm>
      </p:grpSpPr>
      <p:sp>
        <p:nvSpPr>
          <p:cNvPr id="4343" name="Google Shape;4343;p32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44" name="Google Shape;4344;p32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345" name="Google Shape;4345;p32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346" name="Google Shape;4346;p32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47" name="Google Shape;4347;p328"/>
          <p:cNvSpPr txBox="1"/>
          <p:nvPr>
            <p:ph idx="2" type="body"/>
          </p:nvPr>
        </p:nvSpPr>
        <p:spPr>
          <a:xfrm>
            <a:off x="305991" y="2060657"/>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48" name="Google Shape;4348;p328"/>
          <p:cNvSpPr txBox="1"/>
          <p:nvPr>
            <p:ph idx="3" type="body"/>
          </p:nvPr>
        </p:nvSpPr>
        <p:spPr>
          <a:xfrm>
            <a:off x="4667609" y="2060657"/>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49" name="Google Shape;4349;p328"/>
          <p:cNvSpPr txBox="1"/>
          <p:nvPr>
            <p:ph idx="4" type="body"/>
          </p:nvPr>
        </p:nvSpPr>
        <p:spPr>
          <a:xfrm>
            <a:off x="305991" y="3350850"/>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50" name="Google Shape;4350;p328"/>
          <p:cNvSpPr txBox="1"/>
          <p:nvPr>
            <p:ph idx="5" type="body"/>
          </p:nvPr>
        </p:nvSpPr>
        <p:spPr>
          <a:xfrm>
            <a:off x="4667610" y="3350850"/>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51" name="Google Shape;4351;p328"/>
          <p:cNvSpPr txBox="1"/>
          <p:nvPr>
            <p:ph idx="6" type="body"/>
          </p:nvPr>
        </p:nvSpPr>
        <p:spPr>
          <a:xfrm>
            <a:off x="305991" y="1576388"/>
            <a:ext cx="3836700" cy="484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52" name="Google Shape;4352;p328"/>
          <p:cNvSpPr txBox="1"/>
          <p:nvPr>
            <p:ph idx="7" type="body"/>
          </p:nvPr>
        </p:nvSpPr>
        <p:spPr>
          <a:xfrm>
            <a:off x="305991" y="2856631"/>
            <a:ext cx="3836700" cy="484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53" name="Google Shape;4353;p328"/>
          <p:cNvSpPr txBox="1"/>
          <p:nvPr>
            <p:ph idx="8" type="body"/>
          </p:nvPr>
        </p:nvSpPr>
        <p:spPr>
          <a:xfrm>
            <a:off x="4667610" y="1576388"/>
            <a:ext cx="3836700" cy="484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54" name="Google Shape;4354;p328"/>
          <p:cNvSpPr txBox="1"/>
          <p:nvPr>
            <p:ph idx="9" type="body"/>
          </p:nvPr>
        </p:nvSpPr>
        <p:spPr>
          <a:xfrm>
            <a:off x="4667610" y="2856631"/>
            <a:ext cx="3836700" cy="484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4355" name="Shape 4355"/>
        <p:cNvGrpSpPr/>
        <p:nvPr/>
      </p:nvGrpSpPr>
      <p:grpSpPr>
        <a:xfrm>
          <a:off x="0" y="0"/>
          <a:ext cx="0" cy="0"/>
          <a:chOff x="0" y="0"/>
          <a:chExt cx="0" cy="0"/>
        </a:xfrm>
      </p:grpSpPr>
      <p:sp>
        <p:nvSpPr>
          <p:cNvPr id="4356" name="Google Shape;4356;p32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57" name="Google Shape;4357;p32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358" name="Google Shape;4358;p32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359" name="Google Shape;4359;p32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60" name="Google Shape;4360;p329"/>
          <p:cNvSpPr txBox="1"/>
          <p:nvPr>
            <p:ph idx="2" type="body"/>
          </p:nvPr>
        </p:nvSpPr>
        <p:spPr>
          <a:xfrm>
            <a:off x="305991"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61" name="Google Shape;4361;p329"/>
          <p:cNvSpPr txBox="1"/>
          <p:nvPr>
            <p:ph idx="3" type="body"/>
          </p:nvPr>
        </p:nvSpPr>
        <p:spPr>
          <a:xfrm>
            <a:off x="2474438"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62" name="Google Shape;4362;p329"/>
          <p:cNvSpPr txBox="1"/>
          <p:nvPr>
            <p:ph idx="4" type="body"/>
          </p:nvPr>
        </p:nvSpPr>
        <p:spPr>
          <a:xfrm>
            <a:off x="4642884"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63" name="Google Shape;4363;p329"/>
          <p:cNvSpPr txBox="1"/>
          <p:nvPr>
            <p:ph idx="5" type="body"/>
          </p:nvPr>
        </p:nvSpPr>
        <p:spPr>
          <a:xfrm>
            <a:off x="6808375"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64" name="Google Shape;4364;p329"/>
          <p:cNvSpPr txBox="1"/>
          <p:nvPr>
            <p:ph idx="6" type="body"/>
          </p:nvPr>
        </p:nvSpPr>
        <p:spPr>
          <a:xfrm>
            <a:off x="305991" y="1949234"/>
            <a:ext cx="19752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65" name="Google Shape;4365;p329"/>
          <p:cNvSpPr txBox="1"/>
          <p:nvPr>
            <p:ph idx="7" type="body"/>
          </p:nvPr>
        </p:nvSpPr>
        <p:spPr>
          <a:xfrm>
            <a:off x="2474438" y="1949234"/>
            <a:ext cx="19752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66" name="Google Shape;4366;p329"/>
          <p:cNvSpPr txBox="1"/>
          <p:nvPr>
            <p:ph idx="8" type="body"/>
          </p:nvPr>
        </p:nvSpPr>
        <p:spPr>
          <a:xfrm>
            <a:off x="4642884" y="1949234"/>
            <a:ext cx="19752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67" name="Google Shape;4367;p329"/>
          <p:cNvSpPr txBox="1"/>
          <p:nvPr>
            <p:ph idx="9" type="body"/>
          </p:nvPr>
        </p:nvSpPr>
        <p:spPr>
          <a:xfrm>
            <a:off x="6808375" y="1949234"/>
            <a:ext cx="19752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68" name="Google Shape;4368;p329"/>
          <p:cNvSpPr txBox="1"/>
          <p:nvPr>
            <p:ph idx="13" type="body"/>
          </p:nvPr>
        </p:nvSpPr>
        <p:spPr>
          <a:xfrm>
            <a:off x="305991"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69" name="Google Shape;4369;p329"/>
          <p:cNvSpPr txBox="1"/>
          <p:nvPr>
            <p:ph idx="14" type="body"/>
          </p:nvPr>
        </p:nvSpPr>
        <p:spPr>
          <a:xfrm>
            <a:off x="2474438"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70" name="Google Shape;4370;p329"/>
          <p:cNvSpPr txBox="1"/>
          <p:nvPr>
            <p:ph idx="15" type="body"/>
          </p:nvPr>
        </p:nvSpPr>
        <p:spPr>
          <a:xfrm>
            <a:off x="4642884"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71" name="Google Shape;4371;p329"/>
          <p:cNvSpPr txBox="1"/>
          <p:nvPr>
            <p:ph idx="16" type="body"/>
          </p:nvPr>
        </p:nvSpPr>
        <p:spPr>
          <a:xfrm>
            <a:off x="6808375"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4372" name="Shape 4372"/>
        <p:cNvGrpSpPr/>
        <p:nvPr/>
      </p:nvGrpSpPr>
      <p:grpSpPr>
        <a:xfrm>
          <a:off x="0" y="0"/>
          <a:ext cx="0" cy="0"/>
          <a:chOff x="0" y="0"/>
          <a:chExt cx="0" cy="0"/>
        </a:xfrm>
      </p:grpSpPr>
      <p:sp>
        <p:nvSpPr>
          <p:cNvPr id="4373" name="Google Shape;4373;p33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74" name="Google Shape;4374;p330"/>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75" name="Google Shape;4375;p330"/>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76" name="Google Shape;4376;p330"/>
          <p:cNvSpPr/>
          <p:nvPr>
            <p:ph idx="2" type="pic"/>
          </p:nvPr>
        </p:nvSpPr>
        <p:spPr>
          <a:xfrm>
            <a:off x="4681331" y="1415945"/>
            <a:ext cx="4095000" cy="2722500"/>
          </a:xfrm>
          <a:prstGeom prst="rect">
            <a:avLst/>
          </a:prstGeom>
          <a:solidFill>
            <a:srgbClr val="DDE6EF"/>
          </a:solidFill>
          <a:ln>
            <a:noFill/>
          </a:ln>
        </p:spPr>
      </p:sp>
      <p:sp>
        <p:nvSpPr>
          <p:cNvPr id="4377" name="Google Shape;4377;p33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78" name="Google Shape;4378;p330"/>
          <p:cNvSpPr txBox="1"/>
          <p:nvPr>
            <p:ph idx="1" type="body"/>
          </p:nvPr>
        </p:nvSpPr>
        <p:spPr>
          <a:xfrm>
            <a:off x="305991" y="1415944"/>
            <a:ext cx="4087200" cy="27225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4379" name="Google Shape;4379;p33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380" name="Google Shape;4380;p330"/>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4381" name="Shape 4381"/>
        <p:cNvGrpSpPr/>
        <p:nvPr/>
      </p:nvGrpSpPr>
      <p:grpSpPr>
        <a:xfrm>
          <a:off x="0" y="0"/>
          <a:ext cx="0" cy="0"/>
          <a:chOff x="0" y="0"/>
          <a:chExt cx="0" cy="0"/>
        </a:xfrm>
      </p:grpSpPr>
      <p:sp>
        <p:nvSpPr>
          <p:cNvPr id="4382" name="Google Shape;4382;p33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83" name="Google Shape;4383;p331"/>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84" name="Google Shape;4384;p331"/>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85" name="Google Shape;4385;p331"/>
          <p:cNvSpPr/>
          <p:nvPr>
            <p:ph idx="2" type="pic"/>
          </p:nvPr>
        </p:nvSpPr>
        <p:spPr>
          <a:xfrm>
            <a:off x="4681331" y="1415945"/>
            <a:ext cx="4095000" cy="2722500"/>
          </a:xfrm>
          <a:prstGeom prst="rect">
            <a:avLst/>
          </a:prstGeom>
          <a:solidFill>
            <a:srgbClr val="DDE6EF"/>
          </a:solidFill>
          <a:ln>
            <a:noFill/>
          </a:ln>
        </p:spPr>
      </p:sp>
      <p:sp>
        <p:nvSpPr>
          <p:cNvPr id="4386" name="Google Shape;4386;p33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387" name="Google Shape;4387;p33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388" name="Google Shape;4388;p33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389" name="Google Shape;4389;p331"/>
          <p:cNvCxnSpPr/>
          <p:nvPr/>
        </p:nvCxnSpPr>
        <p:spPr>
          <a:xfrm>
            <a:off x="1361661" y="2057400"/>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4390" name="Google Shape;4390;p331"/>
          <p:cNvCxnSpPr/>
          <p:nvPr/>
        </p:nvCxnSpPr>
        <p:spPr>
          <a:xfrm>
            <a:off x="1361661" y="2773019"/>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4391" name="Google Shape;4391;p331"/>
          <p:cNvCxnSpPr/>
          <p:nvPr/>
        </p:nvCxnSpPr>
        <p:spPr>
          <a:xfrm>
            <a:off x="1361661" y="358802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4392" name="Google Shape;4392;p331"/>
          <p:cNvSpPr/>
          <p:nvPr>
            <p:ph idx="3" type="pic"/>
          </p:nvPr>
        </p:nvSpPr>
        <p:spPr>
          <a:xfrm>
            <a:off x="734249" y="1470386"/>
            <a:ext cx="279900" cy="279900"/>
          </a:xfrm>
          <a:prstGeom prst="rect">
            <a:avLst/>
          </a:prstGeom>
          <a:solidFill>
            <a:srgbClr val="DDE6EF"/>
          </a:solidFill>
          <a:ln>
            <a:noFill/>
          </a:ln>
        </p:spPr>
      </p:sp>
      <p:sp>
        <p:nvSpPr>
          <p:cNvPr id="4393" name="Google Shape;4393;p331"/>
          <p:cNvSpPr/>
          <p:nvPr>
            <p:ph idx="4" type="pic"/>
          </p:nvPr>
        </p:nvSpPr>
        <p:spPr>
          <a:xfrm>
            <a:off x="734249" y="2272958"/>
            <a:ext cx="279900" cy="279900"/>
          </a:xfrm>
          <a:prstGeom prst="rect">
            <a:avLst/>
          </a:prstGeom>
          <a:solidFill>
            <a:srgbClr val="DDE6EF"/>
          </a:solidFill>
          <a:ln>
            <a:noFill/>
          </a:ln>
        </p:spPr>
      </p:sp>
      <p:sp>
        <p:nvSpPr>
          <p:cNvPr id="4394" name="Google Shape;4394;p331"/>
          <p:cNvSpPr/>
          <p:nvPr>
            <p:ph idx="5" type="pic"/>
          </p:nvPr>
        </p:nvSpPr>
        <p:spPr>
          <a:xfrm>
            <a:off x="734249" y="3075529"/>
            <a:ext cx="279900" cy="279900"/>
          </a:xfrm>
          <a:prstGeom prst="rect">
            <a:avLst/>
          </a:prstGeom>
          <a:solidFill>
            <a:srgbClr val="DDE6EF"/>
          </a:solidFill>
          <a:ln>
            <a:noFill/>
          </a:ln>
        </p:spPr>
      </p:sp>
      <p:sp>
        <p:nvSpPr>
          <p:cNvPr id="4395" name="Google Shape;4395;p331"/>
          <p:cNvSpPr/>
          <p:nvPr>
            <p:ph idx="6" type="pic"/>
          </p:nvPr>
        </p:nvSpPr>
        <p:spPr>
          <a:xfrm>
            <a:off x="734249" y="3878099"/>
            <a:ext cx="279900" cy="279900"/>
          </a:xfrm>
          <a:prstGeom prst="rect">
            <a:avLst/>
          </a:prstGeom>
          <a:solidFill>
            <a:srgbClr val="DDE6EF"/>
          </a:solidFill>
          <a:ln>
            <a:noFill/>
          </a:ln>
        </p:spPr>
      </p:sp>
      <p:sp>
        <p:nvSpPr>
          <p:cNvPr id="4396" name="Google Shape;4396;p331"/>
          <p:cNvSpPr txBox="1"/>
          <p:nvPr>
            <p:ph idx="7" type="body"/>
          </p:nvPr>
        </p:nvSpPr>
        <p:spPr>
          <a:xfrm>
            <a:off x="1361661" y="141594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97" name="Google Shape;4397;p331"/>
          <p:cNvSpPr txBox="1"/>
          <p:nvPr>
            <p:ph idx="8" type="body"/>
          </p:nvPr>
        </p:nvSpPr>
        <p:spPr>
          <a:xfrm>
            <a:off x="1361661" y="2235161"/>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98" name="Google Shape;4398;p331"/>
          <p:cNvSpPr txBox="1"/>
          <p:nvPr>
            <p:ph idx="9" type="body"/>
          </p:nvPr>
        </p:nvSpPr>
        <p:spPr>
          <a:xfrm>
            <a:off x="1361661" y="3035378"/>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99" name="Google Shape;4399;p331"/>
          <p:cNvSpPr txBox="1"/>
          <p:nvPr>
            <p:ph idx="13" type="body"/>
          </p:nvPr>
        </p:nvSpPr>
        <p:spPr>
          <a:xfrm>
            <a:off x="1361661" y="383559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4400" name="Shape 4400"/>
        <p:cNvGrpSpPr/>
        <p:nvPr/>
      </p:nvGrpSpPr>
      <p:grpSpPr>
        <a:xfrm>
          <a:off x="0" y="0"/>
          <a:ext cx="0" cy="0"/>
          <a:chOff x="0" y="0"/>
          <a:chExt cx="0" cy="0"/>
        </a:xfrm>
      </p:grpSpPr>
      <p:sp>
        <p:nvSpPr>
          <p:cNvPr id="4401" name="Google Shape;4401;p33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02" name="Google Shape;4402;p332"/>
          <p:cNvSpPr/>
          <p:nvPr>
            <p:ph idx="2" type="pic"/>
          </p:nvPr>
        </p:nvSpPr>
        <p:spPr>
          <a:xfrm>
            <a:off x="305991" y="1415945"/>
            <a:ext cx="4000500" cy="1993200"/>
          </a:xfrm>
          <a:prstGeom prst="rect">
            <a:avLst/>
          </a:prstGeom>
          <a:solidFill>
            <a:srgbClr val="DDE6EF"/>
          </a:solidFill>
          <a:ln>
            <a:noFill/>
          </a:ln>
        </p:spPr>
      </p:sp>
      <p:sp>
        <p:nvSpPr>
          <p:cNvPr id="4403" name="Google Shape;4403;p332"/>
          <p:cNvSpPr/>
          <p:nvPr>
            <p:ph idx="3" type="pic"/>
          </p:nvPr>
        </p:nvSpPr>
        <p:spPr>
          <a:xfrm>
            <a:off x="4572000" y="1415945"/>
            <a:ext cx="4000500" cy="1993200"/>
          </a:xfrm>
          <a:prstGeom prst="rect">
            <a:avLst/>
          </a:prstGeom>
          <a:solidFill>
            <a:srgbClr val="DDE6EF"/>
          </a:solidFill>
          <a:ln>
            <a:noFill/>
          </a:ln>
        </p:spPr>
      </p:sp>
      <p:sp>
        <p:nvSpPr>
          <p:cNvPr id="4404" name="Google Shape;4404;p33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405" name="Google Shape;4405;p33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406" name="Google Shape;4406;p33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07" name="Google Shape;4407;p332"/>
          <p:cNvSpPr txBox="1"/>
          <p:nvPr>
            <p:ph idx="4" type="body"/>
          </p:nvPr>
        </p:nvSpPr>
        <p:spPr>
          <a:xfrm>
            <a:off x="305991" y="3544205"/>
            <a:ext cx="4000500" cy="715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08" name="Google Shape;4408;p332"/>
          <p:cNvSpPr txBox="1"/>
          <p:nvPr>
            <p:ph idx="5" type="body"/>
          </p:nvPr>
        </p:nvSpPr>
        <p:spPr>
          <a:xfrm>
            <a:off x="4572000" y="3544205"/>
            <a:ext cx="4000500" cy="715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4409" name="Shape 4409"/>
        <p:cNvGrpSpPr/>
        <p:nvPr/>
      </p:nvGrpSpPr>
      <p:grpSpPr>
        <a:xfrm>
          <a:off x="0" y="0"/>
          <a:ext cx="0" cy="0"/>
          <a:chOff x="0" y="0"/>
          <a:chExt cx="0" cy="0"/>
        </a:xfrm>
      </p:grpSpPr>
      <p:sp>
        <p:nvSpPr>
          <p:cNvPr id="4410" name="Google Shape;4410;p33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11" name="Google Shape;4411;p333"/>
          <p:cNvSpPr/>
          <p:nvPr>
            <p:ph idx="2" type="pic"/>
          </p:nvPr>
        </p:nvSpPr>
        <p:spPr>
          <a:xfrm>
            <a:off x="386954" y="1415945"/>
            <a:ext cx="2694000" cy="1993200"/>
          </a:xfrm>
          <a:prstGeom prst="rect">
            <a:avLst/>
          </a:prstGeom>
          <a:solidFill>
            <a:srgbClr val="DDE6EF"/>
          </a:solidFill>
          <a:ln>
            <a:noFill/>
          </a:ln>
        </p:spPr>
      </p:sp>
      <p:sp>
        <p:nvSpPr>
          <p:cNvPr id="4412" name="Google Shape;4412;p333"/>
          <p:cNvSpPr/>
          <p:nvPr>
            <p:ph idx="3" type="pic"/>
          </p:nvPr>
        </p:nvSpPr>
        <p:spPr>
          <a:xfrm>
            <a:off x="6144002" y="1415945"/>
            <a:ext cx="2694000" cy="1993200"/>
          </a:xfrm>
          <a:prstGeom prst="rect">
            <a:avLst/>
          </a:prstGeom>
          <a:solidFill>
            <a:srgbClr val="DDE6EF"/>
          </a:solidFill>
          <a:ln>
            <a:noFill/>
          </a:ln>
        </p:spPr>
      </p:sp>
      <p:sp>
        <p:nvSpPr>
          <p:cNvPr id="4413" name="Google Shape;4413;p33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414" name="Google Shape;4414;p33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415" name="Google Shape;4415;p33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16" name="Google Shape;4416;p333"/>
          <p:cNvSpPr txBox="1"/>
          <p:nvPr>
            <p:ph idx="4" type="body"/>
          </p:nvPr>
        </p:nvSpPr>
        <p:spPr>
          <a:xfrm>
            <a:off x="386954"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17" name="Google Shape;4417;p333"/>
          <p:cNvSpPr/>
          <p:nvPr>
            <p:ph idx="5" type="pic"/>
          </p:nvPr>
        </p:nvSpPr>
        <p:spPr>
          <a:xfrm>
            <a:off x="3265478" y="1415945"/>
            <a:ext cx="2694000" cy="1993200"/>
          </a:xfrm>
          <a:prstGeom prst="rect">
            <a:avLst/>
          </a:prstGeom>
          <a:solidFill>
            <a:srgbClr val="DDE6EF"/>
          </a:solidFill>
          <a:ln>
            <a:noFill/>
          </a:ln>
        </p:spPr>
      </p:sp>
      <p:sp>
        <p:nvSpPr>
          <p:cNvPr id="4418" name="Google Shape;4418;p333"/>
          <p:cNvSpPr txBox="1"/>
          <p:nvPr>
            <p:ph idx="6" type="body"/>
          </p:nvPr>
        </p:nvSpPr>
        <p:spPr>
          <a:xfrm>
            <a:off x="3265478"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19" name="Google Shape;4419;p333"/>
          <p:cNvSpPr txBox="1"/>
          <p:nvPr>
            <p:ph idx="7" type="body"/>
          </p:nvPr>
        </p:nvSpPr>
        <p:spPr>
          <a:xfrm>
            <a:off x="6144002"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4420" name="Shape 4420"/>
        <p:cNvGrpSpPr/>
        <p:nvPr/>
      </p:nvGrpSpPr>
      <p:grpSpPr>
        <a:xfrm>
          <a:off x="0" y="0"/>
          <a:ext cx="0" cy="0"/>
          <a:chOff x="0" y="0"/>
          <a:chExt cx="0" cy="0"/>
        </a:xfrm>
      </p:grpSpPr>
      <p:sp>
        <p:nvSpPr>
          <p:cNvPr id="4421" name="Google Shape;4421;p33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22" name="Google Shape;4422;p334"/>
          <p:cNvSpPr txBox="1"/>
          <p:nvPr>
            <p:ph type="title"/>
          </p:nvPr>
        </p:nvSpPr>
        <p:spPr>
          <a:xfrm>
            <a:off x="305991" y="224029"/>
            <a:ext cx="49113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423" name="Google Shape;4423;p33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424" name="Google Shape;4424;p334"/>
          <p:cNvSpPr txBox="1"/>
          <p:nvPr>
            <p:ph idx="1" type="body"/>
          </p:nvPr>
        </p:nvSpPr>
        <p:spPr>
          <a:xfrm>
            <a:off x="305992" y="695438"/>
            <a:ext cx="49113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25" name="Google Shape;4425;p334"/>
          <p:cNvSpPr/>
          <p:nvPr>
            <p:ph idx="2" type="pic"/>
          </p:nvPr>
        </p:nvSpPr>
        <p:spPr>
          <a:xfrm>
            <a:off x="5217288" y="0"/>
            <a:ext cx="3926700" cy="5143500"/>
          </a:xfrm>
          <a:prstGeom prst="rect">
            <a:avLst/>
          </a:prstGeom>
          <a:solidFill>
            <a:srgbClr val="DDE6EF"/>
          </a:solidFill>
          <a:ln>
            <a:noFill/>
          </a:ln>
        </p:spPr>
      </p:sp>
      <p:cxnSp>
        <p:nvCxnSpPr>
          <p:cNvPr id="4426" name="Google Shape;4426;p334"/>
          <p:cNvCxnSpPr/>
          <p:nvPr/>
        </p:nvCxnSpPr>
        <p:spPr>
          <a:xfrm>
            <a:off x="1022329" y="2523191"/>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4427" name="Google Shape;4427;p334"/>
          <p:cNvCxnSpPr/>
          <p:nvPr/>
        </p:nvCxnSpPr>
        <p:spPr>
          <a:xfrm>
            <a:off x="1022329" y="3238810"/>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4428" name="Google Shape;4428;p334"/>
          <p:cNvSpPr/>
          <p:nvPr>
            <p:ph idx="3" type="pic"/>
          </p:nvPr>
        </p:nvSpPr>
        <p:spPr>
          <a:xfrm>
            <a:off x="394916" y="1936178"/>
            <a:ext cx="279900" cy="279900"/>
          </a:xfrm>
          <a:prstGeom prst="rect">
            <a:avLst/>
          </a:prstGeom>
          <a:solidFill>
            <a:srgbClr val="DDE6EF"/>
          </a:solidFill>
          <a:ln>
            <a:noFill/>
          </a:ln>
        </p:spPr>
      </p:sp>
      <p:sp>
        <p:nvSpPr>
          <p:cNvPr id="4429" name="Google Shape;4429;p334"/>
          <p:cNvSpPr/>
          <p:nvPr>
            <p:ph idx="4" type="pic"/>
          </p:nvPr>
        </p:nvSpPr>
        <p:spPr>
          <a:xfrm>
            <a:off x="394916" y="2738749"/>
            <a:ext cx="279900" cy="279900"/>
          </a:xfrm>
          <a:prstGeom prst="rect">
            <a:avLst/>
          </a:prstGeom>
          <a:solidFill>
            <a:srgbClr val="DDE6EF"/>
          </a:solidFill>
          <a:ln>
            <a:noFill/>
          </a:ln>
        </p:spPr>
      </p:sp>
      <p:sp>
        <p:nvSpPr>
          <p:cNvPr id="4430" name="Google Shape;4430;p334"/>
          <p:cNvSpPr/>
          <p:nvPr>
            <p:ph idx="5" type="pic"/>
          </p:nvPr>
        </p:nvSpPr>
        <p:spPr>
          <a:xfrm>
            <a:off x="394916" y="3541320"/>
            <a:ext cx="279900" cy="279900"/>
          </a:xfrm>
          <a:prstGeom prst="rect">
            <a:avLst/>
          </a:prstGeom>
          <a:solidFill>
            <a:srgbClr val="DDE6EF"/>
          </a:solidFill>
          <a:ln>
            <a:noFill/>
          </a:ln>
        </p:spPr>
      </p:sp>
      <p:sp>
        <p:nvSpPr>
          <p:cNvPr id="4431" name="Google Shape;4431;p334"/>
          <p:cNvSpPr txBox="1"/>
          <p:nvPr>
            <p:ph idx="6" type="body"/>
          </p:nvPr>
        </p:nvSpPr>
        <p:spPr>
          <a:xfrm>
            <a:off x="1022329" y="1881736"/>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32" name="Google Shape;4432;p334"/>
          <p:cNvSpPr txBox="1"/>
          <p:nvPr>
            <p:ph idx="7" type="body"/>
          </p:nvPr>
        </p:nvSpPr>
        <p:spPr>
          <a:xfrm>
            <a:off x="1022329" y="2700952"/>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33" name="Google Shape;4433;p334"/>
          <p:cNvSpPr txBox="1"/>
          <p:nvPr>
            <p:ph idx="8" type="body"/>
          </p:nvPr>
        </p:nvSpPr>
        <p:spPr>
          <a:xfrm>
            <a:off x="1022329" y="3501169"/>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4434" name="Google Shape;4434;p334"/>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431" name="Shape 431"/>
        <p:cNvGrpSpPr/>
        <p:nvPr/>
      </p:nvGrpSpPr>
      <p:grpSpPr>
        <a:xfrm>
          <a:off x="0" y="0"/>
          <a:ext cx="0" cy="0"/>
          <a:chOff x="0" y="0"/>
          <a:chExt cx="0" cy="0"/>
        </a:xfrm>
      </p:grpSpPr>
      <p:sp>
        <p:nvSpPr>
          <p:cNvPr id="432" name="Google Shape;432;p34"/>
          <p:cNvSpPr/>
          <p:nvPr/>
        </p:nvSpPr>
        <p:spPr>
          <a:xfrm>
            <a:off x="140783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4"/>
          <p:cNvSpPr/>
          <p:nvPr/>
        </p:nvSpPr>
        <p:spPr>
          <a:xfrm>
            <a:off x="25637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4"/>
          <p:cNvSpPr/>
          <p:nvPr/>
        </p:nvSpPr>
        <p:spPr>
          <a:xfrm>
            <a:off x="3719463"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4"/>
          <p:cNvSpPr/>
          <p:nvPr/>
        </p:nvSpPr>
        <p:spPr>
          <a:xfrm>
            <a:off x="48946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4"/>
          <p:cNvSpPr/>
          <p:nvPr/>
        </p:nvSpPr>
        <p:spPr>
          <a:xfrm>
            <a:off x="60698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8" name="Google Shape;438;p3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39" name="Google Shape;439;p3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40" name="Google Shape;440;p3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441" name="Google Shape;441;p34"/>
          <p:cNvCxnSpPr/>
          <p:nvPr/>
        </p:nvCxnSpPr>
        <p:spPr>
          <a:xfrm>
            <a:off x="2251132"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42" name="Google Shape;442;p34"/>
          <p:cNvCxnSpPr/>
          <p:nvPr/>
        </p:nvCxnSpPr>
        <p:spPr>
          <a:xfrm>
            <a:off x="3414863"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43" name="Google Shape;443;p34"/>
          <p:cNvCxnSpPr/>
          <p:nvPr/>
        </p:nvCxnSpPr>
        <p:spPr>
          <a:xfrm>
            <a:off x="4562463"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44" name="Google Shape;444;p34"/>
          <p:cNvCxnSpPr/>
          <p:nvPr/>
        </p:nvCxnSpPr>
        <p:spPr>
          <a:xfrm>
            <a:off x="5743316"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45" name="Google Shape;445;p34"/>
          <p:cNvCxnSpPr/>
          <p:nvPr/>
        </p:nvCxnSpPr>
        <p:spPr>
          <a:xfrm>
            <a:off x="6907229" y="1949291"/>
            <a:ext cx="0" cy="437100"/>
          </a:xfrm>
          <a:prstGeom prst="straightConnector1">
            <a:avLst/>
          </a:prstGeom>
          <a:noFill/>
          <a:ln cap="flat" cmpd="sng" w="38100">
            <a:solidFill>
              <a:schemeClr val="dk2"/>
            </a:solidFill>
            <a:prstDash val="solid"/>
            <a:miter lim="800000"/>
            <a:headEnd len="sm" w="sm" type="none"/>
            <a:tailEnd len="sm" w="sm" type="none"/>
          </a:ln>
        </p:spPr>
      </p:cxnSp>
      <p:sp>
        <p:nvSpPr>
          <p:cNvPr id="446" name="Google Shape;446;p34"/>
          <p:cNvSpPr txBox="1"/>
          <p:nvPr>
            <p:ph idx="2" type="body"/>
          </p:nvPr>
        </p:nvSpPr>
        <p:spPr>
          <a:xfrm>
            <a:off x="1293317" y="1252749"/>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7" name="Google Shape;447;p34"/>
          <p:cNvSpPr txBox="1"/>
          <p:nvPr>
            <p:ph idx="3" type="body"/>
          </p:nvPr>
        </p:nvSpPr>
        <p:spPr>
          <a:xfrm>
            <a:off x="3614479" y="1252749"/>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8" name="Google Shape;448;p34"/>
          <p:cNvSpPr txBox="1"/>
          <p:nvPr>
            <p:ph idx="4" type="body"/>
          </p:nvPr>
        </p:nvSpPr>
        <p:spPr>
          <a:xfrm>
            <a:off x="5935054" y="1252749"/>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9" name="Google Shape;449;p34"/>
          <p:cNvSpPr txBox="1"/>
          <p:nvPr>
            <p:ph idx="5" type="body"/>
          </p:nvPr>
        </p:nvSpPr>
        <p:spPr>
          <a:xfrm>
            <a:off x="2482856" y="4005540"/>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0" name="Google Shape;450;p34"/>
          <p:cNvSpPr txBox="1"/>
          <p:nvPr>
            <p:ph idx="6" type="body"/>
          </p:nvPr>
        </p:nvSpPr>
        <p:spPr>
          <a:xfrm>
            <a:off x="4794188" y="4005540"/>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1" name="Google Shape;451;p34"/>
          <p:cNvSpPr/>
          <p:nvPr>
            <p:ph idx="7" type="pic"/>
          </p:nvPr>
        </p:nvSpPr>
        <p:spPr>
          <a:xfrm>
            <a:off x="2039212" y="2691916"/>
            <a:ext cx="466800" cy="466800"/>
          </a:xfrm>
          <a:prstGeom prst="rect">
            <a:avLst/>
          </a:prstGeom>
          <a:noFill/>
          <a:ln>
            <a:noFill/>
          </a:ln>
        </p:spPr>
      </p:sp>
      <p:sp>
        <p:nvSpPr>
          <p:cNvPr id="452" name="Google Shape;452;p34"/>
          <p:cNvSpPr/>
          <p:nvPr>
            <p:ph idx="8" type="pic"/>
          </p:nvPr>
        </p:nvSpPr>
        <p:spPr>
          <a:xfrm>
            <a:off x="3194236" y="2691916"/>
            <a:ext cx="466800" cy="466800"/>
          </a:xfrm>
          <a:prstGeom prst="rect">
            <a:avLst/>
          </a:prstGeom>
          <a:noFill/>
          <a:ln>
            <a:noFill/>
          </a:ln>
        </p:spPr>
      </p:sp>
      <p:sp>
        <p:nvSpPr>
          <p:cNvPr id="453" name="Google Shape;453;p34"/>
          <p:cNvSpPr/>
          <p:nvPr>
            <p:ph idx="9" type="pic"/>
          </p:nvPr>
        </p:nvSpPr>
        <p:spPr>
          <a:xfrm>
            <a:off x="4349260" y="2691916"/>
            <a:ext cx="466800" cy="466800"/>
          </a:xfrm>
          <a:prstGeom prst="rect">
            <a:avLst/>
          </a:prstGeom>
          <a:noFill/>
          <a:ln>
            <a:noFill/>
          </a:ln>
        </p:spPr>
      </p:sp>
      <p:sp>
        <p:nvSpPr>
          <p:cNvPr id="454" name="Google Shape;454;p34"/>
          <p:cNvSpPr/>
          <p:nvPr>
            <p:ph idx="13" type="pic"/>
          </p:nvPr>
        </p:nvSpPr>
        <p:spPr>
          <a:xfrm>
            <a:off x="5504284" y="2691916"/>
            <a:ext cx="466800" cy="466800"/>
          </a:xfrm>
          <a:prstGeom prst="rect">
            <a:avLst/>
          </a:prstGeom>
          <a:noFill/>
          <a:ln>
            <a:noFill/>
          </a:ln>
        </p:spPr>
      </p:sp>
      <p:sp>
        <p:nvSpPr>
          <p:cNvPr id="455" name="Google Shape;455;p34"/>
          <p:cNvSpPr/>
          <p:nvPr>
            <p:ph idx="14" type="pic"/>
          </p:nvPr>
        </p:nvSpPr>
        <p:spPr>
          <a:xfrm>
            <a:off x="6659307" y="2691916"/>
            <a:ext cx="466800" cy="466800"/>
          </a:xfrm>
          <a:prstGeom prst="rect">
            <a:avLst/>
          </a:prstGeom>
          <a:noFill/>
          <a:ln>
            <a:noFill/>
          </a:ln>
        </p:spPr>
      </p:sp>
      <p:sp>
        <p:nvSpPr>
          <p:cNvPr id="456" name="Google Shape;456;p34"/>
          <p:cNvSpPr txBox="1"/>
          <p:nvPr>
            <p:ph idx="15" type="body"/>
          </p:nvPr>
        </p:nvSpPr>
        <p:spPr>
          <a:xfrm>
            <a:off x="1293317" y="1452791"/>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7" name="Google Shape;457;p34"/>
          <p:cNvSpPr txBox="1"/>
          <p:nvPr>
            <p:ph idx="16" type="body"/>
          </p:nvPr>
        </p:nvSpPr>
        <p:spPr>
          <a:xfrm>
            <a:off x="3613599" y="1452791"/>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8" name="Google Shape;458;p34"/>
          <p:cNvSpPr txBox="1"/>
          <p:nvPr>
            <p:ph idx="17" type="body"/>
          </p:nvPr>
        </p:nvSpPr>
        <p:spPr>
          <a:xfrm>
            <a:off x="5933588" y="1452791"/>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9" name="Google Shape;459;p34"/>
          <p:cNvSpPr txBox="1"/>
          <p:nvPr>
            <p:ph idx="18" type="body"/>
          </p:nvPr>
        </p:nvSpPr>
        <p:spPr>
          <a:xfrm>
            <a:off x="2495651" y="4205385"/>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0" name="Google Shape;460;p34"/>
          <p:cNvSpPr txBox="1"/>
          <p:nvPr>
            <p:ph idx="19" type="body"/>
          </p:nvPr>
        </p:nvSpPr>
        <p:spPr>
          <a:xfrm>
            <a:off x="4797309" y="4205385"/>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4435" name="Shape 4435"/>
        <p:cNvGrpSpPr/>
        <p:nvPr/>
      </p:nvGrpSpPr>
      <p:grpSpPr>
        <a:xfrm>
          <a:off x="0" y="0"/>
          <a:ext cx="0" cy="0"/>
          <a:chOff x="0" y="0"/>
          <a:chExt cx="0" cy="0"/>
        </a:xfrm>
      </p:grpSpPr>
      <p:sp>
        <p:nvSpPr>
          <p:cNvPr id="4436" name="Google Shape;4436;p33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37" name="Google Shape;4437;p335"/>
          <p:cNvSpPr/>
          <p:nvPr/>
        </p:nvSpPr>
        <p:spPr>
          <a:xfrm>
            <a:off x="570274" y="3340505"/>
            <a:ext cx="3096600" cy="965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38" name="Google Shape;4438;p335"/>
          <p:cNvSpPr/>
          <p:nvPr>
            <p:ph idx="2" type="pic"/>
          </p:nvPr>
        </p:nvSpPr>
        <p:spPr>
          <a:xfrm>
            <a:off x="784906" y="3660179"/>
            <a:ext cx="279900" cy="279900"/>
          </a:xfrm>
          <a:prstGeom prst="rect">
            <a:avLst/>
          </a:prstGeom>
          <a:solidFill>
            <a:srgbClr val="DDE6EF"/>
          </a:solidFill>
          <a:ln>
            <a:noFill/>
          </a:ln>
        </p:spPr>
      </p:sp>
      <p:sp>
        <p:nvSpPr>
          <p:cNvPr id="4439" name="Google Shape;4439;p335"/>
          <p:cNvSpPr txBox="1"/>
          <p:nvPr>
            <p:ph type="title"/>
          </p:nvPr>
        </p:nvSpPr>
        <p:spPr>
          <a:xfrm>
            <a:off x="305991" y="224029"/>
            <a:ext cx="49113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440" name="Google Shape;4440;p33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441" name="Google Shape;4441;p335"/>
          <p:cNvSpPr txBox="1"/>
          <p:nvPr>
            <p:ph idx="1" type="body"/>
          </p:nvPr>
        </p:nvSpPr>
        <p:spPr>
          <a:xfrm>
            <a:off x="305992" y="695438"/>
            <a:ext cx="49113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42" name="Google Shape;4442;p335"/>
          <p:cNvSpPr/>
          <p:nvPr>
            <p:ph idx="3" type="pic"/>
          </p:nvPr>
        </p:nvSpPr>
        <p:spPr>
          <a:xfrm>
            <a:off x="5217288" y="0"/>
            <a:ext cx="3926700" cy="5143500"/>
          </a:xfrm>
          <a:prstGeom prst="rect">
            <a:avLst/>
          </a:prstGeom>
          <a:solidFill>
            <a:srgbClr val="DDE6EF"/>
          </a:solidFill>
          <a:ln>
            <a:noFill/>
          </a:ln>
        </p:spPr>
      </p:sp>
      <p:pic>
        <p:nvPicPr>
          <p:cNvPr id="4443" name="Google Shape;4443;p335"/>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
        <p:nvSpPr>
          <p:cNvPr id="4444" name="Google Shape;4444;p335"/>
          <p:cNvSpPr txBox="1"/>
          <p:nvPr>
            <p:ph idx="4" type="body"/>
          </p:nvPr>
        </p:nvSpPr>
        <p:spPr>
          <a:xfrm>
            <a:off x="520622" y="1328270"/>
            <a:ext cx="3146100" cy="1735800"/>
          </a:xfrm>
          <a:prstGeom prst="rect">
            <a:avLst/>
          </a:prstGeom>
          <a:noFill/>
          <a:ln>
            <a:noFill/>
          </a:ln>
        </p:spPr>
        <p:txBody>
          <a:bodyPr anchorCtr="0" anchor="t" bIns="34275" lIns="67500" spcFirstLastPara="1" rIns="68575" wrap="square" tIns="34275">
            <a:spAutoFit/>
          </a:bodyPr>
          <a:lstStyle>
            <a:lvl1pPr indent="-228600" lvl="0" marL="457200" rtl="0" algn="l">
              <a:lnSpc>
                <a:spcPct val="15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45" name="Google Shape;4445;p335"/>
          <p:cNvSpPr txBox="1"/>
          <p:nvPr>
            <p:ph idx="5" type="body"/>
          </p:nvPr>
        </p:nvSpPr>
        <p:spPr>
          <a:xfrm>
            <a:off x="1265625" y="3489823"/>
            <a:ext cx="2242500" cy="666900"/>
          </a:xfrm>
          <a:prstGeom prst="rect">
            <a:avLst/>
          </a:prstGeom>
          <a:noFill/>
          <a:ln>
            <a:noFill/>
          </a:ln>
        </p:spPr>
        <p:txBody>
          <a:bodyPr anchorCtr="0" anchor="ctr"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4446" name="Shape 4446"/>
        <p:cNvGrpSpPr/>
        <p:nvPr/>
      </p:nvGrpSpPr>
      <p:grpSpPr>
        <a:xfrm>
          <a:off x="0" y="0"/>
          <a:ext cx="0" cy="0"/>
          <a:chOff x="0" y="0"/>
          <a:chExt cx="0" cy="0"/>
        </a:xfrm>
      </p:grpSpPr>
      <p:sp>
        <p:nvSpPr>
          <p:cNvPr id="4447" name="Google Shape;4447;p33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8" name="Google Shape;4448;p336"/>
          <p:cNvSpPr/>
          <p:nvPr>
            <p:ph idx="2" type="pic"/>
          </p:nvPr>
        </p:nvSpPr>
        <p:spPr>
          <a:xfrm>
            <a:off x="305990" y="2998332"/>
            <a:ext cx="3887400" cy="1449600"/>
          </a:xfrm>
          <a:prstGeom prst="rect">
            <a:avLst/>
          </a:prstGeom>
          <a:solidFill>
            <a:srgbClr val="DDE6EF"/>
          </a:solidFill>
          <a:ln>
            <a:noFill/>
          </a:ln>
        </p:spPr>
      </p:sp>
      <p:sp>
        <p:nvSpPr>
          <p:cNvPr id="4449" name="Google Shape;4449;p336"/>
          <p:cNvSpPr/>
          <p:nvPr>
            <p:ph idx="3" type="pic"/>
          </p:nvPr>
        </p:nvSpPr>
        <p:spPr>
          <a:xfrm>
            <a:off x="4325306" y="1323027"/>
            <a:ext cx="1892100" cy="3125100"/>
          </a:xfrm>
          <a:prstGeom prst="rect">
            <a:avLst/>
          </a:prstGeom>
          <a:solidFill>
            <a:srgbClr val="DDE6EF"/>
          </a:solidFill>
          <a:ln>
            <a:noFill/>
          </a:ln>
        </p:spPr>
      </p:sp>
      <p:sp>
        <p:nvSpPr>
          <p:cNvPr id="4450" name="Google Shape;4450;p336"/>
          <p:cNvSpPr/>
          <p:nvPr>
            <p:ph idx="4" type="pic"/>
          </p:nvPr>
        </p:nvSpPr>
        <p:spPr>
          <a:xfrm>
            <a:off x="6349284" y="1323027"/>
            <a:ext cx="2488800" cy="925500"/>
          </a:xfrm>
          <a:prstGeom prst="rect">
            <a:avLst/>
          </a:prstGeom>
          <a:solidFill>
            <a:srgbClr val="DDE6EF"/>
          </a:solidFill>
          <a:ln>
            <a:noFill/>
          </a:ln>
        </p:spPr>
      </p:sp>
      <p:sp>
        <p:nvSpPr>
          <p:cNvPr id="4451" name="Google Shape;4451;p336"/>
          <p:cNvSpPr/>
          <p:nvPr>
            <p:ph idx="5" type="pic"/>
          </p:nvPr>
        </p:nvSpPr>
        <p:spPr>
          <a:xfrm>
            <a:off x="6349284" y="2356069"/>
            <a:ext cx="1386900" cy="2091900"/>
          </a:xfrm>
          <a:prstGeom prst="rect">
            <a:avLst/>
          </a:prstGeom>
          <a:solidFill>
            <a:srgbClr val="DDE6EF"/>
          </a:solidFill>
          <a:ln>
            <a:noFill/>
          </a:ln>
        </p:spPr>
      </p:sp>
      <p:sp>
        <p:nvSpPr>
          <p:cNvPr id="4452" name="Google Shape;4452;p336"/>
          <p:cNvSpPr/>
          <p:nvPr>
            <p:ph idx="6" type="pic"/>
          </p:nvPr>
        </p:nvSpPr>
        <p:spPr>
          <a:xfrm>
            <a:off x="7868141" y="3252482"/>
            <a:ext cx="969900" cy="1195500"/>
          </a:xfrm>
          <a:prstGeom prst="rect">
            <a:avLst/>
          </a:prstGeom>
          <a:solidFill>
            <a:srgbClr val="DDE6EF"/>
          </a:solidFill>
          <a:ln>
            <a:noFill/>
          </a:ln>
        </p:spPr>
      </p:sp>
      <p:sp>
        <p:nvSpPr>
          <p:cNvPr id="4453" name="Google Shape;4453;p336"/>
          <p:cNvSpPr/>
          <p:nvPr>
            <p:ph idx="7" type="pic"/>
          </p:nvPr>
        </p:nvSpPr>
        <p:spPr>
          <a:xfrm>
            <a:off x="7868141" y="2359529"/>
            <a:ext cx="969900" cy="740700"/>
          </a:xfrm>
          <a:prstGeom prst="rect">
            <a:avLst/>
          </a:prstGeom>
          <a:solidFill>
            <a:srgbClr val="DDE6EF"/>
          </a:solidFill>
          <a:ln>
            <a:noFill/>
          </a:ln>
        </p:spPr>
      </p:sp>
      <p:sp>
        <p:nvSpPr>
          <p:cNvPr id="4454" name="Google Shape;4454;p33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455" name="Google Shape;4455;p33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456" name="Google Shape;4456;p33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57" name="Google Shape;4457;p336"/>
          <p:cNvSpPr txBox="1"/>
          <p:nvPr>
            <p:ph idx="8" type="body"/>
          </p:nvPr>
        </p:nvSpPr>
        <p:spPr>
          <a:xfrm>
            <a:off x="305990" y="1323027"/>
            <a:ext cx="3887400" cy="1493400"/>
          </a:xfrm>
          <a:prstGeom prst="rect">
            <a:avLst/>
          </a:prstGeom>
          <a:noFill/>
          <a:ln>
            <a:noFill/>
          </a:ln>
        </p:spPr>
        <p:txBody>
          <a:bodyPr anchorCtr="0" anchor="t" bIns="34275" lIns="67500" spcFirstLastPara="1" rIns="68575" wrap="square" tIns="34275">
            <a:spAutoFit/>
          </a:bodyPr>
          <a:lstStyle>
            <a:lvl1pPr indent="-228600" lvl="0" marL="457200" rtl="0" algn="l">
              <a:lnSpc>
                <a:spcPct val="150000"/>
              </a:lnSpc>
              <a:spcBef>
                <a:spcPts val="0"/>
              </a:spcBef>
              <a:spcAft>
                <a:spcPts val="0"/>
              </a:spcAft>
              <a:buClr>
                <a:schemeClr val="dk2"/>
              </a:buClr>
              <a:buSzPts val="12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4458" name="Shape 4458"/>
        <p:cNvGrpSpPr/>
        <p:nvPr/>
      </p:nvGrpSpPr>
      <p:grpSpPr>
        <a:xfrm>
          <a:off x="0" y="0"/>
          <a:ext cx="0" cy="0"/>
          <a:chOff x="0" y="0"/>
          <a:chExt cx="0" cy="0"/>
        </a:xfrm>
      </p:grpSpPr>
      <p:sp>
        <p:nvSpPr>
          <p:cNvPr id="4459" name="Google Shape;4459;p33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60" name="Google Shape;4460;p337"/>
          <p:cNvSpPr/>
          <p:nvPr>
            <p:ph idx="2" type="pic"/>
          </p:nvPr>
        </p:nvSpPr>
        <p:spPr>
          <a:xfrm>
            <a:off x="4572000" y="1438611"/>
            <a:ext cx="2294100" cy="2765400"/>
          </a:xfrm>
          <a:prstGeom prst="rect">
            <a:avLst/>
          </a:prstGeom>
          <a:solidFill>
            <a:srgbClr val="DDE6EF"/>
          </a:solidFill>
          <a:ln>
            <a:noFill/>
          </a:ln>
        </p:spPr>
      </p:sp>
      <p:sp>
        <p:nvSpPr>
          <p:cNvPr id="4461" name="Google Shape;4461;p33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462" name="Google Shape;4462;p33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463" name="Google Shape;4463;p33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64" name="Google Shape;4464;p337"/>
          <p:cNvSpPr/>
          <p:nvPr/>
        </p:nvSpPr>
        <p:spPr>
          <a:xfrm>
            <a:off x="305991" y="2662058"/>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65" name="Google Shape;4465;p337"/>
          <p:cNvSpPr/>
          <p:nvPr/>
        </p:nvSpPr>
        <p:spPr>
          <a:xfrm>
            <a:off x="305991" y="3631013"/>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66" name="Google Shape;4466;p337"/>
          <p:cNvSpPr/>
          <p:nvPr/>
        </p:nvSpPr>
        <p:spPr>
          <a:xfrm>
            <a:off x="6865975" y="1438611"/>
            <a:ext cx="1735200" cy="2765400"/>
          </a:xfrm>
          <a:prstGeom prst="rect">
            <a:avLst/>
          </a:prstGeom>
          <a:solidFill>
            <a:srgbClr val="191919">
              <a:alpha val="8078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67" name="Google Shape;4467;p337"/>
          <p:cNvSpPr txBox="1"/>
          <p:nvPr>
            <p:ph idx="3" type="body"/>
          </p:nvPr>
        </p:nvSpPr>
        <p:spPr>
          <a:xfrm>
            <a:off x="7120212" y="2535311"/>
            <a:ext cx="1269000" cy="1290000"/>
          </a:xfrm>
          <a:prstGeom prst="rect">
            <a:avLst/>
          </a:prstGeom>
          <a:noFill/>
          <a:ln>
            <a:noFill/>
          </a:ln>
        </p:spPr>
        <p:txBody>
          <a:bodyPr anchorCtr="0" anchor="ctr"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68" name="Google Shape;4468;p337"/>
          <p:cNvSpPr txBox="1"/>
          <p:nvPr>
            <p:ph idx="4" type="body"/>
          </p:nvPr>
        </p:nvSpPr>
        <p:spPr>
          <a:xfrm>
            <a:off x="308498" y="1436057"/>
            <a:ext cx="3935700" cy="715500"/>
          </a:xfrm>
          <a:prstGeom prst="rect">
            <a:avLst/>
          </a:prstGeom>
          <a:noFill/>
          <a:ln>
            <a:noFill/>
          </a:ln>
        </p:spPr>
        <p:txBody>
          <a:bodyPr anchorCtr="0" anchor="t" bIns="34275" lIns="6750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69" name="Google Shape;4469;p337"/>
          <p:cNvSpPr/>
          <p:nvPr>
            <p:ph idx="5" type="pic"/>
          </p:nvPr>
        </p:nvSpPr>
        <p:spPr>
          <a:xfrm>
            <a:off x="438256" y="2791261"/>
            <a:ext cx="194400" cy="194400"/>
          </a:xfrm>
          <a:prstGeom prst="rect">
            <a:avLst/>
          </a:prstGeom>
          <a:solidFill>
            <a:srgbClr val="DDE6EF"/>
          </a:solidFill>
          <a:ln>
            <a:noFill/>
          </a:ln>
        </p:spPr>
      </p:sp>
      <p:sp>
        <p:nvSpPr>
          <p:cNvPr id="4470" name="Google Shape;4470;p337"/>
          <p:cNvSpPr/>
          <p:nvPr>
            <p:ph idx="6" type="pic"/>
          </p:nvPr>
        </p:nvSpPr>
        <p:spPr>
          <a:xfrm>
            <a:off x="438256" y="3760216"/>
            <a:ext cx="194400" cy="194400"/>
          </a:xfrm>
          <a:prstGeom prst="rect">
            <a:avLst/>
          </a:prstGeom>
          <a:solidFill>
            <a:srgbClr val="DDE6EF"/>
          </a:solidFill>
          <a:ln>
            <a:noFill/>
          </a:ln>
        </p:spPr>
      </p:sp>
      <p:sp>
        <p:nvSpPr>
          <p:cNvPr id="4471" name="Google Shape;4471;p337"/>
          <p:cNvSpPr txBox="1"/>
          <p:nvPr>
            <p:ph idx="7" type="body"/>
          </p:nvPr>
        </p:nvSpPr>
        <p:spPr>
          <a:xfrm>
            <a:off x="877850" y="2805104"/>
            <a:ext cx="3141000" cy="4590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72" name="Google Shape;4472;p337"/>
          <p:cNvSpPr txBox="1"/>
          <p:nvPr>
            <p:ph idx="8" type="body"/>
          </p:nvPr>
        </p:nvSpPr>
        <p:spPr>
          <a:xfrm>
            <a:off x="877491" y="2609828"/>
            <a:ext cx="30885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73" name="Google Shape;4473;p337"/>
          <p:cNvSpPr txBox="1"/>
          <p:nvPr>
            <p:ph idx="9" type="body"/>
          </p:nvPr>
        </p:nvSpPr>
        <p:spPr>
          <a:xfrm>
            <a:off x="877850" y="3770965"/>
            <a:ext cx="3141000" cy="4590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74" name="Google Shape;4474;p337"/>
          <p:cNvSpPr txBox="1"/>
          <p:nvPr>
            <p:ph idx="13" type="body"/>
          </p:nvPr>
        </p:nvSpPr>
        <p:spPr>
          <a:xfrm>
            <a:off x="877491" y="3575689"/>
            <a:ext cx="30885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4475" name="Shape 4475"/>
        <p:cNvGrpSpPr/>
        <p:nvPr/>
      </p:nvGrpSpPr>
      <p:grpSpPr>
        <a:xfrm>
          <a:off x="0" y="0"/>
          <a:ext cx="0" cy="0"/>
          <a:chOff x="0" y="0"/>
          <a:chExt cx="0" cy="0"/>
        </a:xfrm>
      </p:grpSpPr>
      <p:sp>
        <p:nvSpPr>
          <p:cNvPr id="4476" name="Google Shape;4476;p33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77" name="Google Shape;4477;p338"/>
          <p:cNvSpPr/>
          <p:nvPr>
            <p:ph idx="2" type="pic"/>
          </p:nvPr>
        </p:nvSpPr>
        <p:spPr>
          <a:xfrm>
            <a:off x="4715171" y="1279847"/>
            <a:ext cx="1954200" cy="2196900"/>
          </a:xfrm>
          <a:prstGeom prst="rect">
            <a:avLst/>
          </a:prstGeom>
          <a:solidFill>
            <a:srgbClr val="DDE6EF"/>
          </a:solidFill>
          <a:ln>
            <a:noFill/>
          </a:ln>
        </p:spPr>
      </p:sp>
      <p:sp>
        <p:nvSpPr>
          <p:cNvPr id="4478" name="Google Shape;4478;p338"/>
          <p:cNvSpPr/>
          <p:nvPr>
            <p:ph idx="3" type="pic"/>
          </p:nvPr>
        </p:nvSpPr>
        <p:spPr>
          <a:xfrm>
            <a:off x="6879914" y="1279847"/>
            <a:ext cx="1954200" cy="2196900"/>
          </a:xfrm>
          <a:prstGeom prst="rect">
            <a:avLst/>
          </a:prstGeom>
          <a:solidFill>
            <a:srgbClr val="DDE6EF"/>
          </a:solidFill>
          <a:ln>
            <a:noFill/>
          </a:ln>
        </p:spPr>
      </p:sp>
      <p:sp>
        <p:nvSpPr>
          <p:cNvPr id="4479" name="Google Shape;4479;p33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480" name="Google Shape;4480;p33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481" name="Google Shape;4481;p33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82" name="Google Shape;4482;p338"/>
          <p:cNvSpPr txBox="1"/>
          <p:nvPr>
            <p:ph idx="4" type="body"/>
          </p:nvPr>
        </p:nvSpPr>
        <p:spPr>
          <a:xfrm>
            <a:off x="308815" y="1287743"/>
            <a:ext cx="4096800" cy="715500"/>
          </a:xfrm>
          <a:prstGeom prst="rect">
            <a:avLst/>
          </a:prstGeom>
          <a:noFill/>
          <a:ln>
            <a:noFill/>
          </a:ln>
        </p:spPr>
        <p:txBody>
          <a:bodyPr anchorCtr="0" anchor="t" bIns="34275" lIns="6750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483" name="Google Shape;4483;p338"/>
          <p:cNvCxnSpPr/>
          <p:nvPr/>
        </p:nvCxnSpPr>
        <p:spPr>
          <a:xfrm>
            <a:off x="1014366" y="2922803"/>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4484" name="Google Shape;4484;p338"/>
          <p:cNvCxnSpPr/>
          <p:nvPr/>
        </p:nvCxnSpPr>
        <p:spPr>
          <a:xfrm>
            <a:off x="1014366" y="3638421"/>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4485" name="Google Shape;4485;p338"/>
          <p:cNvSpPr/>
          <p:nvPr>
            <p:ph idx="5" type="pic"/>
          </p:nvPr>
        </p:nvSpPr>
        <p:spPr>
          <a:xfrm>
            <a:off x="386954" y="2335789"/>
            <a:ext cx="279900" cy="279900"/>
          </a:xfrm>
          <a:prstGeom prst="rect">
            <a:avLst/>
          </a:prstGeom>
          <a:solidFill>
            <a:srgbClr val="DDE6EF"/>
          </a:solidFill>
          <a:ln>
            <a:noFill/>
          </a:ln>
        </p:spPr>
      </p:sp>
      <p:sp>
        <p:nvSpPr>
          <p:cNvPr id="4486" name="Google Shape;4486;p338"/>
          <p:cNvSpPr/>
          <p:nvPr>
            <p:ph idx="6" type="pic"/>
          </p:nvPr>
        </p:nvSpPr>
        <p:spPr>
          <a:xfrm>
            <a:off x="386954" y="3138360"/>
            <a:ext cx="279900" cy="279900"/>
          </a:xfrm>
          <a:prstGeom prst="rect">
            <a:avLst/>
          </a:prstGeom>
          <a:solidFill>
            <a:srgbClr val="DDE6EF"/>
          </a:solidFill>
          <a:ln>
            <a:noFill/>
          </a:ln>
        </p:spPr>
      </p:sp>
      <p:sp>
        <p:nvSpPr>
          <p:cNvPr id="4487" name="Google Shape;4487;p338"/>
          <p:cNvSpPr/>
          <p:nvPr>
            <p:ph idx="7" type="pic"/>
          </p:nvPr>
        </p:nvSpPr>
        <p:spPr>
          <a:xfrm>
            <a:off x="386954" y="3940931"/>
            <a:ext cx="279900" cy="279900"/>
          </a:xfrm>
          <a:prstGeom prst="rect">
            <a:avLst/>
          </a:prstGeom>
          <a:solidFill>
            <a:srgbClr val="DDE6EF"/>
          </a:solidFill>
          <a:ln>
            <a:noFill/>
          </a:ln>
        </p:spPr>
      </p:sp>
      <p:sp>
        <p:nvSpPr>
          <p:cNvPr id="4488" name="Google Shape;4488;p338"/>
          <p:cNvSpPr txBox="1"/>
          <p:nvPr>
            <p:ph idx="8" type="body"/>
          </p:nvPr>
        </p:nvSpPr>
        <p:spPr>
          <a:xfrm>
            <a:off x="1014366" y="2281347"/>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89" name="Google Shape;4489;p338"/>
          <p:cNvSpPr txBox="1"/>
          <p:nvPr>
            <p:ph idx="9" type="body"/>
          </p:nvPr>
        </p:nvSpPr>
        <p:spPr>
          <a:xfrm>
            <a:off x="1014366" y="3100563"/>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90" name="Google Shape;4490;p338"/>
          <p:cNvSpPr txBox="1"/>
          <p:nvPr>
            <p:ph idx="13" type="body"/>
          </p:nvPr>
        </p:nvSpPr>
        <p:spPr>
          <a:xfrm>
            <a:off x="1014366" y="3900780"/>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91" name="Google Shape;4491;p338"/>
          <p:cNvSpPr txBox="1"/>
          <p:nvPr>
            <p:ph idx="14" type="body"/>
          </p:nvPr>
        </p:nvSpPr>
        <p:spPr>
          <a:xfrm>
            <a:off x="4714875"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92" name="Google Shape;4492;p338"/>
          <p:cNvSpPr txBox="1"/>
          <p:nvPr>
            <p:ph idx="15" type="body"/>
          </p:nvPr>
        </p:nvSpPr>
        <p:spPr>
          <a:xfrm>
            <a:off x="6879618"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4493" name="Shape 4493"/>
        <p:cNvGrpSpPr/>
        <p:nvPr/>
      </p:nvGrpSpPr>
      <p:grpSpPr>
        <a:xfrm>
          <a:off x="0" y="0"/>
          <a:ext cx="0" cy="0"/>
          <a:chOff x="0" y="0"/>
          <a:chExt cx="0" cy="0"/>
        </a:xfrm>
      </p:grpSpPr>
      <p:sp>
        <p:nvSpPr>
          <p:cNvPr id="4494" name="Google Shape;4494;p33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95" name="Google Shape;4495;p339"/>
          <p:cNvSpPr/>
          <p:nvPr>
            <p:ph idx="2" type="pic"/>
          </p:nvPr>
        </p:nvSpPr>
        <p:spPr>
          <a:xfrm>
            <a:off x="305990" y="1279847"/>
            <a:ext cx="2028900" cy="1382700"/>
          </a:xfrm>
          <a:prstGeom prst="rect">
            <a:avLst/>
          </a:prstGeom>
          <a:solidFill>
            <a:srgbClr val="DDE6EF"/>
          </a:solidFill>
          <a:ln>
            <a:noFill/>
          </a:ln>
        </p:spPr>
      </p:sp>
      <p:sp>
        <p:nvSpPr>
          <p:cNvPr id="4496" name="Google Shape;4496;p33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497" name="Google Shape;4497;p33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498" name="Google Shape;4498;p33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99" name="Google Shape;4499;p339"/>
          <p:cNvSpPr/>
          <p:nvPr/>
        </p:nvSpPr>
        <p:spPr>
          <a:xfrm>
            <a:off x="305991" y="2822239"/>
            <a:ext cx="2028900" cy="157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500" name="Google Shape;4500;p339"/>
          <p:cNvSpPr/>
          <p:nvPr/>
        </p:nvSpPr>
        <p:spPr>
          <a:xfrm>
            <a:off x="6824775" y="2822239"/>
            <a:ext cx="20133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501" name="Google Shape;4501;p339"/>
          <p:cNvSpPr/>
          <p:nvPr/>
        </p:nvSpPr>
        <p:spPr>
          <a:xfrm>
            <a:off x="2478919" y="2822239"/>
            <a:ext cx="20289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502" name="Google Shape;4502;p339"/>
          <p:cNvSpPr/>
          <p:nvPr/>
        </p:nvSpPr>
        <p:spPr>
          <a:xfrm>
            <a:off x="4651847" y="2822239"/>
            <a:ext cx="2028900" cy="157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503" name="Google Shape;4503;p339"/>
          <p:cNvSpPr/>
          <p:nvPr>
            <p:ph idx="3" type="pic"/>
          </p:nvPr>
        </p:nvSpPr>
        <p:spPr>
          <a:xfrm>
            <a:off x="2478919" y="1279847"/>
            <a:ext cx="2028900" cy="1382700"/>
          </a:xfrm>
          <a:prstGeom prst="rect">
            <a:avLst/>
          </a:prstGeom>
          <a:solidFill>
            <a:srgbClr val="DDE6EF"/>
          </a:solidFill>
          <a:ln>
            <a:noFill/>
          </a:ln>
        </p:spPr>
      </p:sp>
      <p:sp>
        <p:nvSpPr>
          <p:cNvPr id="4504" name="Google Shape;4504;p339"/>
          <p:cNvSpPr/>
          <p:nvPr>
            <p:ph idx="4" type="pic"/>
          </p:nvPr>
        </p:nvSpPr>
        <p:spPr>
          <a:xfrm>
            <a:off x="4651847" y="1279847"/>
            <a:ext cx="2028900" cy="1382700"/>
          </a:xfrm>
          <a:prstGeom prst="rect">
            <a:avLst/>
          </a:prstGeom>
          <a:solidFill>
            <a:srgbClr val="DDE6EF"/>
          </a:solidFill>
          <a:ln>
            <a:noFill/>
          </a:ln>
        </p:spPr>
      </p:sp>
      <p:sp>
        <p:nvSpPr>
          <p:cNvPr id="4505" name="Google Shape;4505;p339"/>
          <p:cNvSpPr/>
          <p:nvPr>
            <p:ph idx="5" type="pic"/>
          </p:nvPr>
        </p:nvSpPr>
        <p:spPr>
          <a:xfrm>
            <a:off x="6824774" y="1279847"/>
            <a:ext cx="2028900" cy="1382700"/>
          </a:xfrm>
          <a:prstGeom prst="rect">
            <a:avLst/>
          </a:prstGeom>
          <a:solidFill>
            <a:srgbClr val="DDE6EF"/>
          </a:solidFill>
          <a:ln>
            <a:noFill/>
          </a:ln>
        </p:spPr>
      </p:sp>
      <p:sp>
        <p:nvSpPr>
          <p:cNvPr id="4506" name="Google Shape;4506;p339"/>
          <p:cNvSpPr txBox="1"/>
          <p:nvPr>
            <p:ph idx="6" type="body"/>
          </p:nvPr>
        </p:nvSpPr>
        <p:spPr>
          <a:xfrm>
            <a:off x="4651847" y="3375609"/>
            <a:ext cx="2013300" cy="6231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07" name="Google Shape;4507;p339"/>
          <p:cNvSpPr txBox="1"/>
          <p:nvPr>
            <p:ph idx="7" type="body"/>
          </p:nvPr>
        </p:nvSpPr>
        <p:spPr>
          <a:xfrm>
            <a:off x="2486777" y="3375609"/>
            <a:ext cx="2013300" cy="6231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08" name="Google Shape;4508;p339"/>
          <p:cNvSpPr txBox="1"/>
          <p:nvPr>
            <p:ph idx="8" type="body"/>
          </p:nvPr>
        </p:nvSpPr>
        <p:spPr>
          <a:xfrm>
            <a:off x="305991" y="3375609"/>
            <a:ext cx="2013300" cy="6231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09" name="Google Shape;4509;p339"/>
          <p:cNvSpPr txBox="1"/>
          <p:nvPr>
            <p:ph idx="9" type="body"/>
          </p:nvPr>
        </p:nvSpPr>
        <p:spPr>
          <a:xfrm>
            <a:off x="4651847" y="3118247"/>
            <a:ext cx="20289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10" name="Google Shape;4510;p339"/>
          <p:cNvSpPr txBox="1"/>
          <p:nvPr>
            <p:ph idx="13" type="body"/>
          </p:nvPr>
        </p:nvSpPr>
        <p:spPr>
          <a:xfrm>
            <a:off x="2478919" y="3118247"/>
            <a:ext cx="20289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11" name="Google Shape;4511;p339"/>
          <p:cNvSpPr txBox="1"/>
          <p:nvPr>
            <p:ph idx="14" type="body"/>
          </p:nvPr>
        </p:nvSpPr>
        <p:spPr>
          <a:xfrm>
            <a:off x="305991" y="3118247"/>
            <a:ext cx="20289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12" name="Google Shape;4512;p339"/>
          <p:cNvSpPr txBox="1"/>
          <p:nvPr>
            <p:ph idx="15" type="body"/>
          </p:nvPr>
        </p:nvSpPr>
        <p:spPr>
          <a:xfrm>
            <a:off x="6816915" y="3375609"/>
            <a:ext cx="2013300" cy="6231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13" name="Google Shape;4513;p339"/>
          <p:cNvSpPr txBox="1"/>
          <p:nvPr>
            <p:ph idx="16" type="body"/>
          </p:nvPr>
        </p:nvSpPr>
        <p:spPr>
          <a:xfrm>
            <a:off x="6816915" y="3118247"/>
            <a:ext cx="20289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4514" name="Shape 4514"/>
        <p:cNvGrpSpPr/>
        <p:nvPr/>
      </p:nvGrpSpPr>
      <p:grpSpPr>
        <a:xfrm>
          <a:off x="0" y="0"/>
          <a:ext cx="0" cy="0"/>
          <a:chOff x="0" y="0"/>
          <a:chExt cx="0" cy="0"/>
        </a:xfrm>
      </p:grpSpPr>
      <p:sp>
        <p:nvSpPr>
          <p:cNvPr id="4515" name="Google Shape;4515;p34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16" name="Google Shape;4516;p340"/>
          <p:cNvSpPr/>
          <p:nvPr>
            <p:ph idx="2" type="pic"/>
          </p:nvPr>
        </p:nvSpPr>
        <p:spPr>
          <a:xfrm>
            <a:off x="552758" y="1504044"/>
            <a:ext cx="1757400" cy="2600100"/>
          </a:xfrm>
          <a:prstGeom prst="rect">
            <a:avLst/>
          </a:prstGeom>
          <a:solidFill>
            <a:srgbClr val="DDE6EF"/>
          </a:solidFill>
          <a:ln>
            <a:noFill/>
          </a:ln>
        </p:spPr>
      </p:sp>
      <p:sp>
        <p:nvSpPr>
          <p:cNvPr id="4517" name="Google Shape;4517;p340"/>
          <p:cNvSpPr/>
          <p:nvPr>
            <p:ph idx="3" type="pic"/>
          </p:nvPr>
        </p:nvSpPr>
        <p:spPr>
          <a:xfrm>
            <a:off x="6762902" y="1504044"/>
            <a:ext cx="1757400" cy="2600100"/>
          </a:xfrm>
          <a:prstGeom prst="rect">
            <a:avLst/>
          </a:prstGeom>
          <a:solidFill>
            <a:srgbClr val="DDE6EF"/>
          </a:solidFill>
          <a:ln>
            <a:noFill/>
          </a:ln>
        </p:spPr>
      </p:sp>
      <p:sp>
        <p:nvSpPr>
          <p:cNvPr id="4518" name="Google Shape;4518;p340"/>
          <p:cNvSpPr/>
          <p:nvPr>
            <p:ph idx="4" type="pic"/>
          </p:nvPr>
        </p:nvSpPr>
        <p:spPr>
          <a:xfrm>
            <a:off x="2502565" y="1504044"/>
            <a:ext cx="4067700" cy="1143000"/>
          </a:xfrm>
          <a:prstGeom prst="rect">
            <a:avLst/>
          </a:prstGeom>
          <a:solidFill>
            <a:srgbClr val="DDE6EF"/>
          </a:solidFill>
          <a:ln>
            <a:noFill/>
          </a:ln>
        </p:spPr>
      </p:sp>
      <p:sp>
        <p:nvSpPr>
          <p:cNvPr id="4519" name="Google Shape;4519;p340"/>
          <p:cNvSpPr/>
          <p:nvPr>
            <p:ph idx="5" type="pic"/>
          </p:nvPr>
        </p:nvSpPr>
        <p:spPr>
          <a:xfrm>
            <a:off x="2502566" y="2838794"/>
            <a:ext cx="1937700" cy="1265400"/>
          </a:xfrm>
          <a:prstGeom prst="rect">
            <a:avLst/>
          </a:prstGeom>
          <a:solidFill>
            <a:srgbClr val="DDE6EF"/>
          </a:solidFill>
          <a:ln>
            <a:noFill/>
          </a:ln>
        </p:spPr>
      </p:sp>
      <p:sp>
        <p:nvSpPr>
          <p:cNvPr id="4520" name="Google Shape;4520;p340"/>
          <p:cNvSpPr/>
          <p:nvPr>
            <p:ph idx="6" type="pic"/>
          </p:nvPr>
        </p:nvSpPr>
        <p:spPr>
          <a:xfrm>
            <a:off x="4632735" y="2838794"/>
            <a:ext cx="1937700" cy="1265400"/>
          </a:xfrm>
          <a:prstGeom prst="rect">
            <a:avLst/>
          </a:prstGeom>
          <a:solidFill>
            <a:srgbClr val="DDE6EF"/>
          </a:solidFill>
          <a:ln>
            <a:noFill/>
          </a:ln>
        </p:spPr>
      </p:sp>
      <p:sp>
        <p:nvSpPr>
          <p:cNvPr id="4521" name="Google Shape;4521;p34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522" name="Google Shape;4522;p34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523" name="Google Shape;4523;p34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4524" name="Shape 4524"/>
        <p:cNvGrpSpPr/>
        <p:nvPr/>
      </p:nvGrpSpPr>
      <p:grpSpPr>
        <a:xfrm>
          <a:off x="0" y="0"/>
          <a:ext cx="0" cy="0"/>
          <a:chOff x="0" y="0"/>
          <a:chExt cx="0" cy="0"/>
        </a:xfrm>
      </p:grpSpPr>
      <p:sp>
        <p:nvSpPr>
          <p:cNvPr id="4525" name="Google Shape;4525;p34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26" name="Google Shape;4526;p34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527" name="Google Shape;4527;p34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528" name="Google Shape;4528;p34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529" name="Google Shape;4529;p341"/>
          <p:cNvCxnSpPr>
            <a:stCxn id="4530" idx="5"/>
            <a:endCxn id="4531" idx="1"/>
          </p:cNvCxnSpPr>
          <p:nvPr/>
        </p:nvCxnSpPr>
        <p:spPr>
          <a:xfrm>
            <a:off x="3612003" y="2118003"/>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4532" name="Google Shape;4532;p341"/>
          <p:cNvCxnSpPr>
            <a:stCxn id="4533" idx="3"/>
            <a:endCxn id="4531" idx="7"/>
          </p:cNvCxnSpPr>
          <p:nvPr/>
        </p:nvCxnSpPr>
        <p:spPr>
          <a:xfrm flipH="1">
            <a:off x="4964408" y="2118003"/>
            <a:ext cx="6783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4534" name="Google Shape;4534;p341"/>
          <p:cNvCxnSpPr/>
          <p:nvPr/>
        </p:nvCxnSpPr>
        <p:spPr>
          <a:xfrm flipH="1" rot="10800000">
            <a:off x="3611963" y="3240954"/>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4535" name="Google Shape;4535;p341"/>
          <p:cNvCxnSpPr/>
          <p:nvPr/>
        </p:nvCxnSpPr>
        <p:spPr>
          <a:xfrm rot="10800000">
            <a:off x="4964401" y="3240954"/>
            <a:ext cx="678300" cy="290100"/>
          </a:xfrm>
          <a:prstGeom prst="straightConnector1">
            <a:avLst/>
          </a:prstGeom>
          <a:noFill/>
          <a:ln cap="flat" cmpd="sng" w="38100">
            <a:solidFill>
              <a:srgbClr val="DDE6EF"/>
            </a:solidFill>
            <a:prstDash val="solid"/>
            <a:miter lim="800000"/>
            <a:headEnd len="sm" w="sm" type="none"/>
            <a:tailEnd len="sm" w="sm" type="none"/>
          </a:ln>
        </p:spPr>
      </p:cxnSp>
      <p:sp>
        <p:nvSpPr>
          <p:cNvPr id="4531" name="Google Shape;4531;p341"/>
          <p:cNvSpPr/>
          <p:nvPr/>
        </p:nvSpPr>
        <p:spPr>
          <a:xfrm>
            <a:off x="3940343" y="2232491"/>
            <a:ext cx="1199700" cy="1199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30" name="Google Shape;4530;p341"/>
          <p:cNvSpPr/>
          <p:nvPr/>
        </p:nvSpPr>
        <p:spPr>
          <a:xfrm>
            <a:off x="2944439"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36" name="Google Shape;4536;p341"/>
          <p:cNvSpPr/>
          <p:nvPr/>
        </p:nvSpPr>
        <p:spPr>
          <a:xfrm>
            <a:off x="2944439"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33" name="Google Shape;4533;p341"/>
          <p:cNvSpPr/>
          <p:nvPr/>
        </p:nvSpPr>
        <p:spPr>
          <a:xfrm>
            <a:off x="5528172"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37" name="Google Shape;4537;p341"/>
          <p:cNvSpPr/>
          <p:nvPr/>
        </p:nvSpPr>
        <p:spPr>
          <a:xfrm>
            <a:off x="5528172"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38" name="Google Shape;4538;p341"/>
          <p:cNvSpPr txBox="1"/>
          <p:nvPr>
            <p:ph idx="2" type="body"/>
          </p:nvPr>
        </p:nvSpPr>
        <p:spPr>
          <a:xfrm>
            <a:off x="295224" y="1478568"/>
            <a:ext cx="23379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39" name="Google Shape;4539;p341"/>
          <p:cNvSpPr txBox="1"/>
          <p:nvPr>
            <p:ph idx="3" type="body"/>
          </p:nvPr>
        </p:nvSpPr>
        <p:spPr>
          <a:xfrm>
            <a:off x="295224" y="3461160"/>
            <a:ext cx="23379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40" name="Google Shape;4540;p341"/>
          <p:cNvSpPr txBox="1"/>
          <p:nvPr>
            <p:ph idx="4" type="body"/>
          </p:nvPr>
        </p:nvSpPr>
        <p:spPr>
          <a:xfrm>
            <a:off x="6499976" y="1478568"/>
            <a:ext cx="2337900" cy="2355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41" name="Google Shape;4541;p341"/>
          <p:cNvSpPr txBox="1"/>
          <p:nvPr>
            <p:ph idx="5" type="body"/>
          </p:nvPr>
        </p:nvSpPr>
        <p:spPr>
          <a:xfrm>
            <a:off x="6499976" y="3461160"/>
            <a:ext cx="2337900" cy="2355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42" name="Google Shape;4542;p341"/>
          <p:cNvSpPr/>
          <p:nvPr>
            <p:ph idx="6" type="pic"/>
          </p:nvPr>
        </p:nvSpPr>
        <p:spPr>
          <a:xfrm>
            <a:off x="3190360" y="1681395"/>
            <a:ext cx="290100" cy="290100"/>
          </a:xfrm>
          <a:prstGeom prst="rect">
            <a:avLst/>
          </a:prstGeom>
          <a:noFill/>
          <a:ln>
            <a:noFill/>
          </a:ln>
        </p:spPr>
      </p:sp>
      <p:sp>
        <p:nvSpPr>
          <p:cNvPr id="4543" name="Google Shape;4543;p341"/>
          <p:cNvSpPr/>
          <p:nvPr>
            <p:ph idx="7" type="pic"/>
          </p:nvPr>
        </p:nvSpPr>
        <p:spPr>
          <a:xfrm>
            <a:off x="5774093" y="1681395"/>
            <a:ext cx="290100" cy="290100"/>
          </a:xfrm>
          <a:prstGeom prst="rect">
            <a:avLst/>
          </a:prstGeom>
          <a:noFill/>
          <a:ln>
            <a:noFill/>
          </a:ln>
        </p:spPr>
      </p:sp>
      <p:sp>
        <p:nvSpPr>
          <p:cNvPr id="4544" name="Google Shape;4544;p341"/>
          <p:cNvSpPr/>
          <p:nvPr>
            <p:ph idx="8" type="pic"/>
          </p:nvPr>
        </p:nvSpPr>
        <p:spPr>
          <a:xfrm>
            <a:off x="3190360" y="3641042"/>
            <a:ext cx="290100" cy="290100"/>
          </a:xfrm>
          <a:prstGeom prst="rect">
            <a:avLst/>
          </a:prstGeom>
          <a:noFill/>
          <a:ln>
            <a:noFill/>
          </a:ln>
        </p:spPr>
      </p:sp>
      <p:sp>
        <p:nvSpPr>
          <p:cNvPr id="4545" name="Google Shape;4545;p341"/>
          <p:cNvSpPr/>
          <p:nvPr>
            <p:ph idx="9" type="pic"/>
          </p:nvPr>
        </p:nvSpPr>
        <p:spPr>
          <a:xfrm>
            <a:off x="5774093" y="3641042"/>
            <a:ext cx="290100" cy="290100"/>
          </a:xfrm>
          <a:prstGeom prst="rect">
            <a:avLst/>
          </a:prstGeom>
          <a:noFill/>
          <a:ln>
            <a:noFill/>
          </a:ln>
        </p:spPr>
      </p:sp>
      <p:sp>
        <p:nvSpPr>
          <p:cNvPr id="4546" name="Google Shape;4546;p341"/>
          <p:cNvSpPr/>
          <p:nvPr>
            <p:ph idx="13" type="pic"/>
          </p:nvPr>
        </p:nvSpPr>
        <p:spPr>
          <a:xfrm>
            <a:off x="4308617" y="2600765"/>
            <a:ext cx="463200" cy="463200"/>
          </a:xfrm>
          <a:prstGeom prst="rect">
            <a:avLst/>
          </a:prstGeom>
          <a:noFill/>
          <a:ln cap="flat" cmpd="sng" w="9525">
            <a:solidFill>
              <a:schemeClr val="lt1"/>
            </a:solidFill>
            <a:prstDash val="solid"/>
            <a:round/>
            <a:headEnd len="sm" w="sm" type="none"/>
            <a:tailEnd len="sm" w="sm" type="none"/>
          </a:ln>
        </p:spPr>
      </p:sp>
      <p:sp>
        <p:nvSpPr>
          <p:cNvPr id="4547" name="Google Shape;4547;p341"/>
          <p:cNvSpPr txBox="1"/>
          <p:nvPr>
            <p:ph idx="14" type="body"/>
          </p:nvPr>
        </p:nvSpPr>
        <p:spPr>
          <a:xfrm>
            <a:off x="295583" y="1720812"/>
            <a:ext cx="23376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48" name="Google Shape;4548;p341"/>
          <p:cNvSpPr txBox="1"/>
          <p:nvPr>
            <p:ph idx="15" type="body"/>
          </p:nvPr>
        </p:nvSpPr>
        <p:spPr>
          <a:xfrm>
            <a:off x="295583" y="3707198"/>
            <a:ext cx="23376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49" name="Google Shape;4549;p341"/>
          <p:cNvSpPr txBox="1"/>
          <p:nvPr>
            <p:ph idx="16" type="body"/>
          </p:nvPr>
        </p:nvSpPr>
        <p:spPr>
          <a:xfrm>
            <a:off x="6499976" y="3707198"/>
            <a:ext cx="23376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50" name="Google Shape;4550;p341"/>
          <p:cNvSpPr txBox="1"/>
          <p:nvPr>
            <p:ph idx="17" type="body"/>
          </p:nvPr>
        </p:nvSpPr>
        <p:spPr>
          <a:xfrm>
            <a:off x="6499976" y="1720812"/>
            <a:ext cx="23376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4551" name="Shape 4551"/>
        <p:cNvGrpSpPr/>
        <p:nvPr/>
      </p:nvGrpSpPr>
      <p:grpSpPr>
        <a:xfrm>
          <a:off x="0" y="0"/>
          <a:ext cx="0" cy="0"/>
          <a:chOff x="0" y="0"/>
          <a:chExt cx="0" cy="0"/>
        </a:xfrm>
      </p:grpSpPr>
      <p:sp>
        <p:nvSpPr>
          <p:cNvPr id="4552" name="Google Shape;4552;p34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553" name="Google Shape;4553;p34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554" name="Google Shape;4554;p342"/>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55" name="Google Shape;4555;p34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56" name="Google Shape;4556;p342"/>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557" name="Google Shape;4557;p342"/>
          <p:cNvCxnSpPr/>
          <p:nvPr/>
        </p:nvCxnSpPr>
        <p:spPr>
          <a:xfrm>
            <a:off x="1014366" y="2539268"/>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4558" name="Google Shape;4558;p342"/>
          <p:cNvCxnSpPr/>
          <p:nvPr/>
        </p:nvCxnSpPr>
        <p:spPr>
          <a:xfrm>
            <a:off x="1014366" y="325488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4559" name="Google Shape;4559;p342"/>
          <p:cNvSpPr/>
          <p:nvPr>
            <p:ph idx="3" type="pic"/>
          </p:nvPr>
        </p:nvSpPr>
        <p:spPr>
          <a:xfrm>
            <a:off x="386954" y="1952254"/>
            <a:ext cx="279900" cy="279900"/>
          </a:xfrm>
          <a:prstGeom prst="rect">
            <a:avLst/>
          </a:prstGeom>
          <a:solidFill>
            <a:srgbClr val="DDE6EF"/>
          </a:solidFill>
          <a:ln>
            <a:noFill/>
          </a:ln>
        </p:spPr>
      </p:sp>
      <p:sp>
        <p:nvSpPr>
          <p:cNvPr id="4560" name="Google Shape;4560;p342"/>
          <p:cNvSpPr/>
          <p:nvPr>
            <p:ph idx="4" type="pic"/>
          </p:nvPr>
        </p:nvSpPr>
        <p:spPr>
          <a:xfrm>
            <a:off x="386954" y="2754825"/>
            <a:ext cx="279900" cy="279900"/>
          </a:xfrm>
          <a:prstGeom prst="rect">
            <a:avLst/>
          </a:prstGeom>
          <a:solidFill>
            <a:srgbClr val="DDE6EF"/>
          </a:solidFill>
          <a:ln>
            <a:noFill/>
          </a:ln>
        </p:spPr>
      </p:sp>
      <p:sp>
        <p:nvSpPr>
          <p:cNvPr id="4561" name="Google Shape;4561;p342"/>
          <p:cNvSpPr/>
          <p:nvPr>
            <p:ph idx="5" type="pic"/>
          </p:nvPr>
        </p:nvSpPr>
        <p:spPr>
          <a:xfrm>
            <a:off x="386954" y="3557396"/>
            <a:ext cx="279900" cy="279900"/>
          </a:xfrm>
          <a:prstGeom prst="rect">
            <a:avLst/>
          </a:prstGeom>
          <a:solidFill>
            <a:srgbClr val="DDE6EF"/>
          </a:solidFill>
          <a:ln>
            <a:noFill/>
          </a:ln>
        </p:spPr>
      </p:sp>
      <p:sp>
        <p:nvSpPr>
          <p:cNvPr id="4562" name="Google Shape;4562;p342"/>
          <p:cNvSpPr txBox="1"/>
          <p:nvPr>
            <p:ph idx="6" type="body"/>
          </p:nvPr>
        </p:nvSpPr>
        <p:spPr>
          <a:xfrm>
            <a:off x="1014366" y="1897812"/>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63" name="Google Shape;4563;p342"/>
          <p:cNvSpPr txBox="1"/>
          <p:nvPr>
            <p:ph idx="7" type="body"/>
          </p:nvPr>
        </p:nvSpPr>
        <p:spPr>
          <a:xfrm>
            <a:off x="1014366" y="2717028"/>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64" name="Google Shape;4564;p342"/>
          <p:cNvSpPr txBox="1"/>
          <p:nvPr>
            <p:ph idx="8" type="body"/>
          </p:nvPr>
        </p:nvSpPr>
        <p:spPr>
          <a:xfrm>
            <a:off x="1014366" y="351724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65" name="Google Shape;4565;p342"/>
          <p:cNvSpPr/>
          <p:nvPr>
            <p:ph idx="9" type="chart"/>
          </p:nvPr>
        </p:nvSpPr>
        <p:spPr>
          <a:xfrm>
            <a:off x="4316016" y="1176338"/>
            <a:ext cx="4243500" cy="336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4566" name="Shape 4566"/>
        <p:cNvGrpSpPr/>
        <p:nvPr/>
      </p:nvGrpSpPr>
      <p:grpSpPr>
        <a:xfrm>
          <a:off x="0" y="0"/>
          <a:ext cx="0" cy="0"/>
          <a:chOff x="0" y="0"/>
          <a:chExt cx="0" cy="0"/>
        </a:xfrm>
      </p:grpSpPr>
      <p:sp>
        <p:nvSpPr>
          <p:cNvPr id="4567" name="Google Shape;4567;p343"/>
          <p:cNvSpPr/>
          <p:nvPr/>
        </p:nvSpPr>
        <p:spPr>
          <a:xfrm>
            <a:off x="3371400" y="1689875"/>
            <a:ext cx="2337600" cy="2337600"/>
          </a:xfrm>
          <a:prstGeom prst="ellipse">
            <a:avLst/>
          </a:prstGeom>
          <a:noFill/>
          <a:ln cap="flat" cmpd="sng" w="152400">
            <a:solidFill>
              <a:srgbClr val="DDE6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34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69" name="Google Shape;4569;p343"/>
          <p:cNvSpPr/>
          <p:nvPr/>
        </p:nvSpPr>
        <p:spPr>
          <a:xfrm>
            <a:off x="4180960" y="13565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570" name="Google Shape;4570;p34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571" name="Google Shape;4571;p34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72" name="Google Shape;4572;p34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73" name="Google Shape;4573;p343"/>
          <p:cNvSpPr txBox="1"/>
          <p:nvPr>
            <p:ph idx="2" type="body"/>
          </p:nvPr>
        </p:nvSpPr>
        <p:spPr>
          <a:xfrm>
            <a:off x="4242681" y="2749026"/>
            <a:ext cx="683700" cy="4017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200"/>
              <a:buNone/>
              <a:defRPr b="1" sz="12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74" name="Google Shape;4574;p343"/>
          <p:cNvSpPr txBox="1"/>
          <p:nvPr>
            <p:ph idx="3" type="body"/>
          </p:nvPr>
        </p:nvSpPr>
        <p:spPr>
          <a:xfrm>
            <a:off x="548089" y="2543470"/>
            <a:ext cx="23376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75" name="Google Shape;4575;p343"/>
          <p:cNvSpPr txBox="1"/>
          <p:nvPr>
            <p:ph idx="4" type="body"/>
          </p:nvPr>
        </p:nvSpPr>
        <p:spPr>
          <a:xfrm>
            <a:off x="547730" y="2343428"/>
            <a:ext cx="2337900" cy="2148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76" name="Google Shape;4576;p343"/>
          <p:cNvSpPr txBox="1"/>
          <p:nvPr>
            <p:ph idx="5" type="body"/>
          </p:nvPr>
        </p:nvSpPr>
        <p:spPr>
          <a:xfrm>
            <a:off x="548089" y="3808978"/>
            <a:ext cx="23376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77" name="Google Shape;4577;p343"/>
          <p:cNvSpPr txBox="1"/>
          <p:nvPr>
            <p:ph idx="6" type="body"/>
          </p:nvPr>
        </p:nvSpPr>
        <p:spPr>
          <a:xfrm>
            <a:off x="547730" y="3608936"/>
            <a:ext cx="2337900" cy="2148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78" name="Google Shape;4578;p343"/>
          <p:cNvSpPr txBox="1"/>
          <p:nvPr>
            <p:ph idx="7" type="body"/>
          </p:nvPr>
        </p:nvSpPr>
        <p:spPr>
          <a:xfrm>
            <a:off x="6258236" y="2685561"/>
            <a:ext cx="23376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79" name="Google Shape;4579;p343"/>
          <p:cNvSpPr txBox="1"/>
          <p:nvPr>
            <p:ph idx="8" type="body"/>
          </p:nvPr>
        </p:nvSpPr>
        <p:spPr>
          <a:xfrm>
            <a:off x="6258236" y="2485520"/>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80" name="Google Shape;4580;p343"/>
          <p:cNvSpPr txBox="1"/>
          <p:nvPr>
            <p:ph idx="9" type="body"/>
          </p:nvPr>
        </p:nvSpPr>
        <p:spPr>
          <a:xfrm>
            <a:off x="5957248" y="3808978"/>
            <a:ext cx="23376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81" name="Google Shape;4581;p343"/>
          <p:cNvSpPr txBox="1"/>
          <p:nvPr>
            <p:ph idx="13" type="body"/>
          </p:nvPr>
        </p:nvSpPr>
        <p:spPr>
          <a:xfrm>
            <a:off x="5957248" y="3608936"/>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82" name="Google Shape;4582;p343"/>
          <p:cNvSpPr txBox="1"/>
          <p:nvPr>
            <p:ph idx="14" type="body"/>
          </p:nvPr>
        </p:nvSpPr>
        <p:spPr>
          <a:xfrm>
            <a:off x="5577507" y="1562145"/>
            <a:ext cx="23376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83" name="Google Shape;4583;p343"/>
          <p:cNvSpPr txBox="1"/>
          <p:nvPr>
            <p:ph idx="15" type="body"/>
          </p:nvPr>
        </p:nvSpPr>
        <p:spPr>
          <a:xfrm>
            <a:off x="5577507" y="1362104"/>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84" name="Google Shape;4584;p343"/>
          <p:cNvSpPr/>
          <p:nvPr/>
        </p:nvSpPr>
        <p:spPr>
          <a:xfrm>
            <a:off x="3940343" y="2232491"/>
            <a:ext cx="1199700" cy="11997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85" name="Google Shape;4585;p343"/>
          <p:cNvSpPr/>
          <p:nvPr/>
        </p:nvSpPr>
        <p:spPr>
          <a:xfrm>
            <a:off x="3022002"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86" name="Google Shape;4586;p343"/>
          <p:cNvSpPr/>
          <p:nvPr/>
        </p:nvSpPr>
        <p:spPr>
          <a:xfrm>
            <a:off x="4892514"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87" name="Google Shape;4587;p343"/>
          <p:cNvSpPr/>
          <p:nvPr/>
        </p:nvSpPr>
        <p:spPr>
          <a:xfrm>
            <a:off x="5308097"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88" name="Google Shape;4588;p343"/>
          <p:cNvSpPr/>
          <p:nvPr>
            <p:ph idx="16" type="pic"/>
          </p:nvPr>
        </p:nvSpPr>
        <p:spPr>
          <a:xfrm>
            <a:off x="3279099" y="2422504"/>
            <a:ext cx="298500" cy="298500"/>
          </a:xfrm>
          <a:prstGeom prst="rect">
            <a:avLst/>
          </a:prstGeom>
          <a:noFill/>
          <a:ln>
            <a:noFill/>
          </a:ln>
        </p:spPr>
      </p:sp>
      <p:sp>
        <p:nvSpPr>
          <p:cNvPr id="4589" name="Google Shape;4589;p343"/>
          <p:cNvSpPr/>
          <p:nvPr>
            <p:ph idx="17" type="pic"/>
          </p:nvPr>
        </p:nvSpPr>
        <p:spPr>
          <a:xfrm>
            <a:off x="5563816" y="2422504"/>
            <a:ext cx="298500" cy="298500"/>
          </a:xfrm>
          <a:prstGeom prst="rect">
            <a:avLst/>
          </a:prstGeom>
          <a:noFill/>
          <a:ln>
            <a:noFill/>
          </a:ln>
        </p:spPr>
      </p:sp>
      <p:sp>
        <p:nvSpPr>
          <p:cNvPr id="4590" name="Google Shape;4590;p343"/>
          <p:cNvSpPr/>
          <p:nvPr>
            <p:ph idx="18" type="pic"/>
          </p:nvPr>
        </p:nvSpPr>
        <p:spPr>
          <a:xfrm>
            <a:off x="4422755" y="1586023"/>
            <a:ext cx="298500" cy="298500"/>
          </a:xfrm>
          <a:prstGeom prst="rect">
            <a:avLst/>
          </a:prstGeom>
          <a:noFill/>
          <a:ln>
            <a:noFill/>
          </a:ln>
        </p:spPr>
      </p:sp>
      <p:sp>
        <p:nvSpPr>
          <p:cNvPr id="4591" name="Google Shape;4591;p343"/>
          <p:cNvSpPr/>
          <p:nvPr>
            <p:ph idx="19" type="pic"/>
          </p:nvPr>
        </p:nvSpPr>
        <p:spPr>
          <a:xfrm>
            <a:off x="5134334" y="3777329"/>
            <a:ext cx="298500" cy="298500"/>
          </a:xfrm>
          <a:prstGeom prst="rect">
            <a:avLst/>
          </a:prstGeom>
          <a:noFill/>
          <a:ln>
            <a:noFill/>
          </a:ln>
        </p:spPr>
      </p:sp>
      <p:sp>
        <p:nvSpPr>
          <p:cNvPr id="4592" name="Google Shape;4592;p343"/>
          <p:cNvSpPr/>
          <p:nvPr/>
        </p:nvSpPr>
        <p:spPr>
          <a:xfrm>
            <a:off x="3469752"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93" name="Google Shape;4593;p343"/>
          <p:cNvSpPr/>
          <p:nvPr>
            <p:ph idx="20" type="pic"/>
          </p:nvPr>
        </p:nvSpPr>
        <p:spPr>
          <a:xfrm>
            <a:off x="3711558" y="3777329"/>
            <a:ext cx="298500" cy="2985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4594" name="Shape 4594"/>
        <p:cNvGrpSpPr/>
        <p:nvPr/>
      </p:nvGrpSpPr>
      <p:grpSpPr>
        <a:xfrm>
          <a:off x="0" y="0"/>
          <a:ext cx="0" cy="0"/>
          <a:chOff x="0" y="0"/>
          <a:chExt cx="0" cy="0"/>
        </a:xfrm>
      </p:grpSpPr>
      <p:sp>
        <p:nvSpPr>
          <p:cNvPr id="4595" name="Google Shape;4595;p344"/>
          <p:cNvSpPr/>
          <p:nvPr/>
        </p:nvSpPr>
        <p:spPr>
          <a:xfrm>
            <a:off x="140783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344"/>
          <p:cNvSpPr/>
          <p:nvPr/>
        </p:nvSpPr>
        <p:spPr>
          <a:xfrm>
            <a:off x="25637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344"/>
          <p:cNvSpPr/>
          <p:nvPr/>
        </p:nvSpPr>
        <p:spPr>
          <a:xfrm>
            <a:off x="3719463"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344"/>
          <p:cNvSpPr/>
          <p:nvPr/>
        </p:nvSpPr>
        <p:spPr>
          <a:xfrm>
            <a:off x="48946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344"/>
          <p:cNvSpPr/>
          <p:nvPr/>
        </p:nvSpPr>
        <p:spPr>
          <a:xfrm>
            <a:off x="60698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34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01" name="Google Shape;4601;p34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602" name="Google Shape;4602;p34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03" name="Google Shape;4603;p34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604" name="Google Shape;4604;p344"/>
          <p:cNvCxnSpPr/>
          <p:nvPr/>
        </p:nvCxnSpPr>
        <p:spPr>
          <a:xfrm>
            <a:off x="2251132"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605" name="Google Shape;4605;p344"/>
          <p:cNvCxnSpPr/>
          <p:nvPr/>
        </p:nvCxnSpPr>
        <p:spPr>
          <a:xfrm>
            <a:off x="3414863"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606" name="Google Shape;4606;p344"/>
          <p:cNvCxnSpPr/>
          <p:nvPr/>
        </p:nvCxnSpPr>
        <p:spPr>
          <a:xfrm>
            <a:off x="4562463"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607" name="Google Shape;4607;p344"/>
          <p:cNvCxnSpPr/>
          <p:nvPr/>
        </p:nvCxnSpPr>
        <p:spPr>
          <a:xfrm>
            <a:off x="5743316"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608" name="Google Shape;4608;p344"/>
          <p:cNvCxnSpPr/>
          <p:nvPr/>
        </p:nvCxnSpPr>
        <p:spPr>
          <a:xfrm>
            <a:off x="6907229" y="1949291"/>
            <a:ext cx="0" cy="437100"/>
          </a:xfrm>
          <a:prstGeom prst="straightConnector1">
            <a:avLst/>
          </a:prstGeom>
          <a:noFill/>
          <a:ln cap="flat" cmpd="sng" w="38100">
            <a:solidFill>
              <a:schemeClr val="dk2"/>
            </a:solidFill>
            <a:prstDash val="solid"/>
            <a:miter lim="800000"/>
            <a:headEnd len="sm" w="sm" type="none"/>
            <a:tailEnd len="sm" w="sm" type="none"/>
          </a:ln>
        </p:spPr>
      </p:cxnSp>
      <p:sp>
        <p:nvSpPr>
          <p:cNvPr id="4609" name="Google Shape;4609;p344"/>
          <p:cNvSpPr txBox="1"/>
          <p:nvPr>
            <p:ph idx="2" type="body"/>
          </p:nvPr>
        </p:nvSpPr>
        <p:spPr>
          <a:xfrm>
            <a:off x="1293317" y="1252749"/>
            <a:ext cx="19152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10" name="Google Shape;4610;p344"/>
          <p:cNvSpPr txBox="1"/>
          <p:nvPr>
            <p:ph idx="3" type="body"/>
          </p:nvPr>
        </p:nvSpPr>
        <p:spPr>
          <a:xfrm>
            <a:off x="3614479" y="1252749"/>
            <a:ext cx="19152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11" name="Google Shape;4611;p344"/>
          <p:cNvSpPr txBox="1"/>
          <p:nvPr>
            <p:ph idx="4" type="body"/>
          </p:nvPr>
        </p:nvSpPr>
        <p:spPr>
          <a:xfrm>
            <a:off x="5935054" y="1252749"/>
            <a:ext cx="19152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12" name="Google Shape;4612;p344"/>
          <p:cNvSpPr txBox="1"/>
          <p:nvPr>
            <p:ph idx="5" type="body"/>
          </p:nvPr>
        </p:nvSpPr>
        <p:spPr>
          <a:xfrm>
            <a:off x="2482856" y="4005540"/>
            <a:ext cx="19152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13" name="Google Shape;4613;p344"/>
          <p:cNvSpPr txBox="1"/>
          <p:nvPr>
            <p:ph idx="6" type="body"/>
          </p:nvPr>
        </p:nvSpPr>
        <p:spPr>
          <a:xfrm>
            <a:off x="4794188" y="4005540"/>
            <a:ext cx="19152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14" name="Google Shape;4614;p344"/>
          <p:cNvSpPr/>
          <p:nvPr>
            <p:ph idx="7" type="pic"/>
          </p:nvPr>
        </p:nvSpPr>
        <p:spPr>
          <a:xfrm>
            <a:off x="2039212" y="2691916"/>
            <a:ext cx="466800" cy="466800"/>
          </a:xfrm>
          <a:prstGeom prst="rect">
            <a:avLst/>
          </a:prstGeom>
          <a:noFill/>
          <a:ln>
            <a:noFill/>
          </a:ln>
        </p:spPr>
      </p:sp>
      <p:sp>
        <p:nvSpPr>
          <p:cNvPr id="4615" name="Google Shape;4615;p344"/>
          <p:cNvSpPr/>
          <p:nvPr>
            <p:ph idx="8" type="pic"/>
          </p:nvPr>
        </p:nvSpPr>
        <p:spPr>
          <a:xfrm>
            <a:off x="3194236" y="2691916"/>
            <a:ext cx="466800" cy="466800"/>
          </a:xfrm>
          <a:prstGeom prst="rect">
            <a:avLst/>
          </a:prstGeom>
          <a:noFill/>
          <a:ln>
            <a:noFill/>
          </a:ln>
        </p:spPr>
      </p:sp>
      <p:sp>
        <p:nvSpPr>
          <p:cNvPr id="4616" name="Google Shape;4616;p344"/>
          <p:cNvSpPr/>
          <p:nvPr>
            <p:ph idx="9" type="pic"/>
          </p:nvPr>
        </p:nvSpPr>
        <p:spPr>
          <a:xfrm>
            <a:off x="4349260" y="2691916"/>
            <a:ext cx="466800" cy="466800"/>
          </a:xfrm>
          <a:prstGeom prst="rect">
            <a:avLst/>
          </a:prstGeom>
          <a:noFill/>
          <a:ln>
            <a:noFill/>
          </a:ln>
        </p:spPr>
      </p:sp>
      <p:sp>
        <p:nvSpPr>
          <p:cNvPr id="4617" name="Google Shape;4617;p344"/>
          <p:cNvSpPr/>
          <p:nvPr>
            <p:ph idx="13" type="pic"/>
          </p:nvPr>
        </p:nvSpPr>
        <p:spPr>
          <a:xfrm>
            <a:off x="5504284" y="2691916"/>
            <a:ext cx="466800" cy="466800"/>
          </a:xfrm>
          <a:prstGeom prst="rect">
            <a:avLst/>
          </a:prstGeom>
          <a:noFill/>
          <a:ln>
            <a:noFill/>
          </a:ln>
        </p:spPr>
      </p:sp>
      <p:sp>
        <p:nvSpPr>
          <p:cNvPr id="4618" name="Google Shape;4618;p344"/>
          <p:cNvSpPr/>
          <p:nvPr>
            <p:ph idx="14" type="pic"/>
          </p:nvPr>
        </p:nvSpPr>
        <p:spPr>
          <a:xfrm>
            <a:off x="6659307" y="2691916"/>
            <a:ext cx="466800" cy="466800"/>
          </a:xfrm>
          <a:prstGeom prst="rect">
            <a:avLst/>
          </a:prstGeom>
          <a:noFill/>
          <a:ln>
            <a:noFill/>
          </a:ln>
        </p:spPr>
      </p:sp>
      <p:sp>
        <p:nvSpPr>
          <p:cNvPr id="4619" name="Google Shape;4619;p344"/>
          <p:cNvSpPr txBox="1"/>
          <p:nvPr>
            <p:ph idx="15" type="body"/>
          </p:nvPr>
        </p:nvSpPr>
        <p:spPr>
          <a:xfrm>
            <a:off x="1293317"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20" name="Google Shape;4620;p344"/>
          <p:cNvSpPr txBox="1"/>
          <p:nvPr>
            <p:ph idx="16" type="body"/>
          </p:nvPr>
        </p:nvSpPr>
        <p:spPr>
          <a:xfrm>
            <a:off x="3613599"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21" name="Google Shape;4621;p344"/>
          <p:cNvSpPr txBox="1"/>
          <p:nvPr>
            <p:ph idx="17" type="body"/>
          </p:nvPr>
        </p:nvSpPr>
        <p:spPr>
          <a:xfrm>
            <a:off x="5933588"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22" name="Google Shape;4622;p344"/>
          <p:cNvSpPr txBox="1"/>
          <p:nvPr>
            <p:ph idx="18" type="body"/>
          </p:nvPr>
        </p:nvSpPr>
        <p:spPr>
          <a:xfrm>
            <a:off x="2495651" y="4205385"/>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23" name="Google Shape;4623;p344"/>
          <p:cNvSpPr txBox="1"/>
          <p:nvPr>
            <p:ph idx="19" type="body"/>
          </p:nvPr>
        </p:nvSpPr>
        <p:spPr>
          <a:xfrm>
            <a:off x="4797309" y="4205385"/>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461" name="Shape 461"/>
        <p:cNvGrpSpPr/>
        <p:nvPr/>
      </p:nvGrpSpPr>
      <p:grpSpPr>
        <a:xfrm>
          <a:off x="0" y="0"/>
          <a:ext cx="0" cy="0"/>
          <a:chOff x="0" y="0"/>
          <a:chExt cx="0" cy="0"/>
        </a:xfrm>
      </p:grpSpPr>
      <p:sp>
        <p:nvSpPr>
          <p:cNvPr id="462" name="Google Shape;462;p3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3" name="Google Shape;463;p3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64" name="Google Shape;464;p3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65" name="Google Shape;465;p3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6" name="Google Shape;466;p35"/>
          <p:cNvSpPr/>
          <p:nvPr/>
        </p:nvSpPr>
        <p:spPr>
          <a:xfrm>
            <a:off x="573207" y="1340580"/>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7" name="Google Shape;467;p35"/>
          <p:cNvSpPr/>
          <p:nvPr/>
        </p:nvSpPr>
        <p:spPr>
          <a:xfrm>
            <a:off x="6809058" y="1340580"/>
            <a:ext cx="17481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8" name="Google Shape;468;p35"/>
          <p:cNvSpPr/>
          <p:nvPr/>
        </p:nvSpPr>
        <p:spPr>
          <a:xfrm>
            <a:off x="573207" y="3150332"/>
            <a:ext cx="7983900" cy="11976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9" name="Google Shape;469;p35"/>
          <p:cNvSpPr/>
          <p:nvPr/>
        </p:nvSpPr>
        <p:spPr>
          <a:xfrm>
            <a:off x="1007738" y="3416273"/>
            <a:ext cx="665700" cy="665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0" name="Google Shape;470;p35"/>
          <p:cNvSpPr/>
          <p:nvPr/>
        </p:nvSpPr>
        <p:spPr>
          <a:xfrm>
            <a:off x="2651824" y="1340580"/>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1" name="Google Shape;471;p35"/>
          <p:cNvSpPr/>
          <p:nvPr/>
        </p:nvSpPr>
        <p:spPr>
          <a:xfrm>
            <a:off x="4730441" y="1340579"/>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2" name="Google Shape;472;p35"/>
          <p:cNvSpPr/>
          <p:nvPr>
            <p:ph idx="2" type="pic"/>
          </p:nvPr>
        </p:nvSpPr>
        <p:spPr>
          <a:xfrm>
            <a:off x="1194847" y="3604791"/>
            <a:ext cx="288600" cy="288600"/>
          </a:xfrm>
          <a:prstGeom prst="rect">
            <a:avLst/>
          </a:prstGeom>
          <a:noFill/>
          <a:ln>
            <a:noFill/>
          </a:ln>
        </p:spPr>
      </p:sp>
      <p:sp>
        <p:nvSpPr>
          <p:cNvPr id="473" name="Google Shape;473;p35"/>
          <p:cNvSpPr txBox="1"/>
          <p:nvPr>
            <p:ph idx="3" type="body"/>
          </p:nvPr>
        </p:nvSpPr>
        <p:spPr>
          <a:xfrm>
            <a:off x="578047" y="2023461"/>
            <a:ext cx="1756800" cy="3186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4" name="Google Shape;474;p35"/>
          <p:cNvSpPr txBox="1"/>
          <p:nvPr>
            <p:ph idx="4" type="body"/>
          </p:nvPr>
        </p:nvSpPr>
        <p:spPr>
          <a:xfrm>
            <a:off x="2651800" y="2023461"/>
            <a:ext cx="1756800" cy="3186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5" name="Google Shape;475;p35"/>
          <p:cNvSpPr txBox="1"/>
          <p:nvPr>
            <p:ph idx="5" type="body"/>
          </p:nvPr>
        </p:nvSpPr>
        <p:spPr>
          <a:xfrm>
            <a:off x="4725552" y="2023461"/>
            <a:ext cx="1756800" cy="3186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6" name="Google Shape;476;p35"/>
          <p:cNvSpPr txBox="1"/>
          <p:nvPr>
            <p:ph idx="6" type="body"/>
          </p:nvPr>
        </p:nvSpPr>
        <p:spPr>
          <a:xfrm>
            <a:off x="6804193" y="2023461"/>
            <a:ext cx="1756800" cy="3186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7" name="Google Shape;477;p35"/>
          <p:cNvSpPr/>
          <p:nvPr>
            <p:ph idx="7" type="pic"/>
          </p:nvPr>
        </p:nvSpPr>
        <p:spPr>
          <a:xfrm>
            <a:off x="1309738" y="1648894"/>
            <a:ext cx="288600" cy="288600"/>
          </a:xfrm>
          <a:prstGeom prst="rect">
            <a:avLst/>
          </a:prstGeom>
          <a:noFill/>
          <a:ln>
            <a:noFill/>
          </a:ln>
        </p:spPr>
      </p:sp>
      <p:sp>
        <p:nvSpPr>
          <p:cNvPr id="478" name="Google Shape;478;p35"/>
          <p:cNvSpPr/>
          <p:nvPr>
            <p:ph idx="8" type="pic"/>
          </p:nvPr>
        </p:nvSpPr>
        <p:spPr>
          <a:xfrm>
            <a:off x="3388355" y="1648894"/>
            <a:ext cx="288600" cy="288600"/>
          </a:xfrm>
          <a:prstGeom prst="rect">
            <a:avLst/>
          </a:prstGeom>
          <a:noFill/>
          <a:ln>
            <a:noFill/>
          </a:ln>
        </p:spPr>
      </p:sp>
      <p:sp>
        <p:nvSpPr>
          <p:cNvPr id="479" name="Google Shape;479;p35"/>
          <p:cNvSpPr/>
          <p:nvPr>
            <p:ph idx="9" type="pic"/>
          </p:nvPr>
        </p:nvSpPr>
        <p:spPr>
          <a:xfrm>
            <a:off x="5466972" y="1648894"/>
            <a:ext cx="288600" cy="288600"/>
          </a:xfrm>
          <a:prstGeom prst="rect">
            <a:avLst/>
          </a:prstGeom>
          <a:noFill/>
          <a:ln>
            <a:noFill/>
          </a:ln>
        </p:spPr>
      </p:sp>
      <p:sp>
        <p:nvSpPr>
          <p:cNvPr id="480" name="Google Shape;480;p35"/>
          <p:cNvSpPr/>
          <p:nvPr>
            <p:ph idx="13" type="pic"/>
          </p:nvPr>
        </p:nvSpPr>
        <p:spPr>
          <a:xfrm>
            <a:off x="7538303" y="1648894"/>
            <a:ext cx="288600" cy="288600"/>
          </a:xfrm>
          <a:prstGeom prst="rect">
            <a:avLst/>
          </a:prstGeom>
          <a:noFill/>
          <a:ln>
            <a:noFill/>
          </a:ln>
        </p:spPr>
      </p:sp>
      <p:sp>
        <p:nvSpPr>
          <p:cNvPr id="481" name="Google Shape;481;p35"/>
          <p:cNvSpPr txBox="1"/>
          <p:nvPr>
            <p:ph idx="14" type="body"/>
          </p:nvPr>
        </p:nvSpPr>
        <p:spPr>
          <a:xfrm>
            <a:off x="1971322" y="3260312"/>
            <a:ext cx="6160800" cy="975000"/>
          </a:xfrm>
          <a:prstGeom prst="rect">
            <a:avLst/>
          </a:prstGeom>
          <a:noFill/>
          <a:ln>
            <a:noFill/>
          </a:ln>
        </p:spPr>
        <p:txBody>
          <a:bodyPr anchorCtr="0" anchor="t" bIns="34275" lIns="68575" spcFirstLastPara="1" rIns="68575" wrap="square" tIns="34275">
            <a:normAutofit/>
          </a:bodyPr>
          <a:lstStyle>
            <a:lvl1pPr indent="-228600" lvl="0" marL="457200" marR="0" algn="l">
              <a:lnSpc>
                <a:spcPct val="15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2" name="Google Shape;482;p35"/>
          <p:cNvSpPr txBox="1"/>
          <p:nvPr>
            <p:ph idx="15" type="body"/>
          </p:nvPr>
        </p:nvSpPr>
        <p:spPr>
          <a:xfrm>
            <a:off x="578341" y="2504076"/>
            <a:ext cx="1748100" cy="2076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3" name="Google Shape;483;p35"/>
          <p:cNvSpPr txBox="1"/>
          <p:nvPr>
            <p:ph idx="16" type="body"/>
          </p:nvPr>
        </p:nvSpPr>
        <p:spPr>
          <a:xfrm>
            <a:off x="2660607" y="2504076"/>
            <a:ext cx="1748100" cy="2076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4" name="Google Shape;484;p35"/>
          <p:cNvSpPr txBox="1"/>
          <p:nvPr>
            <p:ph idx="17" type="body"/>
          </p:nvPr>
        </p:nvSpPr>
        <p:spPr>
          <a:xfrm>
            <a:off x="4737494" y="2504076"/>
            <a:ext cx="1748100" cy="2076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5" name="Google Shape;485;p35"/>
          <p:cNvSpPr txBox="1"/>
          <p:nvPr>
            <p:ph idx="18" type="body"/>
          </p:nvPr>
        </p:nvSpPr>
        <p:spPr>
          <a:xfrm>
            <a:off x="6808595" y="2504076"/>
            <a:ext cx="1748100" cy="2076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4624" name="Shape 4624"/>
        <p:cNvGrpSpPr/>
        <p:nvPr/>
      </p:nvGrpSpPr>
      <p:grpSpPr>
        <a:xfrm>
          <a:off x="0" y="0"/>
          <a:ext cx="0" cy="0"/>
          <a:chOff x="0" y="0"/>
          <a:chExt cx="0" cy="0"/>
        </a:xfrm>
      </p:grpSpPr>
      <p:sp>
        <p:nvSpPr>
          <p:cNvPr id="4625" name="Google Shape;4625;p34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26" name="Google Shape;4626;p34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627" name="Google Shape;4627;p34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28" name="Google Shape;4628;p34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29" name="Google Shape;4629;p345"/>
          <p:cNvSpPr/>
          <p:nvPr/>
        </p:nvSpPr>
        <p:spPr>
          <a:xfrm>
            <a:off x="573207" y="1340580"/>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30" name="Google Shape;4630;p345"/>
          <p:cNvSpPr/>
          <p:nvPr/>
        </p:nvSpPr>
        <p:spPr>
          <a:xfrm>
            <a:off x="6809058" y="1340580"/>
            <a:ext cx="17481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31" name="Google Shape;4631;p345"/>
          <p:cNvSpPr/>
          <p:nvPr/>
        </p:nvSpPr>
        <p:spPr>
          <a:xfrm>
            <a:off x="573207" y="3150332"/>
            <a:ext cx="7983900" cy="11976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32" name="Google Shape;4632;p345"/>
          <p:cNvSpPr/>
          <p:nvPr/>
        </p:nvSpPr>
        <p:spPr>
          <a:xfrm>
            <a:off x="1007738" y="3416273"/>
            <a:ext cx="665700" cy="665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33" name="Google Shape;4633;p345"/>
          <p:cNvSpPr/>
          <p:nvPr/>
        </p:nvSpPr>
        <p:spPr>
          <a:xfrm>
            <a:off x="2651824" y="1340580"/>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34" name="Google Shape;4634;p345"/>
          <p:cNvSpPr/>
          <p:nvPr/>
        </p:nvSpPr>
        <p:spPr>
          <a:xfrm>
            <a:off x="4730441" y="1340579"/>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35" name="Google Shape;4635;p345"/>
          <p:cNvSpPr/>
          <p:nvPr>
            <p:ph idx="2" type="pic"/>
          </p:nvPr>
        </p:nvSpPr>
        <p:spPr>
          <a:xfrm>
            <a:off x="1194847" y="3604791"/>
            <a:ext cx="288600" cy="288600"/>
          </a:xfrm>
          <a:prstGeom prst="rect">
            <a:avLst/>
          </a:prstGeom>
          <a:noFill/>
          <a:ln>
            <a:noFill/>
          </a:ln>
        </p:spPr>
      </p:sp>
      <p:sp>
        <p:nvSpPr>
          <p:cNvPr id="4636" name="Google Shape;4636;p345"/>
          <p:cNvSpPr txBox="1"/>
          <p:nvPr>
            <p:ph idx="3" type="body"/>
          </p:nvPr>
        </p:nvSpPr>
        <p:spPr>
          <a:xfrm>
            <a:off x="578047"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37" name="Google Shape;4637;p345"/>
          <p:cNvSpPr txBox="1"/>
          <p:nvPr>
            <p:ph idx="4" type="body"/>
          </p:nvPr>
        </p:nvSpPr>
        <p:spPr>
          <a:xfrm>
            <a:off x="2651800"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38" name="Google Shape;4638;p345"/>
          <p:cNvSpPr txBox="1"/>
          <p:nvPr>
            <p:ph idx="5" type="body"/>
          </p:nvPr>
        </p:nvSpPr>
        <p:spPr>
          <a:xfrm>
            <a:off x="4725552"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39" name="Google Shape;4639;p345"/>
          <p:cNvSpPr txBox="1"/>
          <p:nvPr>
            <p:ph idx="6" type="body"/>
          </p:nvPr>
        </p:nvSpPr>
        <p:spPr>
          <a:xfrm>
            <a:off x="6804193"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40" name="Google Shape;4640;p345"/>
          <p:cNvSpPr/>
          <p:nvPr>
            <p:ph idx="7" type="pic"/>
          </p:nvPr>
        </p:nvSpPr>
        <p:spPr>
          <a:xfrm>
            <a:off x="1309738" y="1648894"/>
            <a:ext cx="288600" cy="288600"/>
          </a:xfrm>
          <a:prstGeom prst="rect">
            <a:avLst/>
          </a:prstGeom>
          <a:noFill/>
          <a:ln>
            <a:noFill/>
          </a:ln>
        </p:spPr>
      </p:sp>
      <p:sp>
        <p:nvSpPr>
          <p:cNvPr id="4641" name="Google Shape;4641;p345"/>
          <p:cNvSpPr/>
          <p:nvPr>
            <p:ph idx="8" type="pic"/>
          </p:nvPr>
        </p:nvSpPr>
        <p:spPr>
          <a:xfrm>
            <a:off x="3388355" y="1648894"/>
            <a:ext cx="288600" cy="288600"/>
          </a:xfrm>
          <a:prstGeom prst="rect">
            <a:avLst/>
          </a:prstGeom>
          <a:noFill/>
          <a:ln>
            <a:noFill/>
          </a:ln>
        </p:spPr>
      </p:sp>
      <p:sp>
        <p:nvSpPr>
          <p:cNvPr id="4642" name="Google Shape;4642;p345"/>
          <p:cNvSpPr/>
          <p:nvPr>
            <p:ph idx="9" type="pic"/>
          </p:nvPr>
        </p:nvSpPr>
        <p:spPr>
          <a:xfrm>
            <a:off x="5466972" y="1648894"/>
            <a:ext cx="288600" cy="288600"/>
          </a:xfrm>
          <a:prstGeom prst="rect">
            <a:avLst/>
          </a:prstGeom>
          <a:noFill/>
          <a:ln>
            <a:noFill/>
          </a:ln>
        </p:spPr>
      </p:sp>
      <p:sp>
        <p:nvSpPr>
          <p:cNvPr id="4643" name="Google Shape;4643;p345"/>
          <p:cNvSpPr/>
          <p:nvPr>
            <p:ph idx="13" type="pic"/>
          </p:nvPr>
        </p:nvSpPr>
        <p:spPr>
          <a:xfrm>
            <a:off x="7538303" y="1648894"/>
            <a:ext cx="288600" cy="288600"/>
          </a:xfrm>
          <a:prstGeom prst="rect">
            <a:avLst/>
          </a:prstGeom>
          <a:noFill/>
          <a:ln>
            <a:noFill/>
          </a:ln>
        </p:spPr>
      </p:sp>
      <p:sp>
        <p:nvSpPr>
          <p:cNvPr id="4644" name="Google Shape;4644;p345"/>
          <p:cNvSpPr txBox="1"/>
          <p:nvPr>
            <p:ph idx="14" type="body"/>
          </p:nvPr>
        </p:nvSpPr>
        <p:spPr>
          <a:xfrm>
            <a:off x="1971322" y="3260312"/>
            <a:ext cx="6160800" cy="9750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15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45" name="Google Shape;4645;p345"/>
          <p:cNvSpPr txBox="1"/>
          <p:nvPr>
            <p:ph idx="15" type="body"/>
          </p:nvPr>
        </p:nvSpPr>
        <p:spPr>
          <a:xfrm>
            <a:off x="578341"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46" name="Google Shape;4646;p345"/>
          <p:cNvSpPr txBox="1"/>
          <p:nvPr>
            <p:ph idx="16" type="body"/>
          </p:nvPr>
        </p:nvSpPr>
        <p:spPr>
          <a:xfrm>
            <a:off x="2660607"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47" name="Google Shape;4647;p345"/>
          <p:cNvSpPr txBox="1"/>
          <p:nvPr>
            <p:ph idx="17" type="body"/>
          </p:nvPr>
        </p:nvSpPr>
        <p:spPr>
          <a:xfrm>
            <a:off x="4737494"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48" name="Google Shape;4648;p345"/>
          <p:cNvSpPr txBox="1"/>
          <p:nvPr>
            <p:ph idx="18" type="body"/>
          </p:nvPr>
        </p:nvSpPr>
        <p:spPr>
          <a:xfrm>
            <a:off x="6808595"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4649" name="Shape 4649"/>
        <p:cNvGrpSpPr/>
        <p:nvPr/>
      </p:nvGrpSpPr>
      <p:grpSpPr>
        <a:xfrm>
          <a:off x="0" y="0"/>
          <a:ext cx="0" cy="0"/>
          <a:chOff x="0" y="0"/>
          <a:chExt cx="0" cy="0"/>
        </a:xfrm>
      </p:grpSpPr>
      <p:sp>
        <p:nvSpPr>
          <p:cNvPr id="4650" name="Google Shape;4650;p34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51" name="Google Shape;4651;p34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652" name="Google Shape;4652;p34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53" name="Google Shape;4653;p34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54" name="Google Shape;4654;p346"/>
          <p:cNvSpPr/>
          <p:nvPr/>
        </p:nvSpPr>
        <p:spPr>
          <a:xfrm>
            <a:off x="281351"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655" name="Google Shape;4655;p346"/>
          <p:cNvSpPr/>
          <p:nvPr/>
        </p:nvSpPr>
        <p:spPr>
          <a:xfrm>
            <a:off x="3222018" y="1510166"/>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656" name="Google Shape;4656;p346"/>
          <p:cNvSpPr/>
          <p:nvPr/>
        </p:nvSpPr>
        <p:spPr>
          <a:xfrm>
            <a:off x="6162686"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657" name="Google Shape;4657;p346"/>
          <p:cNvSpPr/>
          <p:nvPr/>
        </p:nvSpPr>
        <p:spPr>
          <a:xfrm>
            <a:off x="281351"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658" name="Google Shape;4658;p346"/>
          <p:cNvSpPr/>
          <p:nvPr/>
        </p:nvSpPr>
        <p:spPr>
          <a:xfrm>
            <a:off x="6162686"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659" name="Google Shape;4659;p346"/>
          <p:cNvSpPr txBox="1"/>
          <p:nvPr>
            <p:ph idx="2" type="body"/>
          </p:nvPr>
        </p:nvSpPr>
        <p:spPr>
          <a:xfrm>
            <a:off x="857423" y="1936016"/>
            <a:ext cx="19149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60" name="Google Shape;4660;p346"/>
          <p:cNvSpPr txBox="1"/>
          <p:nvPr>
            <p:ph idx="3" type="body"/>
          </p:nvPr>
        </p:nvSpPr>
        <p:spPr>
          <a:xfrm>
            <a:off x="857423" y="1717196"/>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61" name="Google Shape;4661;p346"/>
          <p:cNvSpPr txBox="1"/>
          <p:nvPr>
            <p:ph idx="4" type="body"/>
          </p:nvPr>
        </p:nvSpPr>
        <p:spPr>
          <a:xfrm>
            <a:off x="3798091" y="1936016"/>
            <a:ext cx="19149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62" name="Google Shape;4662;p346"/>
          <p:cNvSpPr txBox="1"/>
          <p:nvPr>
            <p:ph idx="5" type="body"/>
          </p:nvPr>
        </p:nvSpPr>
        <p:spPr>
          <a:xfrm>
            <a:off x="3798091" y="1717196"/>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63" name="Google Shape;4663;p346"/>
          <p:cNvSpPr txBox="1"/>
          <p:nvPr>
            <p:ph idx="6" type="body"/>
          </p:nvPr>
        </p:nvSpPr>
        <p:spPr>
          <a:xfrm>
            <a:off x="6738758" y="1936016"/>
            <a:ext cx="19149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64" name="Google Shape;4664;p346"/>
          <p:cNvSpPr txBox="1"/>
          <p:nvPr>
            <p:ph idx="7" type="body"/>
          </p:nvPr>
        </p:nvSpPr>
        <p:spPr>
          <a:xfrm>
            <a:off x="6738758" y="1717196"/>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65" name="Google Shape;4665;p346"/>
          <p:cNvSpPr/>
          <p:nvPr/>
        </p:nvSpPr>
        <p:spPr>
          <a:xfrm>
            <a:off x="3221534" y="2914430"/>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666" name="Google Shape;4666;p346"/>
          <p:cNvSpPr txBox="1"/>
          <p:nvPr>
            <p:ph idx="8" type="body"/>
          </p:nvPr>
        </p:nvSpPr>
        <p:spPr>
          <a:xfrm>
            <a:off x="3797607" y="3340279"/>
            <a:ext cx="19149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67" name="Google Shape;4667;p346"/>
          <p:cNvSpPr txBox="1"/>
          <p:nvPr>
            <p:ph idx="9" type="body"/>
          </p:nvPr>
        </p:nvSpPr>
        <p:spPr>
          <a:xfrm>
            <a:off x="3797607" y="3121460"/>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68" name="Google Shape;4668;p346"/>
          <p:cNvSpPr txBox="1"/>
          <p:nvPr>
            <p:ph idx="13" type="body"/>
          </p:nvPr>
        </p:nvSpPr>
        <p:spPr>
          <a:xfrm>
            <a:off x="857423" y="3336134"/>
            <a:ext cx="19149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69" name="Google Shape;4669;p346"/>
          <p:cNvSpPr txBox="1"/>
          <p:nvPr>
            <p:ph idx="14" type="body"/>
          </p:nvPr>
        </p:nvSpPr>
        <p:spPr>
          <a:xfrm>
            <a:off x="857423" y="3117314"/>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70" name="Google Shape;4670;p346"/>
          <p:cNvSpPr txBox="1"/>
          <p:nvPr>
            <p:ph idx="15" type="body"/>
          </p:nvPr>
        </p:nvSpPr>
        <p:spPr>
          <a:xfrm>
            <a:off x="6738758" y="3336134"/>
            <a:ext cx="19149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71" name="Google Shape;4671;p346"/>
          <p:cNvSpPr txBox="1"/>
          <p:nvPr>
            <p:ph idx="16" type="body"/>
          </p:nvPr>
        </p:nvSpPr>
        <p:spPr>
          <a:xfrm>
            <a:off x="6738758" y="3117314"/>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72" name="Google Shape;4672;p346"/>
          <p:cNvSpPr/>
          <p:nvPr>
            <p:ph idx="17" type="pic"/>
          </p:nvPr>
        </p:nvSpPr>
        <p:spPr>
          <a:xfrm>
            <a:off x="521087" y="1684189"/>
            <a:ext cx="273900" cy="273900"/>
          </a:xfrm>
          <a:prstGeom prst="rect">
            <a:avLst/>
          </a:prstGeom>
          <a:noFill/>
          <a:ln>
            <a:noFill/>
          </a:ln>
        </p:spPr>
      </p:sp>
      <p:sp>
        <p:nvSpPr>
          <p:cNvPr id="4673" name="Google Shape;4673;p346"/>
          <p:cNvSpPr/>
          <p:nvPr>
            <p:ph idx="18" type="pic"/>
          </p:nvPr>
        </p:nvSpPr>
        <p:spPr>
          <a:xfrm>
            <a:off x="6410816" y="1684189"/>
            <a:ext cx="273900" cy="273900"/>
          </a:xfrm>
          <a:prstGeom prst="rect">
            <a:avLst/>
          </a:prstGeom>
          <a:noFill/>
          <a:ln>
            <a:noFill/>
          </a:ln>
        </p:spPr>
      </p:sp>
      <p:sp>
        <p:nvSpPr>
          <p:cNvPr id="4674" name="Google Shape;4674;p346"/>
          <p:cNvSpPr/>
          <p:nvPr>
            <p:ph idx="19" type="pic"/>
          </p:nvPr>
        </p:nvSpPr>
        <p:spPr>
          <a:xfrm>
            <a:off x="3468899" y="1684189"/>
            <a:ext cx="273900" cy="273900"/>
          </a:xfrm>
          <a:prstGeom prst="rect">
            <a:avLst/>
          </a:prstGeom>
          <a:noFill/>
          <a:ln>
            <a:noFill/>
          </a:ln>
        </p:spPr>
      </p:sp>
      <p:sp>
        <p:nvSpPr>
          <p:cNvPr id="4675" name="Google Shape;4675;p346"/>
          <p:cNvSpPr/>
          <p:nvPr>
            <p:ph idx="20" type="pic"/>
          </p:nvPr>
        </p:nvSpPr>
        <p:spPr>
          <a:xfrm>
            <a:off x="521087" y="3090192"/>
            <a:ext cx="273900" cy="273900"/>
          </a:xfrm>
          <a:prstGeom prst="rect">
            <a:avLst/>
          </a:prstGeom>
          <a:noFill/>
          <a:ln>
            <a:noFill/>
          </a:ln>
        </p:spPr>
      </p:sp>
      <p:sp>
        <p:nvSpPr>
          <p:cNvPr id="4676" name="Google Shape;4676;p346"/>
          <p:cNvSpPr/>
          <p:nvPr>
            <p:ph idx="21" type="pic"/>
          </p:nvPr>
        </p:nvSpPr>
        <p:spPr>
          <a:xfrm>
            <a:off x="6410816" y="3090192"/>
            <a:ext cx="273900" cy="273900"/>
          </a:xfrm>
          <a:prstGeom prst="rect">
            <a:avLst/>
          </a:prstGeom>
          <a:noFill/>
          <a:ln>
            <a:noFill/>
          </a:ln>
        </p:spPr>
      </p:sp>
      <p:sp>
        <p:nvSpPr>
          <p:cNvPr id="4677" name="Google Shape;4677;p346"/>
          <p:cNvSpPr/>
          <p:nvPr>
            <p:ph idx="22" type="pic"/>
          </p:nvPr>
        </p:nvSpPr>
        <p:spPr>
          <a:xfrm>
            <a:off x="3468899" y="3090474"/>
            <a:ext cx="273900" cy="27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4678" name="Shape 4678"/>
        <p:cNvGrpSpPr/>
        <p:nvPr/>
      </p:nvGrpSpPr>
      <p:grpSpPr>
        <a:xfrm>
          <a:off x="0" y="0"/>
          <a:ext cx="0" cy="0"/>
          <a:chOff x="0" y="0"/>
          <a:chExt cx="0" cy="0"/>
        </a:xfrm>
      </p:grpSpPr>
      <p:sp>
        <p:nvSpPr>
          <p:cNvPr id="4679" name="Google Shape;4679;p34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80" name="Google Shape;4680;p347"/>
          <p:cNvSpPr txBox="1"/>
          <p:nvPr>
            <p:ph idx="1" type="body"/>
          </p:nvPr>
        </p:nvSpPr>
        <p:spPr>
          <a:xfrm>
            <a:off x="4572000" y="1895612"/>
            <a:ext cx="2948100" cy="492300"/>
          </a:xfrm>
          <a:prstGeom prst="rect">
            <a:avLst/>
          </a:prstGeom>
          <a:solidFill>
            <a:schemeClr val="accent1"/>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81" name="Google Shape;4681;p347"/>
          <p:cNvSpPr txBox="1"/>
          <p:nvPr>
            <p:ph idx="2" type="body"/>
          </p:nvPr>
        </p:nvSpPr>
        <p:spPr>
          <a:xfrm>
            <a:off x="4572000"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82" name="Google Shape;4682;p347"/>
          <p:cNvSpPr txBox="1"/>
          <p:nvPr>
            <p:ph idx="3" type="body"/>
          </p:nvPr>
        </p:nvSpPr>
        <p:spPr>
          <a:xfrm>
            <a:off x="1221128" y="1895612"/>
            <a:ext cx="2948100" cy="4923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83" name="Google Shape;4683;p347"/>
          <p:cNvSpPr txBox="1"/>
          <p:nvPr>
            <p:ph idx="4" type="body"/>
          </p:nvPr>
        </p:nvSpPr>
        <p:spPr>
          <a:xfrm>
            <a:off x="1221128"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4684" name="Google Shape;4684;p34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685" name="Google Shape;4685;p34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86" name="Google Shape;4686;p347"/>
          <p:cNvSpPr txBox="1"/>
          <p:nvPr>
            <p:ph idx="5"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687" name="Google Shape;4687;p347"/>
          <p:cNvCxnSpPr/>
          <p:nvPr/>
        </p:nvCxnSpPr>
        <p:spPr>
          <a:xfrm>
            <a:off x="1220164" y="3716456"/>
            <a:ext cx="2949000" cy="0"/>
          </a:xfrm>
          <a:prstGeom prst="straightConnector1">
            <a:avLst/>
          </a:prstGeom>
          <a:noFill/>
          <a:ln cap="flat" cmpd="sng" w="38100">
            <a:solidFill>
              <a:schemeClr val="dk2"/>
            </a:solidFill>
            <a:prstDash val="solid"/>
            <a:miter lim="800000"/>
            <a:headEnd len="sm" w="sm" type="none"/>
            <a:tailEnd len="sm" w="sm" type="none"/>
          </a:ln>
        </p:spPr>
      </p:cxnSp>
      <p:cxnSp>
        <p:nvCxnSpPr>
          <p:cNvPr id="4688" name="Google Shape;4688;p347"/>
          <p:cNvCxnSpPr/>
          <p:nvPr/>
        </p:nvCxnSpPr>
        <p:spPr>
          <a:xfrm>
            <a:off x="4572001" y="3716456"/>
            <a:ext cx="2949000"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4689" name="Shape 4689"/>
        <p:cNvGrpSpPr/>
        <p:nvPr/>
      </p:nvGrpSpPr>
      <p:grpSpPr>
        <a:xfrm>
          <a:off x="0" y="0"/>
          <a:ext cx="0" cy="0"/>
          <a:chOff x="0" y="0"/>
          <a:chExt cx="0" cy="0"/>
        </a:xfrm>
      </p:grpSpPr>
      <p:sp>
        <p:nvSpPr>
          <p:cNvPr id="4690" name="Google Shape;4690;p34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91" name="Google Shape;4691;p34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692" name="Google Shape;4692;p34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93" name="Google Shape;4693;p34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94" name="Google Shape;4694;p348"/>
          <p:cNvSpPr/>
          <p:nvPr>
            <p:ph idx="2" type="body"/>
          </p:nvPr>
        </p:nvSpPr>
        <p:spPr>
          <a:xfrm>
            <a:off x="829387" y="1568224"/>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95" name="Google Shape;4695;p348"/>
          <p:cNvSpPr/>
          <p:nvPr>
            <p:ph idx="3" type="body"/>
          </p:nvPr>
        </p:nvSpPr>
        <p:spPr>
          <a:xfrm>
            <a:off x="829387" y="2456860"/>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96" name="Google Shape;4696;p348"/>
          <p:cNvSpPr/>
          <p:nvPr>
            <p:ph idx="4" type="body"/>
          </p:nvPr>
        </p:nvSpPr>
        <p:spPr>
          <a:xfrm>
            <a:off x="829387" y="3372858"/>
            <a:ext cx="1198500" cy="2985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97" name="Google Shape;4697;p348"/>
          <p:cNvSpPr/>
          <p:nvPr>
            <p:ph idx="5" type="body"/>
          </p:nvPr>
        </p:nvSpPr>
        <p:spPr>
          <a:xfrm>
            <a:off x="4838460" y="1568224"/>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98" name="Google Shape;4698;p348"/>
          <p:cNvSpPr/>
          <p:nvPr>
            <p:ph idx="6" type="body"/>
          </p:nvPr>
        </p:nvSpPr>
        <p:spPr>
          <a:xfrm>
            <a:off x="4838460" y="2456860"/>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99" name="Google Shape;4699;p348"/>
          <p:cNvSpPr/>
          <p:nvPr>
            <p:ph idx="7" type="body"/>
          </p:nvPr>
        </p:nvSpPr>
        <p:spPr>
          <a:xfrm>
            <a:off x="4838460" y="3372858"/>
            <a:ext cx="1198500" cy="2985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00" name="Google Shape;4700;p348"/>
          <p:cNvSpPr txBox="1"/>
          <p:nvPr>
            <p:ph idx="8" type="body"/>
          </p:nvPr>
        </p:nvSpPr>
        <p:spPr>
          <a:xfrm>
            <a:off x="2251278" y="1792040"/>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01" name="Google Shape;4701;p348"/>
          <p:cNvSpPr txBox="1"/>
          <p:nvPr>
            <p:ph idx="9" type="body"/>
          </p:nvPr>
        </p:nvSpPr>
        <p:spPr>
          <a:xfrm>
            <a:off x="2250984" y="1568224"/>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02" name="Google Shape;4702;p348"/>
          <p:cNvSpPr txBox="1"/>
          <p:nvPr>
            <p:ph idx="13" type="body"/>
          </p:nvPr>
        </p:nvSpPr>
        <p:spPr>
          <a:xfrm>
            <a:off x="2251278" y="2680676"/>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03" name="Google Shape;4703;p348"/>
          <p:cNvSpPr txBox="1"/>
          <p:nvPr>
            <p:ph idx="14" type="body"/>
          </p:nvPr>
        </p:nvSpPr>
        <p:spPr>
          <a:xfrm>
            <a:off x="2250984" y="2456860"/>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04" name="Google Shape;4704;p348"/>
          <p:cNvSpPr txBox="1"/>
          <p:nvPr>
            <p:ph idx="15" type="body"/>
          </p:nvPr>
        </p:nvSpPr>
        <p:spPr>
          <a:xfrm>
            <a:off x="2251278" y="3596675"/>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05" name="Google Shape;4705;p348"/>
          <p:cNvSpPr txBox="1"/>
          <p:nvPr>
            <p:ph idx="16" type="body"/>
          </p:nvPr>
        </p:nvSpPr>
        <p:spPr>
          <a:xfrm>
            <a:off x="2250984" y="3372858"/>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06" name="Google Shape;4706;p348"/>
          <p:cNvSpPr txBox="1"/>
          <p:nvPr>
            <p:ph idx="17" type="body"/>
          </p:nvPr>
        </p:nvSpPr>
        <p:spPr>
          <a:xfrm>
            <a:off x="6264121" y="1792040"/>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07" name="Google Shape;4707;p348"/>
          <p:cNvSpPr txBox="1"/>
          <p:nvPr>
            <p:ph idx="18" type="body"/>
          </p:nvPr>
        </p:nvSpPr>
        <p:spPr>
          <a:xfrm>
            <a:off x="6263827" y="1568224"/>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08" name="Google Shape;4708;p348"/>
          <p:cNvSpPr txBox="1"/>
          <p:nvPr>
            <p:ph idx="19" type="body"/>
          </p:nvPr>
        </p:nvSpPr>
        <p:spPr>
          <a:xfrm>
            <a:off x="6264121" y="2680676"/>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09" name="Google Shape;4709;p348"/>
          <p:cNvSpPr txBox="1"/>
          <p:nvPr>
            <p:ph idx="20" type="body"/>
          </p:nvPr>
        </p:nvSpPr>
        <p:spPr>
          <a:xfrm>
            <a:off x="6263827" y="2456860"/>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10" name="Google Shape;4710;p348"/>
          <p:cNvSpPr txBox="1"/>
          <p:nvPr>
            <p:ph idx="21" type="body"/>
          </p:nvPr>
        </p:nvSpPr>
        <p:spPr>
          <a:xfrm>
            <a:off x="6264415" y="3596675"/>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11" name="Google Shape;4711;p348"/>
          <p:cNvSpPr txBox="1"/>
          <p:nvPr>
            <p:ph idx="22" type="body"/>
          </p:nvPr>
        </p:nvSpPr>
        <p:spPr>
          <a:xfrm>
            <a:off x="6264121" y="3372858"/>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4712" name="Shape 4712"/>
        <p:cNvGrpSpPr/>
        <p:nvPr/>
      </p:nvGrpSpPr>
      <p:grpSpPr>
        <a:xfrm>
          <a:off x="0" y="0"/>
          <a:ext cx="0" cy="0"/>
          <a:chOff x="0" y="0"/>
          <a:chExt cx="0" cy="0"/>
        </a:xfrm>
      </p:grpSpPr>
      <p:sp>
        <p:nvSpPr>
          <p:cNvPr id="4713" name="Google Shape;4713;p34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14" name="Google Shape;4714;p34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715" name="Google Shape;4715;p34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16" name="Google Shape;4716;p34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4717" name="Google Shape;4717;p349"/>
          <p:cNvGrpSpPr/>
          <p:nvPr/>
        </p:nvGrpSpPr>
        <p:grpSpPr>
          <a:xfrm>
            <a:off x="2482168" y="1709130"/>
            <a:ext cx="830847" cy="841854"/>
            <a:chOff x="407988" y="2288174"/>
            <a:chExt cx="1107796" cy="1122472"/>
          </a:xfrm>
        </p:grpSpPr>
        <p:sp>
          <p:nvSpPr>
            <p:cNvPr id="4718" name="Google Shape;4718;p34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719" name="Google Shape;4719;p34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720" name="Google Shape;4720;p349"/>
          <p:cNvGrpSpPr/>
          <p:nvPr/>
        </p:nvGrpSpPr>
        <p:grpSpPr>
          <a:xfrm>
            <a:off x="316890" y="1705823"/>
            <a:ext cx="830847" cy="841854"/>
            <a:chOff x="4114884" y="2288174"/>
            <a:chExt cx="1107796" cy="1122472"/>
          </a:xfrm>
        </p:grpSpPr>
        <p:sp>
          <p:nvSpPr>
            <p:cNvPr id="4721" name="Google Shape;4721;p34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722" name="Google Shape;4722;p34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723" name="Google Shape;4723;p349"/>
          <p:cNvGrpSpPr/>
          <p:nvPr/>
        </p:nvGrpSpPr>
        <p:grpSpPr>
          <a:xfrm>
            <a:off x="6969475" y="1703228"/>
            <a:ext cx="830847" cy="841854"/>
            <a:chOff x="7676518" y="2293508"/>
            <a:chExt cx="1107796" cy="1122472"/>
          </a:xfrm>
        </p:grpSpPr>
        <p:sp>
          <p:nvSpPr>
            <p:cNvPr id="4724" name="Google Shape;4724;p34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725" name="Google Shape;4725;p34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726" name="Google Shape;4726;p349"/>
          <p:cNvGrpSpPr/>
          <p:nvPr/>
        </p:nvGrpSpPr>
        <p:grpSpPr>
          <a:xfrm>
            <a:off x="2485746" y="2971572"/>
            <a:ext cx="830847" cy="841854"/>
            <a:chOff x="7676518" y="2293508"/>
            <a:chExt cx="1107796" cy="1122472"/>
          </a:xfrm>
        </p:grpSpPr>
        <p:sp>
          <p:nvSpPr>
            <p:cNvPr id="4727" name="Google Shape;4727;p34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728" name="Google Shape;4728;p34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729" name="Google Shape;4729;p349"/>
          <p:cNvGrpSpPr/>
          <p:nvPr/>
        </p:nvGrpSpPr>
        <p:grpSpPr>
          <a:xfrm>
            <a:off x="4734724" y="1709774"/>
            <a:ext cx="830847" cy="841854"/>
            <a:chOff x="407988" y="2288174"/>
            <a:chExt cx="1107796" cy="1122472"/>
          </a:xfrm>
        </p:grpSpPr>
        <p:sp>
          <p:nvSpPr>
            <p:cNvPr id="4730" name="Google Shape;4730;p34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731" name="Google Shape;4731;p34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732" name="Google Shape;4732;p349"/>
          <p:cNvGrpSpPr/>
          <p:nvPr/>
        </p:nvGrpSpPr>
        <p:grpSpPr>
          <a:xfrm>
            <a:off x="321175" y="2975693"/>
            <a:ext cx="830847" cy="841854"/>
            <a:chOff x="4114884" y="2288174"/>
            <a:chExt cx="1107796" cy="1122472"/>
          </a:xfrm>
        </p:grpSpPr>
        <p:sp>
          <p:nvSpPr>
            <p:cNvPr id="4733" name="Google Shape;4733;p34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734" name="Google Shape;4734;p34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4735" name="Google Shape;4735;p349"/>
          <p:cNvGrpSpPr/>
          <p:nvPr/>
        </p:nvGrpSpPr>
        <p:grpSpPr>
          <a:xfrm>
            <a:off x="4731600" y="2975693"/>
            <a:ext cx="830847" cy="841854"/>
            <a:chOff x="7676518" y="2293508"/>
            <a:chExt cx="1107796" cy="1122472"/>
          </a:xfrm>
        </p:grpSpPr>
        <p:sp>
          <p:nvSpPr>
            <p:cNvPr id="4736" name="Google Shape;4736;p34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737" name="Google Shape;4737;p34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4738" name="Google Shape;4738;p349"/>
          <p:cNvSpPr/>
          <p:nvPr>
            <p:ph idx="2" type="pic"/>
          </p:nvPr>
        </p:nvSpPr>
        <p:spPr>
          <a:xfrm>
            <a:off x="614086" y="1988654"/>
            <a:ext cx="273900" cy="273900"/>
          </a:xfrm>
          <a:prstGeom prst="rect">
            <a:avLst/>
          </a:prstGeom>
          <a:noFill/>
          <a:ln>
            <a:noFill/>
          </a:ln>
        </p:spPr>
      </p:sp>
      <p:sp>
        <p:nvSpPr>
          <p:cNvPr id="4739" name="Google Shape;4739;p349"/>
          <p:cNvSpPr/>
          <p:nvPr>
            <p:ph idx="3" type="pic"/>
          </p:nvPr>
        </p:nvSpPr>
        <p:spPr>
          <a:xfrm>
            <a:off x="601502" y="3255920"/>
            <a:ext cx="273900" cy="273900"/>
          </a:xfrm>
          <a:prstGeom prst="rect">
            <a:avLst/>
          </a:prstGeom>
          <a:noFill/>
          <a:ln>
            <a:noFill/>
          </a:ln>
        </p:spPr>
      </p:sp>
      <p:sp>
        <p:nvSpPr>
          <p:cNvPr id="4740" name="Google Shape;4740;p349"/>
          <p:cNvSpPr/>
          <p:nvPr>
            <p:ph idx="4" type="pic"/>
          </p:nvPr>
        </p:nvSpPr>
        <p:spPr>
          <a:xfrm>
            <a:off x="2783897" y="3255920"/>
            <a:ext cx="273900" cy="273900"/>
          </a:xfrm>
          <a:prstGeom prst="rect">
            <a:avLst/>
          </a:prstGeom>
          <a:noFill/>
          <a:ln>
            <a:noFill/>
          </a:ln>
        </p:spPr>
      </p:sp>
      <p:sp>
        <p:nvSpPr>
          <p:cNvPr id="4741" name="Google Shape;4741;p349"/>
          <p:cNvSpPr/>
          <p:nvPr>
            <p:ph idx="5" type="pic"/>
          </p:nvPr>
        </p:nvSpPr>
        <p:spPr>
          <a:xfrm>
            <a:off x="2783897" y="1982753"/>
            <a:ext cx="273900" cy="273900"/>
          </a:xfrm>
          <a:prstGeom prst="rect">
            <a:avLst/>
          </a:prstGeom>
          <a:noFill/>
          <a:ln>
            <a:noFill/>
          </a:ln>
        </p:spPr>
      </p:sp>
      <p:sp>
        <p:nvSpPr>
          <p:cNvPr id="4742" name="Google Shape;4742;p349"/>
          <p:cNvSpPr/>
          <p:nvPr>
            <p:ph idx="6" type="pic"/>
          </p:nvPr>
        </p:nvSpPr>
        <p:spPr>
          <a:xfrm>
            <a:off x="5019405" y="1982753"/>
            <a:ext cx="273900" cy="273900"/>
          </a:xfrm>
          <a:prstGeom prst="rect">
            <a:avLst/>
          </a:prstGeom>
          <a:noFill/>
          <a:ln>
            <a:noFill/>
          </a:ln>
        </p:spPr>
      </p:sp>
      <p:sp>
        <p:nvSpPr>
          <p:cNvPr id="4743" name="Google Shape;4743;p349"/>
          <p:cNvSpPr/>
          <p:nvPr>
            <p:ph idx="7" type="pic"/>
          </p:nvPr>
        </p:nvSpPr>
        <p:spPr>
          <a:xfrm>
            <a:off x="5016177" y="3238991"/>
            <a:ext cx="273900" cy="273900"/>
          </a:xfrm>
          <a:prstGeom prst="rect">
            <a:avLst/>
          </a:prstGeom>
          <a:noFill/>
          <a:ln>
            <a:noFill/>
          </a:ln>
        </p:spPr>
      </p:sp>
      <p:sp>
        <p:nvSpPr>
          <p:cNvPr id="4744" name="Google Shape;4744;p349"/>
          <p:cNvSpPr/>
          <p:nvPr>
            <p:ph idx="8" type="pic"/>
          </p:nvPr>
        </p:nvSpPr>
        <p:spPr>
          <a:xfrm>
            <a:off x="7254052" y="1982753"/>
            <a:ext cx="273900" cy="273900"/>
          </a:xfrm>
          <a:prstGeom prst="rect">
            <a:avLst/>
          </a:prstGeom>
          <a:noFill/>
          <a:ln>
            <a:noFill/>
          </a:ln>
        </p:spPr>
      </p:sp>
      <p:sp>
        <p:nvSpPr>
          <p:cNvPr id="4745" name="Google Shape;4745;p349"/>
          <p:cNvSpPr txBox="1"/>
          <p:nvPr>
            <p:ph idx="9" type="body"/>
          </p:nvPr>
        </p:nvSpPr>
        <p:spPr>
          <a:xfrm>
            <a:off x="1223211"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46" name="Google Shape;4746;p349"/>
          <p:cNvSpPr txBox="1"/>
          <p:nvPr>
            <p:ph idx="13" type="body"/>
          </p:nvPr>
        </p:nvSpPr>
        <p:spPr>
          <a:xfrm>
            <a:off x="3395396"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47" name="Google Shape;4747;p349"/>
          <p:cNvSpPr txBox="1"/>
          <p:nvPr>
            <p:ph idx="14" type="body"/>
          </p:nvPr>
        </p:nvSpPr>
        <p:spPr>
          <a:xfrm>
            <a:off x="5659391"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48" name="Google Shape;4748;p349"/>
          <p:cNvSpPr txBox="1"/>
          <p:nvPr>
            <p:ph idx="15" type="body"/>
          </p:nvPr>
        </p:nvSpPr>
        <p:spPr>
          <a:xfrm>
            <a:off x="7890347" y="1703229"/>
            <a:ext cx="9483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49" name="Google Shape;4749;p349"/>
          <p:cNvSpPr txBox="1"/>
          <p:nvPr>
            <p:ph idx="16" type="body"/>
          </p:nvPr>
        </p:nvSpPr>
        <p:spPr>
          <a:xfrm>
            <a:off x="1227441"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50" name="Google Shape;4750;p349"/>
          <p:cNvSpPr txBox="1"/>
          <p:nvPr>
            <p:ph idx="17" type="body"/>
          </p:nvPr>
        </p:nvSpPr>
        <p:spPr>
          <a:xfrm>
            <a:off x="3395396"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51" name="Google Shape;4751;p349"/>
          <p:cNvSpPr txBox="1"/>
          <p:nvPr>
            <p:ph idx="18" type="body"/>
          </p:nvPr>
        </p:nvSpPr>
        <p:spPr>
          <a:xfrm>
            <a:off x="5659391"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4752" name="Shape 4752"/>
        <p:cNvGrpSpPr/>
        <p:nvPr/>
      </p:nvGrpSpPr>
      <p:grpSpPr>
        <a:xfrm>
          <a:off x="0" y="0"/>
          <a:ext cx="0" cy="0"/>
          <a:chOff x="0" y="0"/>
          <a:chExt cx="0" cy="0"/>
        </a:xfrm>
      </p:grpSpPr>
      <p:sp>
        <p:nvSpPr>
          <p:cNvPr id="4753" name="Google Shape;4753;p350"/>
          <p:cNvSpPr txBox="1"/>
          <p:nvPr>
            <p:ph idx="1" type="body"/>
          </p:nvPr>
        </p:nvSpPr>
        <p:spPr>
          <a:xfrm>
            <a:off x="972483"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54" name="Google Shape;4754;p350"/>
          <p:cNvSpPr txBox="1"/>
          <p:nvPr>
            <p:ph idx="2" type="body"/>
          </p:nvPr>
        </p:nvSpPr>
        <p:spPr>
          <a:xfrm>
            <a:off x="973017"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55" name="Google Shape;4755;p350"/>
          <p:cNvSpPr txBox="1"/>
          <p:nvPr>
            <p:ph idx="3" type="body"/>
          </p:nvPr>
        </p:nvSpPr>
        <p:spPr>
          <a:xfrm>
            <a:off x="3486978"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56" name="Google Shape;4756;p350"/>
          <p:cNvSpPr txBox="1"/>
          <p:nvPr>
            <p:ph idx="4" type="body"/>
          </p:nvPr>
        </p:nvSpPr>
        <p:spPr>
          <a:xfrm>
            <a:off x="3487512"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57" name="Google Shape;4757;p350"/>
          <p:cNvSpPr txBox="1"/>
          <p:nvPr>
            <p:ph idx="5" type="body"/>
          </p:nvPr>
        </p:nvSpPr>
        <p:spPr>
          <a:xfrm>
            <a:off x="5994169"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58" name="Google Shape;4758;p350"/>
          <p:cNvSpPr txBox="1"/>
          <p:nvPr>
            <p:ph idx="6" type="body"/>
          </p:nvPr>
        </p:nvSpPr>
        <p:spPr>
          <a:xfrm>
            <a:off x="5994703"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59" name="Google Shape;4759;p35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60" name="Google Shape;4760;p35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761" name="Google Shape;4761;p35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62" name="Google Shape;4762;p350"/>
          <p:cNvSpPr txBox="1"/>
          <p:nvPr>
            <p:ph idx="7"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63" name="Google Shape;4763;p350"/>
          <p:cNvSpPr/>
          <p:nvPr/>
        </p:nvSpPr>
        <p:spPr>
          <a:xfrm rot="-2700000">
            <a:off x="1536512"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764" name="Google Shape;4764;p350"/>
          <p:cNvSpPr/>
          <p:nvPr/>
        </p:nvSpPr>
        <p:spPr>
          <a:xfrm rot="-2700000">
            <a:off x="4055557"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765" name="Google Shape;4765;p350"/>
          <p:cNvSpPr/>
          <p:nvPr/>
        </p:nvSpPr>
        <p:spPr>
          <a:xfrm rot="-2700000">
            <a:off x="6602422" y="1648527"/>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766" name="Google Shape;4766;p350"/>
          <p:cNvSpPr/>
          <p:nvPr>
            <p:ph idx="8" type="pic"/>
          </p:nvPr>
        </p:nvSpPr>
        <p:spPr>
          <a:xfrm>
            <a:off x="1822424" y="1939329"/>
            <a:ext cx="513900" cy="513900"/>
          </a:xfrm>
          <a:prstGeom prst="rect">
            <a:avLst/>
          </a:prstGeom>
          <a:noFill/>
          <a:ln>
            <a:noFill/>
          </a:ln>
        </p:spPr>
      </p:sp>
      <p:sp>
        <p:nvSpPr>
          <p:cNvPr id="4767" name="Google Shape;4767;p350"/>
          <p:cNvSpPr/>
          <p:nvPr>
            <p:ph idx="9" type="pic"/>
          </p:nvPr>
        </p:nvSpPr>
        <p:spPr>
          <a:xfrm>
            <a:off x="4341470" y="1939329"/>
            <a:ext cx="513900" cy="513900"/>
          </a:xfrm>
          <a:prstGeom prst="rect">
            <a:avLst/>
          </a:prstGeom>
          <a:noFill/>
          <a:ln>
            <a:noFill/>
          </a:ln>
        </p:spPr>
      </p:sp>
      <p:sp>
        <p:nvSpPr>
          <p:cNvPr id="4768" name="Google Shape;4768;p350"/>
          <p:cNvSpPr/>
          <p:nvPr>
            <p:ph idx="13" type="pic"/>
          </p:nvPr>
        </p:nvSpPr>
        <p:spPr>
          <a:xfrm>
            <a:off x="6888333" y="1939329"/>
            <a:ext cx="513900" cy="51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4769" name="Shape 4769"/>
        <p:cNvGrpSpPr/>
        <p:nvPr/>
      </p:nvGrpSpPr>
      <p:grpSpPr>
        <a:xfrm>
          <a:off x="0" y="0"/>
          <a:ext cx="0" cy="0"/>
          <a:chOff x="0" y="0"/>
          <a:chExt cx="0" cy="0"/>
        </a:xfrm>
      </p:grpSpPr>
      <p:sp>
        <p:nvSpPr>
          <p:cNvPr id="4770" name="Google Shape;4770;p35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71" name="Google Shape;4771;p35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772" name="Google Shape;4772;p35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773" name="Google Shape;4773;p35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74" name="Google Shape;4774;p351"/>
          <p:cNvSpPr/>
          <p:nvPr/>
        </p:nvSpPr>
        <p:spPr>
          <a:xfrm>
            <a:off x="635590" y="1451260"/>
            <a:ext cx="25407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75" name="Google Shape;4775;p351"/>
          <p:cNvSpPr/>
          <p:nvPr/>
        </p:nvSpPr>
        <p:spPr>
          <a:xfrm>
            <a:off x="635590" y="2965735"/>
            <a:ext cx="25407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76" name="Google Shape;4776;p351"/>
          <p:cNvSpPr/>
          <p:nvPr/>
        </p:nvSpPr>
        <p:spPr>
          <a:xfrm>
            <a:off x="3396601" y="1451260"/>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77" name="Google Shape;4777;p351"/>
          <p:cNvSpPr/>
          <p:nvPr/>
        </p:nvSpPr>
        <p:spPr>
          <a:xfrm>
            <a:off x="3396602" y="2965735"/>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78" name="Google Shape;4778;p351"/>
          <p:cNvSpPr/>
          <p:nvPr/>
        </p:nvSpPr>
        <p:spPr>
          <a:xfrm>
            <a:off x="5967853" y="1451260"/>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79" name="Google Shape;4779;p351"/>
          <p:cNvSpPr/>
          <p:nvPr/>
        </p:nvSpPr>
        <p:spPr>
          <a:xfrm>
            <a:off x="5967853" y="2965735"/>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80" name="Google Shape;4780;p351"/>
          <p:cNvSpPr/>
          <p:nvPr>
            <p:ph idx="2" type="pic"/>
          </p:nvPr>
        </p:nvSpPr>
        <p:spPr>
          <a:xfrm>
            <a:off x="901884" y="1584591"/>
            <a:ext cx="2007900" cy="1005000"/>
          </a:xfrm>
          <a:prstGeom prst="rect">
            <a:avLst/>
          </a:prstGeom>
          <a:noFill/>
          <a:ln>
            <a:noFill/>
          </a:ln>
        </p:spPr>
      </p:sp>
      <p:sp>
        <p:nvSpPr>
          <p:cNvPr id="4781" name="Google Shape;4781;p351"/>
          <p:cNvSpPr/>
          <p:nvPr>
            <p:ph idx="3" type="pic"/>
          </p:nvPr>
        </p:nvSpPr>
        <p:spPr>
          <a:xfrm>
            <a:off x="3568016" y="1584591"/>
            <a:ext cx="2007900" cy="1005000"/>
          </a:xfrm>
          <a:prstGeom prst="rect">
            <a:avLst/>
          </a:prstGeom>
          <a:noFill/>
          <a:ln>
            <a:noFill/>
          </a:ln>
        </p:spPr>
      </p:sp>
      <p:sp>
        <p:nvSpPr>
          <p:cNvPr id="4782" name="Google Shape;4782;p351"/>
          <p:cNvSpPr/>
          <p:nvPr>
            <p:ph idx="4" type="pic"/>
          </p:nvPr>
        </p:nvSpPr>
        <p:spPr>
          <a:xfrm>
            <a:off x="6269199" y="1584591"/>
            <a:ext cx="2007900" cy="1005000"/>
          </a:xfrm>
          <a:prstGeom prst="rect">
            <a:avLst/>
          </a:prstGeom>
          <a:noFill/>
          <a:ln>
            <a:noFill/>
          </a:ln>
        </p:spPr>
      </p:sp>
      <p:sp>
        <p:nvSpPr>
          <p:cNvPr id="4783" name="Google Shape;4783;p351"/>
          <p:cNvSpPr/>
          <p:nvPr>
            <p:ph idx="5" type="pic"/>
          </p:nvPr>
        </p:nvSpPr>
        <p:spPr>
          <a:xfrm>
            <a:off x="901884" y="3090524"/>
            <a:ext cx="2007900" cy="1005000"/>
          </a:xfrm>
          <a:prstGeom prst="rect">
            <a:avLst/>
          </a:prstGeom>
          <a:noFill/>
          <a:ln>
            <a:noFill/>
          </a:ln>
        </p:spPr>
      </p:sp>
      <p:sp>
        <p:nvSpPr>
          <p:cNvPr id="4784" name="Google Shape;4784;p351"/>
          <p:cNvSpPr/>
          <p:nvPr>
            <p:ph idx="6" type="pic"/>
          </p:nvPr>
        </p:nvSpPr>
        <p:spPr>
          <a:xfrm>
            <a:off x="3568016" y="3090524"/>
            <a:ext cx="2007900" cy="1005000"/>
          </a:xfrm>
          <a:prstGeom prst="rect">
            <a:avLst/>
          </a:prstGeom>
          <a:noFill/>
          <a:ln>
            <a:noFill/>
          </a:ln>
        </p:spPr>
      </p:sp>
      <p:sp>
        <p:nvSpPr>
          <p:cNvPr id="4785" name="Google Shape;4785;p351"/>
          <p:cNvSpPr/>
          <p:nvPr>
            <p:ph idx="7" type="pic"/>
          </p:nvPr>
        </p:nvSpPr>
        <p:spPr>
          <a:xfrm>
            <a:off x="6269199" y="3090524"/>
            <a:ext cx="2007900" cy="10050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4786" name="Shape 4786"/>
        <p:cNvGrpSpPr/>
        <p:nvPr/>
      </p:nvGrpSpPr>
      <p:grpSpPr>
        <a:xfrm>
          <a:off x="0" y="0"/>
          <a:ext cx="0" cy="0"/>
          <a:chOff x="0" y="0"/>
          <a:chExt cx="0" cy="0"/>
        </a:xfrm>
      </p:grpSpPr>
      <p:sp>
        <p:nvSpPr>
          <p:cNvPr id="4787" name="Google Shape;4787;p35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88" name="Google Shape;4788;p35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89" name="Google Shape;4789;p352"/>
          <p:cNvSpPr/>
          <p:nvPr>
            <p:ph idx="2" type="dgm"/>
          </p:nvPr>
        </p:nvSpPr>
        <p:spPr>
          <a:xfrm>
            <a:off x="4664869" y="1386893"/>
            <a:ext cx="4173000" cy="2807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400"/>
              <a:buFont typeface="Arial"/>
              <a:buNone/>
              <a:defRPr b="0" i="0" sz="14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790" name="Google Shape;4790;p352"/>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4791" name="Shape 4791"/>
        <p:cNvGrpSpPr/>
        <p:nvPr/>
      </p:nvGrpSpPr>
      <p:grpSpPr>
        <a:xfrm>
          <a:off x="0" y="0"/>
          <a:ext cx="0" cy="0"/>
          <a:chOff x="0" y="0"/>
          <a:chExt cx="0" cy="0"/>
        </a:xfrm>
      </p:grpSpPr>
      <p:sp>
        <p:nvSpPr>
          <p:cNvPr id="4792" name="Google Shape;4792;p35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93" name="Google Shape;4793;p35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794" name="Google Shape;4794;p35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95" name="Google Shape;4795;p35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96" name="Google Shape;4796;p353"/>
          <p:cNvSpPr/>
          <p:nvPr/>
        </p:nvSpPr>
        <p:spPr>
          <a:xfrm>
            <a:off x="305991" y="1328426"/>
            <a:ext cx="2871300" cy="2871300"/>
          </a:xfrm>
          <a:prstGeom prst="ellipse">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4797" name="Google Shape;4797;p353"/>
          <p:cNvSpPr/>
          <p:nvPr/>
        </p:nvSpPr>
        <p:spPr>
          <a:xfrm>
            <a:off x="579605" y="1875656"/>
            <a:ext cx="2324100" cy="2324100"/>
          </a:xfrm>
          <a:prstGeom prst="ellipse">
            <a:avLst/>
          </a:prstGeom>
          <a:solidFill>
            <a:srgbClr val="F7A747"/>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4798" name="Google Shape;4798;p353"/>
          <p:cNvSpPr/>
          <p:nvPr/>
        </p:nvSpPr>
        <p:spPr>
          <a:xfrm>
            <a:off x="893741" y="2503926"/>
            <a:ext cx="1695900" cy="1695900"/>
          </a:xfrm>
          <a:prstGeom prst="ellipse">
            <a:avLst/>
          </a:prstGeom>
          <a:solidFill>
            <a:srgbClr val="F9B96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4799" name="Google Shape;4799;p353"/>
          <p:cNvSpPr/>
          <p:nvPr/>
        </p:nvSpPr>
        <p:spPr>
          <a:xfrm>
            <a:off x="1231547" y="3179537"/>
            <a:ext cx="1020000" cy="1020000"/>
          </a:xfrm>
          <a:prstGeom prst="ellipse">
            <a:avLst/>
          </a:prstGeom>
          <a:solidFill>
            <a:srgbClr val="FBD09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cxnSp>
        <p:nvCxnSpPr>
          <p:cNvPr id="4800" name="Google Shape;4800;p353"/>
          <p:cNvCxnSpPr/>
          <p:nvPr/>
        </p:nvCxnSpPr>
        <p:spPr>
          <a:xfrm>
            <a:off x="1734042" y="1724838"/>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4801" name="Google Shape;4801;p353"/>
          <p:cNvCxnSpPr/>
          <p:nvPr/>
        </p:nvCxnSpPr>
        <p:spPr>
          <a:xfrm>
            <a:off x="1734042" y="2386639"/>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4802" name="Google Shape;4802;p353"/>
          <p:cNvCxnSpPr/>
          <p:nvPr/>
        </p:nvCxnSpPr>
        <p:spPr>
          <a:xfrm>
            <a:off x="1734042" y="3048440"/>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4803" name="Google Shape;4803;p353"/>
          <p:cNvCxnSpPr/>
          <p:nvPr/>
        </p:nvCxnSpPr>
        <p:spPr>
          <a:xfrm>
            <a:off x="1734042" y="3826383"/>
            <a:ext cx="4067100" cy="12600"/>
          </a:xfrm>
          <a:prstGeom prst="straightConnector1">
            <a:avLst/>
          </a:prstGeom>
          <a:noFill/>
          <a:ln cap="flat" cmpd="sng" w="12700">
            <a:solidFill>
              <a:srgbClr val="DDE6EF"/>
            </a:solidFill>
            <a:prstDash val="solid"/>
            <a:round/>
            <a:headEnd len="lg" w="lg" type="oval"/>
            <a:tailEnd len="sm" w="sm" type="none"/>
          </a:ln>
        </p:spPr>
      </p:cxnSp>
      <p:sp>
        <p:nvSpPr>
          <p:cNvPr id="4804" name="Google Shape;4804;p353"/>
          <p:cNvSpPr txBox="1"/>
          <p:nvPr>
            <p:ph idx="2" type="body"/>
          </p:nvPr>
        </p:nvSpPr>
        <p:spPr>
          <a:xfrm>
            <a:off x="4659083" y="1476442"/>
            <a:ext cx="19152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05" name="Google Shape;4805;p353"/>
          <p:cNvSpPr txBox="1"/>
          <p:nvPr>
            <p:ph idx="3" type="body"/>
          </p:nvPr>
        </p:nvSpPr>
        <p:spPr>
          <a:xfrm>
            <a:off x="4659572" y="1712119"/>
            <a:ext cx="30891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06" name="Google Shape;4806;p353"/>
          <p:cNvSpPr txBox="1"/>
          <p:nvPr>
            <p:ph idx="4" type="body"/>
          </p:nvPr>
        </p:nvSpPr>
        <p:spPr>
          <a:xfrm>
            <a:off x="4659083" y="2145154"/>
            <a:ext cx="19152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07" name="Google Shape;4807;p353"/>
          <p:cNvSpPr txBox="1"/>
          <p:nvPr>
            <p:ph idx="5" type="body"/>
          </p:nvPr>
        </p:nvSpPr>
        <p:spPr>
          <a:xfrm>
            <a:off x="4659572" y="2380831"/>
            <a:ext cx="30891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08" name="Google Shape;4808;p353"/>
          <p:cNvSpPr txBox="1"/>
          <p:nvPr>
            <p:ph idx="6" type="body"/>
          </p:nvPr>
        </p:nvSpPr>
        <p:spPr>
          <a:xfrm>
            <a:off x="4659083" y="2825231"/>
            <a:ext cx="19152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09" name="Google Shape;4809;p353"/>
          <p:cNvSpPr txBox="1"/>
          <p:nvPr>
            <p:ph idx="7" type="body"/>
          </p:nvPr>
        </p:nvSpPr>
        <p:spPr>
          <a:xfrm>
            <a:off x="4659572" y="3060908"/>
            <a:ext cx="30891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10" name="Google Shape;4810;p353"/>
          <p:cNvSpPr txBox="1"/>
          <p:nvPr>
            <p:ph idx="8" type="body"/>
          </p:nvPr>
        </p:nvSpPr>
        <p:spPr>
          <a:xfrm>
            <a:off x="4659083" y="3563018"/>
            <a:ext cx="19152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11" name="Google Shape;4811;p353"/>
          <p:cNvSpPr txBox="1"/>
          <p:nvPr>
            <p:ph idx="9" type="body"/>
          </p:nvPr>
        </p:nvSpPr>
        <p:spPr>
          <a:xfrm>
            <a:off x="4647027" y="3798695"/>
            <a:ext cx="30891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12" name="Google Shape;4812;p353"/>
          <p:cNvSpPr txBox="1"/>
          <p:nvPr>
            <p:ph idx="13" type="body"/>
          </p:nvPr>
        </p:nvSpPr>
        <p:spPr>
          <a:xfrm>
            <a:off x="4147095" y="1434892"/>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13" name="Google Shape;4813;p353"/>
          <p:cNvSpPr txBox="1"/>
          <p:nvPr>
            <p:ph idx="14" type="body"/>
          </p:nvPr>
        </p:nvSpPr>
        <p:spPr>
          <a:xfrm>
            <a:off x="4147095" y="2103152"/>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14" name="Google Shape;4814;p353"/>
          <p:cNvSpPr txBox="1"/>
          <p:nvPr>
            <p:ph idx="15" type="body"/>
          </p:nvPr>
        </p:nvSpPr>
        <p:spPr>
          <a:xfrm>
            <a:off x="4147095" y="2781260"/>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15" name="Google Shape;4815;p353"/>
          <p:cNvSpPr txBox="1"/>
          <p:nvPr>
            <p:ph idx="16" type="body"/>
          </p:nvPr>
        </p:nvSpPr>
        <p:spPr>
          <a:xfrm>
            <a:off x="4147095" y="3528371"/>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4816" name="Shape 4816"/>
        <p:cNvGrpSpPr/>
        <p:nvPr/>
      </p:nvGrpSpPr>
      <p:grpSpPr>
        <a:xfrm>
          <a:off x="0" y="0"/>
          <a:ext cx="0" cy="0"/>
          <a:chOff x="0" y="0"/>
          <a:chExt cx="0" cy="0"/>
        </a:xfrm>
      </p:grpSpPr>
      <p:sp>
        <p:nvSpPr>
          <p:cNvPr id="4817" name="Google Shape;4817;p35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18" name="Google Shape;4818;p35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819" name="Google Shape;4819;p35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820" name="Google Shape;4820;p35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21" name="Google Shape;4821;p354"/>
          <p:cNvSpPr/>
          <p:nvPr>
            <p:ph idx="2" type="chart"/>
          </p:nvPr>
        </p:nvSpPr>
        <p:spPr>
          <a:xfrm>
            <a:off x="4664869" y="1386893"/>
            <a:ext cx="4173000" cy="28080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822" name="Google Shape;4822;p354"/>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486" name="Shape 486"/>
        <p:cNvGrpSpPr/>
        <p:nvPr/>
      </p:nvGrpSpPr>
      <p:grpSpPr>
        <a:xfrm>
          <a:off x="0" y="0"/>
          <a:ext cx="0" cy="0"/>
          <a:chOff x="0" y="0"/>
          <a:chExt cx="0" cy="0"/>
        </a:xfrm>
      </p:grpSpPr>
      <p:sp>
        <p:nvSpPr>
          <p:cNvPr id="487" name="Google Shape;487;p3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8" name="Google Shape;488;p3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89" name="Google Shape;489;p3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90" name="Google Shape;490;p3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1" name="Google Shape;491;p36"/>
          <p:cNvSpPr/>
          <p:nvPr/>
        </p:nvSpPr>
        <p:spPr>
          <a:xfrm>
            <a:off x="281351"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2" name="Google Shape;492;p36"/>
          <p:cNvSpPr/>
          <p:nvPr/>
        </p:nvSpPr>
        <p:spPr>
          <a:xfrm>
            <a:off x="3222018" y="1510166"/>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3" name="Google Shape;493;p36"/>
          <p:cNvSpPr/>
          <p:nvPr/>
        </p:nvSpPr>
        <p:spPr>
          <a:xfrm>
            <a:off x="6162686"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4" name="Google Shape;494;p36"/>
          <p:cNvSpPr/>
          <p:nvPr/>
        </p:nvSpPr>
        <p:spPr>
          <a:xfrm>
            <a:off x="281351"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5" name="Google Shape;495;p36"/>
          <p:cNvSpPr/>
          <p:nvPr/>
        </p:nvSpPr>
        <p:spPr>
          <a:xfrm>
            <a:off x="6162686"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6" name="Google Shape;496;p36"/>
          <p:cNvSpPr txBox="1"/>
          <p:nvPr>
            <p:ph idx="2" type="body"/>
          </p:nvPr>
        </p:nvSpPr>
        <p:spPr>
          <a:xfrm>
            <a:off x="857423" y="1936016"/>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7" name="Google Shape;497;p36"/>
          <p:cNvSpPr txBox="1"/>
          <p:nvPr>
            <p:ph idx="3" type="body"/>
          </p:nvPr>
        </p:nvSpPr>
        <p:spPr>
          <a:xfrm>
            <a:off x="857423" y="1717196"/>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8" name="Google Shape;498;p36"/>
          <p:cNvSpPr txBox="1"/>
          <p:nvPr>
            <p:ph idx="4" type="body"/>
          </p:nvPr>
        </p:nvSpPr>
        <p:spPr>
          <a:xfrm>
            <a:off x="3798091" y="1936016"/>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9" name="Google Shape;499;p36"/>
          <p:cNvSpPr txBox="1"/>
          <p:nvPr>
            <p:ph idx="5" type="body"/>
          </p:nvPr>
        </p:nvSpPr>
        <p:spPr>
          <a:xfrm>
            <a:off x="3798091" y="1717196"/>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0" name="Google Shape;500;p36"/>
          <p:cNvSpPr txBox="1"/>
          <p:nvPr>
            <p:ph idx="6" type="body"/>
          </p:nvPr>
        </p:nvSpPr>
        <p:spPr>
          <a:xfrm>
            <a:off x="6738758" y="1936016"/>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1" name="Google Shape;501;p36"/>
          <p:cNvSpPr txBox="1"/>
          <p:nvPr>
            <p:ph idx="7" type="body"/>
          </p:nvPr>
        </p:nvSpPr>
        <p:spPr>
          <a:xfrm>
            <a:off x="6738758" y="1717196"/>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2" name="Google Shape;502;p36"/>
          <p:cNvSpPr/>
          <p:nvPr/>
        </p:nvSpPr>
        <p:spPr>
          <a:xfrm>
            <a:off x="3221534" y="2914430"/>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03" name="Google Shape;503;p36"/>
          <p:cNvSpPr txBox="1"/>
          <p:nvPr>
            <p:ph idx="8" type="body"/>
          </p:nvPr>
        </p:nvSpPr>
        <p:spPr>
          <a:xfrm>
            <a:off x="3797607" y="3340279"/>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4" name="Google Shape;504;p36"/>
          <p:cNvSpPr txBox="1"/>
          <p:nvPr>
            <p:ph idx="9" type="body"/>
          </p:nvPr>
        </p:nvSpPr>
        <p:spPr>
          <a:xfrm>
            <a:off x="3797607" y="3121460"/>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5" name="Google Shape;505;p36"/>
          <p:cNvSpPr txBox="1"/>
          <p:nvPr>
            <p:ph idx="13" type="body"/>
          </p:nvPr>
        </p:nvSpPr>
        <p:spPr>
          <a:xfrm>
            <a:off x="857423" y="3336134"/>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6" name="Google Shape;506;p36"/>
          <p:cNvSpPr txBox="1"/>
          <p:nvPr>
            <p:ph idx="14" type="body"/>
          </p:nvPr>
        </p:nvSpPr>
        <p:spPr>
          <a:xfrm>
            <a:off x="857423" y="3117314"/>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7" name="Google Shape;507;p36"/>
          <p:cNvSpPr txBox="1"/>
          <p:nvPr>
            <p:ph idx="15" type="body"/>
          </p:nvPr>
        </p:nvSpPr>
        <p:spPr>
          <a:xfrm>
            <a:off x="6738758" y="3336134"/>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8" name="Google Shape;508;p36"/>
          <p:cNvSpPr txBox="1"/>
          <p:nvPr>
            <p:ph idx="16" type="body"/>
          </p:nvPr>
        </p:nvSpPr>
        <p:spPr>
          <a:xfrm>
            <a:off x="6738758" y="3117314"/>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9" name="Google Shape;509;p36"/>
          <p:cNvSpPr/>
          <p:nvPr>
            <p:ph idx="17" type="pic"/>
          </p:nvPr>
        </p:nvSpPr>
        <p:spPr>
          <a:xfrm>
            <a:off x="521087" y="1684189"/>
            <a:ext cx="273900" cy="273900"/>
          </a:xfrm>
          <a:prstGeom prst="rect">
            <a:avLst/>
          </a:prstGeom>
          <a:noFill/>
          <a:ln>
            <a:noFill/>
          </a:ln>
        </p:spPr>
      </p:sp>
      <p:sp>
        <p:nvSpPr>
          <p:cNvPr id="510" name="Google Shape;510;p36"/>
          <p:cNvSpPr/>
          <p:nvPr>
            <p:ph idx="18" type="pic"/>
          </p:nvPr>
        </p:nvSpPr>
        <p:spPr>
          <a:xfrm>
            <a:off x="6410816" y="1684189"/>
            <a:ext cx="273900" cy="273900"/>
          </a:xfrm>
          <a:prstGeom prst="rect">
            <a:avLst/>
          </a:prstGeom>
          <a:noFill/>
          <a:ln>
            <a:noFill/>
          </a:ln>
        </p:spPr>
      </p:sp>
      <p:sp>
        <p:nvSpPr>
          <p:cNvPr id="511" name="Google Shape;511;p36"/>
          <p:cNvSpPr/>
          <p:nvPr>
            <p:ph idx="19" type="pic"/>
          </p:nvPr>
        </p:nvSpPr>
        <p:spPr>
          <a:xfrm>
            <a:off x="3468899" y="1684189"/>
            <a:ext cx="273900" cy="273900"/>
          </a:xfrm>
          <a:prstGeom prst="rect">
            <a:avLst/>
          </a:prstGeom>
          <a:noFill/>
          <a:ln>
            <a:noFill/>
          </a:ln>
        </p:spPr>
      </p:sp>
      <p:sp>
        <p:nvSpPr>
          <p:cNvPr id="512" name="Google Shape;512;p36"/>
          <p:cNvSpPr/>
          <p:nvPr>
            <p:ph idx="20" type="pic"/>
          </p:nvPr>
        </p:nvSpPr>
        <p:spPr>
          <a:xfrm>
            <a:off x="521087" y="3090192"/>
            <a:ext cx="273900" cy="273900"/>
          </a:xfrm>
          <a:prstGeom prst="rect">
            <a:avLst/>
          </a:prstGeom>
          <a:noFill/>
          <a:ln>
            <a:noFill/>
          </a:ln>
        </p:spPr>
      </p:sp>
      <p:sp>
        <p:nvSpPr>
          <p:cNvPr id="513" name="Google Shape;513;p36"/>
          <p:cNvSpPr/>
          <p:nvPr>
            <p:ph idx="21" type="pic"/>
          </p:nvPr>
        </p:nvSpPr>
        <p:spPr>
          <a:xfrm>
            <a:off x="6410816" y="3090192"/>
            <a:ext cx="273900" cy="273900"/>
          </a:xfrm>
          <a:prstGeom prst="rect">
            <a:avLst/>
          </a:prstGeom>
          <a:noFill/>
          <a:ln>
            <a:noFill/>
          </a:ln>
        </p:spPr>
      </p:sp>
      <p:sp>
        <p:nvSpPr>
          <p:cNvPr id="514" name="Google Shape;514;p36"/>
          <p:cNvSpPr/>
          <p:nvPr>
            <p:ph idx="22" type="pic"/>
          </p:nvPr>
        </p:nvSpPr>
        <p:spPr>
          <a:xfrm>
            <a:off x="3468899" y="3090474"/>
            <a:ext cx="273900" cy="27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4823" name="Shape 4823"/>
        <p:cNvGrpSpPr/>
        <p:nvPr/>
      </p:nvGrpSpPr>
      <p:grpSpPr>
        <a:xfrm>
          <a:off x="0" y="0"/>
          <a:ext cx="0" cy="0"/>
          <a:chOff x="0" y="0"/>
          <a:chExt cx="0" cy="0"/>
        </a:xfrm>
      </p:grpSpPr>
      <p:sp>
        <p:nvSpPr>
          <p:cNvPr id="4824" name="Google Shape;4824;p35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25" name="Google Shape;4825;p355"/>
          <p:cNvSpPr/>
          <p:nvPr>
            <p:ph idx="2" type="chart"/>
          </p:nvPr>
        </p:nvSpPr>
        <p:spPr>
          <a:xfrm>
            <a:off x="2315246" y="1591225"/>
            <a:ext cx="4514100" cy="30054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826" name="Google Shape;4826;p35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827" name="Google Shape;4827;p35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828" name="Google Shape;4828;p35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29" name="Google Shape;4829;p355"/>
          <p:cNvSpPr txBox="1"/>
          <p:nvPr>
            <p:ph idx="3"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0" name="Google Shape;4830;p355"/>
          <p:cNvSpPr txBox="1"/>
          <p:nvPr>
            <p:ph idx="4" type="body"/>
          </p:nvPr>
        </p:nvSpPr>
        <p:spPr>
          <a:xfrm>
            <a:off x="1066126" y="1721241"/>
            <a:ext cx="1915200" cy="2355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1" name="Google Shape;4831;p355"/>
          <p:cNvSpPr txBox="1"/>
          <p:nvPr>
            <p:ph idx="5" type="body"/>
          </p:nvPr>
        </p:nvSpPr>
        <p:spPr>
          <a:xfrm>
            <a:off x="798653" y="1956918"/>
            <a:ext cx="2182800" cy="6231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2" name="Google Shape;4832;p355"/>
          <p:cNvSpPr txBox="1"/>
          <p:nvPr>
            <p:ph idx="6" type="body"/>
          </p:nvPr>
        </p:nvSpPr>
        <p:spPr>
          <a:xfrm>
            <a:off x="1066126" y="3432371"/>
            <a:ext cx="1915200" cy="2355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3" name="Google Shape;4833;p355"/>
          <p:cNvSpPr txBox="1"/>
          <p:nvPr>
            <p:ph idx="7" type="body"/>
          </p:nvPr>
        </p:nvSpPr>
        <p:spPr>
          <a:xfrm>
            <a:off x="798653" y="3668048"/>
            <a:ext cx="2182800" cy="6231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4" name="Google Shape;4834;p355"/>
          <p:cNvSpPr txBox="1"/>
          <p:nvPr>
            <p:ph idx="8" type="body"/>
          </p:nvPr>
        </p:nvSpPr>
        <p:spPr>
          <a:xfrm>
            <a:off x="6162539" y="1721241"/>
            <a:ext cx="19152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5" name="Google Shape;4835;p355"/>
          <p:cNvSpPr txBox="1"/>
          <p:nvPr>
            <p:ph idx="9" type="body"/>
          </p:nvPr>
        </p:nvSpPr>
        <p:spPr>
          <a:xfrm>
            <a:off x="6162539" y="1956918"/>
            <a:ext cx="21828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6" name="Google Shape;4836;p355"/>
          <p:cNvSpPr txBox="1"/>
          <p:nvPr>
            <p:ph idx="13" type="body"/>
          </p:nvPr>
        </p:nvSpPr>
        <p:spPr>
          <a:xfrm>
            <a:off x="6162539" y="3432371"/>
            <a:ext cx="19152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7" name="Google Shape;4837;p355"/>
          <p:cNvSpPr txBox="1"/>
          <p:nvPr>
            <p:ph idx="14" type="body"/>
          </p:nvPr>
        </p:nvSpPr>
        <p:spPr>
          <a:xfrm>
            <a:off x="6162539" y="3668048"/>
            <a:ext cx="21828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8" name="Google Shape;4838;p355"/>
          <p:cNvSpPr txBox="1"/>
          <p:nvPr>
            <p:ph idx="15" type="body"/>
          </p:nvPr>
        </p:nvSpPr>
        <p:spPr>
          <a:xfrm>
            <a:off x="3555212" y="2760060"/>
            <a:ext cx="19152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9" name="Google Shape;4839;p355"/>
          <p:cNvSpPr txBox="1"/>
          <p:nvPr>
            <p:ph idx="16" type="body"/>
          </p:nvPr>
        </p:nvSpPr>
        <p:spPr>
          <a:xfrm>
            <a:off x="3421476" y="2995737"/>
            <a:ext cx="2182800" cy="6231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40" name="Google Shape;4840;p355"/>
          <p:cNvSpPr/>
          <p:nvPr>
            <p:ph idx="17" type="pic"/>
          </p:nvPr>
        </p:nvSpPr>
        <p:spPr>
          <a:xfrm>
            <a:off x="4363751" y="2287441"/>
            <a:ext cx="298200" cy="2982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4841" name="Shape 4841"/>
        <p:cNvGrpSpPr/>
        <p:nvPr/>
      </p:nvGrpSpPr>
      <p:grpSpPr>
        <a:xfrm>
          <a:off x="0" y="0"/>
          <a:ext cx="0" cy="0"/>
          <a:chOff x="0" y="0"/>
          <a:chExt cx="0" cy="0"/>
        </a:xfrm>
      </p:grpSpPr>
      <p:sp>
        <p:nvSpPr>
          <p:cNvPr id="4842" name="Google Shape;4842;p35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43" name="Google Shape;4843;p35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844" name="Google Shape;4844;p35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845" name="Google Shape;4845;p35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46" name="Google Shape;4846;p356"/>
          <p:cNvSpPr txBox="1"/>
          <p:nvPr>
            <p:ph idx="2"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847" name="Google Shape;4847;p356"/>
          <p:cNvCxnSpPr/>
          <p:nvPr/>
        </p:nvCxnSpPr>
        <p:spPr>
          <a:xfrm>
            <a:off x="2382483"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4848" name="Google Shape;4848;p356"/>
          <p:cNvCxnSpPr/>
          <p:nvPr/>
        </p:nvCxnSpPr>
        <p:spPr>
          <a:xfrm>
            <a:off x="4555386"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4849" name="Google Shape;4849;p356"/>
          <p:cNvCxnSpPr/>
          <p:nvPr/>
        </p:nvCxnSpPr>
        <p:spPr>
          <a:xfrm>
            <a:off x="6702422" y="1745300"/>
            <a:ext cx="0" cy="2595600"/>
          </a:xfrm>
          <a:prstGeom prst="straightConnector1">
            <a:avLst/>
          </a:prstGeom>
          <a:noFill/>
          <a:ln cap="flat" cmpd="sng" w="9525">
            <a:solidFill>
              <a:srgbClr val="D8D8D8"/>
            </a:solidFill>
            <a:prstDash val="dash"/>
            <a:miter lim="800000"/>
            <a:headEnd len="sm" w="sm" type="none"/>
            <a:tailEnd len="sm" w="sm" type="none"/>
          </a:ln>
        </p:spPr>
      </p:cxnSp>
      <p:sp>
        <p:nvSpPr>
          <p:cNvPr id="4850" name="Google Shape;4850;p356"/>
          <p:cNvSpPr txBox="1"/>
          <p:nvPr>
            <p:ph idx="3" type="body"/>
          </p:nvPr>
        </p:nvSpPr>
        <p:spPr>
          <a:xfrm>
            <a:off x="574543" y="3470164"/>
            <a:ext cx="15963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51" name="Google Shape;4851;p356"/>
          <p:cNvSpPr txBox="1"/>
          <p:nvPr>
            <p:ph idx="4" type="body"/>
          </p:nvPr>
        </p:nvSpPr>
        <p:spPr>
          <a:xfrm>
            <a:off x="5751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52" name="Google Shape;4852;p356"/>
          <p:cNvSpPr txBox="1"/>
          <p:nvPr>
            <p:ph idx="5" type="body"/>
          </p:nvPr>
        </p:nvSpPr>
        <p:spPr>
          <a:xfrm>
            <a:off x="2703343" y="3470164"/>
            <a:ext cx="15963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53" name="Google Shape;4853;p356"/>
          <p:cNvSpPr txBox="1"/>
          <p:nvPr>
            <p:ph idx="6" type="body"/>
          </p:nvPr>
        </p:nvSpPr>
        <p:spPr>
          <a:xfrm>
            <a:off x="27039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54" name="Google Shape;4854;p356"/>
          <p:cNvSpPr txBox="1"/>
          <p:nvPr>
            <p:ph idx="7" type="body"/>
          </p:nvPr>
        </p:nvSpPr>
        <p:spPr>
          <a:xfrm>
            <a:off x="4832143" y="3470164"/>
            <a:ext cx="15963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55" name="Google Shape;4855;p356"/>
          <p:cNvSpPr txBox="1"/>
          <p:nvPr>
            <p:ph idx="8" type="body"/>
          </p:nvPr>
        </p:nvSpPr>
        <p:spPr>
          <a:xfrm>
            <a:off x="48327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56" name="Google Shape;4856;p356"/>
          <p:cNvSpPr txBox="1"/>
          <p:nvPr>
            <p:ph idx="9" type="body"/>
          </p:nvPr>
        </p:nvSpPr>
        <p:spPr>
          <a:xfrm>
            <a:off x="6960944" y="3470164"/>
            <a:ext cx="15963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57" name="Google Shape;4857;p356"/>
          <p:cNvSpPr txBox="1"/>
          <p:nvPr>
            <p:ph idx="13" type="body"/>
          </p:nvPr>
        </p:nvSpPr>
        <p:spPr>
          <a:xfrm>
            <a:off x="6961503"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58" name="Google Shape;4858;p356"/>
          <p:cNvSpPr txBox="1"/>
          <p:nvPr>
            <p:ph idx="14" type="body"/>
          </p:nvPr>
        </p:nvSpPr>
        <p:spPr>
          <a:xfrm>
            <a:off x="57454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59" name="Google Shape;4859;p356"/>
          <p:cNvSpPr txBox="1"/>
          <p:nvPr>
            <p:ph idx="15" type="body"/>
          </p:nvPr>
        </p:nvSpPr>
        <p:spPr>
          <a:xfrm>
            <a:off x="2700131"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60" name="Google Shape;4860;p356"/>
          <p:cNvSpPr txBox="1"/>
          <p:nvPr>
            <p:ph idx="16" type="body"/>
          </p:nvPr>
        </p:nvSpPr>
        <p:spPr>
          <a:xfrm>
            <a:off x="482338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61" name="Google Shape;4861;p356"/>
          <p:cNvSpPr txBox="1"/>
          <p:nvPr>
            <p:ph idx="17" type="body"/>
          </p:nvPr>
        </p:nvSpPr>
        <p:spPr>
          <a:xfrm>
            <a:off x="6956658"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62" name="Google Shape;4862;p356"/>
          <p:cNvSpPr/>
          <p:nvPr>
            <p:ph idx="18" type="chart"/>
          </p:nvPr>
        </p:nvSpPr>
        <p:spPr>
          <a:xfrm>
            <a:off x="37548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863" name="Google Shape;4863;p356"/>
          <p:cNvSpPr/>
          <p:nvPr>
            <p:ph idx="19" type="chart"/>
          </p:nvPr>
        </p:nvSpPr>
        <p:spPr>
          <a:xfrm>
            <a:off x="2499286"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864" name="Google Shape;4864;p356"/>
          <p:cNvSpPr/>
          <p:nvPr>
            <p:ph idx="20" type="chart"/>
          </p:nvPr>
        </p:nvSpPr>
        <p:spPr>
          <a:xfrm>
            <a:off x="462432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865" name="Google Shape;4865;p356"/>
          <p:cNvSpPr/>
          <p:nvPr>
            <p:ph idx="21" type="chart"/>
          </p:nvPr>
        </p:nvSpPr>
        <p:spPr>
          <a:xfrm>
            <a:off x="6757602"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4866" name="Shape 4866"/>
        <p:cNvGrpSpPr/>
        <p:nvPr/>
      </p:nvGrpSpPr>
      <p:grpSpPr>
        <a:xfrm>
          <a:off x="0" y="0"/>
          <a:ext cx="0" cy="0"/>
          <a:chOff x="0" y="0"/>
          <a:chExt cx="0" cy="0"/>
        </a:xfrm>
      </p:grpSpPr>
      <p:sp>
        <p:nvSpPr>
          <p:cNvPr id="4867" name="Google Shape;4867;p35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68" name="Google Shape;4868;p35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869" name="Google Shape;4869;p35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870" name="Google Shape;4870;p35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71" name="Google Shape;4871;p357"/>
          <p:cNvSpPr/>
          <p:nvPr>
            <p:ph idx="2" type="chart"/>
          </p:nvPr>
        </p:nvSpPr>
        <p:spPr>
          <a:xfrm>
            <a:off x="305990" y="1360885"/>
            <a:ext cx="8532000" cy="2916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4872" name="Shape 4872"/>
        <p:cNvGrpSpPr/>
        <p:nvPr/>
      </p:nvGrpSpPr>
      <p:grpSpPr>
        <a:xfrm>
          <a:off x="0" y="0"/>
          <a:ext cx="0" cy="0"/>
          <a:chOff x="0" y="0"/>
          <a:chExt cx="0" cy="0"/>
        </a:xfrm>
      </p:grpSpPr>
      <p:sp>
        <p:nvSpPr>
          <p:cNvPr id="4873" name="Google Shape;4873;p35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74" name="Google Shape;4874;p35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875" name="Google Shape;4875;p35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876" name="Google Shape;4876;p35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77" name="Google Shape;4877;p358"/>
          <p:cNvSpPr/>
          <p:nvPr/>
        </p:nvSpPr>
        <p:spPr>
          <a:xfrm>
            <a:off x="4196058" y="2973134"/>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878" name="Google Shape;4878;p358"/>
          <p:cNvCxnSpPr/>
          <p:nvPr/>
        </p:nvCxnSpPr>
        <p:spPr>
          <a:xfrm>
            <a:off x="3838385" y="1447227"/>
            <a:ext cx="0" cy="2843400"/>
          </a:xfrm>
          <a:prstGeom prst="straightConnector1">
            <a:avLst/>
          </a:prstGeom>
          <a:noFill/>
          <a:ln cap="flat" cmpd="sng" w="9525">
            <a:solidFill>
              <a:srgbClr val="BFBFBF"/>
            </a:solidFill>
            <a:prstDash val="solid"/>
            <a:miter lim="800000"/>
            <a:headEnd len="sm" w="sm" type="none"/>
            <a:tailEnd len="sm" w="sm" type="none"/>
          </a:ln>
        </p:spPr>
      </p:cxnSp>
      <p:sp>
        <p:nvSpPr>
          <p:cNvPr id="4879" name="Google Shape;4879;p358"/>
          <p:cNvSpPr/>
          <p:nvPr/>
        </p:nvSpPr>
        <p:spPr>
          <a:xfrm>
            <a:off x="4174676"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80" name="Google Shape;4880;p358"/>
          <p:cNvSpPr/>
          <p:nvPr/>
        </p:nvSpPr>
        <p:spPr>
          <a:xfrm>
            <a:off x="6706476" y="297052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81" name="Google Shape;4881;p358"/>
          <p:cNvSpPr/>
          <p:nvPr/>
        </p:nvSpPr>
        <p:spPr>
          <a:xfrm>
            <a:off x="6685094"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82" name="Google Shape;4882;p358"/>
          <p:cNvSpPr/>
          <p:nvPr>
            <p:ph idx="2" type="pic"/>
          </p:nvPr>
        </p:nvSpPr>
        <p:spPr>
          <a:xfrm>
            <a:off x="6827693" y="3091738"/>
            <a:ext cx="210300" cy="210300"/>
          </a:xfrm>
          <a:prstGeom prst="rect">
            <a:avLst/>
          </a:prstGeom>
          <a:noFill/>
          <a:ln>
            <a:noFill/>
          </a:ln>
        </p:spPr>
      </p:sp>
      <p:sp>
        <p:nvSpPr>
          <p:cNvPr id="4883" name="Google Shape;4883;p358"/>
          <p:cNvSpPr/>
          <p:nvPr>
            <p:ph idx="3" type="pic"/>
          </p:nvPr>
        </p:nvSpPr>
        <p:spPr>
          <a:xfrm>
            <a:off x="4317275" y="3091738"/>
            <a:ext cx="210300" cy="210300"/>
          </a:xfrm>
          <a:prstGeom prst="rect">
            <a:avLst/>
          </a:prstGeom>
          <a:noFill/>
          <a:ln>
            <a:noFill/>
          </a:ln>
        </p:spPr>
      </p:sp>
      <p:sp>
        <p:nvSpPr>
          <p:cNvPr id="4884" name="Google Shape;4884;p358"/>
          <p:cNvSpPr/>
          <p:nvPr>
            <p:ph idx="4" type="pic"/>
          </p:nvPr>
        </p:nvSpPr>
        <p:spPr>
          <a:xfrm>
            <a:off x="4295893" y="1531159"/>
            <a:ext cx="210300" cy="210300"/>
          </a:xfrm>
          <a:prstGeom prst="rect">
            <a:avLst/>
          </a:prstGeom>
          <a:noFill/>
          <a:ln>
            <a:noFill/>
          </a:ln>
        </p:spPr>
      </p:sp>
      <p:sp>
        <p:nvSpPr>
          <p:cNvPr id="4885" name="Google Shape;4885;p358"/>
          <p:cNvSpPr/>
          <p:nvPr>
            <p:ph idx="5" type="pic"/>
          </p:nvPr>
        </p:nvSpPr>
        <p:spPr>
          <a:xfrm>
            <a:off x="6806311" y="1531159"/>
            <a:ext cx="210300" cy="210300"/>
          </a:xfrm>
          <a:prstGeom prst="rect">
            <a:avLst/>
          </a:prstGeom>
          <a:noFill/>
          <a:ln>
            <a:noFill/>
          </a:ln>
        </p:spPr>
      </p:sp>
      <p:sp>
        <p:nvSpPr>
          <p:cNvPr id="4886" name="Google Shape;4886;p358"/>
          <p:cNvSpPr txBox="1"/>
          <p:nvPr>
            <p:ph idx="6" type="body"/>
          </p:nvPr>
        </p:nvSpPr>
        <p:spPr>
          <a:xfrm>
            <a:off x="372666" y="3645938"/>
            <a:ext cx="1596300" cy="193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900"/>
              <a:buNone/>
              <a:defRPr sz="9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87" name="Google Shape;4887;p358"/>
          <p:cNvSpPr txBox="1"/>
          <p:nvPr>
            <p:ph idx="7" type="body"/>
          </p:nvPr>
        </p:nvSpPr>
        <p:spPr>
          <a:xfrm>
            <a:off x="372667" y="3839766"/>
            <a:ext cx="2511900" cy="604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88" name="Google Shape;4888;p358"/>
          <p:cNvSpPr txBox="1"/>
          <p:nvPr>
            <p:ph idx="8" type="body"/>
          </p:nvPr>
        </p:nvSpPr>
        <p:spPr>
          <a:xfrm>
            <a:off x="4174676" y="3561815"/>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89" name="Google Shape;4889;p358"/>
          <p:cNvSpPr txBox="1"/>
          <p:nvPr>
            <p:ph idx="9" type="body"/>
          </p:nvPr>
        </p:nvSpPr>
        <p:spPr>
          <a:xfrm>
            <a:off x="4174676" y="3734270"/>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90" name="Google Shape;4890;p358"/>
          <p:cNvSpPr txBox="1"/>
          <p:nvPr>
            <p:ph idx="13" type="body"/>
          </p:nvPr>
        </p:nvSpPr>
        <p:spPr>
          <a:xfrm>
            <a:off x="6685898" y="3561815"/>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91" name="Google Shape;4891;p358"/>
          <p:cNvSpPr txBox="1"/>
          <p:nvPr>
            <p:ph idx="14" type="body"/>
          </p:nvPr>
        </p:nvSpPr>
        <p:spPr>
          <a:xfrm>
            <a:off x="6685898" y="3734270"/>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92" name="Google Shape;4892;p358"/>
          <p:cNvSpPr txBox="1"/>
          <p:nvPr>
            <p:ph idx="15" type="body"/>
          </p:nvPr>
        </p:nvSpPr>
        <p:spPr>
          <a:xfrm>
            <a:off x="6685094" y="2005841"/>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93" name="Google Shape;4893;p358"/>
          <p:cNvSpPr txBox="1"/>
          <p:nvPr>
            <p:ph idx="16" type="body"/>
          </p:nvPr>
        </p:nvSpPr>
        <p:spPr>
          <a:xfrm>
            <a:off x="6685094" y="2178296"/>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94" name="Google Shape;4894;p358"/>
          <p:cNvSpPr txBox="1"/>
          <p:nvPr>
            <p:ph idx="17" type="body"/>
          </p:nvPr>
        </p:nvSpPr>
        <p:spPr>
          <a:xfrm>
            <a:off x="4174676" y="2005841"/>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95" name="Google Shape;4895;p358"/>
          <p:cNvSpPr txBox="1"/>
          <p:nvPr>
            <p:ph idx="18" type="body"/>
          </p:nvPr>
        </p:nvSpPr>
        <p:spPr>
          <a:xfrm>
            <a:off x="4174676" y="2178296"/>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96" name="Google Shape;4896;p358"/>
          <p:cNvSpPr/>
          <p:nvPr>
            <p:ph idx="19" type="chart"/>
          </p:nvPr>
        </p:nvSpPr>
        <p:spPr>
          <a:xfrm>
            <a:off x="305991" y="1423374"/>
            <a:ext cx="3279000" cy="1979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hart slide">
  <p:cSld name="2 column chart slide">
    <p:spTree>
      <p:nvGrpSpPr>
        <p:cNvPr id="4897" name="Shape 4897"/>
        <p:cNvGrpSpPr/>
        <p:nvPr/>
      </p:nvGrpSpPr>
      <p:grpSpPr>
        <a:xfrm>
          <a:off x="0" y="0"/>
          <a:ext cx="0" cy="0"/>
          <a:chOff x="0" y="0"/>
          <a:chExt cx="0" cy="0"/>
        </a:xfrm>
      </p:grpSpPr>
      <p:sp>
        <p:nvSpPr>
          <p:cNvPr id="4898" name="Google Shape;4898;p35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99" name="Google Shape;4899;p35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900" name="Google Shape;4900;p35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901" name="Google Shape;4901;p35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02" name="Google Shape;4902;p359"/>
          <p:cNvSpPr/>
          <p:nvPr>
            <p:ph idx="2" type="chart"/>
          </p:nvPr>
        </p:nvSpPr>
        <p:spPr>
          <a:xfrm>
            <a:off x="386954" y="1360886"/>
            <a:ext cx="4104000" cy="2156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903" name="Google Shape;4903;p359"/>
          <p:cNvSpPr/>
          <p:nvPr>
            <p:ph idx="3" type="chart"/>
          </p:nvPr>
        </p:nvSpPr>
        <p:spPr>
          <a:xfrm>
            <a:off x="4733926" y="1360886"/>
            <a:ext cx="4104000" cy="2156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904" name="Google Shape;4904;p359"/>
          <p:cNvSpPr txBox="1"/>
          <p:nvPr>
            <p:ph idx="4" type="body"/>
          </p:nvPr>
        </p:nvSpPr>
        <p:spPr>
          <a:xfrm>
            <a:off x="386954" y="3703454"/>
            <a:ext cx="41052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05" name="Google Shape;4905;p359"/>
          <p:cNvSpPr txBox="1"/>
          <p:nvPr>
            <p:ph idx="5" type="body"/>
          </p:nvPr>
        </p:nvSpPr>
        <p:spPr>
          <a:xfrm>
            <a:off x="4733926" y="3703454"/>
            <a:ext cx="40911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06" name="Google Shape;4906;p359"/>
          <p:cNvSpPr txBox="1"/>
          <p:nvPr>
            <p:ph idx="6" type="body"/>
          </p:nvPr>
        </p:nvSpPr>
        <p:spPr>
          <a:xfrm>
            <a:off x="386954" y="3938588"/>
            <a:ext cx="4104000" cy="6048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07" name="Google Shape;4907;p359"/>
          <p:cNvSpPr txBox="1"/>
          <p:nvPr>
            <p:ph idx="7" type="body"/>
          </p:nvPr>
        </p:nvSpPr>
        <p:spPr>
          <a:xfrm>
            <a:off x="4733927" y="3938588"/>
            <a:ext cx="4104000" cy="6048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4908" name="Shape 4908"/>
        <p:cNvGrpSpPr/>
        <p:nvPr/>
      </p:nvGrpSpPr>
      <p:grpSpPr>
        <a:xfrm>
          <a:off x="0" y="0"/>
          <a:ext cx="0" cy="0"/>
          <a:chOff x="0" y="0"/>
          <a:chExt cx="0" cy="0"/>
        </a:xfrm>
      </p:grpSpPr>
      <p:sp>
        <p:nvSpPr>
          <p:cNvPr id="4909" name="Google Shape;4909;p36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10" name="Google Shape;4910;p360"/>
          <p:cNvSpPr txBox="1"/>
          <p:nvPr>
            <p:ph idx="1" type="body"/>
          </p:nvPr>
        </p:nvSpPr>
        <p:spPr>
          <a:xfrm>
            <a:off x="5492353" y="2278856"/>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11" name="Google Shape;4911;p360"/>
          <p:cNvSpPr txBox="1"/>
          <p:nvPr>
            <p:ph idx="2" type="body"/>
          </p:nvPr>
        </p:nvSpPr>
        <p:spPr>
          <a:xfrm>
            <a:off x="5492353" y="2701994"/>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12" name="Google Shape;4912;p360"/>
          <p:cNvSpPr txBox="1"/>
          <p:nvPr>
            <p:ph idx="3" type="body"/>
          </p:nvPr>
        </p:nvSpPr>
        <p:spPr>
          <a:xfrm>
            <a:off x="5492353" y="3125131"/>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13" name="Google Shape;4913;p360"/>
          <p:cNvSpPr txBox="1"/>
          <p:nvPr>
            <p:ph idx="4" type="body"/>
          </p:nvPr>
        </p:nvSpPr>
        <p:spPr>
          <a:xfrm>
            <a:off x="5492353" y="3548268"/>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14" name="Google Shape;4914;p360"/>
          <p:cNvSpPr txBox="1"/>
          <p:nvPr>
            <p:ph idx="5" type="body"/>
          </p:nvPr>
        </p:nvSpPr>
        <p:spPr>
          <a:xfrm>
            <a:off x="5492353" y="3971406"/>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15" name="Google Shape;4915;p36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916" name="Google Shape;4916;p36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917" name="Google Shape;4917;p360"/>
          <p:cNvSpPr txBox="1"/>
          <p:nvPr>
            <p:ph idx="6"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18" name="Google Shape;4918;p360"/>
          <p:cNvSpPr txBox="1"/>
          <p:nvPr>
            <p:ph idx="7"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19" name="Google Shape;4919;p360"/>
          <p:cNvSpPr/>
          <p:nvPr>
            <p:ph idx="8" type="chart"/>
          </p:nvPr>
        </p:nvSpPr>
        <p:spPr>
          <a:xfrm>
            <a:off x="305991" y="1754040"/>
            <a:ext cx="4673700" cy="2763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920" name="Google Shape;4920;p360"/>
          <p:cNvSpPr txBox="1"/>
          <p:nvPr>
            <p:ph idx="9" type="body"/>
          </p:nvPr>
        </p:nvSpPr>
        <p:spPr>
          <a:xfrm>
            <a:off x="7438643" y="2278856"/>
            <a:ext cx="8949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21" name="Google Shape;4921;p360"/>
          <p:cNvSpPr txBox="1"/>
          <p:nvPr>
            <p:ph idx="13" type="body"/>
          </p:nvPr>
        </p:nvSpPr>
        <p:spPr>
          <a:xfrm>
            <a:off x="7438643" y="2701994"/>
            <a:ext cx="8949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22" name="Google Shape;4922;p360"/>
          <p:cNvSpPr txBox="1"/>
          <p:nvPr>
            <p:ph idx="14" type="body"/>
          </p:nvPr>
        </p:nvSpPr>
        <p:spPr>
          <a:xfrm>
            <a:off x="7438643" y="3125131"/>
            <a:ext cx="8949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23" name="Google Shape;4923;p360"/>
          <p:cNvSpPr txBox="1"/>
          <p:nvPr>
            <p:ph idx="15" type="body"/>
          </p:nvPr>
        </p:nvSpPr>
        <p:spPr>
          <a:xfrm>
            <a:off x="7438643" y="3548268"/>
            <a:ext cx="8949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24" name="Google Shape;4924;p360"/>
          <p:cNvSpPr txBox="1"/>
          <p:nvPr>
            <p:ph idx="16" type="body"/>
          </p:nvPr>
        </p:nvSpPr>
        <p:spPr>
          <a:xfrm>
            <a:off x="7438643" y="3971406"/>
            <a:ext cx="8949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4925" name="Shape 4925"/>
        <p:cNvGrpSpPr/>
        <p:nvPr/>
      </p:nvGrpSpPr>
      <p:grpSpPr>
        <a:xfrm>
          <a:off x="0" y="0"/>
          <a:ext cx="0" cy="0"/>
          <a:chOff x="0" y="0"/>
          <a:chExt cx="0" cy="0"/>
        </a:xfrm>
      </p:grpSpPr>
      <p:sp>
        <p:nvSpPr>
          <p:cNvPr id="4926" name="Google Shape;4926;p36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27" name="Google Shape;4927;p36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928" name="Google Shape;4928;p36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929" name="Google Shape;4929;p36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30" name="Google Shape;4930;p361"/>
          <p:cNvSpPr/>
          <p:nvPr>
            <p:ph idx="2" type="chart"/>
          </p:nvPr>
        </p:nvSpPr>
        <p:spPr>
          <a:xfrm>
            <a:off x="305990" y="1360885"/>
            <a:ext cx="8532000" cy="2916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4931" name="Shape 4931"/>
        <p:cNvGrpSpPr/>
        <p:nvPr/>
      </p:nvGrpSpPr>
      <p:grpSpPr>
        <a:xfrm>
          <a:off x="0" y="0"/>
          <a:ext cx="0" cy="0"/>
          <a:chOff x="0" y="0"/>
          <a:chExt cx="0" cy="0"/>
        </a:xfrm>
      </p:grpSpPr>
      <p:sp>
        <p:nvSpPr>
          <p:cNvPr id="4932" name="Google Shape;4932;p36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33" name="Google Shape;4933;p362"/>
          <p:cNvSpPr/>
          <p:nvPr/>
        </p:nvSpPr>
        <p:spPr>
          <a:xfrm>
            <a:off x="2254713"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4934" name="Google Shape;4934;p362"/>
          <p:cNvSpPr/>
          <p:nvPr/>
        </p:nvSpPr>
        <p:spPr>
          <a:xfrm>
            <a:off x="5338991"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4935" name="Google Shape;4935;p362"/>
          <p:cNvSpPr/>
          <p:nvPr>
            <p:ph idx="2" type="pic"/>
          </p:nvPr>
        </p:nvSpPr>
        <p:spPr>
          <a:xfrm>
            <a:off x="2374334" y="1534915"/>
            <a:ext cx="1322400" cy="1322400"/>
          </a:xfrm>
          <a:prstGeom prst="rect">
            <a:avLst/>
          </a:prstGeom>
          <a:solidFill>
            <a:srgbClr val="DDE6EF"/>
          </a:solidFill>
          <a:ln>
            <a:noFill/>
          </a:ln>
        </p:spPr>
      </p:sp>
      <p:sp>
        <p:nvSpPr>
          <p:cNvPr id="4936" name="Google Shape;4936;p362"/>
          <p:cNvSpPr/>
          <p:nvPr>
            <p:ph idx="3" type="pic"/>
          </p:nvPr>
        </p:nvSpPr>
        <p:spPr>
          <a:xfrm>
            <a:off x="5455995" y="1534915"/>
            <a:ext cx="1322400" cy="1322400"/>
          </a:xfrm>
          <a:prstGeom prst="rect">
            <a:avLst/>
          </a:prstGeom>
          <a:solidFill>
            <a:srgbClr val="DDE6EF"/>
          </a:solidFill>
          <a:ln>
            <a:noFill/>
          </a:ln>
        </p:spPr>
      </p:sp>
      <p:sp>
        <p:nvSpPr>
          <p:cNvPr id="4937" name="Google Shape;4937;p36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938" name="Google Shape;4938;p36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939" name="Google Shape;4939;p36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40" name="Google Shape;4940;p362"/>
          <p:cNvSpPr txBox="1"/>
          <p:nvPr>
            <p:ph idx="4" type="body"/>
          </p:nvPr>
        </p:nvSpPr>
        <p:spPr>
          <a:xfrm>
            <a:off x="1851226"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41" name="Google Shape;4941;p362"/>
          <p:cNvSpPr txBox="1"/>
          <p:nvPr>
            <p:ph idx="5" type="body"/>
          </p:nvPr>
        </p:nvSpPr>
        <p:spPr>
          <a:xfrm>
            <a:off x="1851226" y="3422798"/>
            <a:ext cx="2373600" cy="11850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42" name="Google Shape;4942;p362"/>
          <p:cNvSpPr txBox="1"/>
          <p:nvPr>
            <p:ph idx="6" type="body"/>
          </p:nvPr>
        </p:nvSpPr>
        <p:spPr>
          <a:xfrm>
            <a:off x="1851226"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43" name="Google Shape;4943;p362"/>
          <p:cNvSpPr txBox="1"/>
          <p:nvPr>
            <p:ph idx="7" type="body"/>
          </p:nvPr>
        </p:nvSpPr>
        <p:spPr>
          <a:xfrm>
            <a:off x="4930445"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44" name="Google Shape;4944;p362"/>
          <p:cNvSpPr txBox="1"/>
          <p:nvPr>
            <p:ph idx="8" type="body"/>
          </p:nvPr>
        </p:nvSpPr>
        <p:spPr>
          <a:xfrm>
            <a:off x="4930445" y="3422798"/>
            <a:ext cx="2373600" cy="11850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45" name="Google Shape;4945;p362"/>
          <p:cNvSpPr txBox="1"/>
          <p:nvPr>
            <p:ph idx="9" type="body"/>
          </p:nvPr>
        </p:nvSpPr>
        <p:spPr>
          <a:xfrm>
            <a:off x="4930445"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4946" name="Shape 4946"/>
        <p:cNvGrpSpPr/>
        <p:nvPr/>
      </p:nvGrpSpPr>
      <p:grpSpPr>
        <a:xfrm>
          <a:off x="0" y="0"/>
          <a:ext cx="0" cy="0"/>
          <a:chOff x="0" y="0"/>
          <a:chExt cx="0" cy="0"/>
        </a:xfrm>
      </p:grpSpPr>
      <p:sp>
        <p:nvSpPr>
          <p:cNvPr id="4947" name="Google Shape;4947;p36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48" name="Google Shape;4948;p363"/>
          <p:cNvSpPr/>
          <p:nvPr/>
        </p:nvSpPr>
        <p:spPr>
          <a:xfrm>
            <a:off x="709478"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4949" name="Google Shape;4949;p363"/>
          <p:cNvSpPr/>
          <p:nvPr/>
        </p:nvSpPr>
        <p:spPr>
          <a:xfrm>
            <a:off x="3793757"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4950" name="Google Shape;4950;p363"/>
          <p:cNvSpPr/>
          <p:nvPr/>
        </p:nvSpPr>
        <p:spPr>
          <a:xfrm>
            <a:off x="6878035"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4951" name="Google Shape;4951;p363"/>
          <p:cNvSpPr/>
          <p:nvPr>
            <p:ph idx="2" type="pic"/>
          </p:nvPr>
        </p:nvSpPr>
        <p:spPr>
          <a:xfrm>
            <a:off x="829099" y="1534915"/>
            <a:ext cx="1322400" cy="1322400"/>
          </a:xfrm>
          <a:prstGeom prst="rect">
            <a:avLst/>
          </a:prstGeom>
          <a:solidFill>
            <a:srgbClr val="DDE6EF"/>
          </a:solidFill>
          <a:ln>
            <a:noFill/>
          </a:ln>
        </p:spPr>
      </p:sp>
      <p:sp>
        <p:nvSpPr>
          <p:cNvPr id="4952" name="Google Shape;4952;p363"/>
          <p:cNvSpPr/>
          <p:nvPr>
            <p:ph idx="3" type="pic"/>
          </p:nvPr>
        </p:nvSpPr>
        <p:spPr>
          <a:xfrm>
            <a:off x="3910760" y="1534915"/>
            <a:ext cx="1322400" cy="1322400"/>
          </a:xfrm>
          <a:prstGeom prst="rect">
            <a:avLst/>
          </a:prstGeom>
          <a:solidFill>
            <a:srgbClr val="DDE6EF"/>
          </a:solidFill>
          <a:ln>
            <a:noFill/>
          </a:ln>
        </p:spPr>
      </p:sp>
      <p:sp>
        <p:nvSpPr>
          <p:cNvPr id="4953" name="Google Shape;4953;p363"/>
          <p:cNvSpPr/>
          <p:nvPr>
            <p:ph idx="4" type="pic"/>
          </p:nvPr>
        </p:nvSpPr>
        <p:spPr>
          <a:xfrm>
            <a:off x="6992422" y="1534915"/>
            <a:ext cx="1322400" cy="1322400"/>
          </a:xfrm>
          <a:prstGeom prst="rect">
            <a:avLst/>
          </a:prstGeom>
          <a:solidFill>
            <a:srgbClr val="DDE6EF"/>
          </a:solidFill>
          <a:ln>
            <a:noFill/>
          </a:ln>
        </p:spPr>
      </p:sp>
      <p:sp>
        <p:nvSpPr>
          <p:cNvPr id="4954" name="Google Shape;4954;p36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955" name="Google Shape;4955;p36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956" name="Google Shape;4956;p36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57" name="Google Shape;4957;p363"/>
          <p:cNvSpPr txBox="1"/>
          <p:nvPr>
            <p:ph idx="5" type="body"/>
          </p:nvPr>
        </p:nvSpPr>
        <p:spPr>
          <a:xfrm>
            <a:off x="305991"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58" name="Google Shape;4958;p363"/>
          <p:cNvSpPr txBox="1"/>
          <p:nvPr>
            <p:ph idx="6" type="body"/>
          </p:nvPr>
        </p:nvSpPr>
        <p:spPr>
          <a:xfrm>
            <a:off x="305991" y="3422798"/>
            <a:ext cx="2373600" cy="11850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59" name="Google Shape;4959;p363"/>
          <p:cNvSpPr txBox="1"/>
          <p:nvPr>
            <p:ph idx="7" type="body"/>
          </p:nvPr>
        </p:nvSpPr>
        <p:spPr>
          <a:xfrm>
            <a:off x="305991"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60" name="Google Shape;4960;p363"/>
          <p:cNvSpPr txBox="1"/>
          <p:nvPr>
            <p:ph idx="8" type="body"/>
          </p:nvPr>
        </p:nvSpPr>
        <p:spPr>
          <a:xfrm>
            <a:off x="3385211"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61" name="Google Shape;4961;p363"/>
          <p:cNvSpPr txBox="1"/>
          <p:nvPr>
            <p:ph idx="9" type="body"/>
          </p:nvPr>
        </p:nvSpPr>
        <p:spPr>
          <a:xfrm>
            <a:off x="3385211" y="3422798"/>
            <a:ext cx="2373600" cy="11850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62" name="Google Shape;4962;p363"/>
          <p:cNvSpPr txBox="1"/>
          <p:nvPr>
            <p:ph idx="13" type="body"/>
          </p:nvPr>
        </p:nvSpPr>
        <p:spPr>
          <a:xfrm>
            <a:off x="3385211"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63" name="Google Shape;4963;p363"/>
          <p:cNvSpPr txBox="1"/>
          <p:nvPr>
            <p:ph idx="14" type="body"/>
          </p:nvPr>
        </p:nvSpPr>
        <p:spPr>
          <a:xfrm>
            <a:off x="6464430"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64" name="Google Shape;4964;p363"/>
          <p:cNvSpPr txBox="1"/>
          <p:nvPr>
            <p:ph idx="15" type="body"/>
          </p:nvPr>
        </p:nvSpPr>
        <p:spPr>
          <a:xfrm>
            <a:off x="6464430" y="3422798"/>
            <a:ext cx="2373600" cy="11850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65" name="Google Shape;4965;p363"/>
          <p:cNvSpPr txBox="1"/>
          <p:nvPr>
            <p:ph idx="16" type="body"/>
          </p:nvPr>
        </p:nvSpPr>
        <p:spPr>
          <a:xfrm>
            <a:off x="6464430"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4966" name="Shape 4966"/>
        <p:cNvGrpSpPr/>
        <p:nvPr/>
      </p:nvGrpSpPr>
      <p:grpSpPr>
        <a:xfrm>
          <a:off x="0" y="0"/>
          <a:ext cx="0" cy="0"/>
          <a:chOff x="0" y="0"/>
          <a:chExt cx="0" cy="0"/>
        </a:xfrm>
      </p:grpSpPr>
      <p:sp>
        <p:nvSpPr>
          <p:cNvPr id="4967" name="Google Shape;4967;p364"/>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68" name="Google Shape;4968;p364"/>
          <p:cNvSpPr/>
          <p:nvPr/>
        </p:nvSpPr>
        <p:spPr>
          <a:xfrm rot="10800000">
            <a:off x="139" y="-60142"/>
            <a:ext cx="3270600" cy="5267700"/>
          </a:xfrm>
          <a:prstGeom prst="rect">
            <a:avLst/>
          </a:prstGeom>
          <a:blipFill rotWithShape="1">
            <a:blip r:embed="rId3">
              <a:alphaModFix/>
            </a:blip>
            <a:stretch>
              <a:fillRect b="989" l="0" r="0" t="1329"/>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69" name="Google Shape;4969;p364"/>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70" name="Google Shape;4970;p364"/>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71" name="Google Shape;4971;p364"/>
          <p:cNvSpPr/>
          <p:nvPr/>
        </p:nvSpPr>
        <p:spPr>
          <a:xfrm>
            <a:off x="0" y="0"/>
            <a:ext cx="3270600" cy="5143500"/>
          </a:xfrm>
          <a:prstGeom prst="rect">
            <a:avLst/>
          </a:prstGeom>
          <a:solidFill>
            <a:srgbClr val="00527C">
              <a:alpha val="4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972" name="Google Shape;4972;p364"/>
          <p:cNvGrpSpPr/>
          <p:nvPr/>
        </p:nvGrpSpPr>
        <p:grpSpPr>
          <a:xfrm>
            <a:off x="2101490" y="706901"/>
            <a:ext cx="2338496" cy="2326039"/>
            <a:chOff x="2801987" y="1211475"/>
            <a:chExt cx="3117995" cy="3101385"/>
          </a:xfrm>
        </p:grpSpPr>
        <p:sp>
          <p:nvSpPr>
            <p:cNvPr id="4973" name="Google Shape;4973;p364"/>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74" name="Google Shape;4974;p364"/>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75" name="Google Shape;4975;p364"/>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pic>
        <p:nvPicPr>
          <p:cNvPr id="4976" name="Google Shape;4976;p364"/>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
        <p:nvSpPr>
          <p:cNvPr id="4977" name="Google Shape;4977;p364"/>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78" name="Google Shape;4978;p364"/>
          <p:cNvSpPr txBox="1"/>
          <p:nvPr>
            <p:ph idx="1"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979" name="Google Shape;4979;p364"/>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4980" name="Google Shape;4980;p364"/>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2024</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4981" name="Google Shape;4981;p364"/>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4982" name="Google Shape;4982;p364"/>
          <p:cNvSpPr txBox="1"/>
          <p:nvPr>
            <p:ph idx="2" type="body"/>
          </p:nvPr>
        </p:nvSpPr>
        <p:spPr>
          <a:xfrm>
            <a:off x="4394080" y="3759376"/>
            <a:ext cx="26391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548">
          <p15:clr>
            <a:srgbClr val="FBAE40"/>
          </p15:clr>
        </p15:guide>
        <p15:guide id="2" pos="2063">
          <p15:clr>
            <a:srgbClr val="FBAE40"/>
          </p15:clr>
        </p15:guide>
        <p15:guide id="3" orient="horz" pos="294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515" name="Shape 515"/>
        <p:cNvGrpSpPr/>
        <p:nvPr/>
      </p:nvGrpSpPr>
      <p:grpSpPr>
        <a:xfrm>
          <a:off x="0" y="0"/>
          <a:ext cx="0" cy="0"/>
          <a:chOff x="0" y="0"/>
          <a:chExt cx="0" cy="0"/>
        </a:xfrm>
      </p:grpSpPr>
      <p:sp>
        <p:nvSpPr>
          <p:cNvPr id="516" name="Google Shape;516;p3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7" name="Google Shape;517;p37"/>
          <p:cNvSpPr txBox="1"/>
          <p:nvPr>
            <p:ph idx="1" type="body"/>
          </p:nvPr>
        </p:nvSpPr>
        <p:spPr>
          <a:xfrm>
            <a:off x="4572000" y="1895612"/>
            <a:ext cx="2948100" cy="492300"/>
          </a:xfrm>
          <a:prstGeom prst="rect">
            <a:avLst/>
          </a:prstGeom>
          <a:solidFill>
            <a:schemeClr val="accent1"/>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8" name="Google Shape;518;p37"/>
          <p:cNvSpPr txBox="1"/>
          <p:nvPr>
            <p:ph idx="2" type="body"/>
          </p:nvPr>
        </p:nvSpPr>
        <p:spPr>
          <a:xfrm>
            <a:off x="4572000"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9" name="Google Shape;519;p37"/>
          <p:cNvSpPr txBox="1"/>
          <p:nvPr>
            <p:ph idx="3" type="body"/>
          </p:nvPr>
        </p:nvSpPr>
        <p:spPr>
          <a:xfrm>
            <a:off x="1221128" y="1895612"/>
            <a:ext cx="2948100" cy="4923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0" name="Google Shape;520;p37"/>
          <p:cNvSpPr txBox="1"/>
          <p:nvPr>
            <p:ph idx="4" type="body"/>
          </p:nvPr>
        </p:nvSpPr>
        <p:spPr>
          <a:xfrm>
            <a:off x="1221128"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521" name="Google Shape;521;p3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22" name="Google Shape;522;p3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23" name="Google Shape;523;p37"/>
          <p:cNvSpPr txBox="1"/>
          <p:nvPr>
            <p:ph idx="5"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524" name="Google Shape;524;p37"/>
          <p:cNvCxnSpPr/>
          <p:nvPr/>
        </p:nvCxnSpPr>
        <p:spPr>
          <a:xfrm>
            <a:off x="1220164" y="3716456"/>
            <a:ext cx="2949000" cy="0"/>
          </a:xfrm>
          <a:prstGeom prst="straightConnector1">
            <a:avLst/>
          </a:prstGeom>
          <a:noFill/>
          <a:ln cap="flat" cmpd="sng" w="38100">
            <a:solidFill>
              <a:schemeClr val="dk2"/>
            </a:solidFill>
            <a:prstDash val="solid"/>
            <a:miter lim="800000"/>
            <a:headEnd len="sm" w="sm" type="none"/>
            <a:tailEnd len="sm" w="sm" type="none"/>
          </a:ln>
        </p:spPr>
      </p:cxnSp>
      <p:cxnSp>
        <p:nvCxnSpPr>
          <p:cNvPr id="525" name="Google Shape;525;p37"/>
          <p:cNvCxnSpPr/>
          <p:nvPr/>
        </p:nvCxnSpPr>
        <p:spPr>
          <a:xfrm>
            <a:off x="4572001" y="3716456"/>
            <a:ext cx="2949000"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4983" name="Shape 4983"/>
        <p:cNvGrpSpPr/>
        <p:nvPr/>
      </p:nvGrpSpPr>
      <p:grpSpPr>
        <a:xfrm>
          <a:off x="0" y="0"/>
          <a:ext cx="0" cy="0"/>
          <a:chOff x="0" y="0"/>
          <a:chExt cx="0" cy="0"/>
        </a:xfrm>
      </p:grpSpPr>
      <p:sp>
        <p:nvSpPr>
          <p:cNvPr id="4984" name="Google Shape;4984;p365"/>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85" name="Google Shape;4985;p365"/>
          <p:cNvSpPr/>
          <p:nvPr/>
        </p:nvSpPr>
        <p:spPr>
          <a:xfrm rot="10800000">
            <a:off x="139" y="-60142"/>
            <a:ext cx="3270600" cy="5267700"/>
          </a:xfrm>
          <a:prstGeom prst="rect">
            <a:avLst/>
          </a:prstGeom>
          <a:blipFill rotWithShape="1">
            <a:blip r:embed="rId3">
              <a:alphaModFix/>
            </a:blip>
            <a:stretch>
              <a:fillRect b="989" l="0" r="0" t="1329"/>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86" name="Google Shape;4986;p365"/>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87" name="Google Shape;4987;p365"/>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88" name="Google Shape;4988;p365"/>
          <p:cNvSpPr/>
          <p:nvPr/>
        </p:nvSpPr>
        <p:spPr>
          <a:xfrm>
            <a:off x="0" y="0"/>
            <a:ext cx="3270600" cy="5143500"/>
          </a:xfrm>
          <a:prstGeom prst="rect">
            <a:avLst/>
          </a:prstGeom>
          <a:solidFill>
            <a:srgbClr val="00527C">
              <a:alpha val="4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989" name="Google Shape;4989;p365"/>
          <p:cNvGrpSpPr/>
          <p:nvPr/>
        </p:nvGrpSpPr>
        <p:grpSpPr>
          <a:xfrm>
            <a:off x="2101490" y="706901"/>
            <a:ext cx="2338496" cy="2326039"/>
            <a:chOff x="2801987" y="1211475"/>
            <a:chExt cx="3117995" cy="3101385"/>
          </a:xfrm>
        </p:grpSpPr>
        <p:sp>
          <p:nvSpPr>
            <p:cNvPr id="4990" name="Google Shape;4990;p365"/>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91" name="Google Shape;4991;p365"/>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992" name="Google Shape;4992;p365"/>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93" name="Google Shape;4993;p365"/>
          <p:cNvSpPr txBox="1"/>
          <p:nvPr>
            <p:ph idx="1" type="body"/>
          </p:nvPr>
        </p:nvSpPr>
        <p:spPr>
          <a:xfrm>
            <a:off x="4394080" y="3759376"/>
            <a:ext cx="26391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94" name="Google Shape;4994;p365"/>
          <p:cNvSpPr txBox="1"/>
          <p:nvPr>
            <p:ph idx="2"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995" name="Google Shape;4995;p365"/>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4996" name="Google Shape;4996;p365"/>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2024</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4997" name="Google Shape;4997;p365"/>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4998" name="Google Shape;4998;p365"/>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3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3">
    <p:bg>
      <p:bgPr>
        <a:solidFill>
          <a:schemeClr val="lt1"/>
        </a:solidFill>
      </p:bgPr>
    </p:bg>
    <p:spTree>
      <p:nvGrpSpPr>
        <p:cNvPr id="4999" name="Shape 4999"/>
        <p:cNvGrpSpPr/>
        <p:nvPr/>
      </p:nvGrpSpPr>
      <p:grpSpPr>
        <a:xfrm>
          <a:off x="0" y="0"/>
          <a:ext cx="0" cy="0"/>
          <a:chOff x="0" y="0"/>
          <a:chExt cx="0" cy="0"/>
        </a:xfrm>
      </p:grpSpPr>
      <p:sp>
        <p:nvSpPr>
          <p:cNvPr id="5000" name="Google Shape;5000;p366"/>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01" name="Google Shape;5001;p366"/>
          <p:cNvSpPr/>
          <p:nvPr/>
        </p:nvSpPr>
        <p:spPr>
          <a:xfrm rot="10800000">
            <a:off x="139" y="-60142"/>
            <a:ext cx="3270600" cy="5267700"/>
          </a:xfrm>
          <a:prstGeom prst="rect">
            <a:avLst/>
          </a:prstGeom>
          <a:blipFill rotWithShape="1">
            <a:blip r:embed="rId3">
              <a:alphaModFix/>
            </a:blip>
            <a:stretch>
              <a:fillRect b="989" l="0" r="0" t="1329"/>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02" name="Google Shape;5002;p366"/>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03" name="Google Shape;5003;p366"/>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04" name="Google Shape;5004;p366"/>
          <p:cNvSpPr/>
          <p:nvPr/>
        </p:nvSpPr>
        <p:spPr>
          <a:xfrm>
            <a:off x="0" y="0"/>
            <a:ext cx="3270600" cy="5143500"/>
          </a:xfrm>
          <a:prstGeom prst="rect">
            <a:avLst/>
          </a:prstGeom>
          <a:solidFill>
            <a:srgbClr val="00527C">
              <a:alpha val="4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5005" name="Google Shape;5005;p366"/>
          <p:cNvGrpSpPr/>
          <p:nvPr/>
        </p:nvGrpSpPr>
        <p:grpSpPr>
          <a:xfrm>
            <a:off x="2101490" y="706901"/>
            <a:ext cx="2338496" cy="2326039"/>
            <a:chOff x="2801987" y="1211475"/>
            <a:chExt cx="3117995" cy="3101385"/>
          </a:xfrm>
        </p:grpSpPr>
        <p:sp>
          <p:nvSpPr>
            <p:cNvPr id="5006" name="Google Shape;5006;p366"/>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07" name="Google Shape;5007;p366"/>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008" name="Google Shape;5008;p366"/>
          <p:cNvSpPr txBox="1"/>
          <p:nvPr>
            <p:ph idx="1" type="body"/>
          </p:nvPr>
        </p:nvSpPr>
        <p:spPr>
          <a:xfrm>
            <a:off x="4394080" y="3576131"/>
            <a:ext cx="26391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09" name="Google Shape;5009;p366"/>
          <p:cNvSpPr txBox="1"/>
          <p:nvPr>
            <p:ph idx="2"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5010" name="Google Shape;5010;p366"/>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5011" name="Google Shape;5011;p366"/>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2024</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5012" name="Google Shape;5012;p366"/>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5013" name="Google Shape;5013;p366"/>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3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5014" name="Shape 5014"/>
        <p:cNvGrpSpPr/>
        <p:nvPr/>
      </p:nvGrpSpPr>
      <p:grpSpPr>
        <a:xfrm>
          <a:off x="0" y="0"/>
          <a:ext cx="0" cy="0"/>
          <a:chOff x="0" y="0"/>
          <a:chExt cx="0" cy="0"/>
        </a:xfrm>
      </p:grpSpPr>
      <p:sp>
        <p:nvSpPr>
          <p:cNvPr id="5015" name="Google Shape;5015;p367"/>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016" name="Google Shape;5016;p367"/>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017" name="Google Shape;5017;p367"/>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018" name="Google Shape;5018;p367"/>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019" name="Google Shape;5019;p367"/>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020" name="Google Shape;5020;p367"/>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021" name="Google Shape;5021;p367"/>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022" name="Google Shape;5022;p367"/>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023" name="Google Shape;5023;p367"/>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024" name="Google Shape;5024;p367"/>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025" name="Google Shape;5025;p367"/>
          <p:cNvSpPr/>
          <p:nvPr/>
        </p:nvSpPr>
        <p:spPr>
          <a:xfrm>
            <a:off x="1383694" y="1566741"/>
            <a:ext cx="5360100" cy="2001600"/>
          </a:xfrm>
          <a:prstGeom prst="rect">
            <a:avLst/>
          </a:prstGeom>
          <a:no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026" name="Google Shape;5026;p367"/>
          <p:cNvSpPr txBox="1"/>
          <p:nvPr>
            <p:ph idx="1" type="body"/>
          </p:nvPr>
        </p:nvSpPr>
        <p:spPr>
          <a:xfrm>
            <a:off x="2228350" y="1715616"/>
            <a:ext cx="4324800" cy="1681800"/>
          </a:xfrm>
          <a:prstGeom prst="rect">
            <a:avLst/>
          </a:prstGeom>
          <a:noFill/>
          <a:ln>
            <a:noFill/>
          </a:ln>
        </p:spPr>
        <p:txBody>
          <a:bodyPr anchorCtr="0" anchor="ctr" bIns="34275" lIns="68575" spcFirstLastPara="1" rIns="68575" wrap="square" tIns="34275">
            <a:noAutofit/>
          </a:bodyPr>
          <a:lstStyle>
            <a:lvl1pPr indent="-228600" lvl="0" marL="457200" marR="0" rtl="0" algn="l">
              <a:lnSpc>
                <a:spcPct val="90000"/>
              </a:lnSpc>
              <a:spcBef>
                <a:spcPts val="0"/>
              </a:spcBef>
              <a:spcAft>
                <a:spcPts val="0"/>
              </a:spcAft>
              <a:buClr>
                <a:schemeClr val="accent2"/>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27" name="Google Shape;5027;p367"/>
          <p:cNvSpPr txBox="1"/>
          <p:nvPr>
            <p:ph idx="2" type="body"/>
          </p:nvPr>
        </p:nvSpPr>
        <p:spPr>
          <a:xfrm>
            <a:off x="2118884" y="3733896"/>
            <a:ext cx="3996000" cy="235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grpSp>
        <p:nvGrpSpPr>
          <p:cNvPr id="5028" name="Google Shape;5028;p367"/>
          <p:cNvGrpSpPr/>
          <p:nvPr/>
        </p:nvGrpSpPr>
        <p:grpSpPr>
          <a:xfrm>
            <a:off x="538085" y="1715616"/>
            <a:ext cx="1689564" cy="1805724"/>
            <a:chOff x="3233789" y="1621820"/>
            <a:chExt cx="2252751" cy="2407632"/>
          </a:xfrm>
        </p:grpSpPr>
        <p:sp>
          <p:nvSpPr>
            <p:cNvPr id="5029" name="Google Shape;5029;p367"/>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30" name="Google Shape;5030;p367"/>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3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5031" name="Shape 5031"/>
        <p:cNvGrpSpPr/>
        <p:nvPr/>
      </p:nvGrpSpPr>
      <p:grpSpPr>
        <a:xfrm>
          <a:off x="0" y="0"/>
          <a:ext cx="0" cy="0"/>
          <a:chOff x="0" y="0"/>
          <a:chExt cx="0" cy="0"/>
        </a:xfrm>
      </p:grpSpPr>
      <p:sp>
        <p:nvSpPr>
          <p:cNvPr id="5032" name="Google Shape;5032;p36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033" name="Google Shape;5033;p36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034" name="Google Shape;5034;p36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35" name="Google Shape;5035;p36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36" name="Google Shape;5036;p368"/>
          <p:cNvSpPr/>
          <p:nvPr/>
        </p:nvSpPr>
        <p:spPr>
          <a:xfrm>
            <a:off x="635590" y="1550102"/>
            <a:ext cx="25407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37" name="Google Shape;5037;p368"/>
          <p:cNvSpPr/>
          <p:nvPr/>
        </p:nvSpPr>
        <p:spPr>
          <a:xfrm>
            <a:off x="3396601" y="1550102"/>
            <a:ext cx="2350800" cy="2677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38" name="Google Shape;5038;p368"/>
          <p:cNvSpPr/>
          <p:nvPr/>
        </p:nvSpPr>
        <p:spPr>
          <a:xfrm>
            <a:off x="5967853" y="1550102"/>
            <a:ext cx="26106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39" name="Google Shape;5039;p368"/>
          <p:cNvSpPr/>
          <p:nvPr>
            <p:ph idx="2" type="pic"/>
          </p:nvPr>
        </p:nvSpPr>
        <p:spPr>
          <a:xfrm>
            <a:off x="1752511" y="1837515"/>
            <a:ext cx="298200" cy="298200"/>
          </a:xfrm>
          <a:prstGeom prst="rect">
            <a:avLst/>
          </a:prstGeom>
          <a:noFill/>
          <a:ln>
            <a:noFill/>
          </a:ln>
        </p:spPr>
      </p:sp>
      <p:sp>
        <p:nvSpPr>
          <p:cNvPr id="5040" name="Google Shape;5040;p368"/>
          <p:cNvSpPr/>
          <p:nvPr>
            <p:ph idx="3" type="pic"/>
          </p:nvPr>
        </p:nvSpPr>
        <p:spPr>
          <a:xfrm>
            <a:off x="7068702" y="1837515"/>
            <a:ext cx="298200" cy="298200"/>
          </a:xfrm>
          <a:prstGeom prst="rect">
            <a:avLst/>
          </a:prstGeom>
          <a:noFill/>
          <a:ln>
            <a:noFill/>
          </a:ln>
        </p:spPr>
      </p:sp>
      <p:sp>
        <p:nvSpPr>
          <p:cNvPr id="5041" name="Google Shape;5041;p368"/>
          <p:cNvSpPr/>
          <p:nvPr>
            <p:ph idx="4" type="pic"/>
          </p:nvPr>
        </p:nvSpPr>
        <p:spPr>
          <a:xfrm>
            <a:off x="4421933" y="1837515"/>
            <a:ext cx="298200" cy="298200"/>
          </a:xfrm>
          <a:prstGeom prst="rect">
            <a:avLst/>
          </a:prstGeom>
          <a:noFill/>
          <a:ln>
            <a:noFill/>
          </a:ln>
        </p:spPr>
      </p:sp>
      <p:sp>
        <p:nvSpPr>
          <p:cNvPr id="5042" name="Google Shape;5042;p368"/>
          <p:cNvSpPr txBox="1"/>
          <p:nvPr>
            <p:ph idx="5" type="body"/>
          </p:nvPr>
        </p:nvSpPr>
        <p:spPr>
          <a:xfrm>
            <a:off x="896747" y="2422922"/>
            <a:ext cx="2009700" cy="945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43" name="Google Shape;5043;p368"/>
          <p:cNvSpPr txBox="1"/>
          <p:nvPr>
            <p:ph idx="6" type="body"/>
          </p:nvPr>
        </p:nvSpPr>
        <p:spPr>
          <a:xfrm>
            <a:off x="6216603" y="2422922"/>
            <a:ext cx="2009700" cy="945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44" name="Google Shape;5044;p368"/>
          <p:cNvSpPr txBox="1"/>
          <p:nvPr>
            <p:ph idx="7" type="body"/>
          </p:nvPr>
        </p:nvSpPr>
        <p:spPr>
          <a:xfrm>
            <a:off x="3605940" y="2422922"/>
            <a:ext cx="2009700" cy="945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45" name="Google Shape;5045;p368"/>
          <p:cNvSpPr txBox="1"/>
          <p:nvPr>
            <p:ph idx="8" type="body"/>
          </p:nvPr>
        </p:nvSpPr>
        <p:spPr>
          <a:xfrm>
            <a:off x="896747" y="3532914"/>
            <a:ext cx="2009700" cy="193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46" name="Google Shape;5046;p368"/>
          <p:cNvSpPr txBox="1"/>
          <p:nvPr>
            <p:ph idx="9" type="body"/>
          </p:nvPr>
        </p:nvSpPr>
        <p:spPr>
          <a:xfrm>
            <a:off x="896747" y="3691353"/>
            <a:ext cx="2009700" cy="193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47" name="Google Shape;5047;p368"/>
          <p:cNvSpPr txBox="1"/>
          <p:nvPr>
            <p:ph idx="13" type="body"/>
          </p:nvPr>
        </p:nvSpPr>
        <p:spPr>
          <a:xfrm>
            <a:off x="6216603" y="3532914"/>
            <a:ext cx="2009700" cy="193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48" name="Google Shape;5048;p368"/>
          <p:cNvSpPr txBox="1"/>
          <p:nvPr>
            <p:ph idx="14" type="body"/>
          </p:nvPr>
        </p:nvSpPr>
        <p:spPr>
          <a:xfrm>
            <a:off x="6216603" y="3691353"/>
            <a:ext cx="2009700" cy="193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49" name="Google Shape;5049;p368"/>
          <p:cNvSpPr txBox="1"/>
          <p:nvPr>
            <p:ph idx="15" type="body"/>
          </p:nvPr>
        </p:nvSpPr>
        <p:spPr>
          <a:xfrm>
            <a:off x="3605940" y="3532914"/>
            <a:ext cx="2009700" cy="193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900"/>
              <a:buNone/>
              <a:defRPr b="1"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50" name="Google Shape;5050;p368"/>
          <p:cNvSpPr txBox="1"/>
          <p:nvPr>
            <p:ph idx="16" type="body"/>
          </p:nvPr>
        </p:nvSpPr>
        <p:spPr>
          <a:xfrm>
            <a:off x="3605940" y="3691353"/>
            <a:ext cx="2009700" cy="193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5051" name="Shape 5051"/>
        <p:cNvGrpSpPr/>
        <p:nvPr/>
      </p:nvGrpSpPr>
      <p:grpSpPr>
        <a:xfrm>
          <a:off x="0" y="0"/>
          <a:ext cx="0" cy="0"/>
          <a:chOff x="0" y="0"/>
          <a:chExt cx="0" cy="0"/>
        </a:xfrm>
      </p:grpSpPr>
      <p:sp>
        <p:nvSpPr>
          <p:cNvPr id="5052" name="Google Shape;5052;p36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053" name="Google Shape;5053;p36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054" name="Google Shape;5054;p36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55" name="Google Shape;5055;p36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56" name="Google Shape;5056;p369"/>
          <p:cNvSpPr/>
          <p:nvPr/>
        </p:nvSpPr>
        <p:spPr>
          <a:xfrm>
            <a:off x="0" y="1709382"/>
            <a:ext cx="9144000" cy="1903800"/>
          </a:xfrm>
          <a:prstGeom prst="rect">
            <a:avLst/>
          </a:prstGeom>
          <a:solidFill>
            <a:schemeClr val="dk2">
              <a:alpha val="8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57" name="Google Shape;5057;p369"/>
          <p:cNvSpPr/>
          <p:nvPr>
            <p:ph idx="2" type="pic"/>
          </p:nvPr>
        </p:nvSpPr>
        <p:spPr>
          <a:xfrm>
            <a:off x="282859" y="2035965"/>
            <a:ext cx="1250700" cy="1250700"/>
          </a:xfrm>
          <a:prstGeom prst="ellipse">
            <a:avLst/>
          </a:prstGeom>
          <a:solidFill>
            <a:schemeClr val="lt1"/>
          </a:solidFill>
          <a:ln>
            <a:noFill/>
          </a:ln>
        </p:spPr>
      </p:sp>
      <p:sp>
        <p:nvSpPr>
          <p:cNvPr id="5058" name="Google Shape;5058;p369"/>
          <p:cNvSpPr txBox="1"/>
          <p:nvPr>
            <p:ph idx="3" type="body"/>
          </p:nvPr>
        </p:nvSpPr>
        <p:spPr>
          <a:xfrm>
            <a:off x="1935866" y="1985654"/>
            <a:ext cx="6484200" cy="7665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59" name="Google Shape;5059;p369"/>
          <p:cNvSpPr txBox="1"/>
          <p:nvPr>
            <p:ph idx="4" type="body"/>
          </p:nvPr>
        </p:nvSpPr>
        <p:spPr>
          <a:xfrm>
            <a:off x="1935866" y="3093524"/>
            <a:ext cx="6484200" cy="2817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5060" name="Shape 5060"/>
        <p:cNvGrpSpPr/>
        <p:nvPr/>
      </p:nvGrpSpPr>
      <p:grpSpPr>
        <a:xfrm>
          <a:off x="0" y="0"/>
          <a:ext cx="0" cy="0"/>
          <a:chOff x="0" y="0"/>
          <a:chExt cx="0" cy="0"/>
        </a:xfrm>
      </p:grpSpPr>
      <p:sp>
        <p:nvSpPr>
          <p:cNvPr id="5061" name="Google Shape;5061;p37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62" name="Google Shape;5062;p370"/>
          <p:cNvSpPr/>
          <p:nvPr>
            <p:ph idx="2" type="pic"/>
          </p:nvPr>
        </p:nvSpPr>
        <p:spPr>
          <a:xfrm>
            <a:off x="305870" y="1538622"/>
            <a:ext cx="2578800" cy="2479200"/>
          </a:xfrm>
          <a:prstGeom prst="rect">
            <a:avLst/>
          </a:prstGeom>
          <a:solidFill>
            <a:srgbClr val="DDE6EF"/>
          </a:solidFill>
          <a:ln>
            <a:noFill/>
          </a:ln>
        </p:spPr>
      </p:sp>
      <p:pic>
        <p:nvPicPr>
          <p:cNvPr id="5063" name="Google Shape;5063;p37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064" name="Google Shape;5064;p37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65" name="Google Shape;5065;p37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66" name="Google Shape;5066;p370"/>
          <p:cNvSpPr/>
          <p:nvPr/>
        </p:nvSpPr>
        <p:spPr>
          <a:xfrm>
            <a:off x="3182102" y="2895365"/>
            <a:ext cx="1748100" cy="1122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67" name="Google Shape;5067;p370"/>
          <p:cNvSpPr/>
          <p:nvPr/>
        </p:nvSpPr>
        <p:spPr>
          <a:xfrm>
            <a:off x="4930190" y="2895364"/>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68" name="Google Shape;5068;p370"/>
          <p:cNvSpPr/>
          <p:nvPr/>
        </p:nvSpPr>
        <p:spPr>
          <a:xfrm>
            <a:off x="3182102" y="1538622"/>
            <a:ext cx="1748100" cy="112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69" name="Google Shape;5069;p370"/>
          <p:cNvSpPr/>
          <p:nvPr/>
        </p:nvSpPr>
        <p:spPr>
          <a:xfrm>
            <a:off x="4930190" y="1538621"/>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70" name="Google Shape;5070;p370"/>
          <p:cNvSpPr/>
          <p:nvPr>
            <p:ph idx="3" type="pic"/>
          </p:nvPr>
        </p:nvSpPr>
        <p:spPr>
          <a:xfrm>
            <a:off x="3824422" y="1865372"/>
            <a:ext cx="463500" cy="463500"/>
          </a:xfrm>
          <a:prstGeom prst="rect">
            <a:avLst/>
          </a:prstGeom>
          <a:noFill/>
          <a:ln>
            <a:noFill/>
          </a:ln>
        </p:spPr>
      </p:sp>
      <p:sp>
        <p:nvSpPr>
          <p:cNvPr id="5071" name="Google Shape;5071;p370"/>
          <p:cNvSpPr/>
          <p:nvPr>
            <p:ph idx="4" type="pic"/>
          </p:nvPr>
        </p:nvSpPr>
        <p:spPr>
          <a:xfrm>
            <a:off x="3824422" y="3224829"/>
            <a:ext cx="463500" cy="463500"/>
          </a:xfrm>
          <a:prstGeom prst="rect">
            <a:avLst/>
          </a:prstGeom>
          <a:noFill/>
          <a:ln>
            <a:noFill/>
          </a:ln>
        </p:spPr>
      </p:sp>
      <p:sp>
        <p:nvSpPr>
          <p:cNvPr id="5072" name="Google Shape;5072;p370"/>
          <p:cNvSpPr txBox="1"/>
          <p:nvPr>
            <p:ph idx="5" type="body"/>
          </p:nvPr>
        </p:nvSpPr>
        <p:spPr>
          <a:xfrm>
            <a:off x="5303873" y="1642063"/>
            <a:ext cx="2857200" cy="6993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73" name="Google Shape;5073;p370"/>
          <p:cNvSpPr txBox="1"/>
          <p:nvPr>
            <p:ph idx="6" type="body"/>
          </p:nvPr>
        </p:nvSpPr>
        <p:spPr>
          <a:xfrm>
            <a:off x="5306063" y="2307275"/>
            <a:ext cx="2009700" cy="193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74" name="Google Shape;5074;p370"/>
          <p:cNvSpPr txBox="1"/>
          <p:nvPr>
            <p:ph idx="7" type="body"/>
          </p:nvPr>
        </p:nvSpPr>
        <p:spPr>
          <a:xfrm>
            <a:off x="5303873" y="3000385"/>
            <a:ext cx="2857200" cy="6993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75" name="Google Shape;5075;p370"/>
          <p:cNvSpPr txBox="1"/>
          <p:nvPr>
            <p:ph idx="8" type="body"/>
          </p:nvPr>
        </p:nvSpPr>
        <p:spPr>
          <a:xfrm>
            <a:off x="5306063" y="3665596"/>
            <a:ext cx="2009700" cy="193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900"/>
              <a:buNone/>
              <a:defRPr b="1" sz="9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5076" name="Shape 5076"/>
        <p:cNvGrpSpPr/>
        <p:nvPr/>
      </p:nvGrpSpPr>
      <p:grpSpPr>
        <a:xfrm>
          <a:off x="0" y="0"/>
          <a:ext cx="0" cy="0"/>
          <a:chOff x="0" y="0"/>
          <a:chExt cx="0" cy="0"/>
        </a:xfrm>
      </p:grpSpPr>
      <p:sp>
        <p:nvSpPr>
          <p:cNvPr id="5077" name="Google Shape;5077;p37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078" name="Google Shape;5078;p37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079" name="Google Shape;5079;p371"/>
          <p:cNvSpPr/>
          <p:nvPr/>
        </p:nvSpPr>
        <p:spPr>
          <a:xfrm>
            <a:off x="386954"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080" name="Google Shape;5080;p371"/>
          <p:cNvSpPr/>
          <p:nvPr/>
        </p:nvSpPr>
        <p:spPr>
          <a:xfrm>
            <a:off x="2078251"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081" name="Google Shape;5081;p371"/>
          <p:cNvSpPr/>
          <p:nvPr/>
        </p:nvSpPr>
        <p:spPr>
          <a:xfrm>
            <a:off x="3769548"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082" name="Google Shape;5082;p371"/>
          <p:cNvSpPr/>
          <p:nvPr/>
        </p:nvSpPr>
        <p:spPr>
          <a:xfrm>
            <a:off x="5460845"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083" name="Google Shape;5083;p371"/>
          <p:cNvSpPr/>
          <p:nvPr/>
        </p:nvSpPr>
        <p:spPr>
          <a:xfrm>
            <a:off x="7152141" y="202057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084" name="Google Shape;5084;p371"/>
          <p:cNvSpPr txBox="1"/>
          <p:nvPr>
            <p:ph idx="1" type="body"/>
          </p:nvPr>
        </p:nvSpPr>
        <p:spPr>
          <a:xfrm>
            <a:off x="386954"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85" name="Google Shape;5085;p371"/>
          <p:cNvSpPr txBox="1"/>
          <p:nvPr>
            <p:ph idx="2" type="body"/>
          </p:nvPr>
        </p:nvSpPr>
        <p:spPr>
          <a:xfrm>
            <a:off x="386954"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86" name="Google Shape;5086;p371"/>
          <p:cNvSpPr txBox="1"/>
          <p:nvPr>
            <p:ph idx="3" type="body"/>
          </p:nvPr>
        </p:nvSpPr>
        <p:spPr>
          <a:xfrm>
            <a:off x="2083679"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87" name="Google Shape;5087;p371"/>
          <p:cNvSpPr txBox="1"/>
          <p:nvPr>
            <p:ph idx="4" type="body"/>
          </p:nvPr>
        </p:nvSpPr>
        <p:spPr>
          <a:xfrm>
            <a:off x="2083679"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88" name="Google Shape;5088;p371"/>
          <p:cNvSpPr txBox="1"/>
          <p:nvPr>
            <p:ph idx="5" type="body"/>
          </p:nvPr>
        </p:nvSpPr>
        <p:spPr>
          <a:xfrm>
            <a:off x="3764120"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89" name="Google Shape;5089;p371"/>
          <p:cNvSpPr txBox="1"/>
          <p:nvPr>
            <p:ph idx="6" type="body"/>
          </p:nvPr>
        </p:nvSpPr>
        <p:spPr>
          <a:xfrm>
            <a:off x="3764120"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90" name="Google Shape;5090;p371"/>
          <p:cNvSpPr txBox="1"/>
          <p:nvPr>
            <p:ph idx="7" type="body"/>
          </p:nvPr>
        </p:nvSpPr>
        <p:spPr>
          <a:xfrm>
            <a:off x="5455417"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91" name="Google Shape;5091;p371"/>
          <p:cNvSpPr txBox="1"/>
          <p:nvPr>
            <p:ph idx="8" type="body"/>
          </p:nvPr>
        </p:nvSpPr>
        <p:spPr>
          <a:xfrm>
            <a:off x="5455417"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92" name="Google Shape;5092;p371"/>
          <p:cNvSpPr txBox="1"/>
          <p:nvPr>
            <p:ph idx="9" type="body"/>
          </p:nvPr>
        </p:nvSpPr>
        <p:spPr>
          <a:xfrm>
            <a:off x="7146714"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93" name="Google Shape;5093;p371"/>
          <p:cNvSpPr txBox="1"/>
          <p:nvPr>
            <p:ph idx="13" type="body"/>
          </p:nvPr>
        </p:nvSpPr>
        <p:spPr>
          <a:xfrm>
            <a:off x="7146714"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94" name="Google Shape;5094;p371"/>
          <p:cNvSpPr txBox="1"/>
          <p:nvPr>
            <p:ph idx="14" type="body"/>
          </p:nvPr>
        </p:nvSpPr>
        <p:spPr>
          <a:xfrm>
            <a:off x="554900"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95" name="Google Shape;5095;p371"/>
          <p:cNvSpPr txBox="1"/>
          <p:nvPr>
            <p:ph idx="15" type="body"/>
          </p:nvPr>
        </p:nvSpPr>
        <p:spPr>
          <a:xfrm>
            <a:off x="2246197"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96" name="Google Shape;5096;p371"/>
          <p:cNvSpPr txBox="1"/>
          <p:nvPr>
            <p:ph idx="16" type="body"/>
          </p:nvPr>
        </p:nvSpPr>
        <p:spPr>
          <a:xfrm>
            <a:off x="3937494"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97" name="Google Shape;5097;p371"/>
          <p:cNvSpPr txBox="1"/>
          <p:nvPr>
            <p:ph idx="17" type="body"/>
          </p:nvPr>
        </p:nvSpPr>
        <p:spPr>
          <a:xfrm>
            <a:off x="5628791"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98" name="Google Shape;5098;p371"/>
          <p:cNvSpPr txBox="1"/>
          <p:nvPr>
            <p:ph idx="18" type="body"/>
          </p:nvPr>
        </p:nvSpPr>
        <p:spPr>
          <a:xfrm>
            <a:off x="7320087"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099" name="Google Shape;5099;p37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00" name="Google Shape;5100;p371"/>
          <p:cNvSpPr txBox="1"/>
          <p:nvPr>
            <p:ph idx="19"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5101" name="Shape 5101"/>
        <p:cNvGrpSpPr/>
        <p:nvPr/>
      </p:nvGrpSpPr>
      <p:grpSpPr>
        <a:xfrm>
          <a:off x="0" y="0"/>
          <a:ext cx="0" cy="0"/>
          <a:chOff x="0" y="0"/>
          <a:chExt cx="0" cy="0"/>
        </a:xfrm>
      </p:grpSpPr>
      <p:pic>
        <p:nvPicPr>
          <p:cNvPr id="5102" name="Google Shape;5102;p372"/>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5103" name="Google Shape;5103;p372"/>
          <p:cNvSpPr/>
          <p:nvPr/>
        </p:nvSpPr>
        <p:spPr>
          <a:xfrm>
            <a:off x="386954"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104" name="Google Shape;5104;p372"/>
          <p:cNvSpPr/>
          <p:nvPr/>
        </p:nvSpPr>
        <p:spPr>
          <a:xfrm>
            <a:off x="2078251"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105" name="Google Shape;5105;p372"/>
          <p:cNvSpPr/>
          <p:nvPr/>
        </p:nvSpPr>
        <p:spPr>
          <a:xfrm>
            <a:off x="3769548"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106" name="Google Shape;5106;p372"/>
          <p:cNvSpPr/>
          <p:nvPr/>
        </p:nvSpPr>
        <p:spPr>
          <a:xfrm>
            <a:off x="5460845"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107" name="Google Shape;5107;p372"/>
          <p:cNvSpPr/>
          <p:nvPr/>
        </p:nvSpPr>
        <p:spPr>
          <a:xfrm>
            <a:off x="7152141" y="2165691"/>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108" name="Google Shape;5108;p372"/>
          <p:cNvSpPr txBox="1"/>
          <p:nvPr>
            <p:ph idx="1" type="body"/>
          </p:nvPr>
        </p:nvSpPr>
        <p:spPr>
          <a:xfrm>
            <a:off x="38695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09" name="Google Shape;5109;p372"/>
          <p:cNvSpPr txBox="1"/>
          <p:nvPr>
            <p:ph idx="2" type="body"/>
          </p:nvPr>
        </p:nvSpPr>
        <p:spPr>
          <a:xfrm>
            <a:off x="2083679"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10" name="Google Shape;5110;p372"/>
          <p:cNvSpPr txBox="1"/>
          <p:nvPr>
            <p:ph idx="3" type="body"/>
          </p:nvPr>
        </p:nvSpPr>
        <p:spPr>
          <a:xfrm>
            <a:off x="3764120"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11" name="Google Shape;5111;p372"/>
          <p:cNvSpPr txBox="1"/>
          <p:nvPr>
            <p:ph idx="4" type="body"/>
          </p:nvPr>
        </p:nvSpPr>
        <p:spPr>
          <a:xfrm>
            <a:off x="5455417"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12" name="Google Shape;5112;p372"/>
          <p:cNvSpPr txBox="1"/>
          <p:nvPr>
            <p:ph idx="5" type="body"/>
          </p:nvPr>
        </p:nvSpPr>
        <p:spPr>
          <a:xfrm>
            <a:off x="714671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13" name="Google Shape;5113;p372"/>
          <p:cNvSpPr txBox="1"/>
          <p:nvPr>
            <p:ph idx="6" type="body"/>
          </p:nvPr>
        </p:nvSpPr>
        <p:spPr>
          <a:xfrm>
            <a:off x="554900"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14" name="Google Shape;5114;p372"/>
          <p:cNvSpPr txBox="1"/>
          <p:nvPr>
            <p:ph idx="7" type="body"/>
          </p:nvPr>
        </p:nvSpPr>
        <p:spPr>
          <a:xfrm>
            <a:off x="2246197"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15" name="Google Shape;5115;p372"/>
          <p:cNvSpPr txBox="1"/>
          <p:nvPr>
            <p:ph idx="8" type="body"/>
          </p:nvPr>
        </p:nvSpPr>
        <p:spPr>
          <a:xfrm>
            <a:off x="3937494"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16" name="Google Shape;5116;p372"/>
          <p:cNvSpPr txBox="1"/>
          <p:nvPr>
            <p:ph idx="9" type="body"/>
          </p:nvPr>
        </p:nvSpPr>
        <p:spPr>
          <a:xfrm>
            <a:off x="5628791"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17" name="Google Shape;5117;p372"/>
          <p:cNvSpPr txBox="1"/>
          <p:nvPr>
            <p:ph idx="13" type="body"/>
          </p:nvPr>
        </p:nvSpPr>
        <p:spPr>
          <a:xfrm>
            <a:off x="7320087"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18" name="Google Shape;5118;p372"/>
          <p:cNvSpPr txBox="1"/>
          <p:nvPr>
            <p:ph idx="14" type="body"/>
          </p:nvPr>
        </p:nvSpPr>
        <p:spPr>
          <a:xfrm>
            <a:off x="38695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19" name="Google Shape;5119;p372"/>
          <p:cNvSpPr txBox="1"/>
          <p:nvPr>
            <p:ph idx="15" type="body"/>
          </p:nvPr>
        </p:nvSpPr>
        <p:spPr>
          <a:xfrm>
            <a:off x="386954"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20" name="Google Shape;5120;p372"/>
          <p:cNvSpPr txBox="1"/>
          <p:nvPr>
            <p:ph idx="16" type="body"/>
          </p:nvPr>
        </p:nvSpPr>
        <p:spPr>
          <a:xfrm>
            <a:off x="2083679"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21" name="Google Shape;5121;p372"/>
          <p:cNvSpPr txBox="1"/>
          <p:nvPr>
            <p:ph idx="17" type="body"/>
          </p:nvPr>
        </p:nvSpPr>
        <p:spPr>
          <a:xfrm>
            <a:off x="2083679"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22" name="Google Shape;5122;p372"/>
          <p:cNvSpPr txBox="1"/>
          <p:nvPr>
            <p:ph idx="18" type="body"/>
          </p:nvPr>
        </p:nvSpPr>
        <p:spPr>
          <a:xfrm>
            <a:off x="3764120"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23" name="Google Shape;5123;p372"/>
          <p:cNvSpPr txBox="1"/>
          <p:nvPr>
            <p:ph idx="19" type="body"/>
          </p:nvPr>
        </p:nvSpPr>
        <p:spPr>
          <a:xfrm>
            <a:off x="3764120"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24" name="Google Shape;5124;p372"/>
          <p:cNvSpPr txBox="1"/>
          <p:nvPr>
            <p:ph idx="20" type="body"/>
          </p:nvPr>
        </p:nvSpPr>
        <p:spPr>
          <a:xfrm>
            <a:off x="5455417"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25" name="Google Shape;5125;p372"/>
          <p:cNvSpPr txBox="1"/>
          <p:nvPr>
            <p:ph idx="21" type="body"/>
          </p:nvPr>
        </p:nvSpPr>
        <p:spPr>
          <a:xfrm>
            <a:off x="5455417"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26" name="Google Shape;5126;p372"/>
          <p:cNvSpPr txBox="1"/>
          <p:nvPr>
            <p:ph idx="22" type="body"/>
          </p:nvPr>
        </p:nvSpPr>
        <p:spPr>
          <a:xfrm>
            <a:off x="714671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27" name="Google Shape;5127;p372"/>
          <p:cNvSpPr txBox="1"/>
          <p:nvPr>
            <p:ph idx="23" type="body"/>
          </p:nvPr>
        </p:nvSpPr>
        <p:spPr>
          <a:xfrm>
            <a:off x="7146714"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28" name="Google Shape;5128;p372"/>
          <p:cNvSpPr/>
          <p:nvPr/>
        </p:nvSpPr>
        <p:spPr>
          <a:xfrm>
            <a:off x="386954" y="3077877"/>
            <a:ext cx="1682750" cy="3626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129" name="Google Shape;5129;p372"/>
          <p:cNvSpPr/>
          <p:nvPr/>
        </p:nvSpPr>
        <p:spPr>
          <a:xfrm>
            <a:off x="2078251"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130" name="Google Shape;5130;p372"/>
          <p:cNvSpPr/>
          <p:nvPr/>
        </p:nvSpPr>
        <p:spPr>
          <a:xfrm>
            <a:off x="5460845"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131" name="Google Shape;5131;p372"/>
          <p:cNvSpPr/>
          <p:nvPr/>
        </p:nvSpPr>
        <p:spPr>
          <a:xfrm>
            <a:off x="7152141" y="3081514"/>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132" name="Google Shape;5132;p372"/>
          <p:cNvSpPr/>
          <p:nvPr/>
        </p:nvSpPr>
        <p:spPr>
          <a:xfrm>
            <a:off x="3769548" y="307439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5133" name="Google Shape;5133;p372"/>
          <p:cNvSpPr txBox="1"/>
          <p:nvPr>
            <p:ph idx="24" type="body"/>
          </p:nvPr>
        </p:nvSpPr>
        <p:spPr>
          <a:xfrm>
            <a:off x="554900"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34" name="Google Shape;5134;p372"/>
          <p:cNvSpPr txBox="1"/>
          <p:nvPr>
            <p:ph idx="25" type="body"/>
          </p:nvPr>
        </p:nvSpPr>
        <p:spPr>
          <a:xfrm>
            <a:off x="2246198"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35" name="Google Shape;5135;p372"/>
          <p:cNvSpPr txBox="1"/>
          <p:nvPr>
            <p:ph idx="26" type="body"/>
          </p:nvPr>
        </p:nvSpPr>
        <p:spPr>
          <a:xfrm>
            <a:off x="3937495"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36" name="Google Shape;5136;p372"/>
          <p:cNvSpPr txBox="1"/>
          <p:nvPr>
            <p:ph idx="27" type="body"/>
          </p:nvPr>
        </p:nvSpPr>
        <p:spPr>
          <a:xfrm>
            <a:off x="5628792"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37" name="Google Shape;5137;p372"/>
          <p:cNvSpPr txBox="1"/>
          <p:nvPr>
            <p:ph idx="28" type="body"/>
          </p:nvPr>
        </p:nvSpPr>
        <p:spPr>
          <a:xfrm>
            <a:off x="7320088"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138" name="Google Shape;5138;p37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39" name="Google Shape;5139;p372"/>
          <p:cNvSpPr txBox="1"/>
          <p:nvPr>
            <p:ph idx="29"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40" name="Google Shape;5140;p372"/>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5141" name="Shape 5141"/>
        <p:cNvGrpSpPr/>
        <p:nvPr/>
      </p:nvGrpSpPr>
      <p:grpSpPr>
        <a:xfrm>
          <a:off x="0" y="0"/>
          <a:ext cx="0" cy="0"/>
          <a:chOff x="0" y="0"/>
          <a:chExt cx="0" cy="0"/>
        </a:xfrm>
      </p:grpSpPr>
      <p:pic>
        <p:nvPicPr>
          <p:cNvPr id="5142" name="Google Shape;5142;p373"/>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5143" name="Google Shape;5143;p37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44" name="Google Shape;5144;p37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45" name="Google Shape;5145;p373"/>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46" name="Google Shape;5146;p373"/>
          <p:cNvSpPr/>
          <p:nvPr/>
        </p:nvSpPr>
        <p:spPr>
          <a:xfrm>
            <a:off x="-36814" y="1352033"/>
            <a:ext cx="9180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147" name="Google Shape;5147;p373"/>
          <p:cNvCxnSpPr/>
          <p:nvPr/>
        </p:nvCxnSpPr>
        <p:spPr>
          <a:xfrm>
            <a:off x="1125174"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5148" name="Google Shape;5148;p373"/>
          <p:cNvCxnSpPr/>
          <p:nvPr/>
        </p:nvCxnSpPr>
        <p:spPr>
          <a:xfrm>
            <a:off x="3353385"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5149" name="Google Shape;5149;p373"/>
          <p:cNvCxnSpPr/>
          <p:nvPr/>
        </p:nvCxnSpPr>
        <p:spPr>
          <a:xfrm>
            <a:off x="5581596"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5150" name="Google Shape;5150;p373"/>
          <p:cNvCxnSpPr/>
          <p:nvPr/>
        </p:nvCxnSpPr>
        <p:spPr>
          <a:xfrm>
            <a:off x="7809807" y="2479279"/>
            <a:ext cx="275100" cy="0"/>
          </a:xfrm>
          <a:prstGeom prst="straightConnector1">
            <a:avLst/>
          </a:prstGeom>
          <a:noFill/>
          <a:ln cap="flat" cmpd="sng" w="38100">
            <a:solidFill>
              <a:schemeClr val="accent1"/>
            </a:solidFill>
            <a:prstDash val="solid"/>
            <a:miter lim="800000"/>
            <a:headEnd len="sm" w="sm" type="none"/>
            <a:tailEnd len="sm" w="sm" type="none"/>
          </a:ln>
        </p:spPr>
      </p:cxnSp>
      <p:sp>
        <p:nvSpPr>
          <p:cNvPr id="5151" name="Google Shape;5151;p373"/>
          <p:cNvSpPr/>
          <p:nvPr>
            <p:ph idx="2" type="pic"/>
          </p:nvPr>
        </p:nvSpPr>
        <p:spPr>
          <a:xfrm>
            <a:off x="1107660" y="1937383"/>
            <a:ext cx="310200" cy="298200"/>
          </a:xfrm>
          <a:prstGeom prst="rect">
            <a:avLst/>
          </a:prstGeom>
          <a:solidFill>
            <a:srgbClr val="DDE6EF"/>
          </a:solidFill>
          <a:ln>
            <a:noFill/>
          </a:ln>
        </p:spPr>
      </p:sp>
      <p:sp>
        <p:nvSpPr>
          <p:cNvPr id="5152" name="Google Shape;5152;p373"/>
          <p:cNvSpPr/>
          <p:nvPr>
            <p:ph idx="3" type="pic"/>
          </p:nvPr>
        </p:nvSpPr>
        <p:spPr>
          <a:xfrm>
            <a:off x="3335871" y="1937383"/>
            <a:ext cx="310200" cy="298200"/>
          </a:xfrm>
          <a:prstGeom prst="rect">
            <a:avLst/>
          </a:prstGeom>
          <a:solidFill>
            <a:srgbClr val="DDE6EF"/>
          </a:solidFill>
          <a:ln>
            <a:noFill/>
          </a:ln>
        </p:spPr>
      </p:sp>
      <p:sp>
        <p:nvSpPr>
          <p:cNvPr id="5153" name="Google Shape;5153;p373"/>
          <p:cNvSpPr/>
          <p:nvPr>
            <p:ph idx="4" type="pic"/>
          </p:nvPr>
        </p:nvSpPr>
        <p:spPr>
          <a:xfrm>
            <a:off x="5564082" y="1937383"/>
            <a:ext cx="310200" cy="298200"/>
          </a:xfrm>
          <a:prstGeom prst="rect">
            <a:avLst/>
          </a:prstGeom>
          <a:solidFill>
            <a:srgbClr val="DDE6EF"/>
          </a:solidFill>
          <a:ln>
            <a:noFill/>
          </a:ln>
        </p:spPr>
      </p:sp>
      <p:sp>
        <p:nvSpPr>
          <p:cNvPr id="5154" name="Google Shape;5154;p373"/>
          <p:cNvSpPr/>
          <p:nvPr>
            <p:ph idx="5" type="pic"/>
          </p:nvPr>
        </p:nvSpPr>
        <p:spPr>
          <a:xfrm>
            <a:off x="7792294" y="1937383"/>
            <a:ext cx="310200" cy="298200"/>
          </a:xfrm>
          <a:prstGeom prst="rect">
            <a:avLst/>
          </a:prstGeom>
          <a:solidFill>
            <a:srgbClr val="DDE6EF"/>
          </a:solidFill>
          <a:ln>
            <a:noFill/>
          </a:ln>
        </p:spPr>
      </p:sp>
      <p:sp>
        <p:nvSpPr>
          <p:cNvPr id="5155" name="Google Shape;5155;p373"/>
          <p:cNvSpPr txBox="1"/>
          <p:nvPr>
            <p:ph idx="6" type="body"/>
          </p:nvPr>
        </p:nvSpPr>
        <p:spPr>
          <a:xfrm>
            <a:off x="438411"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56" name="Google Shape;5156;p373"/>
          <p:cNvSpPr txBox="1"/>
          <p:nvPr>
            <p:ph idx="7" type="body"/>
          </p:nvPr>
        </p:nvSpPr>
        <p:spPr>
          <a:xfrm>
            <a:off x="2644553"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57" name="Google Shape;5157;p373"/>
          <p:cNvSpPr txBox="1"/>
          <p:nvPr>
            <p:ph idx="8" type="body"/>
          </p:nvPr>
        </p:nvSpPr>
        <p:spPr>
          <a:xfrm>
            <a:off x="4850694"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58" name="Google Shape;5158;p373"/>
          <p:cNvSpPr txBox="1"/>
          <p:nvPr>
            <p:ph idx="9" type="body"/>
          </p:nvPr>
        </p:nvSpPr>
        <p:spPr>
          <a:xfrm>
            <a:off x="7056835"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59" name="Google Shape;5159;p373"/>
          <p:cNvSpPr txBox="1"/>
          <p:nvPr>
            <p:ph idx="13" type="body"/>
          </p:nvPr>
        </p:nvSpPr>
        <p:spPr>
          <a:xfrm>
            <a:off x="438411"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60" name="Google Shape;5160;p373"/>
          <p:cNvSpPr txBox="1"/>
          <p:nvPr>
            <p:ph idx="14" type="body"/>
          </p:nvPr>
        </p:nvSpPr>
        <p:spPr>
          <a:xfrm>
            <a:off x="2644553"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61" name="Google Shape;5161;p373"/>
          <p:cNvSpPr txBox="1"/>
          <p:nvPr>
            <p:ph idx="15" type="body"/>
          </p:nvPr>
        </p:nvSpPr>
        <p:spPr>
          <a:xfrm>
            <a:off x="4858626"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62" name="Google Shape;5162;p373"/>
          <p:cNvSpPr txBox="1"/>
          <p:nvPr>
            <p:ph idx="16" type="body"/>
          </p:nvPr>
        </p:nvSpPr>
        <p:spPr>
          <a:xfrm>
            <a:off x="7056835"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5163" name="Shape 5163"/>
        <p:cNvGrpSpPr/>
        <p:nvPr/>
      </p:nvGrpSpPr>
      <p:grpSpPr>
        <a:xfrm>
          <a:off x="0" y="0"/>
          <a:ext cx="0" cy="0"/>
          <a:chOff x="0" y="0"/>
          <a:chExt cx="0" cy="0"/>
        </a:xfrm>
      </p:grpSpPr>
      <p:pic>
        <p:nvPicPr>
          <p:cNvPr id="5164" name="Google Shape;5164;p374"/>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5165" name="Google Shape;5165;p37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66" name="Google Shape;5166;p37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67" name="Google Shape;5167;p374"/>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68" name="Google Shape;5168;p374"/>
          <p:cNvSpPr/>
          <p:nvPr/>
        </p:nvSpPr>
        <p:spPr>
          <a:xfrm>
            <a:off x="0" y="1486330"/>
            <a:ext cx="9144000" cy="21297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169" name="Google Shape;5169;p374"/>
          <p:cNvCxnSpPr/>
          <p:nvPr/>
        </p:nvCxnSpPr>
        <p:spPr>
          <a:xfrm>
            <a:off x="2503970" y="1992847"/>
            <a:ext cx="0" cy="1210800"/>
          </a:xfrm>
          <a:prstGeom prst="straightConnector1">
            <a:avLst/>
          </a:prstGeom>
          <a:noFill/>
          <a:ln cap="flat" cmpd="sng" w="9525">
            <a:solidFill>
              <a:schemeClr val="lt1"/>
            </a:solidFill>
            <a:prstDash val="solid"/>
            <a:miter lim="800000"/>
            <a:headEnd len="sm" w="sm" type="none"/>
            <a:tailEnd len="sm" w="sm" type="none"/>
          </a:ln>
        </p:spPr>
      </p:cxnSp>
      <p:cxnSp>
        <p:nvCxnSpPr>
          <p:cNvPr id="5170" name="Google Shape;5170;p374"/>
          <p:cNvCxnSpPr/>
          <p:nvPr/>
        </p:nvCxnSpPr>
        <p:spPr>
          <a:xfrm>
            <a:off x="4571999" y="1992846"/>
            <a:ext cx="0" cy="1210800"/>
          </a:xfrm>
          <a:prstGeom prst="straightConnector1">
            <a:avLst/>
          </a:prstGeom>
          <a:noFill/>
          <a:ln cap="flat" cmpd="sng" w="9525">
            <a:solidFill>
              <a:schemeClr val="lt1"/>
            </a:solidFill>
            <a:prstDash val="solid"/>
            <a:miter lim="800000"/>
            <a:headEnd len="sm" w="sm" type="none"/>
            <a:tailEnd len="sm" w="sm" type="none"/>
          </a:ln>
        </p:spPr>
      </p:cxnSp>
      <p:cxnSp>
        <p:nvCxnSpPr>
          <p:cNvPr id="5171" name="Google Shape;5171;p374"/>
          <p:cNvCxnSpPr/>
          <p:nvPr/>
        </p:nvCxnSpPr>
        <p:spPr>
          <a:xfrm>
            <a:off x="6640032" y="1992847"/>
            <a:ext cx="0" cy="1210800"/>
          </a:xfrm>
          <a:prstGeom prst="straightConnector1">
            <a:avLst/>
          </a:prstGeom>
          <a:noFill/>
          <a:ln cap="flat" cmpd="sng" w="9525">
            <a:solidFill>
              <a:schemeClr val="lt1"/>
            </a:solidFill>
            <a:prstDash val="solid"/>
            <a:miter lim="800000"/>
            <a:headEnd len="sm" w="sm" type="none"/>
            <a:tailEnd len="sm" w="sm" type="none"/>
          </a:ln>
        </p:spPr>
      </p:cxnSp>
      <p:sp>
        <p:nvSpPr>
          <p:cNvPr id="5172" name="Google Shape;5172;p374"/>
          <p:cNvSpPr/>
          <p:nvPr>
            <p:ph idx="2" type="pic"/>
          </p:nvPr>
        </p:nvSpPr>
        <p:spPr>
          <a:xfrm>
            <a:off x="1314825" y="1803449"/>
            <a:ext cx="310200" cy="298200"/>
          </a:xfrm>
          <a:prstGeom prst="rect">
            <a:avLst/>
          </a:prstGeom>
          <a:noFill/>
          <a:ln>
            <a:noFill/>
          </a:ln>
        </p:spPr>
      </p:sp>
      <p:sp>
        <p:nvSpPr>
          <p:cNvPr id="5173" name="Google Shape;5173;p374"/>
          <p:cNvSpPr/>
          <p:nvPr>
            <p:ph idx="3" type="pic"/>
          </p:nvPr>
        </p:nvSpPr>
        <p:spPr>
          <a:xfrm>
            <a:off x="3390112" y="1803449"/>
            <a:ext cx="310200" cy="298200"/>
          </a:xfrm>
          <a:prstGeom prst="rect">
            <a:avLst/>
          </a:prstGeom>
          <a:noFill/>
          <a:ln>
            <a:noFill/>
          </a:ln>
        </p:spPr>
      </p:sp>
      <p:sp>
        <p:nvSpPr>
          <p:cNvPr id="5174" name="Google Shape;5174;p374"/>
          <p:cNvSpPr/>
          <p:nvPr>
            <p:ph idx="4" type="pic"/>
          </p:nvPr>
        </p:nvSpPr>
        <p:spPr>
          <a:xfrm>
            <a:off x="5443205" y="1803449"/>
            <a:ext cx="310200" cy="298200"/>
          </a:xfrm>
          <a:prstGeom prst="rect">
            <a:avLst/>
          </a:prstGeom>
          <a:noFill/>
          <a:ln>
            <a:noFill/>
          </a:ln>
        </p:spPr>
      </p:sp>
      <p:sp>
        <p:nvSpPr>
          <p:cNvPr id="5175" name="Google Shape;5175;p374"/>
          <p:cNvSpPr/>
          <p:nvPr>
            <p:ph idx="5" type="pic"/>
          </p:nvPr>
        </p:nvSpPr>
        <p:spPr>
          <a:xfrm>
            <a:off x="7496299" y="1803449"/>
            <a:ext cx="310200" cy="298200"/>
          </a:xfrm>
          <a:prstGeom prst="rect">
            <a:avLst/>
          </a:prstGeom>
          <a:noFill/>
          <a:ln>
            <a:noFill/>
          </a:ln>
        </p:spPr>
      </p:sp>
      <p:sp>
        <p:nvSpPr>
          <p:cNvPr id="5176" name="Google Shape;5176;p374"/>
          <p:cNvSpPr txBox="1"/>
          <p:nvPr>
            <p:ph idx="6" type="body"/>
          </p:nvPr>
        </p:nvSpPr>
        <p:spPr>
          <a:xfrm>
            <a:off x="397099" y="3742204"/>
            <a:ext cx="8414100" cy="4590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77" name="Google Shape;5177;p374"/>
          <p:cNvSpPr txBox="1"/>
          <p:nvPr>
            <p:ph idx="7" type="body"/>
          </p:nvPr>
        </p:nvSpPr>
        <p:spPr>
          <a:xfrm>
            <a:off x="579363"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78" name="Google Shape;5178;p374"/>
          <p:cNvSpPr txBox="1"/>
          <p:nvPr>
            <p:ph idx="8" type="body"/>
          </p:nvPr>
        </p:nvSpPr>
        <p:spPr>
          <a:xfrm>
            <a:off x="579363"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79" name="Google Shape;5179;p374"/>
          <p:cNvSpPr txBox="1"/>
          <p:nvPr>
            <p:ph idx="9" type="body"/>
          </p:nvPr>
        </p:nvSpPr>
        <p:spPr>
          <a:xfrm>
            <a:off x="2647396"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80" name="Google Shape;5180;p374"/>
          <p:cNvSpPr txBox="1"/>
          <p:nvPr>
            <p:ph idx="13" type="body"/>
          </p:nvPr>
        </p:nvSpPr>
        <p:spPr>
          <a:xfrm>
            <a:off x="2647396"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81" name="Google Shape;5181;p374"/>
          <p:cNvSpPr txBox="1"/>
          <p:nvPr>
            <p:ph idx="14" type="body"/>
          </p:nvPr>
        </p:nvSpPr>
        <p:spPr>
          <a:xfrm>
            <a:off x="4715429"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82" name="Google Shape;5182;p374"/>
          <p:cNvSpPr txBox="1"/>
          <p:nvPr>
            <p:ph idx="15" type="body"/>
          </p:nvPr>
        </p:nvSpPr>
        <p:spPr>
          <a:xfrm>
            <a:off x="4715429"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83" name="Google Shape;5183;p374"/>
          <p:cNvSpPr txBox="1"/>
          <p:nvPr>
            <p:ph idx="16" type="body"/>
          </p:nvPr>
        </p:nvSpPr>
        <p:spPr>
          <a:xfrm>
            <a:off x="6783461"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84" name="Google Shape;5184;p374"/>
          <p:cNvSpPr txBox="1"/>
          <p:nvPr>
            <p:ph idx="17" type="body"/>
          </p:nvPr>
        </p:nvSpPr>
        <p:spPr>
          <a:xfrm>
            <a:off x="6783461"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526" name="Shape 526"/>
        <p:cNvGrpSpPr/>
        <p:nvPr/>
      </p:nvGrpSpPr>
      <p:grpSpPr>
        <a:xfrm>
          <a:off x="0" y="0"/>
          <a:ext cx="0" cy="0"/>
          <a:chOff x="0" y="0"/>
          <a:chExt cx="0" cy="0"/>
        </a:xfrm>
      </p:grpSpPr>
      <p:sp>
        <p:nvSpPr>
          <p:cNvPr id="527" name="Google Shape;527;p3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28" name="Google Shape;528;p3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29" name="Google Shape;529;p3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30" name="Google Shape;530;p3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1" name="Google Shape;531;p38"/>
          <p:cNvSpPr/>
          <p:nvPr>
            <p:ph idx="2" type="body"/>
          </p:nvPr>
        </p:nvSpPr>
        <p:spPr>
          <a:xfrm>
            <a:off x="829387" y="1568224"/>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2" name="Google Shape;532;p38"/>
          <p:cNvSpPr/>
          <p:nvPr>
            <p:ph idx="3" type="body"/>
          </p:nvPr>
        </p:nvSpPr>
        <p:spPr>
          <a:xfrm>
            <a:off x="829387" y="2456860"/>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3" name="Google Shape;533;p38"/>
          <p:cNvSpPr/>
          <p:nvPr>
            <p:ph idx="4" type="body"/>
          </p:nvPr>
        </p:nvSpPr>
        <p:spPr>
          <a:xfrm>
            <a:off x="829387" y="3372858"/>
            <a:ext cx="1198500" cy="2985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4" name="Google Shape;534;p38"/>
          <p:cNvSpPr/>
          <p:nvPr>
            <p:ph idx="5" type="body"/>
          </p:nvPr>
        </p:nvSpPr>
        <p:spPr>
          <a:xfrm>
            <a:off x="4838460" y="1568224"/>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5" name="Google Shape;535;p38"/>
          <p:cNvSpPr/>
          <p:nvPr>
            <p:ph idx="6" type="body"/>
          </p:nvPr>
        </p:nvSpPr>
        <p:spPr>
          <a:xfrm>
            <a:off x="4838460" y="2456860"/>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6" name="Google Shape;536;p38"/>
          <p:cNvSpPr/>
          <p:nvPr>
            <p:ph idx="7" type="body"/>
          </p:nvPr>
        </p:nvSpPr>
        <p:spPr>
          <a:xfrm>
            <a:off x="4838460" y="3372858"/>
            <a:ext cx="1198500" cy="2985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7" name="Google Shape;537;p38"/>
          <p:cNvSpPr txBox="1"/>
          <p:nvPr>
            <p:ph idx="8" type="body"/>
          </p:nvPr>
        </p:nvSpPr>
        <p:spPr>
          <a:xfrm>
            <a:off x="2251278" y="1792040"/>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8" name="Google Shape;538;p38"/>
          <p:cNvSpPr txBox="1"/>
          <p:nvPr>
            <p:ph idx="9" type="body"/>
          </p:nvPr>
        </p:nvSpPr>
        <p:spPr>
          <a:xfrm>
            <a:off x="2250984" y="1568224"/>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9" name="Google Shape;539;p38"/>
          <p:cNvSpPr txBox="1"/>
          <p:nvPr>
            <p:ph idx="13" type="body"/>
          </p:nvPr>
        </p:nvSpPr>
        <p:spPr>
          <a:xfrm>
            <a:off x="2251278" y="2680676"/>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0" name="Google Shape;540;p38"/>
          <p:cNvSpPr txBox="1"/>
          <p:nvPr>
            <p:ph idx="14" type="body"/>
          </p:nvPr>
        </p:nvSpPr>
        <p:spPr>
          <a:xfrm>
            <a:off x="2250984" y="2456860"/>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1" name="Google Shape;541;p38"/>
          <p:cNvSpPr txBox="1"/>
          <p:nvPr>
            <p:ph idx="15" type="body"/>
          </p:nvPr>
        </p:nvSpPr>
        <p:spPr>
          <a:xfrm>
            <a:off x="2251278" y="3596675"/>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2" name="Google Shape;542;p38"/>
          <p:cNvSpPr txBox="1"/>
          <p:nvPr>
            <p:ph idx="16" type="body"/>
          </p:nvPr>
        </p:nvSpPr>
        <p:spPr>
          <a:xfrm>
            <a:off x="2250984" y="3372858"/>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3" name="Google Shape;543;p38"/>
          <p:cNvSpPr txBox="1"/>
          <p:nvPr>
            <p:ph idx="17" type="body"/>
          </p:nvPr>
        </p:nvSpPr>
        <p:spPr>
          <a:xfrm>
            <a:off x="6264121" y="1792040"/>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4" name="Google Shape;544;p38"/>
          <p:cNvSpPr txBox="1"/>
          <p:nvPr>
            <p:ph idx="18" type="body"/>
          </p:nvPr>
        </p:nvSpPr>
        <p:spPr>
          <a:xfrm>
            <a:off x="6263827" y="1568224"/>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5" name="Google Shape;545;p38"/>
          <p:cNvSpPr txBox="1"/>
          <p:nvPr>
            <p:ph idx="19" type="body"/>
          </p:nvPr>
        </p:nvSpPr>
        <p:spPr>
          <a:xfrm>
            <a:off x="6264121" y="2680676"/>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6" name="Google Shape;546;p38"/>
          <p:cNvSpPr txBox="1"/>
          <p:nvPr>
            <p:ph idx="20" type="body"/>
          </p:nvPr>
        </p:nvSpPr>
        <p:spPr>
          <a:xfrm>
            <a:off x="6263827" y="2456860"/>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7" name="Google Shape;547;p38"/>
          <p:cNvSpPr txBox="1"/>
          <p:nvPr>
            <p:ph idx="21" type="body"/>
          </p:nvPr>
        </p:nvSpPr>
        <p:spPr>
          <a:xfrm>
            <a:off x="6264415" y="3596675"/>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8" name="Google Shape;548;p38"/>
          <p:cNvSpPr txBox="1"/>
          <p:nvPr>
            <p:ph idx="22" type="body"/>
          </p:nvPr>
        </p:nvSpPr>
        <p:spPr>
          <a:xfrm>
            <a:off x="6264121" y="3372858"/>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5185" name="Shape 5185"/>
        <p:cNvGrpSpPr/>
        <p:nvPr/>
      </p:nvGrpSpPr>
      <p:grpSpPr>
        <a:xfrm>
          <a:off x="0" y="0"/>
          <a:ext cx="0" cy="0"/>
          <a:chOff x="0" y="0"/>
          <a:chExt cx="0" cy="0"/>
        </a:xfrm>
      </p:grpSpPr>
      <p:pic>
        <p:nvPicPr>
          <p:cNvPr id="5186" name="Google Shape;5186;p375"/>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5187" name="Google Shape;5187;p37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88" name="Google Shape;5188;p37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89" name="Google Shape;5189;p375"/>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90" name="Google Shape;5190;p375"/>
          <p:cNvSpPr/>
          <p:nvPr>
            <p:ph idx="2" type="pic"/>
          </p:nvPr>
        </p:nvSpPr>
        <p:spPr>
          <a:xfrm>
            <a:off x="2131272" y="2138864"/>
            <a:ext cx="482100" cy="463500"/>
          </a:xfrm>
          <a:prstGeom prst="rect">
            <a:avLst/>
          </a:prstGeom>
          <a:noFill/>
          <a:ln>
            <a:noFill/>
          </a:ln>
        </p:spPr>
      </p:sp>
      <p:sp>
        <p:nvSpPr>
          <p:cNvPr id="5191" name="Google Shape;5191;p375"/>
          <p:cNvSpPr/>
          <p:nvPr>
            <p:ph idx="3" type="pic"/>
          </p:nvPr>
        </p:nvSpPr>
        <p:spPr>
          <a:xfrm>
            <a:off x="3609820" y="2138864"/>
            <a:ext cx="482100" cy="463500"/>
          </a:xfrm>
          <a:prstGeom prst="rect">
            <a:avLst/>
          </a:prstGeom>
          <a:noFill/>
          <a:ln>
            <a:noFill/>
          </a:ln>
        </p:spPr>
      </p:sp>
      <p:sp>
        <p:nvSpPr>
          <p:cNvPr id="5192" name="Google Shape;5192;p375"/>
          <p:cNvSpPr/>
          <p:nvPr>
            <p:ph idx="4" type="pic"/>
          </p:nvPr>
        </p:nvSpPr>
        <p:spPr>
          <a:xfrm>
            <a:off x="5040434" y="2138864"/>
            <a:ext cx="482100" cy="463500"/>
          </a:xfrm>
          <a:prstGeom prst="rect">
            <a:avLst/>
          </a:prstGeom>
          <a:noFill/>
          <a:ln>
            <a:noFill/>
          </a:ln>
        </p:spPr>
      </p:sp>
      <p:sp>
        <p:nvSpPr>
          <p:cNvPr id="5193" name="Google Shape;5193;p375"/>
          <p:cNvSpPr/>
          <p:nvPr>
            <p:ph idx="5" type="pic"/>
          </p:nvPr>
        </p:nvSpPr>
        <p:spPr>
          <a:xfrm>
            <a:off x="6457421" y="2138864"/>
            <a:ext cx="482100" cy="463500"/>
          </a:xfrm>
          <a:prstGeom prst="rect">
            <a:avLst/>
          </a:prstGeom>
          <a:noFill/>
          <a:ln>
            <a:noFill/>
          </a:ln>
        </p:spPr>
      </p:sp>
      <p:sp>
        <p:nvSpPr>
          <p:cNvPr id="5194" name="Google Shape;5194;p375"/>
          <p:cNvSpPr txBox="1"/>
          <p:nvPr>
            <p:ph idx="6" type="body"/>
          </p:nvPr>
        </p:nvSpPr>
        <p:spPr>
          <a:xfrm>
            <a:off x="1621895"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95" name="Google Shape;5195;p375"/>
          <p:cNvSpPr txBox="1"/>
          <p:nvPr>
            <p:ph idx="7" type="body"/>
          </p:nvPr>
        </p:nvSpPr>
        <p:spPr>
          <a:xfrm>
            <a:off x="1621895"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96" name="Google Shape;5196;p375"/>
          <p:cNvSpPr txBox="1"/>
          <p:nvPr>
            <p:ph idx="8" type="body"/>
          </p:nvPr>
        </p:nvSpPr>
        <p:spPr>
          <a:xfrm>
            <a:off x="306394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97" name="Google Shape;5197;p375"/>
          <p:cNvSpPr txBox="1"/>
          <p:nvPr>
            <p:ph idx="9" type="body"/>
          </p:nvPr>
        </p:nvSpPr>
        <p:spPr>
          <a:xfrm>
            <a:off x="30639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98" name="Google Shape;5198;p375"/>
          <p:cNvSpPr txBox="1"/>
          <p:nvPr>
            <p:ph idx="13" type="body"/>
          </p:nvPr>
        </p:nvSpPr>
        <p:spPr>
          <a:xfrm>
            <a:off x="450599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99" name="Google Shape;5199;p375"/>
          <p:cNvSpPr txBox="1"/>
          <p:nvPr>
            <p:ph idx="14" type="body"/>
          </p:nvPr>
        </p:nvSpPr>
        <p:spPr>
          <a:xfrm>
            <a:off x="450599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00" name="Google Shape;5200;p375"/>
          <p:cNvSpPr txBox="1"/>
          <p:nvPr>
            <p:ph idx="15" type="body"/>
          </p:nvPr>
        </p:nvSpPr>
        <p:spPr>
          <a:xfrm>
            <a:off x="594804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01" name="Google Shape;5201;p375"/>
          <p:cNvSpPr txBox="1"/>
          <p:nvPr>
            <p:ph idx="16" type="body"/>
          </p:nvPr>
        </p:nvSpPr>
        <p:spPr>
          <a:xfrm>
            <a:off x="59480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5202" name="Shape 5202"/>
        <p:cNvGrpSpPr/>
        <p:nvPr/>
      </p:nvGrpSpPr>
      <p:grpSpPr>
        <a:xfrm>
          <a:off x="0" y="0"/>
          <a:ext cx="0" cy="0"/>
          <a:chOff x="0" y="0"/>
          <a:chExt cx="0" cy="0"/>
        </a:xfrm>
      </p:grpSpPr>
      <p:sp>
        <p:nvSpPr>
          <p:cNvPr id="5203" name="Google Shape;5203;p37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04" name="Google Shape;5204;p376"/>
          <p:cNvSpPr/>
          <p:nvPr/>
        </p:nvSpPr>
        <p:spPr>
          <a:xfrm>
            <a:off x="0" y="1328426"/>
            <a:ext cx="9135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05" name="Google Shape;5205;p376"/>
          <p:cNvSpPr/>
          <p:nvPr/>
        </p:nvSpPr>
        <p:spPr>
          <a:xfrm>
            <a:off x="1133751" y="1733061"/>
            <a:ext cx="14634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06" name="Google Shape;5206;p376"/>
          <p:cNvSpPr/>
          <p:nvPr/>
        </p:nvSpPr>
        <p:spPr>
          <a:xfrm>
            <a:off x="1159028" y="3013416"/>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07" name="Google Shape;5207;p376"/>
          <p:cNvSpPr/>
          <p:nvPr/>
        </p:nvSpPr>
        <p:spPr>
          <a:xfrm>
            <a:off x="2935480" y="1733061"/>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08" name="Google Shape;5208;p376"/>
          <p:cNvSpPr/>
          <p:nvPr/>
        </p:nvSpPr>
        <p:spPr>
          <a:xfrm>
            <a:off x="2960757" y="3013416"/>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09" name="Google Shape;5209;p376"/>
          <p:cNvSpPr/>
          <p:nvPr/>
        </p:nvSpPr>
        <p:spPr>
          <a:xfrm>
            <a:off x="4737209" y="1733061"/>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10" name="Google Shape;5210;p376"/>
          <p:cNvSpPr/>
          <p:nvPr/>
        </p:nvSpPr>
        <p:spPr>
          <a:xfrm>
            <a:off x="4762486" y="3013416"/>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11" name="Google Shape;5211;p376"/>
          <p:cNvSpPr/>
          <p:nvPr/>
        </p:nvSpPr>
        <p:spPr>
          <a:xfrm>
            <a:off x="6538937" y="1733061"/>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12" name="Google Shape;5212;p376"/>
          <p:cNvSpPr/>
          <p:nvPr/>
        </p:nvSpPr>
        <p:spPr>
          <a:xfrm>
            <a:off x="6564215" y="3013416"/>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13" name="Google Shape;5213;p376"/>
          <p:cNvSpPr/>
          <p:nvPr>
            <p:ph idx="2" type="pic"/>
          </p:nvPr>
        </p:nvSpPr>
        <p:spPr>
          <a:xfrm>
            <a:off x="1290845" y="2040273"/>
            <a:ext cx="310200" cy="298200"/>
          </a:xfrm>
          <a:prstGeom prst="rect">
            <a:avLst/>
          </a:prstGeom>
          <a:noFill/>
          <a:ln>
            <a:noFill/>
          </a:ln>
        </p:spPr>
      </p:sp>
      <p:sp>
        <p:nvSpPr>
          <p:cNvPr id="5214" name="Google Shape;5214;p376"/>
          <p:cNvSpPr/>
          <p:nvPr>
            <p:ph idx="3" type="pic"/>
          </p:nvPr>
        </p:nvSpPr>
        <p:spPr>
          <a:xfrm>
            <a:off x="1290845" y="3352829"/>
            <a:ext cx="310200" cy="298200"/>
          </a:xfrm>
          <a:prstGeom prst="rect">
            <a:avLst/>
          </a:prstGeom>
          <a:noFill/>
          <a:ln>
            <a:noFill/>
          </a:ln>
        </p:spPr>
      </p:sp>
      <p:sp>
        <p:nvSpPr>
          <p:cNvPr id="5215" name="Google Shape;5215;p376"/>
          <p:cNvSpPr/>
          <p:nvPr>
            <p:ph idx="4" type="pic"/>
          </p:nvPr>
        </p:nvSpPr>
        <p:spPr>
          <a:xfrm>
            <a:off x="3047752" y="2040273"/>
            <a:ext cx="310200" cy="298200"/>
          </a:xfrm>
          <a:prstGeom prst="rect">
            <a:avLst/>
          </a:prstGeom>
          <a:noFill/>
          <a:ln>
            <a:noFill/>
          </a:ln>
        </p:spPr>
      </p:sp>
      <p:sp>
        <p:nvSpPr>
          <p:cNvPr id="5216" name="Google Shape;5216;p376"/>
          <p:cNvSpPr/>
          <p:nvPr>
            <p:ph idx="5" type="pic"/>
          </p:nvPr>
        </p:nvSpPr>
        <p:spPr>
          <a:xfrm>
            <a:off x="3047752" y="3352829"/>
            <a:ext cx="310200" cy="298200"/>
          </a:xfrm>
          <a:prstGeom prst="rect">
            <a:avLst/>
          </a:prstGeom>
          <a:noFill/>
          <a:ln>
            <a:noFill/>
          </a:ln>
        </p:spPr>
      </p:sp>
      <p:sp>
        <p:nvSpPr>
          <p:cNvPr id="5217" name="Google Shape;5217;p376"/>
          <p:cNvSpPr/>
          <p:nvPr>
            <p:ph idx="6" type="pic"/>
          </p:nvPr>
        </p:nvSpPr>
        <p:spPr>
          <a:xfrm>
            <a:off x="4859563" y="2040273"/>
            <a:ext cx="310200" cy="298200"/>
          </a:xfrm>
          <a:prstGeom prst="rect">
            <a:avLst/>
          </a:prstGeom>
          <a:noFill/>
          <a:ln>
            <a:noFill/>
          </a:ln>
        </p:spPr>
      </p:sp>
      <p:sp>
        <p:nvSpPr>
          <p:cNvPr id="5218" name="Google Shape;5218;p376"/>
          <p:cNvSpPr/>
          <p:nvPr>
            <p:ph idx="7" type="pic"/>
          </p:nvPr>
        </p:nvSpPr>
        <p:spPr>
          <a:xfrm>
            <a:off x="4859563" y="3352829"/>
            <a:ext cx="310200" cy="298200"/>
          </a:xfrm>
          <a:prstGeom prst="rect">
            <a:avLst/>
          </a:prstGeom>
          <a:noFill/>
          <a:ln>
            <a:noFill/>
          </a:ln>
        </p:spPr>
      </p:sp>
      <p:sp>
        <p:nvSpPr>
          <p:cNvPr id="5219" name="Google Shape;5219;p376"/>
          <p:cNvSpPr/>
          <p:nvPr>
            <p:ph idx="8" type="pic"/>
          </p:nvPr>
        </p:nvSpPr>
        <p:spPr>
          <a:xfrm>
            <a:off x="6643850" y="2040273"/>
            <a:ext cx="310200" cy="298200"/>
          </a:xfrm>
          <a:prstGeom prst="rect">
            <a:avLst/>
          </a:prstGeom>
          <a:noFill/>
          <a:ln>
            <a:noFill/>
          </a:ln>
        </p:spPr>
      </p:sp>
      <p:sp>
        <p:nvSpPr>
          <p:cNvPr id="5220" name="Google Shape;5220;p376"/>
          <p:cNvSpPr/>
          <p:nvPr>
            <p:ph idx="9" type="pic"/>
          </p:nvPr>
        </p:nvSpPr>
        <p:spPr>
          <a:xfrm>
            <a:off x="6643850" y="3352829"/>
            <a:ext cx="310200" cy="298200"/>
          </a:xfrm>
          <a:prstGeom prst="rect">
            <a:avLst/>
          </a:prstGeom>
          <a:noFill/>
          <a:ln>
            <a:noFill/>
          </a:ln>
        </p:spPr>
      </p:sp>
      <p:pic>
        <p:nvPicPr>
          <p:cNvPr id="5221" name="Google Shape;5221;p37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222" name="Google Shape;5222;p37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223" name="Google Shape;5223;p37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24" name="Google Shape;5224;p376"/>
          <p:cNvSpPr txBox="1"/>
          <p:nvPr>
            <p:ph idx="13" type="body"/>
          </p:nvPr>
        </p:nvSpPr>
        <p:spPr>
          <a:xfrm>
            <a:off x="1634573" y="2071676"/>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25" name="Google Shape;5225;p376"/>
          <p:cNvSpPr txBox="1"/>
          <p:nvPr>
            <p:ph idx="14" type="body"/>
          </p:nvPr>
        </p:nvSpPr>
        <p:spPr>
          <a:xfrm>
            <a:off x="3411025" y="2071676"/>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26" name="Google Shape;5226;p376"/>
          <p:cNvSpPr txBox="1"/>
          <p:nvPr>
            <p:ph idx="15" type="body"/>
          </p:nvPr>
        </p:nvSpPr>
        <p:spPr>
          <a:xfrm>
            <a:off x="5209969" y="2071676"/>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27" name="Google Shape;5227;p376"/>
          <p:cNvSpPr txBox="1"/>
          <p:nvPr>
            <p:ph idx="16" type="body"/>
          </p:nvPr>
        </p:nvSpPr>
        <p:spPr>
          <a:xfrm>
            <a:off x="6985661" y="2071676"/>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28" name="Google Shape;5228;p376"/>
          <p:cNvSpPr txBox="1"/>
          <p:nvPr>
            <p:ph idx="17" type="body"/>
          </p:nvPr>
        </p:nvSpPr>
        <p:spPr>
          <a:xfrm>
            <a:off x="1634573" y="3358907"/>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29" name="Google Shape;5229;p376"/>
          <p:cNvSpPr txBox="1"/>
          <p:nvPr>
            <p:ph idx="18" type="body"/>
          </p:nvPr>
        </p:nvSpPr>
        <p:spPr>
          <a:xfrm>
            <a:off x="3411025" y="3358907"/>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30" name="Google Shape;5230;p376"/>
          <p:cNvSpPr txBox="1"/>
          <p:nvPr>
            <p:ph idx="19" type="body"/>
          </p:nvPr>
        </p:nvSpPr>
        <p:spPr>
          <a:xfrm>
            <a:off x="5209969" y="3358907"/>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31" name="Google Shape;5231;p376"/>
          <p:cNvSpPr txBox="1"/>
          <p:nvPr>
            <p:ph idx="20" type="body"/>
          </p:nvPr>
        </p:nvSpPr>
        <p:spPr>
          <a:xfrm>
            <a:off x="6985661" y="3358907"/>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5232" name="Shape 5232"/>
        <p:cNvGrpSpPr/>
        <p:nvPr/>
      </p:nvGrpSpPr>
      <p:grpSpPr>
        <a:xfrm>
          <a:off x="0" y="0"/>
          <a:ext cx="0" cy="0"/>
          <a:chOff x="0" y="0"/>
          <a:chExt cx="0" cy="0"/>
        </a:xfrm>
      </p:grpSpPr>
      <p:sp>
        <p:nvSpPr>
          <p:cNvPr id="5233" name="Google Shape;5233;p37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234" name="Google Shape;5234;p37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235" name="Google Shape;5235;p37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236" name="Google Shape;5236;p37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37" name="Google Shape;5237;p377"/>
          <p:cNvSpPr txBox="1"/>
          <p:nvPr>
            <p:ph idx="2" type="body"/>
          </p:nvPr>
        </p:nvSpPr>
        <p:spPr>
          <a:xfrm>
            <a:off x="969159" y="1807658"/>
            <a:ext cx="16005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38" name="Google Shape;5238;p377"/>
          <p:cNvSpPr txBox="1"/>
          <p:nvPr>
            <p:ph idx="3" type="body"/>
          </p:nvPr>
        </p:nvSpPr>
        <p:spPr>
          <a:xfrm>
            <a:off x="969159" y="2043113"/>
            <a:ext cx="16005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39" name="Google Shape;5239;p377"/>
          <p:cNvSpPr txBox="1"/>
          <p:nvPr>
            <p:ph idx="4" type="body"/>
          </p:nvPr>
        </p:nvSpPr>
        <p:spPr>
          <a:xfrm>
            <a:off x="3795853" y="1807658"/>
            <a:ext cx="16005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40" name="Google Shape;5240;p377"/>
          <p:cNvSpPr txBox="1"/>
          <p:nvPr>
            <p:ph idx="5" type="body"/>
          </p:nvPr>
        </p:nvSpPr>
        <p:spPr>
          <a:xfrm>
            <a:off x="3795853" y="2043113"/>
            <a:ext cx="16005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41" name="Google Shape;5241;p377"/>
          <p:cNvSpPr txBox="1"/>
          <p:nvPr>
            <p:ph idx="6" type="body"/>
          </p:nvPr>
        </p:nvSpPr>
        <p:spPr>
          <a:xfrm>
            <a:off x="6697563" y="1807658"/>
            <a:ext cx="16005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42" name="Google Shape;5242;p377"/>
          <p:cNvSpPr txBox="1"/>
          <p:nvPr>
            <p:ph idx="7" type="body"/>
          </p:nvPr>
        </p:nvSpPr>
        <p:spPr>
          <a:xfrm>
            <a:off x="6697563" y="2043113"/>
            <a:ext cx="16005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43" name="Google Shape;5243;p377"/>
          <p:cNvSpPr txBox="1"/>
          <p:nvPr>
            <p:ph idx="8" type="body"/>
          </p:nvPr>
        </p:nvSpPr>
        <p:spPr>
          <a:xfrm>
            <a:off x="3795853" y="3103507"/>
            <a:ext cx="16005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44" name="Google Shape;5244;p377"/>
          <p:cNvSpPr txBox="1"/>
          <p:nvPr>
            <p:ph idx="9" type="body"/>
          </p:nvPr>
        </p:nvSpPr>
        <p:spPr>
          <a:xfrm>
            <a:off x="3795853" y="3338961"/>
            <a:ext cx="16005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45" name="Google Shape;5245;p377"/>
          <p:cNvSpPr txBox="1"/>
          <p:nvPr>
            <p:ph idx="13" type="body"/>
          </p:nvPr>
        </p:nvSpPr>
        <p:spPr>
          <a:xfrm>
            <a:off x="6697563" y="3103507"/>
            <a:ext cx="16005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46" name="Google Shape;5246;p377"/>
          <p:cNvSpPr txBox="1"/>
          <p:nvPr>
            <p:ph idx="14" type="body"/>
          </p:nvPr>
        </p:nvSpPr>
        <p:spPr>
          <a:xfrm>
            <a:off x="6697563" y="3338961"/>
            <a:ext cx="16005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47" name="Google Shape;5247;p377"/>
          <p:cNvSpPr txBox="1"/>
          <p:nvPr>
            <p:ph idx="15" type="body"/>
          </p:nvPr>
        </p:nvSpPr>
        <p:spPr>
          <a:xfrm>
            <a:off x="969159" y="3103507"/>
            <a:ext cx="16005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48" name="Google Shape;5248;p377"/>
          <p:cNvSpPr txBox="1"/>
          <p:nvPr>
            <p:ph idx="16" type="body"/>
          </p:nvPr>
        </p:nvSpPr>
        <p:spPr>
          <a:xfrm>
            <a:off x="969159" y="3338961"/>
            <a:ext cx="16005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49" name="Google Shape;5249;p377"/>
          <p:cNvSpPr txBox="1"/>
          <p:nvPr>
            <p:ph idx="17" type="body"/>
          </p:nvPr>
        </p:nvSpPr>
        <p:spPr>
          <a:xfrm>
            <a:off x="317969"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50" name="Google Shape;5250;p377"/>
          <p:cNvSpPr txBox="1"/>
          <p:nvPr>
            <p:ph idx="18" type="body"/>
          </p:nvPr>
        </p:nvSpPr>
        <p:spPr>
          <a:xfrm>
            <a:off x="3148634"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51" name="Google Shape;5251;p377"/>
          <p:cNvSpPr txBox="1"/>
          <p:nvPr>
            <p:ph idx="19" type="body"/>
          </p:nvPr>
        </p:nvSpPr>
        <p:spPr>
          <a:xfrm>
            <a:off x="6061308"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52" name="Google Shape;5252;p377"/>
          <p:cNvSpPr txBox="1"/>
          <p:nvPr>
            <p:ph idx="20" type="body"/>
          </p:nvPr>
        </p:nvSpPr>
        <p:spPr>
          <a:xfrm>
            <a:off x="317969" y="1784020"/>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53" name="Google Shape;5253;p377"/>
          <p:cNvSpPr txBox="1"/>
          <p:nvPr>
            <p:ph idx="21" type="body"/>
          </p:nvPr>
        </p:nvSpPr>
        <p:spPr>
          <a:xfrm>
            <a:off x="3148634" y="1784020"/>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54" name="Google Shape;5254;p377"/>
          <p:cNvSpPr txBox="1"/>
          <p:nvPr>
            <p:ph idx="22" type="body"/>
          </p:nvPr>
        </p:nvSpPr>
        <p:spPr>
          <a:xfrm>
            <a:off x="6061308" y="1784019"/>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5255" name="Shape 5255"/>
        <p:cNvGrpSpPr/>
        <p:nvPr/>
      </p:nvGrpSpPr>
      <p:grpSpPr>
        <a:xfrm>
          <a:off x="0" y="0"/>
          <a:ext cx="0" cy="0"/>
          <a:chOff x="0" y="0"/>
          <a:chExt cx="0" cy="0"/>
        </a:xfrm>
      </p:grpSpPr>
      <p:sp>
        <p:nvSpPr>
          <p:cNvPr id="5256" name="Google Shape;5256;p378"/>
          <p:cNvSpPr txBox="1"/>
          <p:nvPr>
            <p:ph idx="1" type="body"/>
          </p:nvPr>
        </p:nvSpPr>
        <p:spPr>
          <a:xfrm>
            <a:off x="305916"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57" name="Google Shape;5257;p378"/>
          <p:cNvSpPr txBox="1"/>
          <p:nvPr>
            <p:ph idx="2" type="body"/>
          </p:nvPr>
        </p:nvSpPr>
        <p:spPr>
          <a:xfrm>
            <a:off x="3431914"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58" name="Google Shape;5258;p37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259" name="Google Shape;5259;p37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260" name="Google Shape;5260;p37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261" name="Google Shape;5261;p378"/>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62" name="Google Shape;5262;p378"/>
          <p:cNvSpPr/>
          <p:nvPr/>
        </p:nvSpPr>
        <p:spPr>
          <a:xfrm flipH="1" rot="5400000">
            <a:off x="2866851" y="2531033"/>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63" name="Google Shape;5263;p378"/>
          <p:cNvSpPr/>
          <p:nvPr/>
        </p:nvSpPr>
        <p:spPr>
          <a:xfrm flipH="1" rot="5400000">
            <a:off x="5972651" y="2531032"/>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64" name="Google Shape;5264;p378"/>
          <p:cNvSpPr txBox="1"/>
          <p:nvPr>
            <p:ph idx="4" type="body"/>
          </p:nvPr>
        </p:nvSpPr>
        <p:spPr>
          <a:xfrm>
            <a:off x="306297" y="1853306"/>
            <a:ext cx="2320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65" name="Google Shape;5265;p378"/>
          <p:cNvSpPr txBox="1"/>
          <p:nvPr>
            <p:ph idx="5" type="body"/>
          </p:nvPr>
        </p:nvSpPr>
        <p:spPr>
          <a:xfrm>
            <a:off x="3427041" y="1853306"/>
            <a:ext cx="2305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66" name="Google Shape;5266;p378"/>
          <p:cNvSpPr txBox="1"/>
          <p:nvPr>
            <p:ph idx="6" type="body"/>
          </p:nvPr>
        </p:nvSpPr>
        <p:spPr>
          <a:xfrm>
            <a:off x="6532841" y="1853306"/>
            <a:ext cx="2305200" cy="14370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5267" name="Shape 5267"/>
        <p:cNvGrpSpPr/>
        <p:nvPr/>
      </p:nvGrpSpPr>
      <p:grpSpPr>
        <a:xfrm>
          <a:off x="0" y="0"/>
          <a:ext cx="0" cy="0"/>
          <a:chOff x="0" y="0"/>
          <a:chExt cx="0" cy="0"/>
        </a:xfrm>
      </p:grpSpPr>
      <p:sp>
        <p:nvSpPr>
          <p:cNvPr id="5268" name="Google Shape;5268;p379"/>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69" name="Google Shape;5269;p379"/>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70" name="Google Shape;5270;p379"/>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5271" name="Google Shape;5271;p379"/>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72" name="Google Shape;5272;p379"/>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73" name="Google Shape;5273;p379"/>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74" name="Google Shape;5274;p379"/>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75" name="Google Shape;5275;p379"/>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76" name="Google Shape;5276;p379"/>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77" name="Google Shape;5277;p379"/>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78" name="Google Shape;5278;p379"/>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79" name="Google Shape;5279;p379"/>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80" name="Google Shape;5280;p379"/>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81" name="Google Shape;5281;p379"/>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5282" name="Shape 5282"/>
        <p:cNvGrpSpPr/>
        <p:nvPr/>
      </p:nvGrpSpPr>
      <p:grpSpPr>
        <a:xfrm>
          <a:off x="0" y="0"/>
          <a:ext cx="0" cy="0"/>
          <a:chOff x="0" y="0"/>
          <a:chExt cx="0" cy="0"/>
        </a:xfrm>
      </p:grpSpPr>
      <p:sp>
        <p:nvSpPr>
          <p:cNvPr id="5283" name="Google Shape;5283;p380"/>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84" name="Google Shape;5284;p380"/>
          <p:cNvSpPr/>
          <p:nvPr/>
        </p:nvSpPr>
        <p:spPr>
          <a:xfrm rot="10800000">
            <a:off x="0" y="-1"/>
            <a:ext cx="9144000" cy="5143500"/>
          </a:xfrm>
          <a:prstGeom prst="rect">
            <a:avLst/>
          </a:prstGeom>
          <a:solidFill>
            <a:srgbClr val="00527B"/>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5285" name="Google Shape;5285;p380"/>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86" name="Google Shape;5286;p380"/>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87" name="Google Shape;5287;p380"/>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88" name="Google Shape;5288;p380"/>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89" name="Google Shape;5289;p380"/>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90" name="Google Shape;5290;p380"/>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91" name="Google Shape;5291;p380"/>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92" name="Google Shape;5292;p380"/>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93" name="Google Shape;5293;p380"/>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94" name="Google Shape;5294;p380"/>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grpSp>
        <p:nvGrpSpPr>
          <p:cNvPr id="5295" name="Google Shape;5295;p380"/>
          <p:cNvGrpSpPr/>
          <p:nvPr/>
        </p:nvGrpSpPr>
        <p:grpSpPr>
          <a:xfrm flipH="1">
            <a:off x="-2648" y="1467179"/>
            <a:ext cx="1804234" cy="3598068"/>
            <a:chOff x="9341353" y="226377"/>
            <a:chExt cx="3008562" cy="5999780"/>
          </a:xfrm>
        </p:grpSpPr>
        <p:sp>
          <p:nvSpPr>
            <p:cNvPr id="5296" name="Google Shape;5296;p380"/>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97" name="Google Shape;5297;p380"/>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98" name="Google Shape;5298;p380"/>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299" name="Google Shape;5299;p380"/>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00" name="Google Shape;5300;p380"/>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01" name="Google Shape;5301;p380"/>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02" name="Google Shape;5302;p380"/>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03" name="Google Shape;5303;p380"/>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04" name="Google Shape;5304;p380"/>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5305" name="Google Shape;5305;p380"/>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5306" name="Shape 5306"/>
        <p:cNvGrpSpPr/>
        <p:nvPr/>
      </p:nvGrpSpPr>
      <p:grpSpPr>
        <a:xfrm>
          <a:off x="0" y="0"/>
          <a:ext cx="0" cy="0"/>
          <a:chOff x="0" y="0"/>
          <a:chExt cx="0" cy="0"/>
        </a:xfrm>
      </p:grpSpPr>
      <p:sp>
        <p:nvSpPr>
          <p:cNvPr id="5307" name="Google Shape;5307;p381"/>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08" name="Google Shape;5308;p381"/>
          <p:cNvSpPr/>
          <p:nvPr/>
        </p:nvSpPr>
        <p:spPr>
          <a:xfrm rot="10800000">
            <a:off x="0" y="-1"/>
            <a:ext cx="9144000" cy="5143500"/>
          </a:xfrm>
          <a:prstGeom prst="rect">
            <a:avLst/>
          </a:prstGeom>
          <a:solidFill>
            <a:schemeClr val="accent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5309" name="Google Shape;5309;p381"/>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10" name="Google Shape;5310;p381"/>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11" name="Google Shape;5311;p381"/>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12" name="Google Shape;5312;p381"/>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13" name="Google Shape;5313;p381"/>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14" name="Google Shape;5314;p381"/>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15" name="Google Shape;5315;p381"/>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16" name="Google Shape;5316;p381"/>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17" name="Google Shape;5317;p381"/>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18" name="Google Shape;5318;p381"/>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grpSp>
        <p:nvGrpSpPr>
          <p:cNvPr id="5319" name="Google Shape;5319;p381"/>
          <p:cNvGrpSpPr/>
          <p:nvPr/>
        </p:nvGrpSpPr>
        <p:grpSpPr>
          <a:xfrm flipH="1">
            <a:off x="-2648" y="1467179"/>
            <a:ext cx="1804234" cy="3598068"/>
            <a:chOff x="9341353" y="226377"/>
            <a:chExt cx="3008562" cy="5999780"/>
          </a:xfrm>
        </p:grpSpPr>
        <p:sp>
          <p:nvSpPr>
            <p:cNvPr id="5320" name="Google Shape;5320;p381"/>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21" name="Google Shape;5321;p381"/>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22" name="Google Shape;5322;p381"/>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23" name="Google Shape;5323;p381"/>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24" name="Google Shape;5324;p381"/>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25" name="Google Shape;5325;p381"/>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26" name="Google Shape;5326;p381"/>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27" name="Google Shape;5327;p381"/>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28" name="Google Shape;5328;p381"/>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5329" name="Google Shape;5329;p381"/>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5330" name="Shape 5330"/>
        <p:cNvGrpSpPr/>
        <p:nvPr/>
      </p:nvGrpSpPr>
      <p:grpSpPr>
        <a:xfrm>
          <a:off x="0" y="0"/>
          <a:ext cx="0" cy="0"/>
          <a:chOff x="0" y="0"/>
          <a:chExt cx="0" cy="0"/>
        </a:xfrm>
      </p:grpSpPr>
      <p:pic>
        <p:nvPicPr>
          <p:cNvPr id="5331" name="Google Shape;5331;p382"/>
          <p:cNvPicPr preferRelativeResize="0"/>
          <p:nvPr/>
        </p:nvPicPr>
        <p:blipFill rotWithShape="1">
          <a:blip r:embed="rId2">
            <a:alphaModFix/>
          </a:blip>
          <a:srcRect b="0" l="0" r="0" t="0"/>
          <a:stretch/>
        </p:blipFill>
        <p:spPr>
          <a:xfrm>
            <a:off x="7254595" y="251767"/>
            <a:ext cx="1583415" cy="361669"/>
          </a:xfrm>
          <a:prstGeom prst="rect">
            <a:avLst/>
          </a:prstGeom>
          <a:noFill/>
          <a:ln>
            <a:noFill/>
          </a:ln>
        </p:spPr>
      </p:pic>
      <p:grpSp>
        <p:nvGrpSpPr>
          <p:cNvPr id="5332" name="Google Shape;5332;p382"/>
          <p:cNvGrpSpPr/>
          <p:nvPr/>
        </p:nvGrpSpPr>
        <p:grpSpPr>
          <a:xfrm flipH="1">
            <a:off x="-3925" y="346968"/>
            <a:ext cx="2256421" cy="4499835"/>
            <a:chOff x="9188953" y="73977"/>
            <a:chExt cx="3008562" cy="5999780"/>
          </a:xfrm>
        </p:grpSpPr>
        <p:sp>
          <p:nvSpPr>
            <p:cNvPr id="5333" name="Google Shape;5333;p382"/>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34" name="Google Shape;5334;p382"/>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35" name="Google Shape;5335;p382"/>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36" name="Google Shape;5336;p382"/>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37" name="Google Shape;5337;p382"/>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38" name="Google Shape;5338;p382"/>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39" name="Google Shape;5339;p382"/>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40" name="Google Shape;5340;p382"/>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5341" name="Google Shape;5341;p382"/>
          <p:cNvSpPr txBox="1"/>
          <p:nvPr>
            <p:ph idx="1" type="body"/>
          </p:nvPr>
        </p:nvSpPr>
        <p:spPr>
          <a:xfrm>
            <a:off x="776490" y="2349773"/>
            <a:ext cx="6260700" cy="4431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2700"/>
              <a:buNone/>
              <a:defRPr b="1" sz="27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5342" name="Shape 5342"/>
        <p:cNvGrpSpPr/>
        <p:nvPr/>
      </p:nvGrpSpPr>
      <p:grpSpPr>
        <a:xfrm>
          <a:off x="0" y="0"/>
          <a:ext cx="0" cy="0"/>
          <a:chOff x="0" y="0"/>
          <a:chExt cx="0" cy="0"/>
        </a:xfrm>
      </p:grpSpPr>
      <p:sp>
        <p:nvSpPr>
          <p:cNvPr id="5343" name="Google Shape;5343;p383"/>
          <p:cNvSpPr/>
          <p:nvPr/>
        </p:nvSpPr>
        <p:spPr>
          <a:xfrm>
            <a:off x="0" y="0"/>
            <a:ext cx="9144000" cy="51435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344" name="Google Shape;5344;p383"/>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45" name="Google Shape;5345;p383"/>
          <p:cNvSpPr/>
          <p:nvPr>
            <p:ph idx="2" type="pic"/>
          </p:nvPr>
        </p:nvSpPr>
        <p:spPr>
          <a:xfrm>
            <a:off x="812131" y="996401"/>
            <a:ext cx="298200" cy="298200"/>
          </a:xfrm>
          <a:prstGeom prst="rect">
            <a:avLst/>
          </a:prstGeom>
          <a:noFill/>
          <a:ln>
            <a:noFill/>
          </a:ln>
        </p:spPr>
      </p:sp>
      <p:cxnSp>
        <p:nvCxnSpPr>
          <p:cNvPr id="5346" name="Google Shape;5346;p383"/>
          <p:cNvCxnSpPr/>
          <p:nvPr/>
        </p:nvCxnSpPr>
        <p:spPr>
          <a:xfrm>
            <a:off x="0" y="1500036"/>
            <a:ext cx="1624200" cy="10500"/>
          </a:xfrm>
          <a:prstGeom prst="straightConnector1">
            <a:avLst/>
          </a:prstGeom>
          <a:noFill/>
          <a:ln cap="flat" cmpd="sng" w="38100">
            <a:solidFill>
              <a:schemeClr val="lt1"/>
            </a:solidFill>
            <a:prstDash val="solid"/>
            <a:miter lim="800000"/>
            <a:headEnd len="sm" w="sm" type="none"/>
            <a:tailEnd len="sm" w="sm" type="none"/>
          </a:ln>
        </p:spPr>
      </p:cxnSp>
      <p:sp>
        <p:nvSpPr>
          <p:cNvPr id="5347" name="Google Shape;5347;p383"/>
          <p:cNvSpPr txBox="1"/>
          <p:nvPr>
            <p:ph idx="1" type="body"/>
          </p:nvPr>
        </p:nvSpPr>
        <p:spPr>
          <a:xfrm>
            <a:off x="771713" y="1791686"/>
            <a:ext cx="6260700" cy="913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700"/>
              <a:buNone/>
              <a:defRPr b="1" sz="2700">
                <a:solidFill>
                  <a:schemeClr val="accen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48" name="Google Shape;5348;p383"/>
          <p:cNvSpPr txBox="1"/>
          <p:nvPr>
            <p:ph idx="3" type="body"/>
          </p:nvPr>
        </p:nvSpPr>
        <p:spPr>
          <a:xfrm>
            <a:off x="771713" y="2812114"/>
            <a:ext cx="4653600" cy="7665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2"/>
              </a:buClr>
              <a:buSzPts val="1100"/>
              <a:buNone/>
              <a:defRPr b="0" sz="1100">
                <a:solidFill>
                  <a:schemeClr val="lt2"/>
                </a:solidFill>
                <a:latin typeface="Arial"/>
                <a:ea typeface="Arial"/>
                <a:cs typeface="Arial"/>
                <a:sym typeface="Arial"/>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5349" name="Shape 5349"/>
        <p:cNvGrpSpPr/>
        <p:nvPr/>
      </p:nvGrpSpPr>
      <p:grpSpPr>
        <a:xfrm>
          <a:off x="0" y="0"/>
          <a:ext cx="0" cy="0"/>
          <a:chOff x="0" y="0"/>
          <a:chExt cx="0" cy="0"/>
        </a:xfrm>
      </p:grpSpPr>
      <p:grpSp>
        <p:nvGrpSpPr>
          <p:cNvPr id="5350" name="Google Shape;5350;p384"/>
          <p:cNvGrpSpPr/>
          <p:nvPr/>
        </p:nvGrpSpPr>
        <p:grpSpPr>
          <a:xfrm flipH="1">
            <a:off x="-3925" y="346968"/>
            <a:ext cx="2256421" cy="4499835"/>
            <a:chOff x="9188953" y="73977"/>
            <a:chExt cx="3008562" cy="5999780"/>
          </a:xfrm>
        </p:grpSpPr>
        <p:sp>
          <p:nvSpPr>
            <p:cNvPr id="5351" name="Google Shape;5351;p384"/>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52" name="Google Shape;5352;p384"/>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53" name="Google Shape;5353;p384"/>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54" name="Google Shape;5354;p384"/>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55" name="Google Shape;5355;p384"/>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56" name="Google Shape;5356;p384"/>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57" name="Google Shape;5357;p384"/>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5358" name="Google Shape;5358;p384"/>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5359" name="Google Shape;5359;p384"/>
          <p:cNvSpPr txBox="1"/>
          <p:nvPr/>
        </p:nvSpPr>
        <p:spPr>
          <a:xfrm>
            <a:off x="776490" y="1609814"/>
            <a:ext cx="38559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4100"/>
              <a:buFont typeface="Arial"/>
              <a:buNone/>
            </a:pPr>
            <a:r>
              <a:rPr b="1" i="0" lang="en" sz="2700" u="none" cap="none" strike="noStrike">
                <a:solidFill>
                  <a:schemeClr val="lt1"/>
                </a:solidFill>
                <a:latin typeface="Montserrat"/>
                <a:ea typeface="Montserrat"/>
                <a:cs typeface="Montserrat"/>
                <a:sym typeface="Montserrat"/>
              </a:rPr>
              <a:t>Contact Us</a:t>
            </a:r>
            <a:endParaRPr sz="1100"/>
          </a:p>
        </p:txBody>
      </p:sp>
      <p:pic>
        <p:nvPicPr>
          <p:cNvPr id="5360" name="Google Shape;5360;p384"/>
          <p:cNvPicPr preferRelativeResize="0"/>
          <p:nvPr/>
        </p:nvPicPr>
        <p:blipFill rotWithShape="1">
          <a:blip r:embed="rId2">
            <a:alphaModFix/>
          </a:blip>
          <a:srcRect b="0" l="0" r="0" t="0"/>
          <a:stretch/>
        </p:blipFill>
        <p:spPr>
          <a:xfrm>
            <a:off x="5138758" y="2094532"/>
            <a:ext cx="3051163" cy="1017052"/>
          </a:xfrm>
          <a:prstGeom prst="rect">
            <a:avLst/>
          </a:prstGeom>
          <a:noFill/>
          <a:ln>
            <a:noFill/>
          </a:ln>
        </p:spPr>
      </p:pic>
      <p:sp>
        <p:nvSpPr>
          <p:cNvPr id="5361" name="Google Shape;5361;p384"/>
          <p:cNvSpPr/>
          <p:nvPr/>
        </p:nvSpPr>
        <p:spPr>
          <a:xfrm>
            <a:off x="1003027" y="2609528"/>
            <a:ext cx="35719" cy="35719"/>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62" name="Google Shape;5362;p384"/>
          <p:cNvSpPr/>
          <p:nvPr/>
        </p:nvSpPr>
        <p:spPr>
          <a:xfrm>
            <a:off x="1003027" y="2580953"/>
            <a:ext cx="64294" cy="64294"/>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63" name="Google Shape;5363;p384"/>
          <p:cNvSpPr/>
          <p:nvPr/>
        </p:nvSpPr>
        <p:spPr>
          <a:xfrm>
            <a:off x="899420" y="2573809"/>
            <a:ext cx="185801" cy="185738"/>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64" name="Google Shape;5364;p384"/>
          <p:cNvSpPr/>
          <p:nvPr/>
        </p:nvSpPr>
        <p:spPr>
          <a:xfrm>
            <a:off x="867296" y="2552378"/>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65" name="Google Shape;5365;p384"/>
          <p:cNvSpPr/>
          <p:nvPr/>
        </p:nvSpPr>
        <p:spPr>
          <a:xfrm>
            <a:off x="892308" y="2964163"/>
            <a:ext cx="200025" cy="142875"/>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66" name="Google Shape;5366;p384"/>
          <p:cNvSpPr/>
          <p:nvPr/>
        </p:nvSpPr>
        <p:spPr>
          <a:xfrm>
            <a:off x="881667" y="2921300"/>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67" name="Google Shape;5367;p384"/>
          <p:cNvSpPr txBox="1"/>
          <p:nvPr>
            <p:ph idx="1" type="body"/>
          </p:nvPr>
        </p:nvSpPr>
        <p:spPr>
          <a:xfrm>
            <a:off x="1209675" y="2555723"/>
            <a:ext cx="3855900" cy="23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68" name="Google Shape;5368;p384"/>
          <p:cNvSpPr txBox="1"/>
          <p:nvPr>
            <p:ph idx="2" type="body"/>
          </p:nvPr>
        </p:nvSpPr>
        <p:spPr>
          <a:xfrm>
            <a:off x="1209675" y="2921300"/>
            <a:ext cx="3855900" cy="23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549" name="Shape 549"/>
        <p:cNvGrpSpPr/>
        <p:nvPr/>
      </p:nvGrpSpPr>
      <p:grpSpPr>
        <a:xfrm>
          <a:off x="0" y="0"/>
          <a:ext cx="0" cy="0"/>
          <a:chOff x="0" y="0"/>
          <a:chExt cx="0" cy="0"/>
        </a:xfrm>
      </p:grpSpPr>
      <p:sp>
        <p:nvSpPr>
          <p:cNvPr id="550" name="Google Shape;550;p3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1" name="Google Shape;551;p3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52" name="Google Shape;552;p3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53" name="Google Shape;553;p3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554" name="Google Shape;554;p39"/>
          <p:cNvGrpSpPr/>
          <p:nvPr/>
        </p:nvGrpSpPr>
        <p:grpSpPr>
          <a:xfrm>
            <a:off x="2482168" y="1709130"/>
            <a:ext cx="830847" cy="841854"/>
            <a:chOff x="407988" y="2288174"/>
            <a:chExt cx="1107796" cy="1122472"/>
          </a:xfrm>
        </p:grpSpPr>
        <p:sp>
          <p:nvSpPr>
            <p:cNvPr id="555" name="Google Shape;555;p3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56" name="Google Shape;556;p3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57" name="Google Shape;557;p39"/>
          <p:cNvGrpSpPr/>
          <p:nvPr/>
        </p:nvGrpSpPr>
        <p:grpSpPr>
          <a:xfrm>
            <a:off x="316890" y="1705823"/>
            <a:ext cx="830847" cy="841854"/>
            <a:chOff x="4114884" y="2288174"/>
            <a:chExt cx="1107796" cy="1122472"/>
          </a:xfrm>
        </p:grpSpPr>
        <p:sp>
          <p:nvSpPr>
            <p:cNvPr id="558" name="Google Shape;558;p3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59" name="Google Shape;559;p3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60" name="Google Shape;560;p39"/>
          <p:cNvGrpSpPr/>
          <p:nvPr/>
        </p:nvGrpSpPr>
        <p:grpSpPr>
          <a:xfrm>
            <a:off x="6969475" y="1703228"/>
            <a:ext cx="830847" cy="841854"/>
            <a:chOff x="7676518" y="2293508"/>
            <a:chExt cx="1107796" cy="1122472"/>
          </a:xfrm>
        </p:grpSpPr>
        <p:sp>
          <p:nvSpPr>
            <p:cNvPr id="561" name="Google Shape;561;p3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62" name="Google Shape;562;p3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63" name="Google Shape;563;p39"/>
          <p:cNvGrpSpPr/>
          <p:nvPr/>
        </p:nvGrpSpPr>
        <p:grpSpPr>
          <a:xfrm>
            <a:off x="2485746" y="2971572"/>
            <a:ext cx="830847" cy="841854"/>
            <a:chOff x="7676518" y="2293508"/>
            <a:chExt cx="1107796" cy="1122472"/>
          </a:xfrm>
        </p:grpSpPr>
        <p:sp>
          <p:nvSpPr>
            <p:cNvPr id="564" name="Google Shape;564;p3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65" name="Google Shape;565;p3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66" name="Google Shape;566;p39"/>
          <p:cNvGrpSpPr/>
          <p:nvPr/>
        </p:nvGrpSpPr>
        <p:grpSpPr>
          <a:xfrm>
            <a:off x="4734724" y="1709774"/>
            <a:ext cx="830847" cy="841854"/>
            <a:chOff x="407988" y="2288174"/>
            <a:chExt cx="1107796" cy="1122472"/>
          </a:xfrm>
        </p:grpSpPr>
        <p:sp>
          <p:nvSpPr>
            <p:cNvPr id="567" name="Google Shape;567;p3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68" name="Google Shape;568;p3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69" name="Google Shape;569;p39"/>
          <p:cNvGrpSpPr/>
          <p:nvPr/>
        </p:nvGrpSpPr>
        <p:grpSpPr>
          <a:xfrm>
            <a:off x="321175" y="2975693"/>
            <a:ext cx="830847" cy="841854"/>
            <a:chOff x="4114884" y="2288174"/>
            <a:chExt cx="1107796" cy="1122472"/>
          </a:xfrm>
        </p:grpSpPr>
        <p:sp>
          <p:nvSpPr>
            <p:cNvPr id="570" name="Google Shape;570;p3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71" name="Google Shape;571;p3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72" name="Google Shape;572;p39"/>
          <p:cNvGrpSpPr/>
          <p:nvPr/>
        </p:nvGrpSpPr>
        <p:grpSpPr>
          <a:xfrm>
            <a:off x="4731600" y="2975693"/>
            <a:ext cx="830847" cy="841854"/>
            <a:chOff x="7676518" y="2293508"/>
            <a:chExt cx="1107796" cy="1122472"/>
          </a:xfrm>
        </p:grpSpPr>
        <p:sp>
          <p:nvSpPr>
            <p:cNvPr id="573" name="Google Shape;573;p3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74" name="Google Shape;574;p3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575" name="Google Shape;575;p39"/>
          <p:cNvSpPr/>
          <p:nvPr>
            <p:ph idx="2" type="pic"/>
          </p:nvPr>
        </p:nvSpPr>
        <p:spPr>
          <a:xfrm>
            <a:off x="614086" y="1988654"/>
            <a:ext cx="273900" cy="273900"/>
          </a:xfrm>
          <a:prstGeom prst="rect">
            <a:avLst/>
          </a:prstGeom>
          <a:noFill/>
          <a:ln>
            <a:noFill/>
          </a:ln>
        </p:spPr>
      </p:sp>
      <p:sp>
        <p:nvSpPr>
          <p:cNvPr id="576" name="Google Shape;576;p39"/>
          <p:cNvSpPr/>
          <p:nvPr>
            <p:ph idx="3" type="pic"/>
          </p:nvPr>
        </p:nvSpPr>
        <p:spPr>
          <a:xfrm>
            <a:off x="601502" y="3255920"/>
            <a:ext cx="273900" cy="273900"/>
          </a:xfrm>
          <a:prstGeom prst="rect">
            <a:avLst/>
          </a:prstGeom>
          <a:noFill/>
          <a:ln>
            <a:noFill/>
          </a:ln>
        </p:spPr>
      </p:sp>
      <p:sp>
        <p:nvSpPr>
          <p:cNvPr id="577" name="Google Shape;577;p39"/>
          <p:cNvSpPr/>
          <p:nvPr>
            <p:ph idx="4" type="pic"/>
          </p:nvPr>
        </p:nvSpPr>
        <p:spPr>
          <a:xfrm>
            <a:off x="2783897" y="3255920"/>
            <a:ext cx="273900" cy="273900"/>
          </a:xfrm>
          <a:prstGeom prst="rect">
            <a:avLst/>
          </a:prstGeom>
          <a:noFill/>
          <a:ln>
            <a:noFill/>
          </a:ln>
        </p:spPr>
      </p:sp>
      <p:sp>
        <p:nvSpPr>
          <p:cNvPr id="578" name="Google Shape;578;p39"/>
          <p:cNvSpPr/>
          <p:nvPr>
            <p:ph idx="5" type="pic"/>
          </p:nvPr>
        </p:nvSpPr>
        <p:spPr>
          <a:xfrm>
            <a:off x="2783897" y="1982753"/>
            <a:ext cx="273900" cy="273900"/>
          </a:xfrm>
          <a:prstGeom prst="rect">
            <a:avLst/>
          </a:prstGeom>
          <a:noFill/>
          <a:ln>
            <a:noFill/>
          </a:ln>
        </p:spPr>
      </p:sp>
      <p:sp>
        <p:nvSpPr>
          <p:cNvPr id="579" name="Google Shape;579;p39"/>
          <p:cNvSpPr/>
          <p:nvPr>
            <p:ph idx="6" type="pic"/>
          </p:nvPr>
        </p:nvSpPr>
        <p:spPr>
          <a:xfrm>
            <a:off x="5019405" y="1982753"/>
            <a:ext cx="273900" cy="273900"/>
          </a:xfrm>
          <a:prstGeom prst="rect">
            <a:avLst/>
          </a:prstGeom>
          <a:noFill/>
          <a:ln>
            <a:noFill/>
          </a:ln>
        </p:spPr>
      </p:sp>
      <p:sp>
        <p:nvSpPr>
          <p:cNvPr id="580" name="Google Shape;580;p39"/>
          <p:cNvSpPr/>
          <p:nvPr>
            <p:ph idx="7" type="pic"/>
          </p:nvPr>
        </p:nvSpPr>
        <p:spPr>
          <a:xfrm>
            <a:off x="5016177" y="3238991"/>
            <a:ext cx="273900" cy="273900"/>
          </a:xfrm>
          <a:prstGeom prst="rect">
            <a:avLst/>
          </a:prstGeom>
          <a:noFill/>
          <a:ln>
            <a:noFill/>
          </a:ln>
        </p:spPr>
      </p:sp>
      <p:sp>
        <p:nvSpPr>
          <p:cNvPr id="581" name="Google Shape;581;p39"/>
          <p:cNvSpPr/>
          <p:nvPr>
            <p:ph idx="8" type="pic"/>
          </p:nvPr>
        </p:nvSpPr>
        <p:spPr>
          <a:xfrm>
            <a:off x="7254052" y="1982753"/>
            <a:ext cx="273900" cy="273900"/>
          </a:xfrm>
          <a:prstGeom prst="rect">
            <a:avLst/>
          </a:prstGeom>
          <a:noFill/>
          <a:ln>
            <a:noFill/>
          </a:ln>
        </p:spPr>
      </p:sp>
      <p:sp>
        <p:nvSpPr>
          <p:cNvPr id="582" name="Google Shape;582;p39"/>
          <p:cNvSpPr txBox="1"/>
          <p:nvPr>
            <p:ph idx="9" type="body"/>
          </p:nvPr>
        </p:nvSpPr>
        <p:spPr>
          <a:xfrm>
            <a:off x="1223211" y="1703229"/>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3" name="Google Shape;583;p39"/>
          <p:cNvSpPr txBox="1"/>
          <p:nvPr>
            <p:ph idx="13" type="body"/>
          </p:nvPr>
        </p:nvSpPr>
        <p:spPr>
          <a:xfrm>
            <a:off x="3395396" y="1703229"/>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4" name="Google Shape;584;p39"/>
          <p:cNvSpPr txBox="1"/>
          <p:nvPr>
            <p:ph idx="14" type="body"/>
          </p:nvPr>
        </p:nvSpPr>
        <p:spPr>
          <a:xfrm>
            <a:off x="5659391" y="1703229"/>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5" name="Google Shape;585;p39"/>
          <p:cNvSpPr txBox="1"/>
          <p:nvPr>
            <p:ph idx="15" type="body"/>
          </p:nvPr>
        </p:nvSpPr>
        <p:spPr>
          <a:xfrm>
            <a:off x="7890347" y="1703229"/>
            <a:ext cx="9483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6" name="Google Shape;586;p39"/>
          <p:cNvSpPr txBox="1"/>
          <p:nvPr>
            <p:ph idx="16" type="body"/>
          </p:nvPr>
        </p:nvSpPr>
        <p:spPr>
          <a:xfrm>
            <a:off x="1227441" y="2971572"/>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7" name="Google Shape;587;p39"/>
          <p:cNvSpPr txBox="1"/>
          <p:nvPr>
            <p:ph idx="17" type="body"/>
          </p:nvPr>
        </p:nvSpPr>
        <p:spPr>
          <a:xfrm>
            <a:off x="3395396" y="2971572"/>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8" name="Google Shape;588;p39"/>
          <p:cNvSpPr txBox="1"/>
          <p:nvPr>
            <p:ph idx="18" type="body"/>
          </p:nvPr>
        </p:nvSpPr>
        <p:spPr>
          <a:xfrm>
            <a:off x="5659391" y="2971572"/>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5369" name="Shape 5369"/>
        <p:cNvGrpSpPr/>
        <p:nvPr/>
      </p:nvGrpSpPr>
      <p:grpSpPr>
        <a:xfrm>
          <a:off x="0" y="0"/>
          <a:ext cx="0" cy="0"/>
          <a:chOff x="0" y="0"/>
          <a:chExt cx="0" cy="0"/>
        </a:xfrm>
      </p:grpSpPr>
      <p:sp>
        <p:nvSpPr>
          <p:cNvPr id="5370" name="Google Shape;5370;p385"/>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5371" name="Google Shape;5371;p385"/>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5372" name="Google Shape;5372;p385"/>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5373" name="Google Shape;5373;p385"/>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5374" name="Google Shape;5374;p385"/>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5375" name="Google Shape;5375;p385"/>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5376" name="Google Shape;5376;p385"/>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5377" name="Google Shape;5377;p385"/>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5378" name="Google Shape;5378;p385"/>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5379" name="Google Shape;5379;p385"/>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5380" name="Google Shape;5380;p385"/>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5381" name="Google Shape;5381;p385"/>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cxnSp>
        <p:nvCxnSpPr>
          <p:cNvPr id="5382" name="Google Shape;5382;p385"/>
          <p:cNvCxnSpPr/>
          <p:nvPr/>
        </p:nvCxnSpPr>
        <p:spPr>
          <a:xfrm>
            <a:off x="3289746" y="2971361"/>
            <a:ext cx="0" cy="1192500"/>
          </a:xfrm>
          <a:prstGeom prst="straightConnector1">
            <a:avLst/>
          </a:prstGeom>
          <a:noFill/>
          <a:ln cap="flat" cmpd="sng" w="9525">
            <a:solidFill>
              <a:schemeClr val="lt2"/>
            </a:solidFill>
            <a:prstDash val="solid"/>
            <a:round/>
            <a:headEnd len="sm" w="sm" type="none"/>
            <a:tailEnd len="sm" w="sm" type="none"/>
          </a:ln>
        </p:spPr>
      </p:cxnSp>
      <p:sp>
        <p:nvSpPr>
          <p:cNvPr id="5383" name="Google Shape;5383;p385"/>
          <p:cNvSpPr txBox="1"/>
          <p:nvPr>
            <p:ph idx="1" type="body"/>
          </p:nvPr>
        </p:nvSpPr>
        <p:spPr>
          <a:xfrm>
            <a:off x="3289746" y="1978606"/>
            <a:ext cx="56256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384" name="Google Shape;5384;p385"/>
          <p:cNvSpPr txBox="1"/>
          <p:nvPr>
            <p:ph idx="2" type="body"/>
          </p:nvPr>
        </p:nvSpPr>
        <p:spPr>
          <a:xfrm>
            <a:off x="3497679" y="2971355"/>
            <a:ext cx="5625600" cy="3186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385" name="Google Shape;5385;p385"/>
          <p:cNvSpPr txBox="1"/>
          <p:nvPr>
            <p:ph idx="3" type="body"/>
          </p:nvPr>
        </p:nvSpPr>
        <p:spPr>
          <a:xfrm>
            <a:off x="3497679" y="3452196"/>
            <a:ext cx="5625600" cy="3186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386" name="Google Shape;5386;p385"/>
          <p:cNvSpPr txBox="1"/>
          <p:nvPr>
            <p:ph idx="4" type="body"/>
          </p:nvPr>
        </p:nvSpPr>
        <p:spPr>
          <a:xfrm>
            <a:off x="3497679" y="3933037"/>
            <a:ext cx="5625600" cy="214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1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pic>
        <p:nvPicPr>
          <p:cNvPr id="5387" name="Google Shape;5387;p385"/>
          <p:cNvPicPr preferRelativeResize="0"/>
          <p:nvPr/>
        </p:nvPicPr>
        <p:blipFill rotWithShape="1">
          <a:blip r:embed="rId2">
            <a:alphaModFix/>
          </a:blip>
          <a:srcRect b="0" l="0" r="0" t="0"/>
          <a:stretch/>
        </p:blipFill>
        <p:spPr>
          <a:xfrm>
            <a:off x="344029" y="423109"/>
            <a:ext cx="1668854" cy="381211"/>
          </a:xfrm>
          <a:prstGeom prst="rect">
            <a:avLst/>
          </a:prstGeom>
          <a:noFill/>
          <a:ln>
            <a:noFill/>
          </a:ln>
        </p:spPr>
      </p:pic>
    </p:spTree>
  </p:cSld>
  <p:clrMapOvr>
    <a:masterClrMapping/>
  </p:clrMapOvr>
</p:sldLayout>
</file>

<file path=ppt/slideLayouts/slideLayout3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5388" name="Shape 5388"/>
        <p:cNvGrpSpPr/>
        <p:nvPr/>
      </p:nvGrpSpPr>
      <p:grpSpPr>
        <a:xfrm>
          <a:off x="0" y="0"/>
          <a:ext cx="0" cy="0"/>
          <a:chOff x="0" y="0"/>
          <a:chExt cx="0" cy="0"/>
        </a:xfrm>
      </p:grpSpPr>
      <p:sp>
        <p:nvSpPr>
          <p:cNvPr id="5389" name="Google Shape;5389;p386"/>
          <p:cNvSpPr/>
          <p:nvPr>
            <p:ph idx="2" type="pic"/>
          </p:nvPr>
        </p:nvSpPr>
        <p:spPr>
          <a:xfrm>
            <a:off x="0" y="-1"/>
            <a:ext cx="9144000" cy="4297800"/>
          </a:xfrm>
          <a:prstGeom prst="rect">
            <a:avLst/>
          </a:prstGeom>
          <a:noFill/>
          <a:ln>
            <a:noFill/>
          </a:ln>
        </p:spPr>
      </p:sp>
    </p:spTree>
  </p:cSld>
  <p:clrMapOvr>
    <a:masterClrMapping/>
  </p:clrMapOvr>
</p:sldLayout>
</file>

<file path=ppt/slideLayouts/slideLayout3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lide">
  <p:cSld name="Title only slide">
    <p:spTree>
      <p:nvGrpSpPr>
        <p:cNvPr id="5390" name="Shape 5390"/>
        <p:cNvGrpSpPr/>
        <p:nvPr/>
      </p:nvGrpSpPr>
      <p:grpSpPr>
        <a:xfrm>
          <a:off x="0" y="0"/>
          <a:ext cx="0" cy="0"/>
          <a:chOff x="0" y="0"/>
          <a:chExt cx="0" cy="0"/>
        </a:xfrm>
      </p:grpSpPr>
      <p:sp>
        <p:nvSpPr>
          <p:cNvPr id="5391" name="Google Shape;5391;p38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92" name="Google Shape;5392;p38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5393" name="Google Shape;5393;p38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3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5394" name="Shape 5394"/>
        <p:cNvGrpSpPr/>
        <p:nvPr/>
      </p:nvGrpSpPr>
      <p:grpSpPr>
        <a:xfrm>
          <a:off x="0" y="0"/>
          <a:ext cx="0" cy="0"/>
          <a:chOff x="0" y="0"/>
          <a:chExt cx="0" cy="0"/>
        </a:xfrm>
      </p:grpSpPr>
      <p:sp>
        <p:nvSpPr>
          <p:cNvPr id="5395" name="Google Shape;5395;p38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396" name="Google Shape;5396;p38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397" name="Google Shape;5397;p38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398" name="Google Shape;5398;p38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5399" name="Google Shape;5399;p388"/>
          <p:cNvGrpSpPr/>
          <p:nvPr/>
        </p:nvGrpSpPr>
        <p:grpSpPr>
          <a:xfrm>
            <a:off x="3579668" y="1709130"/>
            <a:ext cx="830847" cy="841854"/>
            <a:chOff x="407988" y="2288174"/>
            <a:chExt cx="1107796" cy="1122472"/>
          </a:xfrm>
        </p:grpSpPr>
        <p:sp>
          <p:nvSpPr>
            <p:cNvPr id="5400" name="Google Shape;5400;p38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01" name="Google Shape;5401;p38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402" name="Google Shape;5402;p388"/>
          <p:cNvGrpSpPr/>
          <p:nvPr/>
        </p:nvGrpSpPr>
        <p:grpSpPr>
          <a:xfrm>
            <a:off x="1307509" y="1705823"/>
            <a:ext cx="830847" cy="841854"/>
            <a:chOff x="4114884" y="2288174"/>
            <a:chExt cx="1107796" cy="1122472"/>
          </a:xfrm>
        </p:grpSpPr>
        <p:sp>
          <p:nvSpPr>
            <p:cNvPr id="5403" name="Google Shape;5403;p38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04" name="Google Shape;5404;p38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405" name="Google Shape;5405;p388"/>
          <p:cNvGrpSpPr/>
          <p:nvPr/>
        </p:nvGrpSpPr>
        <p:grpSpPr>
          <a:xfrm>
            <a:off x="3583247" y="2971572"/>
            <a:ext cx="830847" cy="841854"/>
            <a:chOff x="7676518" y="2293508"/>
            <a:chExt cx="1107796" cy="1122472"/>
          </a:xfrm>
        </p:grpSpPr>
        <p:sp>
          <p:nvSpPr>
            <p:cNvPr id="5406" name="Google Shape;5406;p38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07" name="Google Shape;5407;p38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408" name="Google Shape;5408;p388"/>
          <p:cNvGrpSpPr/>
          <p:nvPr/>
        </p:nvGrpSpPr>
        <p:grpSpPr>
          <a:xfrm>
            <a:off x="5849369" y="1709774"/>
            <a:ext cx="830847" cy="841854"/>
            <a:chOff x="407988" y="2288174"/>
            <a:chExt cx="1107796" cy="1122472"/>
          </a:xfrm>
        </p:grpSpPr>
        <p:sp>
          <p:nvSpPr>
            <p:cNvPr id="5409" name="Google Shape;5409;p38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10" name="Google Shape;5410;p38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411" name="Google Shape;5411;p388"/>
          <p:cNvGrpSpPr/>
          <p:nvPr/>
        </p:nvGrpSpPr>
        <p:grpSpPr>
          <a:xfrm>
            <a:off x="1324378" y="2975693"/>
            <a:ext cx="830847" cy="841854"/>
            <a:chOff x="4114884" y="2288174"/>
            <a:chExt cx="1107796" cy="1122472"/>
          </a:xfrm>
        </p:grpSpPr>
        <p:sp>
          <p:nvSpPr>
            <p:cNvPr id="5412" name="Google Shape;5412;p38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13" name="Google Shape;5413;p38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414" name="Google Shape;5414;p388"/>
          <p:cNvGrpSpPr/>
          <p:nvPr/>
        </p:nvGrpSpPr>
        <p:grpSpPr>
          <a:xfrm>
            <a:off x="5803383" y="2975693"/>
            <a:ext cx="830847" cy="841854"/>
            <a:chOff x="7676518" y="2293508"/>
            <a:chExt cx="1107796" cy="1122472"/>
          </a:xfrm>
        </p:grpSpPr>
        <p:sp>
          <p:nvSpPr>
            <p:cNvPr id="5415" name="Google Shape;5415;p38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16" name="Google Shape;5416;p38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5417" name="Google Shape;5417;p388"/>
          <p:cNvSpPr/>
          <p:nvPr>
            <p:ph idx="2" type="pic"/>
          </p:nvPr>
        </p:nvSpPr>
        <p:spPr>
          <a:xfrm>
            <a:off x="1604705" y="1988654"/>
            <a:ext cx="273900" cy="273900"/>
          </a:xfrm>
          <a:prstGeom prst="rect">
            <a:avLst/>
          </a:prstGeom>
          <a:noFill/>
          <a:ln>
            <a:noFill/>
          </a:ln>
        </p:spPr>
      </p:sp>
      <p:sp>
        <p:nvSpPr>
          <p:cNvPr id="5418" name="Google Shape;5418;p388"/>
          <p:cNvSpPr/>
          <p:nvPr>
            <p:ph idx="3" type="pic"/>
          </p:nvPr>
        </p:nvSpPr>
        <p:spPr>
          <a:xfrm>
            <a:off x="1604705" y="3255920"/>
            <a:ext cx="273900" cy="273900"/>
          </a:xfrm>
          <a:prstGeom prst="rect">
            <a:avLst/>
          </a:prstGeom>
          <a:noFill/>
          <a:ln>
            <a:noFill/>
          </a:ln>
        </p:spPr>
      </p:sp>
      <p:sp>
        <p:nvSpPr>
          <p:cNvPr id="5419" name="Google Shape;5419;p388"/>
          <p:cNvSpPr/>
          <p:nvPr>
            <p:ph idx="4" type="pic"/>
          </p:nvPr>
        </p:nvSpPr>
        <p:spPr>
          <a:xfrm>
            <a:off x="3881398" y="3255920"/>
            <a:ext cx="273900" cy="273900"/>
          </a:xfrm>
          <a:prstGeom prst="rect">
            <a:avLst/>
          </a:prstGeom>
          <a:noFill/>
          <a:ln>
            <a:noFill/>
          </a:ln>
        </p:spPr>
      </p:sp>
      <p:sp>
        <p:nvSpPr>
          <p:cNvPr id="5420" name="Google Shape;5420;p388"/>
          <p:cNvSpPr/>
          <p:nvPr>
            <p:ph idx="5" type="pic"/>
          </p:nvPr>
        </p:nvSpPr>
        <p:spPr>
          <a:xfrm>
            <a:off x="3881398" y="1982753"/>
            <a:ext cx="273900" cy="273900"/>
          </a:xfrm>
          <a:prstGeom prst="rect">
            <a:avLst/>
          </a:prstGeom>
          <a:noFill/>
          <a:ln>
            <a:noFill/>
          </a:ln>
        </p:spPr>
      </p:sp>
      <p:sp>
        <p:nvSpPr>
          <p:cNvPr id="5421" name="Google Shape;5421;p388"/>
          <p:cNvSpPr/>
          <p:nvPr>
            <p:ph idx="6" type="pic"/>
          </p:nvPr>
        </p:nvSpPr>
        <p:spPr>
          <a:xfrm>
            <a:off x="6134051" y="1982753"/>
            <a:ext cx="273900" cy="273900"/>
          </a:xfrm>
          <a:prstGeom prst="rect">
            <a:avLst/>
          </a:prstGeom>
          <a:noFill/>
          <a:ln>
            <a:noFill/>
          </a:ln>
        </p:spPr>
      </p:sp>
      <p:sp>
        <p:nvSpPr>
          <p:cNvPr id="5422" name="Google Shape;5422;p388"/>
          <p:cNvSpPr/>
          <p:nvPr>
            <p:ph idx="7" type="pic"/>
          </p:nvPr>
        </p:nvSpPr>
        <p:spPr>
          <a:xfrm>
            <a:off x="6087960" y="3238991"/>
            <a:ext cx="273900" cy="273900"/>
          </a:xfrm>
          <a:prstGeom prst="rect">
            <a:avLst/>
          </a:prstGeom>
          <a:noFill/>
          <a:ln>
            <a:noFill/>
          </a:ln>
        </p:spPr>
      </p:sp>
      <p:sp>
        <p:nvSpPr>
          <p:cNvPr id="5423" name="Google Shape;5423;p388"/>
          <p:cNvSpPr txBox="1"/>
          <p:nvPr>
            <p:ph idx="8" type="body"/>
          </p:nvPr>
        </p:nvSpPr>
        <p:spPr>
          <a:xfrm>
            <a:off x="219635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24" name="Google Shape;5424;p388"/>
          <p:cNvSpPr txBox="1"/>
          <p:nvPr>
            <p:ph idx="9" type="body"/>
          </p:nvPr>
        </p:nvSpPr>
        <p:spPr>
          <a:xfrm>
            <a:off x="4467179"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25" name="Google Shape;5425;p388"/>
          <p:cNvSpPr txBox="1"/>
          <p:nvPr>
            <p:ph idx="13" type="body"/>
          </p:nvPr>
        </p:nvSpPr>
        <p:spPr>
          <a:xfrm>
            <a:off x="673117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26" name="Google Shape;5426;p388"/>
          <p:cNvSpPr txBox="1"/>
          <p:nvPr>
            <p:ph idx="14" type="body"/>
          </p:nvPr>
        </p:nvSpPr>
        <p:spPr>
          <a:xfrm>
            <a:off x="219635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27" name="Google Shape;5427;p388"/>
          <p:cNvSpPr txBox="1"/>
          <p:nvPr>
            <p:ph idx="15" type="body"/>
          </p:nvPr>
        </p:nvSpPr>
        <p:spPr>
          <a:xfrm>
            <a:off x="4467179"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28" name="Google Shape;5428;p388"/>
          <p:cNvSpPr txBox="1"/>
          <p:nvPr>
            <p:ph idx="16" type="body"/>
          </p:nvPr>
        </p:nvSpPr>
        <p:spPr>
          <a:xfrm>
            <a:off x="673117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5429" name="Shape 5429"/>
        <p:cNvGrpSpPr/>
        <p:nvPr/>
      </p:nvGrpSpPr>
      <p:grpSpPr>
        <a:xfrm>
          <a:off x="0" y="0"/>
          <a:ext cx="0" cy="0"/>
          <a:chOff x="0" y="0"/>
          <a:chExt cx="0" cy="0"/>
        </a:xfrm>
      </p:grpSpPr>
      <p:sp>
        <p:nvSpPr>
          <p:cNvPr id="5430" name="Google Shape;5430;p38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431" name="Google Shape;5431;p38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432" name="Google Shape;5432;p38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433" name="Google Shape;5433;p38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5434" name="Google Shape;5434;p389"/>
          <p:cNvGrpSpPr/>
          <p:nvPr/>
        </p:nvGrpSpPr>
        <p:grpSpPr>
          <a:xfrm>
            <a:off x="2576465" y="1709130"/>
            <a:ext cx="830847" cy="841854"/>
            <a:chOff x="407988" y="2288174"/>
            <a:chExt cx="1107796" cy="1122472"/>
          </a:xfrm>
        </p:grpSpPr>
        <p:sp>
          <p:nvSpPr>
            <p:cNvPr id="5435" name="Google Shape;5435;p38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36" name="Google Shape;5436;p38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437" name="Google Shape;5437;p389"/>
          <p:cNvGrpSpPr/>
          <p:nvPr/>
        </p:nvGrpSpPr>
        <p:grpSpPr>
          <a:xfrm>
            <a:off x="304306" y="1705823"/>
            <a:ext cx="830847" cy="841854"/>
            <a:chOff x="4114884" y="2288174"/>
            <a:chExt cx="1107796" cy="1122472"/>
          </a:xfrm>
        </p:grpSpPr>
        <p:sp>
          <p:nvSpPr>
            <p:cNvPr id="5438" name="Google Shape;5438;p38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39" name="Google Shape;5439;p38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440" name="Google Shape;5440;p389"/>
          <p:cNvGrpSpPr/>
          <p:nvPr/>
        </p:nvGrpSpPr>
        <p:grpSpPr>
          <a:xfrm>
            <a:off x="7252367" y="1703228"/>
            <a:ext cx="830847" cy="841854"/>
            <a:chOff x="7676518" y="2293508"/>
            <a:chExt cx="1107796" cy="1122472"/>
          </a:xfrm>
        </p:grpSpPr>
        <p:sp>
          <p:nvSpPr>
            <p:cNvPr id="5441" name="Google Shape;5441;p38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42" name="Google Shape;5442;p38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443" name="Google Shape;5443;p389"/>
          <p:cNvGrpSpPr/>
          <p:nvPr/>
        </p:nvGrpSpPr>
        <p:grpSpPr>
          <a:xfrm>
            <a:off x="2580043" y="2971572"/>
            <a:ext cx="830847" cy="841854"/>
            <a:chOff x="7676518" y="2293508"/>
            <a:chExt cx="1107796" cy="1122472"/>
          </a:xfrm>
        </p:grpSpPr>
        <p:sp>
          <p:nvSpPr>
            <p:cNvPr id="5444" name="Google Shape;5444;p38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45" name="Google Shape;5445;p38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446" name="Google Shape;5446;p389"/>
          <p:cNvGrpSpPr/>
          <p:nvPr/>
        </p:nvGrpSpPr>
        <p:grpSpPr>
          <a:xfrm>
            <a:off x="4846166" y="1709774"/>
            <a:ext cx="830847" cy="841854"/>
            <a:chOff x="407988" y="2288174"/>
            <a:chExt cx="1107796" cy="1122472"/>
          </a:xfrm>
        </p:grpSpPr>
        <p:sp>
          <p:nvSpPr>
            <p:cNvPr id="5447" name="Google Shape;5447;p38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48" name="Google Shape;5448;p38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449" name="Google Shape;5449;p389"/>
          <p:cNvGrpSpPr/>
          <p:nvPr/>
        </p:nvGrpSpPr>
        <p:grpSpPr>
          <a:xfrm>
            <a:off x="321175" y="2975693"/>
            <a:ext cx="830847" cy="841854"/>
            <a:chOff x="4114884" y="2288174"/>
            <a:chExt cx="1107796" cy="1122472"/>
          </a:xfrm>
        </p:grpSpPr>
        <p:sp>
          <p:nvSpPr>
            <p:cNvPr id="5450" name="Google Shape;5450;p38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51" name="Google Shape;5451;p38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452" name="Google Shape;5452;p389"/>
          <p:cNvGrpSpPr/>
          <p:nvPr/>
        </p:nvGrpSpPr>
        <p:grpSpPr>
          <a:xfrm>
            <a:off x="4800180" y="2975693"/>
            <a:ext cx="830847" cy="841854"/>
            <a:chOff x="7676518" y="2293508"/>
            <a:chExt cx="1107796" cy="1122472"/>
          </a:xfrm>
        </p:grpSpPr>
        <p:sp>
          <p:nvSpPr>
            <p:cNvPr id="5453" name="Google Shape;5453;p38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54" name="Google Shape;5454;p38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5455" name="Google Shape;5455;p389"/>
          <p:cNvSpPr/>
          <p:nvPr>
            <p:ph idx="2" type="pic"/>
          </p:nvPr>
        </p:nvSpPr>
        <p:spPr>
          <a:xfrm>
            <a:off x="601502" y="1988654"/>
            <a:ext cx="273900" cy="273900"/>
          </a:xfrm>
          <a:prstGeom prst="rect">
            <a:avLst/>
          </a:prstGeom>
          <a:noFill/>
          <a:ln>
            <a:noFill/>
          </a:ln>
        </p:spPr>
      </p:sp>
      <p:sp>
        <p:nvSpPr>
          <p:cNvPr id="5456" name="Google Shape;5456;p389"/>
          <p:cNvSpPr/>
          <p:nvPr>
            <p:ph idx="3" type="pic"/>
          </p:nvPr>
        </p:nvSpPr>
        <p:spPr>
          <a:xfrm>
            <a:off x="601502" y="3255920"/>
            <a:ext cx="273900" cy="273900"/>
          </a:xfrm>
          <a:prstGeom prst="rect">
            <a:avLst/>
          </a:prstGeom>
          <a:noFill/>
          <a:ln>
            <a:noFill/>
          </a:ln>
        </p:spPr>
      </p:sp>
      <p:sp>
        <p:nvSpPr>
          <p:cNvPr id="5457" name="Google Shape;5457;p389"/>
          <p:cNvSpPr/>
          <p:nvPr>
            <p:ph idx="4" type="pic"/>
          </p:nvPr>
        </p:nvSpPr>
        <p:spPr>
          <a:xfrm>
            <a:off x="2878195" y="3255920"/>
            <a:ext cx="273900" cy="273900"/>
          </a:xfrm>
          <a:prstGeom prst="rect">
            <a:avLst/>
          </a:prstGeom>
          <a:noFill/>
          <a:ln>
            <a:noFill/>
          </a:ln>
        </p:spPr>
      </p:sp>
      <p:sp>
        <p:nvSpPr>
          <p:cNvPr id="5458" name="Google Shape;5458;p389"/>
          <p:cNvSpPr/>
          <p:nvPr>
            <p:ph idx="5" type="pic"/>
          </p:nvPr>
        </p:nvSpPr>
        <p:spPr>
          <a:xfrm>
            <a:off x="2878195" y="1982753"/>
            <a:ext cx="273900" cy="273900"/>
          </a:xfrm>
          <a:prstGeom prst="rect">
            <a:avLst/>
          </a:prstGeom>
          <a:noFill/>
          <a:ln>
            <a:noFill/>
          </a:ln>
        </p:spPr>
      </p:sp>
      <p:sp>
        <p:nvSpPr>
          <p:cNvPr id="5459" name="Google Shape;5459;p389"/>
          <p:cNvSpPr/>
          <p:nvPr>
            <p:ph idx="6" type="pic"/>
          </p:nvPr>
        </p:nvSpPr>
        <p:spPr>
          <a:xfrm>
            <a:off x="5130848" y="1982753"/>
            <a:ext cx="273900" cy="273900"/>
          </a:xfrm>
          <a:prstGeom prst="rect">
            <a:avLst/>
          </a:prstGeom>
          <a:noFill/>
          <a:ln>
            <a:noFill/>
          </a:ln>
        </p:spPr>
      </p:sp>
      <p:sp>
        <p:nvSpPr>
          <p:cNvPr id="5460" name="Google Shape;5460;p389"/>
          <p:cNvSpPr/>
          <p:nvPr>
            <p:ph idx="7" type="pic"/>
          </p:nvPr>
        </p:nvSpPr>
        <p:spPr>
          <a:xfrm>
            <a:off x="5084757" y="3238991"/>
            <a:ext cx="273900" cy="273900"/>
          </a:xfrm>
          <a:prstGeom prst="rect">
            <a:avLst/>
          </a:prstGeom>
          <a:noFill/>
          <a:ln>
            <a:noFill/>
          </a:ln>
        </p:spPr>
      </p:sp>
      <p:sp>
        <p:nvSpPr>
          <p:cNvPr id="5461" name="Google Shape;5461;p389"/>
          <p:cNvSpPr/>
          <p:nvPr>
            <p:ph idx="8" type="pic"/>
          </p:nvPr>
        </p:nvSpPr>
        <p:spPr>
          <a:xfrm>
            <a:off x="7536944" y="1982753"/>
            <a:ext cx="273900" cy="273900"/>
          </a:xfrm>
          <a:prstGeom prst="rect">
            <a:avLst/>
          </a:prstGeom>
          <a:noFill/>
          <a:ln>
            <a:noFill/>
          </a:ln>
        </p:spPr>
      </p:sp>
      <p:sp>
        <p:nvSpPr>
          <p:cNvPr id="5462" name="Google Shape;5462;p389"/>
          <p:cNvSpPr txBox="1"/>
          <p:nvPr>
            <p:ph idx="9" type="body"/>
          </p:nvPr>
        </p:nvSpPr>
        <p:spPr>
          <a:xfrm>
            <a:off x="119315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63" name="Google Shape;5463;p389"/>
          <p:cNvSpPr txBox="1"/>
          <p:nvPr>
            <p:ph idx="13" type="body"/>
          </p:nvPr>
        </p:nvSpPr>
        <p:spPr>
          <a:xfrm>
            <a:off x="3463976"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64" name="Google Shape;5464;p389"/>
          <p:cNvSpPr txBox="1"/>
          <p:nvPr>
            <p:ph idx="14" type="body"/>
          </p:nvPr>
        </p:nvSpPr>
        <p:spPr>
          <a:xfrm>
            <a:off x="572797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65" name="Google Shape;5465;p389"/>
          <p:cNvSpPr txBox="1"/>
          <p:nvPr>
            <p:ph idx="15" type="body"/>
          </p:nvPr>
        </p:nvSpPr>
        <p:spPr>
          <a:xfrm>
            <a:off x="8130377"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66" name="Google Shape;5466;p389"/>
          <p:cNvSpPr txBox="1"/>
          <p:nvPr>
            <p:ph idx="16" type="body"/>
          </p:nvPr>
        </p:nvSpPr>
        <p:spPr>
          <a:xfrm>
            <a:off x="119315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67" name="Google Shape;5467;p389"/>
          <p:cNvSpPr txBox="1"/>
          <p:nvPr>
            <p:ph idx="17" type="body"/>
          </p:nvPr>
        </p:nvSpPr>
        <p:spPr>
          <a:xfrm>
            <a:off x="3463976"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68" name="Google Shape;5468;p389"/>
          <p:cNvSpPr txBox="1"/>
          <p:nvPr>
            <p:ph idx="18" type="body"/>
          </p:nvPr>
        </p:nvSpPr>
        <p:spPr>
          <a:xfrm>
            <a:off x="572797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5469" name="Google Shape;5469;p389"/>
          <p:cNvGrpSpPr/>
          <p:nvPr/>
        </p:nvGrpSpPr>
        <p:grpSpPr>
          <a:xfrm>
            <a:off x="7252367" y="2979811"/>
            <a:ext cx="830847" cy="841854"/>
            <a:chOff x="7676518" y="2293508"/>
            <a:chExt cx="1107796" cy="1122472"/>
          </a:xfrm>
        </p:grpSpPr>
        <p:sp>
          <p:nvSpPr>
            <p:cNvPr id="5470" name="Google Shape;5470;p38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71" name="Google Shape;5471;p38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5472" name="Google Shape;5472;p389"/>
          <p:cNvSpPr/>
          <p:nvPr>
            <p:ph idx="19" type="pic"/>
          </p:nvPr>
        </p:nvSpPr>
        <p:spPr>
          <a:xfrm>
            <a:off x="7536944" y="3259335"/>
            <a:ext cx="273900" cy="273900"/>
          </a:xfrm>
          <a:prstGeom prst="rect">
            <a:avLst/>
          </a:prstGeom>
          <a:noFill/>
          <a:ln>
            <a:noFill/>
          </a:ln>
        </p:spPr>
      </p:sp>
      <p:sp>
        <p:nvSpPr>
          <p:cNvPr id="5473" name="Google Shape;5473;p389"/>
          <p:cNvSpPr txBox="1"/>
          <p:nvPr>
            <p:ph idx="20" type="body"/>
          </p:nvPr>
        </p:nvSpPr>
        <p:spPr>
          <a:xfrm>
            <a:off x="8130377" y="297981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5479" name="Shape 5479"/>
        <p:cNvGrpSpPr/>
        <p:nvPr/>
      </p:nvGrpSpPr>
      <p:grpSpPr>
        <a:xfrm>
          <a:off x="0" y="0"/>
          <a:ext cx="0" cy="0"/>
          <a:chOff x="0" y="0"/>
          <a:chExt cx="0" cy="0"/>
        </a:xfrm>
      </p:grpSpPr>
      <p:sp>
        <p:nvSpPr>
          <p:cNvPr id="5480" name="Google Shape;5480;p391"/>
          <p:cNvSpPr/>
          <p:nvPr/>
        </p:nvSpPr>
        <p:spPr>
          <a:xfrm>
            <a:off x="0"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81" name="Google Shape;5481;p391"/>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482" name="Google Shape;5482;p391"/>
          <p:cNvCxnSpPr/>
          <p:nvPr/>
        </p:nvCxnSpPr>
        <p:spPr>
          <a:xfrm>
            <a:off x="653891" y="2630679"/>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5483" name="Google Shape;5483;p391"/>
          <p:cNvPicPr preferRelativeResize="0"/>
          <p:nvPr/>
        </p:nvPicPr>
        <p:blipFill rotWithShape="1">
          <a:blip r:embed="rId3">
            <a:alphaModFix/>
          </a:blip>
          <a:srcRect b="0" l="0" r="0" t="0"/>
          <a:stretch/>
        </p:blipFill>
        <p:spPr>
          <a:xfrm>
            <a:off x="6793127" y="375465"/>
            <a:ext cx="1983200" cy="452983"/>
          </a:xfrm>
          <a:prstGeom prst="rect">
            <a:avLst/>
          </a:prstGeom>
          <a:noFill/>
          <a:ln>
            <a:noFill/>
          </a:ln>
        </p:spPr>
      </p:pic>
      <p:sp>
        <p:nvSpPr>
          <p:cNvPr id="5484" name="Google Shape;5484;p391"/>
          <p:cNvSpPr txBox="1"/>
          <p:nvPr>
            <p:ph idx="1" type="body"/>
          </p:nvPr>
        </p:nvSpPr>
        <p:spPr>
          <a:xfrm>
            <a:off x="593124" y="1321717"/>
            <a:ext cx="6490500" cy="9003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485" name="Google Shape;5485;p391"/>
          <p:cNvSpPr txBox="1"/>
          <p:nvPr>
            <p:ph idx="2" type="body"/>
          </p:nvPr>
        </p:nvSpPr>
        <p:spPr>
          <a:xfrm>
            <a:off x="593124" y="3700220"/>
            <a:ext cx="5497200" cy="230700"/>
          </a:xfrm>
          <a:prstGeom prst="rect">
            <a:avLst/>
          </a:prstGeom>
          <a:noFill/>
          <a:ln>
            <a:noFill/>
          </a:ln>
        </p:spPr>
        <p:txBody>
          <a:bodyPr anchorCtr="0" anchor="ctr" bIns="34275" lIns="67500" spcFirstLastPara="1" rIns="67500" wrap="square" tIns="34275">
            <a:spAutoFit/>
          </a:bodyPr>
          <a:lstStyle>
            <a:lvl1pPr indent="-228600" lvl="0" marL="457200" marR="0" rtl="0" algn="l">
              <a:lnSpc>
                <a:spcPct val="100000"/>
              </a:lnSpc>
              <a:spcBef>
                <a:spcPts val="0"/>
              </a:spcBef>
              <a:spcAft>
                <a:spcPts val="0"/>
              </a:spcAft>
              <a:buClr>
                <a:srgbClr val="FFFFFF"/>
              </a:buClr>
              <a:buSzPts val="900"/>
              <a:buFont typeface="Arial"/>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486" name="Google Shape;5486;p391"/>
          <p:cNvSpPr txBox="1"/>
          <p:nvPr>
            <p:ph idx="3" type="body"/>
          </p:nvPr>
        </p:nvSpPr>
        <p:spPr>
          <a:xfrm>
            <a:off x="593124" y="2931761"/>
            <a:ext cx="5497200" cy="5541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150000"/>
              </a:lnSpc>
              <a:spcBef>
                <a:spcPts val="0"/>
              </a:spcBef>
              <a:spcAft>
                <a:spcPts val="0"/>
              </a:spcAft>
              <a:buClr>
                <a:srgbClr val="FFFFFF"/>
              </a:buClr>
              <a:buSzPts val="9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5487" name="Shape 5487"/>
        <p:cNvGrpSpPr/>
        <p:nvPr/>
      </p:nvGrpSpPr>
      <p:grpSpPr>
        <a:xfrm>
          <a:off x="0" y="0"/>
          <a:ext cx="0" cy="0"/>
          <a:chOff x="0" y="0"/>
          <a:chExt cx="0" cy="0"/>
        </a:xfrm>
      </p:grpSpPr>
      <p:sp>
        <p:nvSpPr>
          <p:cNvPr id="5488" name="Google Shape;5488;p392"/>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89" name="Google Shape;5489;p392"/>
          <p:cNvSpPr/>
          <p:nvPr/>
        </p:nvSpPr>
        <p:spPr>
          <a:xfrm>
            <a:off x="-685"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90" name="Google Shape;5490;p392"/>
          <p:cNvSpPr/>
          <p:nvPr/>
        </p:nvSpPr>
        <p:spPr>
          <a:xfrm rot="10800000">
            <a:off x="-10658" y="780000"/>
            <a:ext cx="2390100" cy="4363500"/>
          </a:xfrm>
          <a:prstGeom prst="rect">
            <a:avLst/>
          </a:prstGeom>
          <a:blipFill rotWithShape="1">
            <a:blip r:embed="rId3">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491" name="Google Shape;5491;p392"/>
          <p:cNvPicPr preferRelativeResize="0"/>
          <p:nvPr/>
        </p:nvPicPr>
        <p:blipFill rotWithShape="1">
          <a:blip r:embed="rId4">
            <a:alphaModFix/>
          </a:blip>
          <a:srcRect b="690" l="0" r="0" t="690"/>
          <a:stretch/>
        </p:blipFill>
        <p:spPr>
          <a:xfrm>
            <a:off x="861675" y="4137449"/>
            <a:ext cx="1956888" cy="652296"/>
          </a:xfrm>
          <a:prstGeom prst="rect">
            <a:avLst/>
          </a:prstGeom>
          <a:noFill/>
          <a:ln>
            <a:noFill/>
          </a:ln>
        </p:spPr>
      </p:pic>
      <p:grpSp>
        <p:nvGrpSpPr>
          <p:cNvPr id="5492" name="Google Shape;5492;p392"/>
          <p:cNvGrpSpPr/>
          <p:nvPr/>
        </p:nvGrpSpPr>
        <p:grpSpPr>
          <a:xfrm>
            <a:off x="2101490" y="706901"/>
            <a:ext cx="2338496" cy="2326039"/>
            <a:chOff x="2801987" y="1211475"/>
            <a:chExt cx="3117995" cy="3101385"/>
          </a:xfrm>
        </p:grpSpPr>
        <p:sp>
          <p:nvSpPr>
            <p:cNvPr id="5493" name="Google Shape;5493;p392"/>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94" name="Google Shape;5494;p392"/>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495" name="Google Shape;5495;p392"/>
          <p:cNvSpPr/>
          <p:nvPr>
            <p:ph idx="2" type="pic"/>
          </p:nvPr>
        </p:nvSpPr>
        <p:spPr>
          <a:xfrm>
            <a:off x="3006328" y="1594247"/>
            <a:ext cx="521700" cy="522600"/>
          </a:xfrm>
          <a:prstGeom prst="rect">
            <a:avLst/>
          </a:prstGeom>
          <a:noFill/>
          <a:ln>
            <a:noFill/>
          </a:ln>
        </p:spPr>
      </p:sp>
      <p:sp>
        <p:nvSpPr>
          <p:cNvPr id="5496" name="Google Shape;5496;p392"/>
          <p:cNvSpPr txBox="1"/>
          <p:nvPr>
            <p:ph type="title"/>
          </p:nvPr>
        </p:nvSpPr>
        <p:spPr>
          <a:xfrm>
            <a:off x="4394080" y="541258"/>
            <a:ext cx="2543700" cy="522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497" name="Google Shape;5497;p392"/>
          <p:cNvSpPr txBox="1"/>
          <p:nvPr>
            <p:ph idx="1" type="body"/>
          </p:nvPr>
        </p:nvSpPr>
        <p:spPr>
          <a:xfrm>
            <a:off x="4394080" y="1175854"/>
            <a:ext cx="3712500" cy="2563800"/>
          </a:xfrm>
          <a:prstGeom prst="rect">
            <a:avLst/>
          </a:prstGeom>
          <a:noFill/>
          <a:ln>
            <a:noFill/>
          </a:ln>
        </p:spPr>
        <p:txBody>
          <a:bodyPr anchorCtr="0" anchor="t" bIns="34275" lIns="68575" spcFirstLastPara="1" rIns="68575" wrap="square" tIns="34275">
            <a:normAutofit/>
          </a:bodyPr>
          <a:lstStyle>
            <a:lvl1pPr indent="-292100" lvl="0" marL="457200" rtl="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98" name="Google Shape;5498;p392"/>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©2024 Vecteris - For internal use only. Do not distribute.</a:t>
            </a:r>
            <a:endParaRPr b="0" i="0" sz="12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99" name="Shape 5499"/>
        <p:cNvGrpSpPr/>
        <p:nvPr/>
      </p:nvGrpSpPr>
      <p:grpSpPr>
        <a:xfrm>
          <a:off x="0" y="0"/>
          <a:ext cx="0" cy="0"/>
          <a:chOff x="0" y="0"/>
          <a:chExt cx="0" cy="0"/>
        </a:xfrm>
      </p:grpSpPr>
      <p:sp>
        <p:nvSpPr>
          <p:cNvPr id="5500" name="Google Shape;5500;p393"/>
          <p:cNvSpPr/>
          <p:nvPr/>
        </p:nvSpPr>
        <p:spPr>
          <a:xfrm flipH="1">
            <a:off x="0"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5501" name="Google Shape;5501;p393"/>
          <p:cNvSpPr txBox="1"/>
          <p:nvPr>
            <p:ph type="title"/>
          </p:nvPr>
        </p:nvSpPr>
        <p:spPr>
          <a:xfrm>
            <a:off x="305991" y="299058"/>
            <a:ext cx="58461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Arial"/>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502" name="Google Shape;5502;p393"/>
          <p:cNvSpPr txBox="1"/>
          <p:nvPr>
            <p:ph idx="1" type="body"/>
          </p:nvPr>
        </p:nvSpPr>
        <p:spPr>
          <a:xfrm>
            <a:off x="305990" y="1369219"/>
            <a:ext cx="85320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chemeClr val="dk1"/>
              </a:buClr>
              <a:buSzPts val="2100"/>
              <a:buChar char="•"/>
              <a:defRPr>
                <a:solidFill>
                  <a:schemeClr val="dk1"/>
                </a:solidFill>
              </a:defRPr>
            </a:lvl1pPr>
            <a:lvl2pPr indent="-342900" lvl="1" marL="914400" rtl="0" algn="l">
              <a:lnSpc>
                <a:spcPct val="90000"/>
              </a:lnSpc>
              <a:spcBef>
                <a:spcPts val="400"/>
              </a:spcBef>
              <a:spcAft>
                <a:spcPts val="0"/>
              </a:spcAft>
              <a:buClr>
                <a:schemeClr val="dk1"/>
              </a:buClr>
              <a:buSzPts val="1800"/>
              <a:buChar char="•"/>
              <a:defRPr>
                <a:solidFill>
                  <a:schemeClr val="dk1"/>
                </a:solidFill>
              </a:defRPr>
            </a:lvl2pPr>
            <a:lvl3pPr indent="-323850" lvl="2" marL="1371600" rtl="0" algn="l">
              <a:lnSpc>
                <a:spcPct val="90000"/>
              </a:lnSpc>
              <a:spcBef>
                <a:spcPts val="400"/>
              </a:spcBef>
              <a:spcAft>
                <a:spcPts val="0"/>
              </a:spcAft>
              <a:buClr>
                <a:schemeClr val="dk1"/>
              </a:buClr>
              <a:buSzPts val="1500"/>
              <a:buChar char="•"/>
              <a:defRPr>
                <a:solidFill>
                  <a:schemeClr val="dk1"/>
                </a:solidFill>
              </a:defRPr>
            </a:lvl3pPr>
            <a:lvl4pPr indent="-317500" lvl="3" marL="1828800" rtl="0" algn="l">
              <a:lnSpc>
                <a:spcPct val="90000"/>
              </a:lnSpc>
              <a:spcBef>
                <a:spcPts val="400"/>
              </a:spcBef>
              <a:spcAft>
                <a:spcPts val="0"/>
              </a:spcAft>
              <a:buClr>
                <a:schemeClr val="dk1"/>
              </a:buClr>
              <a:buSzPts val="1400"/>
              <a:buChar char="•"/>
              <a:defRPr>
                <a:solidFill>
                  <a:schemeClr val="dk1"/>
                </a:solidFill>
              </a:defRPr>
            </a:lvl4pPr>
            <a:lvl5pPr indent="-317500" lvl="4" marL="2286000" rtl="0" algn="l">
              <a:lnSpc>
                <a:spcPct val="90000"/>
              </a:lnSpc>
              <a:spcBef>
                <a:spcPts val="400"/>
              </a:spcBef>
              <a:spcAft>
                <a:spcPts val="0"/>
              </a:spcAft>
              <a:buClr>
                <a:schemeClr val="dk1"/>
              </a:buClr>
              <a:buSzPts val="1400"/>
              <a:buChar char="•"/>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5503" name="Google Shape;5503;p393"/>
          <p:cNvPicPr preferRelativeResize="0"/>
          <p:nvPr/>
        </p:nvPicPr>
        <p:blipFill rotWithShape="1">
          <a:blip r:embed="rId3">
            <a:alphaModFix/>
          </a:blip>
          <a:srcRect b="0" l="0" r="0" t="0"/>
          <a:stretch/>
        </p:blipFill>
        <p:spPr>
          <a:xfrm>
            <a:off x="7210369" y="444398"/>
            <a:ext cx="1685870" cy="561955"/>
          </a:xfrm>
          <a:prstGeom prst="rect">
            <a:avLst/>
          </a:prstGeom>
          <a:noFill/>
          <a:ln>
            <a:noFill/>
          </a:ln>
        </p:spPr>
      </p:pic>
    </p:spTree>
  </p:cSld>
  <p:clrMapOvr>
    <a:masterClrMapping/>
  </p:clrMapOvr>
  <p:extLst>
    <p:ext uri="{DCECCB84-F9BA-43D5-87BE-67443E8EF086}">
      <p15:sldGuideLst>
        <p15:guide id="1" pos="204">
          <p15:clr>
            <a:srgbClr val="FBAE40"/>
          </p15:clr>
        </p15:guide>
        <p15:guide id="2" pos="5567">
          <p15:clr>
            <a:srgbClr val="FBAE40"/>
          </p15:clr>
        </p15:guide>
        <p15:guide id="3" orient="horz" pos="565">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
  <p:cSld name="1_Заголовок раздела_1">
    <p:bg>
      <p:bgPr>
        <a:solidFill>
          <a:schemeClr val="lt1"/>
        </a:solidFill>
      </p:bgPr>
    </p:bg>
    <p:spTree>
      <p:nvGrpSpPr>
        <p:cNvPr id="5504" name="Shape 5504"/>
        <p:cNvGrpSpPr/>
        <p:nvPr/>
      </p:nvGrpSpPr>
      <p:grpSpPr>
        <a:xfrm>
          <a:off x="0" y="0"/>
          <a:ext cx="0" cy="0"/>
          <a:chOff x="0" y="0"/>
          <a:chExt cx="0" cy="0"/>
        </a:xfrm>
      </p:grpSpPr>
    </p:spTree>
  </p:cSld>
  <p:clrMapOvr>
    <a:masterClrMapping/>
  </p:clrMapOvr>
</p:sldLayout>
</file>

<file path=ppt/slideLayouts/slideLayout3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5505" name="Shape 5505"/>
        <p:cNvGrpSpPr/>
        <p:nvPr/>
      </p:nvGrpSpPr>
      <p:grpSpPr>
        <a:xfrm>
          <a:off x="0" y="0"/>
          <a:ext cx="0" cy="0"/>
          <a:chOff x="0" y="0"/>
          <a:chExt cx="0" cy="0"/>
        </a:xfrm>
      </p:grpSpPr>
      <p:sp>
        <p:nvSpPr>
          <p:cNvPr id="5506" name="Google Shape;5506;p39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507" name="Google Shape;5507;p39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08" name="Google Shape;5508;p395"/>
          <p:cNvSpPr/>
          <p:nvPr>
            <p:ph idx="2" type="chart"/>
          </p:nvPr>
        </p:nvSpPr>
        <p:spPr>
          <a:xfrm>
            <a:off x="305990" y="1360885"/>
            <a:ext cx="8532000" cy="291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589" name="Shape 589"/>
        <p:cNvGrpSpPr/>
        <p:nvPr/>
      </p:nvGrpSpPr>
      <p:grpSpPr>
        <a:xfrm>
          <a:off x="0" y="0"/>
          <a:ext cx="0" cy="0"/>
          <a:chOff x="0" y="0"/>
          <a:chExt cx="0" cy="0"/>
        </a:xfrm>
      </p:grpSpPr>
      <p:sp>
        <p:nvSpPr>
          <p:cNvPr id="590" name="Google Shape;590;p40"/>
          <p:cNvSpPr txBox="1"/>
          <p:nvPr>
            <p:ph idx="1" type="body"/>
          </p:nvPr>
        </p:nvSpPr>
        <p:spPr>
          <a:xfrm>
            <a:off x="972483"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1" name="Google Shape;591;p40"/>
          <p:cNvSpPr txBox="1"/>
          <p:nvPr>
            <p:ph idx="2" type="body"/>
          </p:nvPr>
        </p:nvSpPr>
        <p:spPr>
          <a:xfrm>
            <a:off x="973017" y="3185160"/>
            <a:ext cx="2310600" cy="5034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2" name="Google Shape;592;p40"/>
          <p:cNvSpPr txBox="1"/>
          <p:nvPr>
            <p:ph idx="3" type="body"/>
          </p:nvPr>
        </p:nvSpPr>
        <p:spPr>
          <a:xfrm>
            <a:off x="3486978"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3" name="Google Shape;593;p40"/>
          <p:cNvSpPr txBox="1"/>
          <p:nvPr>
            <p:ph idx="4" type="body"/>
          </p:nvPr>
        </p:nvSpPr>
        <p:spPr>
          <a:xfrm>
            <a:off x="3487512" y="3185160"/>
            <a:ext cx="2310600" cy="5034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4" name="Google Shape;594;p40"/>
          <p:cNvSpPr txBox="1"/>
          <p:nvPr>
            <p:ph idx="5" type="body"/>
          </p:nvPr>
        </p:nvSpPr>
        <p:spPr>
          <a:xfrm>
            <a:off x="5994169"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5" name="Google Shape;595;p40"/>
          <p:cNvSpPr txBox="1"/>
          <p:nvPr>
            <p:ph idx="6" type="body"/>
          </p:nvPr>
        </p:nvSpPr>
        <p:spPr>
          <a:xfrm>
            <a:off x="5994703" y="3185160"/>
            <a:ext cx="2310600" cy="5034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6" name="Google Shape;596;p4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7" name="Google Shape;597;p4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98" name="Google Shape;598;p4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99" name="Google Shape;599;p40"/>
          <p:cNvSpPr txBox="1"/>
          <p:nvPr>
            <p:ph idx="7"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00" name="Google Shape;600;p40"/>
          <p:cNvSpPr/>
          <p:nvPr/>
        </p:nvSpPr>
        <p:spPr>
          <a:xfrm rot="-2700000">
            <a:off x="1536512"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1" name="Google Shape;601;p40"/>
          <p:cNvSpPr/>
          <p:nvPr/>
        </p:nvSpPr>
        <p:spPr>
          <a:xfrm rot="-2700000">
            <a:off x="4055557"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2" name="Google Shape;602;p40"/>
          <p:cNvSpPr/>
          <p:nvPr/>
        </p:nvSpPr>
        <p:spPr>
          <a:xfrm rot="-2700000">
            <a:off x="6602422" y="1648527"/>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3" name="Google Shape;603;p40"/>
          <p:cNvSpPr/>
          <p:nvPr>
            <p:ph idx="8" type="pic"/>
          </p:nvPr>
        </p:nvSpPr>
        <p:spPr>
          <a:xfrm>
            <a:off x="1822424" y="1939329"/>
            <a:ext cx="513900" cy="513900"/>
          </a:xfrm>
          <a:prstGeom prst="rect">
            <a:avLst/>
          </a:prstGeom>
          <a:noFill/>
          <a:ln>
            <a:noFill/>
          </a:ln>
        </p:spPr>
      </p:sp>
      <p:sp>
        <p:nvSpPr>
          <p:cNvPr id="604" name="Google Shape;604;p40"/>
          <p:cNvSpPr/>
          <p:nvPr>
            <p:ph idx="9" type="pic"/>
          </p:nvPr>
        </p:nvSpPr>
        <p:spPr>
          <a:xfrm>
            <a:off x="4341470" y="1939329"/>
            <a:ext cx="513900" cy="513900"/>
          </a:xfrm>
          <a:prstGeom prst="rect">
            <a:avLst/>
          </a:prstGeom>
          <a:noFill/>
          <a:ln>
            <a:noFill/>
          </a:ln>
        </p:spPr>
      </p:sp>
      <p:sp>
        <p:nvSpPr>
          <p:cNvPr id="605" name="Google Shape;605;p40"/>
          <p:cNvSpPr/>
          <p:nvPr>
            <p:ph idx="13" type="pic"/>
          </p:nvPr>
        </p:nvSpPr>
        <p:spPr>
          <a:xfrm>
            <a:off x="6888333" y="1939329"/>
            <a:ext cx="513900" cy="51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5509" name="Shape 5509"/>
        <p:cNvGrpSpPr/>
        <p:nvPr/>
      </p:nvGrpSpPr>
      <p:grpSpPr>
        <a:xfrm>
          <a:off x="0" y="0"/>
          <a:ext cx="0" cy="0"/>
          <a:chOff x="0" y="0"/>
          <a:chExt cx="0" cy="0"/>
        </a:xfrm>
      </p:grpSpPr>
      <p:sp>
        <p:nvSpPr>
          <p:cNvPr id="5510" name="Google Shape;5510;p39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11" name="Google Shape;5511;p39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512" name="Google Shape;5512;p396"/>
          <p:cNvSpPr txBox="1"/>
          <p:nvPr>
            <p:ph idx="1" type="body"/>
          </p:nvPr>
        </p:nvSpPr>
        <p:spPr>
          <a:xfrm>
            <a:off x="305991"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13" name="Google Shape;5513;p39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514" name="Google Shape;5514;p396"/>
          <p:cNvSpPr txBox="1"/>
          <p:nvPr>
            <p:ph idx="2"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15" name="Google Shape;5515;p396"/>
          <p:cNvSpPr txBox="1"/>
          <p:nvPr>
            <p:ph idx="3" type="body"/>
          </p:nvPr>
        </p:nvSpPr>
        <p:spPr>
          <a:xfrm>
            <a:off x="3277773"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16" name="Google Shape;5516;p396"/>
          <p:cNvSpPr txBox="1"/>
          <p:nvPr>
            <p:ph idx="4" type="body"/>
          </p:nvPr>
        </p:nvSpPr>
        <p:spPr>
          <a:xfrm>
            <a:off x="6249555"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17" name="Google Shape;5517;p396"/>
          <p:cNvSpPr txBox="1"/>
          <p:nvPr>
            <p:ph idx="5" type="body"/>
          </p:nvPr>
        </p:nvSpPr>
        <p:spPr>
          <a:xfrm>
            <a:off x="305992"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18" name="Google Shape;5518;p396"/>
          <p:cNvSpPr txBox="1"/>
          <p:nvPr>
            <p:ph idx="6" type="body"/>
          </p:nvPr>
        </p:nvSpPr>
        <p:spPr>
          <a:xfrm>
            <a:off x="3277772"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19" name="Google Shape;5519;p396"/>
          <p:cNvSpPr txBox="1"/>
          <p:nvPr>
            <p:ph idx="7" type="body"/>
          </p:nvPr>
        </p:nvSpPr>
        <p:spPr>
          <a:xfrm>
            <a:off x="6249553"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20" name="Google Shape;5520;p396"/>
          <p:cNvSpPr/>
          <p:nvPr>
            <p:ph idx="8" type="pic"/>
          </p:nvPr>
        </p:nvSpPr>
        <p:spPr>
          <a:xfrm>
            <a:off x="305991" y="1576052"/>
            <a:ext cx="298500" cy="298500"/>
          </a:xfrm>
          <a:prstGeom prst="rect">
            <a:avLst/>
          </a:prstGeom>
          <a:solidFill>
            <a:srgbClr val="DDE6EF"/>
          </a:solidFill>
          <a:ln>
            <a:noFill/>
          </a:ln>
        </p:spPr>
      </p:sp>
      <p:sp>
        <p:nvSpPr>
          <p:cNvPr id="5521" name="Google Shape;5521;p396"/>
          <p:cNvSpPr/>
          <p:nvPr>
            <p:ph idx="9" type="pic"/>
          </p:nvPr>
        </p:nvSpPr>
        <p:spPr>
          <a:xfrm>
            <a:off x="3277773" y="1576052"/>
            <a:ext cx="298500" cy="298500"/>
          </a:xfrm>
          <a:prstGeom prst="rect">
            <a:avLst/>
          </a:prstGeom>
          <a:solidFill>
            <a:srgbClr val="DDE6EF"/>
          </a:solidFill>
          <a:ln>
            <a:noFill/>
          </a:ln>
        </p:spPr>
      </p:sp>
      <p:sp>
        <p:nvSpPr>
          <p:cNvPr id="5522" name="Google Shape;5522;p396"/>
          <p:cNvSpPr/>
          <p:nvPr>
            <p:ph idx="13" type="pic"/>
          </p:nvPr>
        </p:nvSpPr>
        <p:spPr>
          <a:xfrm>
            <a:off x="6249553" y="1576052"/>
            <a:ext cx="298500" cy="2985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5523" name="Shape 5523"/>
        <p:cNvGrpSpPr/>
        <p:nvPr/>
      </p:nvGrpSpPr>
      <p:grpSpPr>
        <a:xfrm>
          <a:off x="0" y="0"/>
          <a:ext cx="0" cy="0"/>
          <a:chOff x="0" y="0"/>
          <a:chExt cx="0" cy="0"/>
        </a:xfrm>
      </p:grpSpPr>
      <p:sp>
        <p:nvSpPr>
          <p:cNvPr id="5524" name="Google Shape;5524;p39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25" name="Google Shape;5525;p39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526" name="Google Shape;5526;p39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527" name="Google Shape;5527;p39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28" name="Google Shape;5528;p397"/>
          <p:cNvSpPr/>
          <p:nvPr>
            <p:ph idx="2" type="dgm"/>
          </p:nvPr>
        </p:nvSpPr>
        <p:spPr>
          <a:xfrm>
            <a:off x="4664869" y="1386893"/>
            <a:ext cx="4173000" cy="2807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400"/>
              <a:buFont typeface="Arial"/>
              <a:buNone/>
              <a:defRPr b="0" i="0" sz="14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529" name="Google Shape;5529;p397"/>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2">
  <p:cSld name="1_Заголовок раздела_2">
    <p:bg>
      <p:bgPr>
        <a:solidFill>
          <a:schemeClr val="lt1"/>
        </a:solidFill>
      </p:bgPr>
    </p:bg>
    <p:spTree>
      <p:nvGrpSpPr>
        <p:cNvPr id="5530" name="Shape 5530"/>
        <p:cNvGrpSpPr/>
        <p:nvPr/>
      </p:nvGrpSpPr>
      <p:grpSpPr>
        <a:xfrm>
          <a:off x="0" y="0"/>
          <a:ext cx="0" cy="0"/>
          <a:chOff x="0" y="0"/>
          <a:chExt cx="0" cy="0"/>
        </a:xfrm>
      </p:grpSpPr>
      <p:sp>
        <p:nvSpPr>
          <p:cNvPr id="5531" name="Google Shape;5531;p398"/>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5532" name="Google Shape;5532;p398"/>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sldLayout>
</file>

<file path=ppt/slideLayouts/slideLayout3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Заголовок раздела">
  <p:cSld name="6_Заголовок раздела">
    <p:bg>
      <p:bgPr>
        <a:blipFill>
          <a:blip r:embed="rId2">
            <a:alphaModFix amt="99000"/>
          </a:blip>
          <a:stretch>
            <a:fillRect/>
          </a:stretch>
        </a:blipFill>
      </p:bgPr>
    </p:bg>
    <p:spTree>
      <p:nvGrpSpPr>
        <p:cNvPr id="5533" name="Shape 5533"/>
        <p:cNvGrpSpPr/>
        <p:nvPr/>
      </p:nvGrpSpPr>
      <p:grpSpPr>
        <a:xfrm>
          <a:off x="0" y="0"/>
          <a:ext cx="0" cy="0"/>
          <a:chOff x="0" y="0"/>
          <a:chExt cx="0" cy="0"/>
        </a:xfrm>
      </p:grpSpPr>
      <p:sp>
        <p:nvSpPr>
          <p:cNvPr id="5534" name="Google Shape;5534;p399"/>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lide">
  <p:cSld name="Title only slide">
    <p:spTree>
      <p:nvGrpSpPr>
        <p:cNvPr id="5535" name="Shape 5535"/>
        <p:cNvGrpSpPr/>
        <p:nvPr/>
      </p:nvGrpSpPr>
      <p:grpSpPr>
        <a:xfrm>
          <a:off x="0" y="0"/>
          <a:ext cx="0" cy="0"/>
          <a:chOff x="0" y="0"/>
          <a:chExt cx="0" cy="0"/>
        </a:xfrm>
      </p:grpSpPr>
      <p:sp>
        <p:nvSpPr>
          <p:cNvPr id="5536" name="Google Shape;5536;p40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37" name="Google Shape;5537;p40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538" name="Google Shape;5538;p40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3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5539" name="Shape 5539"/>
        <p:cNvGrpSpPr/>
        <p:nvPr/>
      </p:nvGrpSpPr>
      <p:grpSpPr>
        <a:xfrm>
          <a:off x="0" y="0"/>
          <a:ext cx="0" cy="0"/>
          <a:chOff x="0" y="0"/>
          <a:chExt cx="0" cy="0"/>
        </a:xfrm>
      </p:grpSpPr>
      <p:sp>
        <p:nvSpPr>
          <p:cNvPr id="5540" name="Google Shape;5540;p401"/>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41" name="Google Shape;5541;p401"/>
          <p:cNvSpPr/>
          <p:nvPr/>
        </p:nvSpPr>
        <p:spPr>
          <a:xfrm>
            <a:off x="5849762" y="2525317"/>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42" name="Google Shape;5542;p401"/>
          <p:cNvSpPr/>
          <p:nvPr/>
        </p:nvSpPr>
        <p:spPr>
          <a:xfrm>
            <a:off x="0" y="1"/>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43" name="Google Shape;5543;p401"/>
          <p:cNvSpPr/>
          <p:nvPr/>
        </p:nvSpPr>
        <p:spPr>
          <a:xfrm>
            <a:off x="5156807" y="1"/>
            <a:ext cx="3988899" cy="2713295"/>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44" name="Google Shape;5544;p401"/>
          <p:cNvSpPr/>
          <p:nvPr/>
        </p:nvSpPr>
        <p:spPr>
          <a:xfrm>
            <a:off x="7103457" y="613961"/>
            <a:ext cx="507641" cy="661060"/>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45" name="Google Shape;5545;p401"/>
          <p:cNvSpPr/>
          <p:nvPr/>
        </p:nvSpPr>
        <p:spPr>
          <a:xfrm>
            <a:off x="8120233" y="613962"/>
            <a:ext cx="507641" cy="661060"/>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46" name="Google Shape;5546;p401"/>
          <p:cNvSpPr/>
          <p:nvPr/>
        </p:nvSpPr>
        <p:spPr>
          <a:xfrm>
            <a:off x="7535229" y="182242"/>
            <a:ext cx="661060" cy="507641"/>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47" name="Google Shape;5547;p401"/>
          <p:cNvSpPr/>
          <p:nvPr/>
        </p:nvSpPr>
        <p:spPr>
          <a:xfrm>
            <a:off x="7535230" y="1198944"/>
            <a:ext cx="661060" cy="507641"/>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48" name="Google Shape;5548;p401"/>
          <p:cNvSpPr/>
          <p:nvPr/>
        </p:nvSpPr>
        <p:spPr>
          <a:xfrm>
            <a:off x="6596373" y="1078416"/>
            <a:ext cx="2539362" cy="1637049"/>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pic>
        <p:nvPicPr>
          <p:cNvPr id="5549" name="Google Shape;5549;p401"/>
          <p:cNvPicPr preferRelativeResize="0"/>
          <p:nvPr/>
        </p:nvPicPr>
        <p:blipFill rotWithShape="1">
          <a:blip r:embed="rId2">
            <a:alphaModFix/>
          </a:blip>
          <a:srcRect b="0" l="0" r="0" t="0"/>
          <a:stretch/>
        </p:blipFill>
        <p:spPr>
          <a:xfrm>
            <a:off x="435051" y="444913"/>
            <a:ext cx="2498954" cy="570787"/>
          </a:xfrm>
          <a:prstGeom prst="rect">
            <a:avLst/>
          </a:prstGeom>
          <a:noFill/>
          <a:ln>
            <a:noFill/>
          </a:ln>
        </p:spPr>
      </p:pic>
      <p:sp>
        <p:nvSpPr>
          <p:cNvPr id="5550" name="Google Shape;5550;p401"/>
          <p:cNvSpPr txBox="1"/>
          <p:nvPr>
            <p:ph idx="1" type="body"/>
          </p:nvPr>
        </p:nvSpPr>
        <p:spPr>
          <a:xfrm>
            <a:off x="435051" y="1898590"/>
            <a:ext cx="5497200" cy="2769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90000"/>
              </a:lnSpc>
              <a:spcBef>
                <a:spcPts val="0"/>
              </a:spcBef>
              <a:spcAft>
                <a:spcPts val="0"/>
              </a:spcAft>
              <a:buClr>
                <a:schemeClr val="accent1"/>
              </a:buClr>
              <a:buSzPts val="1100"/>
              <a:buNone/>
              <a:defRPr b="1" i="0" sz="1500" u="none" cap="none" strike="noStrike">
                <a:solidFill>
                  <a:schemeClr val="accen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551" name="Google Shape;5551;p401"/>
          <p:cNvSpPr txBox="1"/>
          <p:nvPr>
            <p:ph idx="2" type="body"/>
          </p:nvPr>
        </p:nvSpPr>
        <p:spPr>
          <a:xfrm>
            <a:off x="435051" y="2477104"/>
            <a:ext cx="54972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552" name="Google Shape;5552;p401"/>
          <p:cNvSpPr txBox="1"/>
          <p:nvPr>
            <p:ph idx="3" type="body"/>
          </p:nvPr>
        </p:nvSpPr>
        <p:spPr>
          <a:xfrm>
            <a:off x="435051" y="3263367"/>
            <a:ext cx="5497200" cy="2307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100000"/>
              </a:lnSpc>
              <a:spcBef>
                <a:spcPts val="0"/>
              </a:spcBef>
              <a:spcAft>
                <a:spcPts val="0"/>
              </a:spcAft>
              <a:buClr>
                <a:srgbClr val="FFFFFF"/>
              </a:buClr>
              <a:buSzPts val="900"/>
              <a:buFont typeface="Arial"/>
              <a:buNone/>
              <a:defRPr b="1" i="0" sz="1100" u="none" cap="none" strike="noStrike">
                <a:solidFill>
                  <a:srgbClr val="FFFFFF"/>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553" name="Google Shape;5553;p401"/>
          <p:cNvSpPr txBox="1"/>
          <p:nvPr>
            <p:ph idx="4" type="body"/>
          </p:nvPr>
        </p:nvSpPr>
        <p:spPr>
          <a:xfrm>
            <a:off x="6743700" y="4659491"/>
            <a:ext cx="2171700" cy="267900"/>
          </a:xfrm>
          <a:prstGeom prst="rect">
            <a:avLst/>
          </a:prstGeom>
          <a:noFill/>
          <a:ln>
            <a:noFill/>
          </a:ln>
        </p:spPr>
        <p:txBody>
          <a:bodyPr anchorCtr="0" anchor="t" bIns="34275" lIns="68575" spcFirstLastPara="1" rIns="68575" wrap="square" tIns="34275">
            <a:noAutofit/>
          </a:bodyPr>
          <a:lstStyle>
            <a:lvl1pPr indent="-228600" lvl="0" marL="457200" marR="0" rtl="0" algn="r">
              <a:lnSpc>
                <a:spcPct val="90000"/>
              </a:lnSpc>
              <a:spcBef>
                <a:spcPts val="0"/>
              </a:spcBef>
              <a:spcAft>
                <a:spcPts val="0"/>
              </a:spcAft>
              <a:buClr>
                <a:schemeClr val="lt1"/>
              </a:buClr>
              <a:buSzPts val="1100"/>
              <a:buNone/>
              <a:defRPr b="1" i="0" sz="15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5554" name="Shape 5554"/>
        <p:cNvGrpSpPr/>
        <p:nvPr/>
      </p:nvGrpSpPr>
      <p:grpSpPr>
        <a:xfrm>
          <a:off x="0" y="0"/>
          <a:ext cx="0" cy="0"/>
          <a:chOff x="0" y="0"/>
          <a:chExt cx="0" cy="0"/>
        </a:xfrm>
      </p:grpSpPr>
      <p:pic>
        <p:nvPicPr>
          <p:cNvPr descr="A picture containing text, indoor, appliance&#10;&#10;Description automatically generated" id="5555" name="Google Shape;5555;p40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556" name="Google Shape;5556;p402"/>
          <p:cNvSpPr/>
          <p:nvPr/>
        </p:nvSpPr>
        <p:spPr>
          <a:xfrm flipH="1">
            <a:off x="-24" y="0"/>
            <a:ext cx="8550900" cy="5143500"/>
          </a:xfrm>
          <a:prstGeom prst="rect">
            <a:avLst/>
          </a:prstGeom>
          <a:blipFill rotWithShape="1">
            <a:blip r:embed="rId3">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57" name="Google Shape;5557;p402"/>
          <p:cNvPicPr preferRelativeResize="0"/>
          <p:nvPr/>
        </p:nvPicPr>
        <p:blipFill rotWithShape="1">
          <a:blip r:embed="rId4">
            <a:alphaModFix/>
          </a:blip>
          <a:srcRect b="0" l="0" r="0" t="0"/>
          <a:stretch/>
        </p:blipFill>
        <p:spPr>
          <a:xfrm>
            <a:off x="3599123" y="384455"/>
            <a:ext cx="1945756" cy="648585"/>
          </a:xfrm>
          <a:prstGeom prst="rect">
            <a:avLst/>
          </a:prstGeom>
          <a:noFill/>
          <a:ln>
            <a:noFill/>
          </a:ln>
        </p:spPr>
      </p:pic>
      <p:sp>
        <p:nvSpPr>
          <p:cNvPr id="5558" name="Google Shape;5558;p402"/>
          <p:cNvSpPr txBox="1"/>
          <p:nvPr>
            <p:ph idx="1" type="body"/>
          </p:nvPr>
        </p:nvSpPr>
        <p:spPr>
          <a:xfrm>
            <a:off x="2146102" y="3377366"/>
            <a:ext cx="4851900" cy="295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dk1"/>
              </a:buClr>
              <a:buSzPts val="1200"/>
              <a:buNone/>
              <a:defRPr b="1" sz="1200">
                <a:solidFill>
                  <a:schemeClr val="dk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59" name="Google Shape;5559;p402"/>
          <p:cNvSpPr txBox="1"/>
          <p:nvPr>
            <p:ph idx="2" type="body"/>
          </p:nvPr>
        </p:nvSpPr>
        <p:spPr>
          <a:xfrm>
            <a:off x="2146102" y="2729666"/>
            <a:ext cx="4851900" cy="295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accent1"/>
              </a:buClr>
              <a:buSzPts val="1800"/>
              <a:buNone/>
              <a:defRPr b="1" sz="18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60" name="Google Shape;5560;p402"/>
          <p:cNvSpPr txBox="1"/>
          <p:nvPr>
            <p:ph idx="3" type="body"/>
          </p:nvPr>
        </p:nvSpPr>
        <p:spPr>
          <a:xfrm>
            <a:off x="1173831" y="1855314"/>
            <a:ext cx="6812700" cy="562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3600"/>
              <a:buNone/>
              <a:defRPr b="1" sz="3600">
                <a:solidFill>
                  <a:schemeClr val="dk2"/>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5561" name="Shape 5561"/>
        <p:cNvGrpSpPr/>
        <p:nvPr/>
      </p:nvGrpSpPr>
      <p:grpSpPr>
        <a:xfrm>
          <a:off x="0" y="0"/>
          <a:ext cx="0" cy="0"/>
          <a:chOff x="0" y="0"/>
          <a:chExt cx="0" cy="0"/>
        </a:xfrm>
      </p:grpSpPr>
      <p:sp>
        <p:nvSpPr>
          <p:cNvPr id="5562" name="Google Shape;5562;p403"/>
          <p:cNvSpPr/>
          <p:nvPr/>
        </p:nvSpPr>
        <p:spPr>
          <a:xfrm>
            <a:off x="-14287" y="1428750"/>
            <a:ext cx="9158100" cy="3714900"/>
          </a:xfrm>
          <a:prstGeom prst="rect">
            <a:avLst/>
          </a:prstGeom>
          <a:solidFill>
            <a:srgbClr val="F0F4F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63" name="Google Shape;5563;p403"/>
          <p:cNvSpPr/>
          <p:nvPr/>
        </p:nvSpPr>
        <p:spPr>
          <a:xfrm>
            <a:off x="-14287" y="0"/>
            <a:ext cx="9158288" cy="3328988"/>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64" name="Google Shape;5564;p403"/>
          <p:cNvSpPr/>
          <p:nvPr/>
        </p:nvSpPr>
        <p:spPr>
          <a:xfrm>
            <a:off x="814388" y="757238"/>
            <a:ext cx="7515300" cy="3929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65" name="Google Shape;5565;p403"/>
          <p:cNvSpPr/>
          <p:nvPr>
            <p:ph idx="2" type="pic"/>
          </p:nvPr>
        </p:nvSpPr>
        <p:spPr>
          <a:xfrm>
            <a:off x="1385888" y="2114550"/>
            <a:ext cx="6372300" cy="2100300"/>
          </a:xfrm>
          <a:prstGeom prst="rect">
            <a:avLst/>
          </a:prstGeom>
          <a:noFill/>
          <a:ln>
            <a:noFill/>
          </a:ln>
        </p:spPr>
      </p:sp>
      <p:sp>
        <p:nvSpPr>
          <p:cNvPr id="5566" name="Google Shape;5566;p403"/>
          <p:cNvSpPr/>
          <p:nvPr/>
        </p:nvSpPr>
        <p:spPr>
          <a:xfrm>
            <a:off x="4306156" y="4481279"/>
            <a:ext cx="450600" cy="4506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67" name="Google Shape;5567;p403"/>
          <p:cNvSpPr/>
          <p:nvPr>
            <p:ph idx="3" type="pic"/>
          </p:nvPr>
        </p:nvSpPr>
        <p:spPr>
          <a:xfrm>
            <a:off x="4306491" y="4481513"/>
            <a:ext cx="450000" cy="450000"/>
          </a:xfrm>
          <a:prstGeom prst="rect">
            <a:avLst/>
          </a:prstGeom>
          <a:noFill/>
          <a:ln>
            <a:noFill/>
          </a:ln>
        </p:spPr>
      </p:sp>
      <p:cxnSp>
        <p:nvCxnSpPr>
          <p:cNvPr id="5568" name="Google Shape;5568;p403"/>
          <p:cNvCxnSpPr/>
          <p:nvPr/>
        </p:nvCxnSpPr>
        <p:spPr>
          <a:xfrm>
            <a:off x="4179094" y="1089067"/>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5569" name="Google Shape;5569;p403"/>
          <p:cNvPicPr preferRelativeResize="0"/>
          <p:nvPr/>
        </p:nvPicPr>
        <p:blipFill rotWithShape="1">
          <a:blip r:embed="rId2">
            <a:alphaModFix/>
          </a:blip>
          <a:srcRect b="0" l="0" r="0" t="0"/>
          <a:stretch/>
        </p:blipFill>
        <p:spPr>
          <a:xfrm>
            <a:off x="3731120" y="166816"/>
            <a:ext cx="1681762" cy="384131"/>
          </a:xfrm>
          <a:prstGeom prst="rect">
            <a:avLst/>
          </a:prstGeom>
          <a:noFill/>
          <a:ln>
            <a:noFill/>
          </a:ln>
        </p:spPr>
      </p:pic>
      <p:sp>
        <p:nvSpPr>
          <p:cNvPr id="5570" name="Google Shape;5570;p403"/>
          <p:cNvSpPr txBox="1"/>
          <p:nvPr>
            <p:ph idx="1" type="body"/>
          </p:nvPr>
        </p:nvSpPr>
        <p:spPr>
          <a:xfrm>
            <a:off x="1326709" y="1278324"/>
            <a:ext cx="6490500" cy="526200"/>
          </a:xfrm>
          <a:prstGeom prst="rect">
            <a:avLst/>
          </a:prstGeom>
          <a:noFill/>
          <a:ln>
            <a:noFill/>
          </a:ln>
        </p:spPr>
        <p:txBody>
          <a:bodyPr anchorCtr="0" anchor="t" bIns="34275" lIns="68575" spcFirstLastPara="1" rIns="68575" wrap="square" tIns="34275">
            <a:spAutoFit/>
          </a:bodyPr>
          <a:lstStyle>
            <a:lvl1pPr indent="-228600" lvl="0" marL="457200" marR="0" rtl="0" algn="ctr">
              <a:lnSpc>
                <a:spcPct val="90000"/>
              </a:lnSpc>
              <a:spcBef>
                <a:spcPts val="0"/>
              </a:spcBef>
              <a:spcAft>
                <a:spcPts val="0"/>
              </a:spcAft>
              <a:buClr>
                <a:schemeClr val="dk2"/>
              </a:buClr>
              <a:buSzPts val="1100"/>
              <a:buNone/>
              <a:defRPr b="1" i="0" sz="3300" u="none" cap="none" strike="noStrike">
                <a:solidFill>
                  <a:schemeClr val="dk2"/>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5571" name="Shape 5571"/>
        <p:cNvGrpSpPr/>
        <p:nvPr/>
      </p:nvGrpSpPr>
      <p:grpSpPr>
        <a:xfrm>
          <a:off x="0" y="0"/>
          <a:ext cx="0" cy="0"/>
          <a:chOff x="0" y="0"/>
          <a:chExt cx="0" cy="0"/>
        </a:xfrm>
      </p:grpSpPr>
      <p:sp>
        <p:nvSpPr>
          <p:cNvPr id="5572" name="Google Shape;5572;p40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73" name="Google Shape;5573;p404"/>
          <p:cNvSpPr/>
          <p:nvPr/>
        </p:nvSpPr>
        <p:spPr>
          <a:xfrm>
            <a:off x="0" y="0"/>
            <a:ext cx="4159942" cy="2570277"/>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74" name="Google Shape;5574;p404"/>
          <p:cNvSpPr/>
          <p:nvPr/>
        </p:nvSpPr>
        <p:spPr>
          <a:xfrm>
            <a:off x="1833692" y="581586"/>
            <a:ext cx="480771" cy="626100"/>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75" name="Google Shape;5575;p404"/>
          <p:cNvSpPr/>
          <p:nvPr/>
        </p:nvSpPr>
        <p:spPr>
          <a:xfrm>
            <a:off x="870534" y="581587"/>
            <a:ext cx="480771" cy="626100"/>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76" name="Google Shape;5576;p404"/>
          <p:cNvSpPr/>
          <p:nvPr/>
        </p:nvSpPr>
        <p:spPr>
          <a:xfrm>
            <a:off x="1279538" y="172630"/>
            <a:ext cx="626100" cy="480771"/>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77" name="Google Shape;5577;p404"/>
          <p:cNvSpPr/>
          <p:nvPr/>
        </p:nvSpPr>
        <p:spPr>
          <a:xfrm>
            <a:off x="1279538" y="1135718"/>
            <a:ext cx="626100" cy="480771"/>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78" name="Google Shape;5578;p404"/>
          <p:cNvSpPr txBox="1"/>
          <p:nvPr>
            <p:ph idx="1" type="body"/>
          </p:nvPr>
        </p:nvSpPr>
        <p:spPr>
          <a:xfrm>
            <a:off x="3810000"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579" name="Google Shape;5579;p404"/>
          <p:cNvSpPr txBox="1"/>
          <p:nvPr>
            <p:ph idx="2" type="body"/>
          </p:nvPr>
        </p:nvSpPr>
        <p:spPr>
          <a:xfrm>
            <a:off x="3810000"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580" name="Google Shape;5580;p404"/>
          <p:cNvSpPr txBox="1"/>
          <p:nvPr>
            <p:ph idx="3" type="body"/>
          </p:nvPr>
        </p:nvSpPr>
        <p:spPr>
          <a:xfrm>
            <a:off x="3810000" y="2976161"/>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581" name="Google Shape;5581;p404"/>
          <p:cNvSpPr txBox="1"/>
          <p:nvPr>
            <p:ph idx="4" type="body"/>
          </p:nvPr>
        </p:nvSpPr>
        <p:spPr>
          <a:xfrm>
            <a:off x="6158230"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582" name="Google Shape;5582;p404"/>
          <p:cNvSpPr txBox="1"/>
          <p:nvPr>
            <p:ph idx="5" type="body"/>
          </p:nvPr>
        </p:nvSpPr>
        <p:spPr>
          <a:xfrm>
            <a:off x="6158230"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cxnSp>
        <p:nvCxnSpPr>
          <p:cNvPr id="5583" name="Google Shape;5583;p404"/>
          <p:cNvCxnSpPr/>
          <p:nvPr/>
        </p:nvCxnSpPr>
        <p:spPr>
          <a:xfrm>
            <a:off x="300837" y="4688541"/>
            <a:ext cx="8542500" cy="0"/>
          </a:xfrm>
          <a:prstGeom prst="straightConnector1">
            <a:avLst/>
          </a:prstGeom>
          <a:noFill/>
          <a:ln cap="flat" cmpd="sng" w="12700">
            <a:solidFill>
              <a:schemeClr val="accent2"/>
            </a:solidFill>
            <a:prstDash val="solid"/>
            <a:round/>
            <a:headEnd len="sm" w="sm" type="none"/>
            <a:tailEnd len="sm" w="sm" type="none"/>
          </a:ln>
        </p:spPr>
      </p:cxnSp>
      <p:sp>
        <p:nvSpPr>
          <p:cNvPr id="5584" name="Google Shape;5584;p404"/>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©2024 Vecteris - For internal use only. Do not distribute.</a:t>
            </a:r>
            <a:endParaRPr b="0" i="0" sz="1200" u="none" cap="none" strike="noStrike">
              <a:solidFill>
                <a:schemeClr val="accent2"/>
              </a:solidFill>
              <a:latin typeface="Arial"/>
              <a:ea typeface="Arial"/>
              <a:cs typeface="Arial"/>
              <a:sym typeface="Arial"/>
            </a:endParaRPr>
          </a:p>
        </p:txBody>
      </p:sp>
      <p:sp>
        <p:nvSpPr>
          <p:cNvPr id="5585" name="Google Shape;5585;p404"/>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5586" name="Google Shape;5586;p404"/>
          <p:cNvSpPr txBox="1"/>
          <p:nvPr>
            <p:ph idx="6" type="body"/>
          </p:nvPr>
        </p:nvSpPr>
        <p:spPr>
          <a:xfrm>
            <a:off x="356699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87" name="Google Shape;5587;p404"/>
          <p:cNvSpPr txBox="1"/>
          <p:nvPr>
            <p:ph idx="7" type="body"/>
          </p:nvPr>
        </p:nvSpPr>
        <p:spPr>
          <a:xfrm>
            <a:off x="356699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88" name="Google Shape;5588;p404"/>
          <p:cNvSpPr txBox="1"/>
          <p:nvPr>
            <p:ph idx="8" type="body"/>
          </p:nvPr>
        </p:nvSpPr>
        <p:spPr>
          <a:xfrm>
            <a:off x="3566990"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89" name="Google Shape;5589;p404"/>
          <p:cNvSpPr txBox="1"/>
          <p:nvPr>
            <p:ph idx="9" type="body"/>
          </p:nvPr>
        </p:nvSpPr>
        <p:spPr>
          <a:xfrm>
            <a:off x="5923677"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90" name="Google Shape;5590;p404"/>
          <p:cNvSpPr txBox="1"/>
          <p:nvPr>
            <p:ph idx="13" type="body"/>
          </p:nvPr>
        </p:nvSpPr>
        <p:spPr>
          <a:xfrm>
            <a:off x="5923677"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91" name="Google Shape;5591;p404"/>
          <p:cNvSpPr txBox="1"/>
          <p:nvPr>
            <p:ph type="title"/>
          </p:nvPr>
        </p:nvSpPr>
        <p:spPr>
          <a:xfrm>
            <a:off x="3566990" y="890063"/>
            <a:ext cx="52764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592" name="Google Shape;5592;p40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5593" name="Shape 5593"/>
        <p:cNvGrpSpPr/>
        <p:nvPr/>
      </p:nvGrpSpPr>
      <p:grpSpPr>
        <a:xfrm>
          <a:off x="0" y="0"/>
          <a:ext cx="0" cy="0"/>
          <a:chOff x="0" y="0"/>
          <a:chExt cx="0" cy="0"/>
        </a:xfrm>
      </p:grpSpPr>
      <p:sp>
        <p:nvSpPr>
          <p:cNvPr id="5594" name="Google Shape;5594;p40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95" name="Google Shape;5595;p40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596" name="Google Shape;5596;p405"/>
          <p:cNvSpPr txBox="1"/>
          <p:nvPr>
            <p:ph idx="1" type="body"/>
          </p:nvPr>
        </p:nvSpPr>
        <p:spPr>
          <a:xfrm>
            <a:off x="629963"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597" name="Google Shape;5597;p405"/>
          <p:cNvSpPr txBox="1"/>
          <p:nvPr>
            <p:ph idx="2" type="body"/>
          </p:nvPr>
        </p:nvSpPr>
        <p:spPr>
          <a:xfrm>
            <a:off x="629963"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598" name="Google Shape;5598;p405"/>
          <p:cNvSpPr txBox="1"/>
          <p:nvPr>
            <p:ph idx="3" type="body"/>
          </p:nvPr>
        </p:nvSpPr>
        <p:spPr>
          <a:xfrm>
            <a:off x="629963" y="2976161"/>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599" name="Google Shape;5599;p405"/>
          <p:cNvSpPr txBox="1"/>
          <p:nvPr>
            <p:ph idx="4" type="body"/>
          </p:nvPr>
        </p:nvSpPr>
        <p:spPr>
          <a:xfrm>
            <a:off x="2978193"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600" name="Google Shape;5600;p405"/>
          <p:cNvSpPr txBox="1"/>
          <p:nvPr>
            <p:ph idx="5" type="body"/>
          </p:nvPr>
        </p:nvSpPr>
        <p:spPr>
          <a:xfrm>
            <a:off x="2978193"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601" name="Google Shape;5601;p405"/>
          <p:cNvSpPr txBox="1"/>
          <p:nvPr>
            <p:ph idx="6" type="body"/>
          </p:nvPr>
        </p:nvSpPr>
        <p:spPr>
          <a:xfrm>
            <a:off x="386954"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02" name="Google Shape;5602;p405"/>
          <p:cNvSpPr txBox="1"/>
          <p:nvPr>
            <p:ph idx="7" type="body"/>
          </p:nvPr>
        </p:nvSpPr>
        <p:spPr>
          <a:xfrm>
            <a:off x="386954"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03" name="Google Shape;5603;p405"/>
          <p:cNvSpPr txBox="1"/>
          <p:nvPr>
            <p:ph idx="8" type="body"/>
          </p:nvPr>
        </p:nvSpPr>
        <p:spPr>
          <a:xfrm>
            <a:off x="386954"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04" name="Google Shape;5604;p405"/>
          <p:cNvSpPr txBox="1"/>
          <p:nvPr>
            <p:ph idx="9" type="body"/>
          </p:nvPr>
        </p:nvSpPr>
        <p:spPr>
          <a:xfrm>
            <a:off x="274364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05" name="Google Shape;5605;p405"/>
          <p:cNvSpPr txBox="1"/>
          <p:nvPr>
            <p:ph idx="13" type="body"/>
          </p:nvPr>
        </p:nvSpPr>
        <p:spPr>
          <a:xfrm>
            <a:off x="274364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06" name="Google Shape;5606;p405"/>
          <p:cNvSpPr txBox="1"/>
          <p:nvPr>
            <p:ph type="title"/>
          </p:nvPr>
        </p:nvSpPr>
        <p:spPr>
          <a:xfrm>
            <a:off x="314063" y="890063"/>
            <a:ext cx="52764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41" name="Shape 41"/>
        <p:cNvGrpSpPr/>
        <p:nvPr/>
      </p:nvGrpSpPr>
      <p:grpSpPr>
        <a:xfrm>
          <a:off x="0" y="0"/>
          <a:ext cx="0" cy="0"/>
          <a:chOff x="0" y="0"/>
          <a:chExt cx="0" cy="0"/>
        </a:xfrm>
      </p:grpSpPr>
      <p:sp>
        <p:nvSpPr>
          <p:cNvPr id="42" name="Google Shape;42;p5"/>
          <p:cNvSpPr/>
          <p:nvPr/>
        </p:nvSpPr>
        <p:spPr>
          <a:xfrm>
            <a:off x="-14287" y="1428750"/>
            <a:ext cx="9158400" cy="3714900"/>
          </a:xfrm>
          <a:prstGeom prst="rect">
            <a:avLst/>
          </a:prstGeom>
          <a:solidFill>
            <a:srgbClr val="F0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 name="Google Shape;43;p5"/>
          <p:cNvSpPr/>
          <p:nvPr/>
        </p:nvSpPr>
        <p:spPr>
          <a:xfrm>
            <a:off x="-14287" y="0"/>
            <a:ext cx="9158288" cy="3328988"/>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 name="Google Shape;44;p5"/>
          <p:cNvSpPr/>
          <p:nvPr/>
        </p:nvSpPr>
        <p:spPr>
          <a:xfrm>
            <a:off x="814388" y="757238"/>
            <a:ext cx="7515300" cy="3929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 name="Google Shape;45;p5"/>
          <p:cNvSpPr/>
          <p:nvPr>
            <p:ph idx="2" type="pic"/>
          </p:nvPr>
        </p:nvSpPr>
        <p:spPr>
          <a:xfrm>
            <a:off x="1385888" y="2114550"/>
            <a:ext cx="6372300" cy="2100300"/>
          </a:xfrm>
          <a:prstGeom prst="rect">
            <a:avLst/>
          </a:prstGeom>
          <a:noFill/>
          <a:ln>
            <a:noFill/>
          </a:ln>
        </p:spPr>
      </p:sp>
      <p:sp>
        <p:nvSpPr>
          <p:cNvPr id="46" name="Google Shape;46;p5"/>
          <p:cNvSpPr/>
          <p:nvPr/>
        </p:nvSpPr>
        <p:spPr>
          <a:xfrm>
            <a:off x="4306156" y="4481279"/>
            <a:ext cx="450600" cy="4506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 name="Google Shape;47;p5"/>
          <p:cNvSpPr/>
          <p:nvPr>
            <p:ph idx="3" type="pic"/>
          </p:nvPr>
        </p:nvSpPr>
        <p:spPr>
          <a:xfrm>
            <a:off x="4306491" y="4481513"/>
            <a:ext cx="450000" cy="450000"/>
          </a:xfrm>
          <a:prstGeom prst="rect">
            <a:avLst/>
          </a:prstGeom>
          <a:noFill/>
          <a:ln>
            <a:noFill/>
          </a:ln>
        </p:spPr>
      </p:sp>
      <p:cxnSp>
        <p:nvCxnSpPr>
          <p:cNvPr id="48" name="Google Shape;48;p5"/>
          <p:cNvCxnSpPr/>
          <p:nvPr/>
        </p:nvCxnSpPr>
        <p:spPr>
          <a:xfrm>
            <a:off x="4179094" y="1089067"/>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49" name="Google Shape;49;p5"/>
          <p:cNvPicPr preferRelativeResize="0"/>
          <p:nvPr/>
        </p:nvPicPr>
        <p:blipFill rotWithShape="1">
          <a:blip r:embed="rId2">
            <a:alphaModFix/>
          </a:blip>
          <a:srcRect b="0" l="0" r="0" t="0"/>
          <a:stretch/>
        </p:blipFill>
        <p:spPr>
          <a:xfrm>
            <a:off x="3731120" y="166816"/>
            <a:ext cx="1681762" cy="384131"/>
          </a:xfrm>
          <a:prstGeom prst="rect">
            <a:avLst/>
          </a:prstGeom>
          <a:noFill/>
          <a:ln>
            <a:noFill/>
          </a:ln>
        </p:spPr>
      </p:pic>
      <p:sp>
        <p:nvSpPr>
          <p:cNvPr id="50" name="Google Shape;50;p5"/>
          <p:cNvSpPr txBox="1"/>
          <p:nvPr>
            <p:ph idx="1" type="body"/>
          </p:nvPr>
        </p:nvSpPr>
        <p:spPr>
          <a:xfrm>
            <a:off x="1326709" y="1278324"/>
            <a:ext cx="6490500" cy="526200"/>
          </a:xfrm>
          <a:prstGeom prst="rect">
            <a:avLst/>
          </a:prstGeom>
          <a:noFill/>
          <a:ln>
            <a:noFill/>
          </a:ln>
        </p:spPr>
        <p:txBody>
          <a:bodyPr anchorCtr="0" anchor="t" bIns="34275" lIns="68575" spcFirstLastPara="1" rIns="68575" wrap="square" tIns="34275">
            <a:spAutoFit/>
          </a:bodyPr>
          <a:lstStyle>
            <a:lvl1pPr indent="-228600" lvl="0" marL="457200" marR="0" algn="ctr">
              <a:lnSpc>
                <a:spcPct val="90000"/>
              </a:lnSpc>
              <a:spcBef>
                <a:spcPts val="0"/>
              </a:spcBef>
              <a:spcAft>
                <a:spcPts val="0"/>
              </a:spcAft>
              <a:buClr>
                <a:schemeClr val="dk2"/>
              </a:buClr>
              <a:buSzPts val="1100"/>
              <a:buNone/>
              <a:defRPr b="1" i="0" sz="3300" u="none" cap="none" strike="noStrike">
                <a:solidFill>
                  <a:schemeClr val="dk2"/>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606" name="Shape 606"/>
        <p:cNvGrpSpPr/>
        <p:nvPr/>
      </p:nvGrpSpPr>
      <p:grpSpPr>
        <a:xfrm>
          <a:off x="0" y="0"/>
          <a:ext cx="0" cy="0"/>
          <a:chOff x="0" y="0"/>
          <a:chExt cx="0" cy="0"/>
        </a:xfrm>
      </p:grpSpPr>
      <p:sp>
        <p:nvSpPr>
          <p:cNvPr id="607" name="Google Shape;607;p4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8" name="Google Shape;608;p4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09" name="Google Shape;609;p4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10" name="Google Shape;610;p4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11" name="Google Shape;611;p41"/>
          <p:cNvSpPr/>
          <p:nvPr/>
        </p:nvSpPr>
        <p:spPr>
          <a:xfrm>
            <a:off x="635590" y="1451260"/>
            <a:ext cx="25407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2" name="Google Shape;612;p41"/>
          <p:cNvSpPr/>
          <p:nvPr/>
        </p:nvSpPr>
        <p:spPr>
          <a:xfrm>
            <a:off x="635590" y="2965735"/>
            <a:ext cx="25407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3" name="Google Shape;613;p41"/>
          <p:cNvSpPr/>
          <p:nvPr/>
        </p:nvSpPr>
        <p:spPr>
          <a:xfrm>
            <a:off x="3396601" y="1451260"/>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4" name="Google Shape;614;p41"/>
          <p:cNvSpPr/>
          <p:nvPr/>
        </p:nvSpPr>
        <p:spPr>
          <a:xfrm>
            <a:off x="3396602" y="2965735"/>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5" name="Google Shape;615;p41"/>
          <p:cNvSpPr/>
          <p:nvPr/>
        </p:nvSpPr>
        <p:spPr>
          <a:xfrm>
            <a:off x="5967853" y="1451260"/>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6" name="Google Shape;616;p41"/>
          <p:cNvSpPr/>
          <p:nvPr/>
        </p:nvSpPr>
        <p:spPr>
          <a:xfrm>
            <a:off x="5967853" y="2965735"/>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7" name="Google Shape;617;p41"/>
          <p:cNvSpPr/>
          <p:nvPr>
            <p:ph idx="2" type="pic"/>
          </p:nvPr>
        </p:nvSpPr>
        <p:spPr>
          <a:xfrm>
            <a:off x="901884" y="1584591"/>
            <a:ext cx="2007900" cy="1005000"/>
          </a:xfrm>
          <a:prstGeom prst="rect">
            <a:avLst/>
          </a:prstGeom>
          <a:noFill/>
          <a:ln>
            <a:noFill/>
          </a:ln>
        </p:spPr>
      </p:sp>
      <p:sp>
        <p:nvSpPr>
          <p:cNvPr id="618" name="Google Shape;618;p41"/>
          <p:cNvSpPr/>
          <p:nvPr>
            <p:ph idx="3" type="pic"/>
          </p:nvPr>
        </p:nvSpPr>
        <p:spPr>
          <a:xfrm>
            <a:off x="3568016" y="1584591"/>
            <a:ext cx="2007900" cy="1005000"/>
          </a:xfrm>
          <a:prstGeom prst="rect">
            <a:avLst/>
          </a:prstGeom>
          <a:noFill/>
          <a:ln>
            <a:noFill/>
          </a:ln>
        </p:spPr>
      </p:sp>
      <p:sp>
        <p:nvSpPr>
          <p:cNvPr id="619" name="Google Shape;619;p41"/>
          <p:cNvSpPr/>
          <p:nvPr>
            <p:ph idx="4" type="pic"/>
          </p:nvPr>
        </p:nvSpPr>
        <p:spPr>
          <a:xfrm>
            <a:off x="6269199" y="1584591"/>
            <a:ext cx="2007900" cy="1005000"/>
          </a:xfrm>
          <a:prstGeom prst="rect">
            <a:avLst/>
          </a:prstGeom>
          <a:noFill/>
          <a:ln>
            <a:noFill/>
          </a:ln>
        </p:spPr>
      </p:sp>
      <p:sp>
        <p:nvSpPr>
          <p:cNvPr id="620" name="Google Shape;620;p41"/>
          <p:cNvSpPr/>
          <p:nvPr>
            <p:ph idx="5" type="pic"/>
          </p:nvPr>
        </p:nvSpPr>
        <p:spPr>
          <a:xfrm>
            <a:off x="901884" y="3090524"/>
            <a:ext cx="2007900" cy="1005000"/>
          </a:xfrm>
          <a:prstGeom prst="rect">
            <a:avLst/>
          </a:prstGeom>
          <a:noFill/>
          <a:ln>
            <a:noFill/>
          </a:ln>
        </p:spPr>
      </p:sp>
      <p:sp>
        <p:nvSpPr>
          <p:cNvPr id="621" name="Google Shape;621;p41"/>
          <p:cNvSpPr/>
          <p:nvPr>
            <p:ph idx="6" type="pic"/>
          </p:nvPr>
        </p:nvSpPr>
        <p:spPr>
          <a:xfrm>
            <a:off x="3568016" y="3090524"/>
            <a:ext cx="2007900" cy="1005000"/>
          </a:xfrm>
          <a:prstGeom prst="rect">
            <a:avLst/>
          </a:prstGeom>
          <a:noFill/>
          <a:ln>
            <a:noFill/>
          </a:ln>
        </p:spPr>
      </p:sp>
      <p:sp>
        <p:nvSpPr>
          <p:cNvPr id="622" name="Google Shape;622;p41"/>
          <p:cNvSpPr/>
          <p:nvPr>
            <p:ph idx="7" type="pic"/>
          </p:nvPr>
        </p:nvSpPr>
        <p:spPr>
          <a:xfrm>
            <a:off x="6269199" y="3090524"/>
            <a:ext cx="2007900" cy="10050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5607" name="Shape 5607"/>
        <p:cNvGrpSpPr/>
        <p:nvPr/>
      </p:nvGrpSpPr>
      <p:grpSpPr>
        <a:xfrm>
          <a:off x="0" y="0"/>
          <a:ext cx="0" cy="0"/>
          <a:chOff x="0" y="0"/>
          <a:chExt cx="0" cy="0"/>
        </a:xfrm>
      </p:grpSpPr>
      <p:sp>
        <p:nvSpPr>
          <p:cNvPr id="5608" name="Google Shape;5608;p40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09" name="Google Shape;5609;p406"/>
          <p:cNvSpPr txBox="1"/>
          <p:nvPr>
            <p:ph idx="1" type="body"/>
          </p:nvPr>
        </p:nvSpPr>
        <p:spPr>
          <a:xfrm>
            <a:off x="305991" y="1222973"/>
            <a:ext cx="8532000" cy="4251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400"/>
              <a:buNone/>
              <a:defRPr sz="1400">
                <a:solidFill>
                  <a:schemeClr val="lt1"/>
                </a:solidFill>
              </a:defRPr>
            </a:lvl1pPr>
            <a:lvl2pPr indent="-317500" lvl="1" marL="914400" rtl="0" algn="l">
              <a:lnSpc>
                <a:spcPct val="90000"/>
              </a:lnSpc>
              <a:spcBef>
                <a:spcPts val="400"/>
              </a:spcBef>
              <a:spcAft>
                <a:spcPts val="0"/>
              </a:spcAft>
              <a:buClr>
                <a:schemeClr val="accent1"/>
              </a:buClr>
              <a:buSzPts val="1400"/>
              <a:buChar char="•"/>
              <a:defRPr sz="1400"/>
            </a:lvl2pPr>
            <a:lvl3pPr indent="-317500" lvl="2" marL="1371600" rtl="0" algn="l">
              <a:lnSpc>
                <a:spcPct val="90000"/>
              </a:lnSpc>
              <a:spcBef>
                <a:spcPts val="400"/>
              </a:spcBef>
              <a:spcAft>
                <a:spcPts val="0"/>
              </a:spcAft>
              <a:buClr>
                <a:schemeClr val="accent1"/>
              </a:buClr>
              <a:buSzPts val="1400"/>
              <a:buChar char="•"/>
              <a:defRPr sz="1400"/>
            </a:lvl3pPr>
            <a:lvl4pPr indent="-317500" lvl="3" marL="1828800" rtl="0" algn="l">
              <a:lnSpc>
                <a:spcPct val="90000"/>
              </a:lnSpc>
              <a:spcBef>
                <a:spcPts val="400"/>
              </a:spcBef>
              <a:spcAft>
                <a:spcPts val="0"/>
              </a:spcAft>
              <a:buClr>
                <a:schemeClr val="dk2"/>
              </a:buClr>
              <a:buSzPts val="1400"/>
              <a:buChar char="•"/>
              <a:defRPr sz="1400"/>
            </a:lvl4pPr>
            <a:lvl5pPr indent="-317500" lvl="4" marL="2286000" rtl="0" algn="l">
              <a:lnSpc>
                <a:spcPct val="90000"/>
              </a:lnSpc>
              <a:spcBef>
                <a:spcPts val="400"/>
              </a:spcBef>
              <a:spcAft>
                <a:spcPts val="0"/>
              </a:spcAft>
              <a:buClr>
                <a:schemeClr val="dk1"/>
              </a:buClr>
              <a:buSzPts val="1400"/>
              <a:buChar char="•"/>
              <a:defRPr sz="14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10" name="Google Shape;5610;p40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611" name="Google Shape;5611;p40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612" name="Google Shape;5612;p406"/>
          <p:cNvSpPr txBox="1"/>
          <p:nvPr>
            <p:ph idx="2"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13" name="Google Shape;5613;p406"/>
          <p:cNvSpPr/>
          <p:nvPr>
            <p:ph idx="3" type="pic"/>
          </p:nvPr>
        </p:nvSpPr>
        <p:spPr>
          <a:xfrm>
            <a:off x="4572000" y="1960263"/>
            <a:ext cx="4266000" cy="2414700"/>
          </a:xfrm>
          <a:prstGeom prst="rect">
            <a:avLst/>
          </a:prstGeom>
          <a:solidFill>
            <a:srgbClr val="DDE6EF"/>
          </a:solidFill>
          <a:ln cap="flat" cmpd="sng" w="9525">
            <a:solidFill>
              <a:schemeClr val="accent2"/>
            </a:solidFill>
            <a:prstDash val="solid"/>
            <a:round/>
            <a:headEnd len="sm" w="sm" type="none"/>
            <a:tailEnd len="sm" w="sm" type="none"/>
          </a:ln>
        </p:spPr>
      </p:sp>
      <p:sp>
        <p:nvSpPr>
          <p:cNvPr id="5614" name="Google Shape;5614;p406"/>
          <p:cNvSpPr txBox="1"/>
          <p:nvPr>
            <p:ph idx="4" type="body"/>
          </p:nvPr>
        </p:nvSpPr>
        <p:spPr>
          <a:xfrm>
            <a:off x="305991" y="1960264"/>
            <a:ext cx="4147200" cy="2414700"/>
          </a:xfrm>
          <a:prstGeom prst="rect">
            <a:avLst/>
          </a:prstGeom>
          <a:noFill/>
          <a:ln>
            <a:noFill/>
          </a:ln>
        </p:spPr>
        <p:txBody>
          <a:bodyPr anchorCtr="0" anchor="t" bIns="34275" lIns="68575" spcFirstLastPara="1" rIns="68575" wrap="square" tIns="34275">
            <a:normAutofit/>
          </a:bodyPr>
          <a:lstStyle>
            <a:lvl1pPr indent="-292100" lvl="0" marL="457200" rtl="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5615" name="Shape 5615"/>
        <p:cNvGrpSpPr/>
        <p:nvPr/>
      </p:nvGrpSpPr>
      <p:grpSpPr>
        <a:xfrm>
          <a:off x="0" y="0"/>
          <a:ext cx="0" cy="0"/>
          <a:chOff x="0" y="0"/>
          <a:chExt cx="0" cy="0"/>
        </a:xfrm>
      </p:grpSpPr>
      <p:sp>
        <p:nvSpPr>
          <p:cNvPr id="5616" name="Google Shape;5616;p40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17" name="Google Shape;5617;p40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618" name="Google Shape;5618;p40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619" name="Google Shape;5619;p40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5620" name="Shape 5620"/>
        <p:cNvGrpSpPr/>
        <p:nvPr/>
      </p:nvGrpSpPr>
      <p:grpSpPr>
        <a:xfrm>
          <a:off x="0" y="0"/>
          <a:ext cx="0" cy="0"/>
          <a:chOff x="0" y="0"/>
          <a:chExt cx="0" cy="0"/>
        </a:xfrm>
      </p:grpSpPr>
      <p:sp>
        <p:nvSpPr>
          <p:cNvPr id="5621" name="Google Shape;5621;p40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22" name="Google Shape;5622;p40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23" name="Google Shape;5623;p408"/>
          <p:cNvSpPr txBox="1"/>
          <p:nvPr>
            <p:ph idx="1" type="body"/>
          </p:nvPr>
        </p:nvSpPr>
        <p:spPr>
          <a:xfrm>
            <a:off x="305990" y="1175854"/>
            <a:ext cx="8532000" cy="34569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5624" name="Google Shape;5624;p40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625" name="Google Shape;5625;p408"/>
          <p:cNvSpPr txBox="1"/>
          <p:nvPr>
            <p:ph idx="2"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5626" name="Shape 5626"/>
        <p:cNvGrpSpPr/>
        <p:nvPr/>
      </p:nvGrpSpPr>
      <p:grpSpPr>
        <a:xfrm>
          <a:off x="0" y="0"/>
          <a:ext cx="0" cy="0"/>
          <a:chOff x="0" y="0"/>
          <a:chExt cx="0" cy="0"/>
        </a:xfrm>
      </p:grpSpPr>
      <p:sp>
        <p:nvSpPr>
          <p:cNvPr id="5627" name="Google Shape;5627;p40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628" name="Google Shape;5628;p40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629" name="Google Shape;5629;p409"/>
          <p:cNvSpPr txBox="1"/>
          <p:nvPr>
            <p:ph idx="1" type="body"/>
          </p:nvPr>
        </p:nvSpPr>
        <p:spPr>
          <a:xfrm>
            <a:off x="305990" y="1176338"/>
            <a:ext cx="71250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30" name="Google Shape;5630;p409"/>
          <p:cNvSpPr txBox="1"/>
          <p:nvPr>
            <p:ph idx="2" type="body"/>
          </p:nvPr>
        </p:nvSpPr>
        <p:spPr>
          <a:xfrm>
            <a:off x="305990" y="1524731"/>
            <a:ext cx="85320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31" name="Google Shape;5631;p40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32" name="Google Shape;5632;p409"/>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5633" name="Shape 5633"/>
        <p:cNvGrpSpPr/>
        <p:nvPr/>
      </p:nvGrpSpPr>
      <p:grpSpPr>
        <a:xfrm>
          <a:off x="0" y="0"/>
          <a:ext cx="0" cy="0"/>
          <a:chOff x="0" y="0"/>
          <a:chExt cx="0" cy="0"/>
        </a:xfrm>
      </p:grpSpPr>
      <p:sp>
        <p:nvSpPr>
          <p:cNvPr id="5634" name="Google Shape;5634;p41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635" name="Google Shape;5635;p41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636" name="Google Shape;5636;p410"/>
          <p:cNvSpPr txBox="1"/>
          <p:nvPr>
            <p:ph idx="1" type="body"/>
          </p:nvPr>
        </p:nvSpPr>
        <p:spPr>
          <a:xfrm>
            <a:off x="305990" y="1176338"/>
            <a:ext cx="71250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37" name="Google Shape;5637;p410"/>
          <p:cNvSpPr txBox="1"/>
          <p:nvPr>
            <p:ph idx="2" type="body"/>
          </p:nvPr>
        </p:nvSpPr>
        <p:spPr>
          <a:xfrm>
            <a:off x="305991"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38" name="Google Shape;5638;p41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39" name="Google Shape;5639;p410"/>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40" name="Google Shape;5640;p410"/>
          <p:cNvSpPr txBox="1"/>
          <p:nvPr>
            <p:ph idx="4" type="body"/>
          </p:nvPr>
        </p:nvSpPr>
        <p:spPr>
          <a:xfrm>
            <a:off x="3277773"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41" name="Google Shape;5641;p410"/>
          <p:cNvSpPr txBox="1"/>
          <p:nvPr>
            <p:ph idx="5" type="body"/>
          </p:nvPr>
        </p:nvSpPr>
        <p:spPr>
          <a:xfrm>
            <a:off x="6249555"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5642" name="Shape 5642"/>
        <p:cNvGrpSpPr/>
        <p:nvPr/>
      </p:nvGrpSpPr>
      <p:grpSpPr>
        <a:xfrm>
          <a:off x="0" y="0"/>
          <a:ext cx="0" cy="0"/>
          <a:chOff x="0" y="0"/>
          <a:chExt cx="0" cy="0"/>
        </a:xfrm>
      </p:grpSpPr>
      <p:sp>
        <p:nvSpPr>
          <p:cNvPr id="5643" name="Google Shape;5643;p41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644" name="Google Shape;5644;p41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645" name="Google Shape;5645;p411"/>
          <p:cNvSpPr txBox="1"/>
          <p:nvPr>
            <p:ph idx="1" type="body"/>
          </p:nvPr>
        </p:nvSpPr>
        <p:spPr>
          <a:xfrm>
            <a:off x="305991" y="1893143"/>
            <a:ext cx="40731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46" name="Google Shape;5646;p411"/>
          <p:cNvSpPr txBox="1"/>
          <p:nvPr>
            <p:ph idx="2" type="body"/>
          </p:nvPr>
        </p:nvSpPr>
        <p:spPr>
          <a:xfrm>
            <a:off x="4572000" y="2241536"/>
            <a:ext cx="40731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47" name="Google Shape;5647;p41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48" name="Google Shape;5648;p411"/>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49" name="Google Shape;5649;p411"/>
          <p:cNvSpPr txBox="1"/>
          <p:nvPr>
            <p:ph idx="4" type="body"/>
          </p:nvPr>
        </p:nvSpPr>
        <p:spPr>
          <a:xfrm>
            <a:off x="305991" y="2241536"/>
            <a:ext cx="40731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50" name="Google Shape;5650;p411"/>
          <p:cNvSpPr txBox="1"/>
          <p:nvPr>
            <p:ph idx="5" type="body"/>
          </p:nvPr>
        </p:nvSpPr>
        <p:spPr>
          <a:xfrm>
            <a:off x="4572000" y="1893143"/>
            <a:ext cx="40731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5651" name="Shape 5651"/>
        <p:cNvGrpSpPr/>
        <p:nvPr/>
      </p:nvGrpSpPr>
      <p:grpSpPr>
        <a:xfrm>
          <a:off x="0" y="0"/>
          <a:ext cx="0" cy="0"/>
          <a:chOff x="0" y="0"/>
          <a:chExt cx="0" cy="0"/>
        </a:xfrm>
      </p:grpSpPr>
      <p:sp>
        <p:nvSpPr>
          <p:cNvPr id="5652" name="Google Shape;5652;p41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653" name="Google Shape;5653;p41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654" name="Google Shape;5654;p41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55" name="Google Shape;5655;p41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56" name="Google Shape;5656;p412"/>
          <p:cNvSpPr txBox="1"/>
          <p:nvPr>
            <p:ph idx="2" type="body"/>
          </p:nvPr>
        </p:nvSpPr>
        <p:spPr>
          <a:xfrm>
            <a:off x="460779" y="2298996"/>
            <a:ext cx="41070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57" name="Google Shape;5657;p412"/>
          <p:cNvSpPr txBox="1"/>
          <p:nvPr>
            <p:ph idx="3" type="body"/>
          </p:nvPr>
        </p:nvSpPr>
        <p:spPr>
          <a:xfrm>
            <a:off x="4800550" y="2298996"/>
            <a:ext cx="41070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58" name="Google Shape;5658;p412"/>
          <p:cNvSpPr txBox="1"/>
          <p:nvPr>
            <p:ph idx="4" type="body"/>
          </p:nvPr>
        </p:nvSpPr>
        <p:spPr>
          <a:xfrm>
            <a:off x="780383" y="1910216"/>
            <a:ext cx="3787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59" name="Google Shape;5659;p412"/>
          <p:cNvSpPr/>
          <p:nvPr>
            <p:ph idx="5" type="pic"/>
          </p:nvPr>
        </p:nvSpPr>
        <p:spPr>
          <a:xfrm>
            <a:off x="460779" y="1909763"/>
            <a:ext cx="279900" cy="279900"/>
          </a:xfrm>
          <a:prstGeom prst="rect">
            <a:avLst/>
          </a:prstGeom>
          <a:solidFill>
            <a:srgbClr val="DDE6EF"/>
          </a:solidFill>
          <a:ln>
            <a:noFill/>
          </a:ln>
        </p:spPr>
      </p:sp>
      <p:sp>
        <p:nvSpPr>
          <p:cNvPr id="5660" name="Google Shape;5660;p412"/>
          <p:cNvSpPr txBox="1"/>
          <p:nvPr>
            <p:ph idx="6" type="body"/>
          </p:nvPr>
        </p:nvSpPr>
        <p:spPr>
          <a:xfrm>
            <a:off x="5120153" y="1910216"/>
            <a:ext cx="3787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61" name="Google Shape;5661;p412"/>
          <p:cNvSpPr/>
          <p:nvPr>
            <p:ph idx="7" type="pic"/>
          </p:nvPr>
        </p:nvSpPr>
        <p:spPr>
          <a:xfrm>
            <a:off x="4800550" y="1909763"/>
            <a:ext cx="279900" cy="2799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5662" name="Shape 5662"/>
        <p:cNvGrpSpPr/>
        <p:nvPr/>
      </p:nvGrpSpPr>
      <p:grpSpPr>
        <a:xfrm>
          <a:off x="0" y="0"/>
          <a:ext cx="0" cy="0"/>
          <a:chOff x="0" y="0"/>
          <a:chExt cx="0" cy="0"/>
        </a:xfrm>
      </p:grpSpPr>
      <p:sp>
        <p:nvSpPr>
          <p:cNvPr id="5663" name="Google Shape;5663;p41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664" name="Google Shape;5664;p41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665" name="Google Shape;5665;p41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66" name="Google Shape;5666;p41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67" name="Google Shape;5667;p413"/>
          <p:cNvSpPr txBox="1"/>
          <p:nvPr>
            <p:ph idx="2" type="body"/>
          </p:nvPr>
        </p:nvSpPr>
        <p:spPr>
          <a:xfrm>
            <a:off x="305991"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68" name="Google Shape;5668;p413"/>
          <p:cNvSpPr txBox="1"/>
          <p:nvPr>
            <p:ph idx="3" type="body"/>
          </p:nvPr>
        </p:nvSpPr>
        <p:spPr>
          <a:xfrm>
            <a:off x="305992"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69" name="Google Shape;5669;p413"/>
          <p:cNvSpPr txBox="1"/>
          <p:nvPr>
            <p:ph idx="4" type="body"/>
          </p:nvPr>
        </p:nvSpPr>
        <p:spPr>
          <a:xfrm>
            <a:off x="3288287"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70" name="Google Shape;5670;p413"/>
          <p:cNvSpPr txBox="1"/>
          <p:nvPr>
            <p:ph idx="5" type="body"/>
          </p:nvPr>
        </p:nvSpPr>
        <p:spPr>
          <a:xfrm>
            <a:off x="3288287"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71" name="Google Shape;5671;p413"/>
          <p:cNvSpPr txBox="1"/>
          <p:nvPr>
            <p:ph idx="6" type="body"/>
          </p:nvPr>
        </p:nvSpPr>
        <p:spPr>
          <a:xfrm>
            <a:off x="6270582"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72" name="Google Shape;5672;p413"/>
          <p:cNvSpPr txBox="1"/>
          <p:nvPr>
            <p:ph idx="7" type="body"/>
          </p:nvPr>
        </p:nvSpPr>
        <p:spPr>
          <a:xfrm>
            <a:off x="6270583"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5673" name="Shape 5673"/>
        <p:cNvGrpSpPr/>
        <p:nvPr/>
      </p:nvGrpSpPr>
      <p:grpSpPr>
        <a:xfrm>
          <a:off x="0" y="0"/>
          <a:ext cx="0" cy="0"/>
          <a:chOff x="0" y="0"/>
          <a:chExt cx="0" cy="0"/>
        </a:xfrm>
      </p:grpSpPr>
      <p:sp>
        <p:nvSpPr>
          <p:cNvPr id="5674" name="Google Shape;5674;p41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75" name="Google Shape;5675;p41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676" name="Google Shape;5676;p41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677" name="Google Shape;5677;p41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78" name="Google Shape;5678;p414"/>
          <p:cNvSpPr txBox="1"/>
          <p:nvPr>
            <p:ph idx="2" type="body"/>
          </p:nvPr>
        </p:nvSpPr>
        <p:spPr>
          <a:xfrm>
            <a:off x="305991" y="2060657"/>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79" name="Google Shape;5679;p414"/>
          <p:cNvSpPr txBox="1"/>
          <p:nvPr>
            <p:ph idx="3" type="body"/>
          </p:nvPr>
        </p:nvSpPr>
        <p:spPr>
          <a:xfrm>
            <a:off x="4667609" y="2060657"/>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80" name="Google Shape;5680;p414"/>
          <p:cNvSpPr txBox="1"/>
          <p:nvPr>
            <p:ph idx="4" type="body"/>
          </p:nvPr>
        </p:nvSpPr>
        <p:spPr>
          <a:xfrm>
            <a:off x="305991" y="3350850"/>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81" name="Google Shape;5681;p414"/>
          <p:cNvSpPr txBox="1"/>
          <p:nvPr>
            <p:ph idx="5" type="body"/>
          </p:nvPr>
        </p:nvSpPr>
        <p:spPr>
          <a:xfrm>
            <a:off x="4667610" y="3350850"/>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82" name="Google Shape;5682;p414"/>
          <p:cNvSpPr txBox="1"/>
          <p:nvPr>
            <p:ph idx="6" type="body"/>
          </p:nvPr>
        </p:nvSpPr>
        <p:spPr>
          <a:xfrm>
            <a:off x="305991" y="1576388"/>
            <a:ext cx="38367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83" name="Google Shape;5683;p414"/>
          <p:cNvSpPr txBox="1"/>
          <p:nvPr>
            <p:ph idx="7" type="body"/>
          </p:nvPr>
        </p:nvSpPr>
        <p:spPr>
          <a:xfrm>
            <a:off x="305991" y="2856631"/>
            <a:ext cx="38367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84" name="Google Shape;5684;p414"/>
          <p:cNvSpPr txBox="1"/>
          <p:nvPr>
            <p:ph idx="8" type="body"/>
          </p:nvPr>
        </p:nvSpPr>
        <p:spPr>
          <a:xfrm>
            <a:off x="4667610" y="1576388"/>
            <a:ext cx="38367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85" name="Google Shape;5685;p414"/>
          <p:cNvSpPr txBox="1"/>
          <p:nvPr>
            <p:ph idx="9" type="body"/>
          </p:nvPr>
        </p:nvSpPr>
        <p:spPr>
          <a:xfrm>
            <a:off x="4667610" y="2856631"/>
            <a:ext cx="38367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5686" name="Shape 5686"/>
        <p:cNvGrpSpPr/>
        <p:nvPr/>
      </p:nvGrpSpPr>
      <p:grpSpPr>
        <a:xfrm>
          <a:off x="0" y="0"/>
          <a:ext cx="0" cy="0"/>
          <a:chOff x="0" y="0"/>
          <a:chExt cx="0" cy="0"/>
        </a:xfrm>
      </p:grpSpPr>
      <p:sp>
        <p:nvSpPr>
          <p:cNvPr id="5687" name="Google Shape;5687;p41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88" name="Google Shape;5688;p41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689" name="Google Shape;5689;p41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690" name="Google Shape;5690;p41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91" name="Google Shape;5691;p415"/>
          <p:cNvSpPr txBox="1"/>
          <p:nvPr>
            <p:ph idx="2" type="body"/>
          </p:nvPr>
        </p:nvSpPr>
        <p:spPr>
          <a:xfrm>
            <a:off x="305991"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92" name="Google Shape;5692;p415"/>
          <p:cNvSpPr txBox="1"/>
          <p:nvPr>
            <p:ph idx="3" type="body"/>
          </p:nvPr>
        </p:nvSpPr>
        <p:spPr>
          <a:xfrm>
            <a:off x="2474438"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93" name="Google Shape;5693;p415"/>
          <p:cNvSpPr txBox="1"/>
          <p:nvPr>
            <p:ph idx="4" type="body"/>
          </p:nvPr>
        </p:nvSpPr>
        <p:spPr>
          <a:xfrm>
            <a:off x="4642884"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94" name="Google Shape;5694;p415"/>
          <p:cNvSpPr txBox="1"/>
          <p:nvPr>
            <p:ph idx="5" type="body"/>
          </p:nvPr>
        </p:nvSpPr>
        <p:spPr>
          <a:xfrm>
            <a:off x="6808375"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95" name="Google Shape;5695;p415"/>
          <p:cNvSpPr txBox="1"/>
          <p:nvPr>
            <p:ph idx="6" type="body"/>
          </p:nvPr>
        </p:nvSpPr>
        <p:spPr>
          <a:xfrm>
            <a:off x="305991" y="1949234"/>
            <a:ext cx="19752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96" name="Google Shape;5696;p415"/>
          <p:cNvSpPr txBox="1"/>
          <p:nvPr>
            <p:ph idx="7" type="body"/>
          </p:nvPr>
        </p:nvSpPr>
        <p:spPr>
          <a:xfrm>
            <a:off x="2474438" y="1949234"/>
            <a:ext cx="19752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97" name="Google Shape;5697;p415"/>
          <p:cNvSpPr txBox="1"/>
          <p:nvPr>
            <p:ph idx="8" type="body"/>
          </p:nvPr>
        </p:nvSpPr>
        <p:spPr>
          <a:xfrm>
            <a:off x="4642884" y="1949234"/>
            <a:ext cx="19752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98" name="Google Shape;5698;p415"/>
          <p:cNvSpPr txBox="1"/>
          <p:nvPr>
            <p:ph idx="9" type="body"/>
          </p:nvPr>
        </p:nvSpPr>
        <p:spPr>
          <a:xfrm>
            <a:off x="6808375" y="1949234"/>
            <a:ext cx="19752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99" name="Google Shape;5699;p415"/>
          <p:cNvSpPr txBox="1"/>
          <p:nvPr>
            <p:ph idx="13" type="body"/>
          </p:nvPr>
        </p:nvSpPr>
        <p:spPr>
          <a:xfrm>
            <a:off x="305991"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00" name="Google Shape;5700;p415"/>
          <p:cNvSpPr txBox="1"/>
          <p:nvPr>
            <p:ph idx="14" type="body"/>
          </p:nvPr>
        </p:nvSpPr>
        <p:spPr>
          <a:xfrm>
            <a:off x="2474438"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01" name="Google Shape;5701;p415"/>
          <p:cNvSpPr txBox="1"/>
          <p:nvPr>
            <p:ph idx="15" type="body"/>
          </p:nvPr>
        </p:nvSpPr>
        <p:spPr>
          <a:xfrm>
            <a:off x="4642884"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02" name="Google Shape;5702;p415"/>
          <p:cNvSpPr txBox="1"/>
          <p:nvPr>
            <p:ph idx="16" type="body"/>
          </p:nvPr>
        </p:nvSpPr>
        <p:spPr>
          <a:xfrm>
            <a:off x="6808375"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623" name="Shape 623"/>
        <p:cNvGrpSpPr/>
        <p:nvPr/>
      </p:nvGrpSpPr>
      <p:grpSpPr>
        <a:xfrm>
          <a:off x="0" y="0"/>
          <a:ext cx="0" cy="0"/>
          <a:chOff x="0" y="0"/>
          <a:chExt cx="0" cy="0"/>
        </a:xfrm>
      </p:grpSpPr>
      <p:sp>
        <p:nvSpPr>
          <p:cNvPr id="624" name="Google Shape;624;p4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5" name="Google Shape;625;p4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26" name="Google Shape;626;p4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27" name="Google Shape;627;p4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28" name="Google Shape;628;p42"/>
          <p:cNvSpPr/>
          <p:nvPr>
            <p:ph idx="2" type="dgm"/>
          </p:nvPr>
        </p:nvSpPr>
        <p:spPr>
          <a:xfrm>
            <a:off x="4664869" y="1386893"/>
            <a:ext cx="4173000" cy="2807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400"/>
              <a:buFont typeface="Arial"/>
              <a:buNone/>
              <a:defRPr b="0" i="0" sz="14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29" name="Google Shape;629;p42"/>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5703" name="Shape 5703"/>
        <p:cNvGrpSpPr/>
        <p:nvPr/>
      </p:nvGrpSpPr>
      <p:grpSpPr>
        <a:xfrm>
          <a:off x="0" y="0"/>
          <a:ext cx="0" cy="0"/>
          <a:chOff x="0" y="0"/>
          <a:chExt cx="0" cy="0"/>
        </a:xfrm>
      </p:grpSpPr>
      <p:sp>
        <p:nvSpPr>
          <p:cNvPr id="5704" name="Google Shape;5704;p41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05" name="Google Shape;5705;p416"/>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06" name="Google Shape;5706;p416"/>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07" name="Google Shape;5707;p416"/>
          <p:cNvSpPr/>
          <p:nvPr>
            <p:ph idx="2" type="pic"/>
          </p:nvPr>
        </p:nvSpPr>
        <p:spPr>
          <a:xfrm>
            <a:off x="4681331" y="1415945"/>
            <a:ext cx="4095000" cy="2722500"/>
          </a:xfrm>
          <a:prstGeom prst="rect">
            <a:avLst/>
          </a:prstGeom>
          <a:solidFill>
            <a:srgbClr val="DDE6EF"/>
          </a:solidFill>
          <a:ln>
            <a:noFill/>
          </a:ln>
        </p:spPr>
      </p:sp>
      <p:sp>
        <p:nvSpPr>
          <p:cNvPr id="5708" name="Google Shape;5708;p41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09" name="Google Shape;5709;p416"/>
          <p:cNvSpPr txBox="1"/>
          <p:nvPr>
            <p:ph idx="1" type="body"/>
          </p:nvPr>
        </p:nvSpPr>
        <p:spPr>
          <a:xfrm>
            <a:off x="305991" y="1415944"/>
            <a:ext cx="4087200" cy="27225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5710" name="Google Shape;5710;p41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711" name="Google Shape;5711;p416"/>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5712" name="Shape 5712"/>
        <p:cNvGrpSpPr/>
        <p:nvPr/>
      </p:nvGrpSpPr>
      <p:grpSpPr>
        <a:xfrm>
          <a:off x="0" y="0"/>
          <a:ext cx="0" cy="0"/>
          <a:chOff x="0" y="0"/>
          <a:chExt cx="0" cy="0"/>
        </a:xfrm>
      </p:grpSpPr>
      <p:sp>
        <p:nvSpPr>
          <p:cNvPr id="5713" name="Google Shape;5713;p41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14" name="Google Shape;5714;p417"/>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15" name="Google Shape;5715;p417"/>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16" name="Google Shape;5716;p417"/>
          <p:cNvSpPr/>
          <p:nvPr>
            <p:ph idx="2" type="pic"/>
          </p:nvPr>
        </p:nvSpPr>
        <p:spPr>
          <a:xfrm>
            <a:off x="4681331" y="1415945"/>
            <a:ext cx="4095000" cy="2722500"/>
          </a:xfrm>
          <a:prstGeom prst="rect">
            <a:avLst/>
          </a:prstGeom>
          <a:solidFill>
            <a:srgbClr val="DDE6EF"/>
          </a:solidFill>
          <a:ln>
            <a:noFill/>
          </a:ln>
        </p:spPr>
      </p:sp>
      <p:sp>
        <p:nvSpPr>
          <p:cNvPr id="5717" name="Google Shape;5717;p41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718" name="Google Shape;5718;p41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719" name="Google Shape;5719;p41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5720" name="Google Shape;5720;p417"/>
          <p:cNvCxnSpPr/>
          <p:nvPr/>
        </p:nvCxnSpPr>
        <p:spPr>
          <a:xfrm>
            <a:off x="1361661" y="2057400"/>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5721" name="Google Shape;5721;p417"/>
          <p:cNvCxnSpPr/>
          <p:nvPr/>
        </p:nvCxnSpPr>
        <p:spPr>
          <a:xfrm>
            <a:off x="1361661" y="2773019"/>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5722" name="Google Shape;5722;p417"/>
          <p:cNvCxnSpPr/>
          <p:nvPr/>
        </p:nvCxnSpPr>
        <p:spPr>
          <a:xfrm>
            <a:off x="1361661" y="358802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5723" name="Google Shape;5723;p417"/>
          <p:cNvSpPr/>
          <p:nvPr>
            <p:ph idx="3" type="pic"/>
          </p:nvPr>
        </p:nvSpPr>
        <p:spPr>
          <a:xfrm>
            <a:off x="734249" y="1470386"/>
            <a:ext cx="279900" cy="279900"/>
          </a:xfrm>
          <a:prstGeom prst="rect">
            <a:avLst/>
          </a:prstGeom>
          <a:solidFill>
            <a:srgbClr val="DDE6EF"/>
          </a:solidFill>
          <a:ln>
            <a:noFill/>
          </a:ln>
        </p:spPr>
      </p:sp>
      <p:sp>
        <p:nvSpPr>
          <p:cNvPr id="5724" name="Google Shape;5724;p417"/>
          <p:cNvSpPr/>
          <p:nvPr>
            <p:ph idx="4" type="pic"/>
          </p:nvPr>
        </p:nvSpPr>
        <p:spPr>
          <a:xfrm>
            <a:off x="734249" y="2272958"/>
            <a:ext cx="279900" cy="279900"/>
          </a:xfrm>
          <a:prstGeom prst="rect">
            <a:avLst/>
          </a:prstGeom>
          <a:solidFill>
            <a:srgbClr val="DDE6EF"/>
          </a:solidFill>
          <a:ln>
            <a:noFill/>
          </a:ln>
        </p:spPr>
      </p:sp>
      <p:sp>
        <p:nvSpPr>
          <p:cNvPr id="5725" name="Google Shape;5725;p417"/>
          <p:cNvSpPr/>
          <p:nvPr>
            <p:ph idx="5" type="pic"/>
          </p:nvPr>
        </p:nvSpPr>
        <p:spPr>
          <a:xfrm>
            <a:off x="734249" y="3075529"/>
            <a:ext cx="279900" cy="279900"/>
          </a:xfrm>
          <a:prstGeom prst="rect">
            <a:avLst/>
          </a:prstGeom>
          <a:solidFill>
            <a:srgbClr val="DDE6EF"/>
          </a:solidFill>
          <a:ln>
            <a:noFill/>
          </a:ln>
        </p:spPr>
      </p:sp>
      <p:sp>
        <p:nvSpPr>
          <p:cNvPr id="5726" name="Google Shape;5726;p417"/>
          <p:cNvSpPr/>
          <p:nvPr>
            <p:ph idx="6" type="pic"/>
          </p:nvPr>
        </p:nvSpPr>
        <p:spPr>
          <a:xfrm>
            <a:off x="734249" y="3878099"/>
            <a:ext cx="279900" cy="279900"/>
          </a:xfrm>
          <a:prstGeom prst="rect">
            <a:avLst/>
          </a:prstGeom>
          <a:solidFill>
            <a:srgbClr val="DDE6EF"/>
          </a:solidFill>
          <a:ln>
            <a:noFill/>
          </a:ln>
        </p:spPr>
      </p:sp>
      <p:sp>
        <p:nvSpPr>
          <p:cNvPr id="5727" name="Google Shape;5727;p417"/>
          <p:cNvSpPr txBox="1"/>
          <p:nvPr>
            <p:ph idx="7" type="body"/>
          </p:nvPr>
        </p:nvSpPr>
        <p:spPr>
          <a:xfrm>
            <a:off x="1361661" y="141594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28" name="Google Shape;5728;p417"/>
          <p:cNvSpPr txBox="1"/>
          <p:nvPr>
            <p:ph idx="8" type="body"/>
          </p:nvPr>
        </p:nvSpPr>
        <p:spPr>
          <a:xfrm>
            <a:off x="1361661" y="2235161"/>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29" name="Google Shape;5729;p417"/>
          <p:cNvSpPr txBox="1"/>
          <p:nvPr>
            <p:ph idx="9" type="body"/>
          </p:nvPr>
        </p:nvSpPr>
        <p:spPr>
          <a:xfrm>
            <a:off x="1361661" y="3035378"/>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30" name="Google Shape;5730;p417"/>
          <p:cNvSpPr txBox="1"/>
          <p:nvPr>
            <p:ph idx="13" type="body"/>
          </p:nvPr>
        </p:nvSpPr>
        <p:spPr>
          <a:xfrm>
            <a:off x="1361661" y="383559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5731" name="Shape 5731"/>
        <p:cNvGrpSpPr/>
        <p:nvPr/>
      </p:nvGrpSpPr>
      <p:grpSpPr>
        <a:xfrm>
          <a:off x="0" y="0"/>
          <a:ext cx="0" cy="0"/>
          <a:chOff x="0" y="0"/>
          <a:chExt cx="0" cy="0"/>
        </a:xfrm>
      </p:grpSpPr>
      <p:sp>
        <p:nvSpPr>
          <p:cNvPr id="5732" name="Google Shape;5732;p41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33" name="Google Shape;5733;p418"/>
          <p:cNvSpPr/>
          <p:nvPr>
            <p:ph idx="2" type="pic"/>
          </p:nvPr>
        </p:nvSpPr>
        <p:spPr>
          <a:xfrm>
            <a:off x="305991" y="1415945"/>
            <a:ext cx="4000500" cy="1993200"/>
          </a:xfrm>
          <a:prstGeom prst="rect">
            <a:avLst/>
          </a:prstGeom>
          <a:solidFill>
            <a:srgbClr val="DDE6EF"/>
          </a:solidFill>
          <a:ln>
            <a:noFill/>
          </a:ln>
        </p:spPr>
      </p:sp>
      <p:sp>
        <p:nvSpPr>
          <p:cNvPr id="5734" name="Google Shape;5734;p418"/>
          <p:cNvSpPr/>
          <p:nvPr>
            <p:ph idx="3" type="pic"/>
          </p:nvPr>
        </p:nvSpPr>
        <p:spPr>
          <a:xfrm>
            <a:off x="4572000" y="1415945"/>
            <a:ext cx="4000500" cy="1993200"/>
          </a:xfrm>
          <a:prstGeom prst="rect">
            <a:avLst/>
          </a:prstGeom>
          <a:solidFill>
            <a:srgbClr val="DDE6EF"/>
          </a:solidFill>
          <a:ln>
            <a:noFill/>
          </a:ln>
        </p:spPr>
      </p:sp>
      <p:sp>
        <p:nvSpPr>
          <p:cNvPr id="5735" name="Google Shape;5735;p41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736" name="Google Shape;5736;p41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737" name="Google Shape;5737;p418"/>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38" name="Google Shape;5738;p418"/>
          <p:cNvSpPr txBox="1"/>
          <p:nvPr>
            <p:ph idx="4" type="body"/>
          </p:nvPr>
        </p:nvSpPr>
        <p:spPr>
          <a:xfrm>
            <a:off x="305991" y="3544205"/>
            <a:ext cx="4000500" cy="715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39" name="Google Shape;5739;p418"/>
          <p:cNvSpPr txBox="1"/>
          <p:nvPr>
            <p:ph idx="5" type="body"/>
          </p:nvPr>
        </p:nvSpPr>
        <p:spPr>
          <a:xfrm>
            <a:off x="4572000" y="3544205"/>
            <a:ext cx="4000500" cy="715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5740" name="Shape 5740"/>
        <p:cNvGrpSpPr/>
        <p:nvPr/>
      </p:nvGrpSpPr>
      <p:grpSpPr>
        <a:xfrm>
          <a:off x="0" y="0"/>
          <a:ext cx="0" cy="0"/>
          <a:chOff x="0" y="0"/>
          <a:chExt cx="0" cy="0"/>
        </a:xfrm>
      </p:grpSpPr>
      <p:sp>
        <p:nvSpPr>
          <p:cNvPr id="5741" name="Google Shape;5741;p41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42" name="Google Shape;5742;p419"/>
          <p:cNvSpPr/>
          <p:nvPr>
            <p:ph idx="2" type="pic"/>
          </p:nvPr>
        </p:nvSpPr>
        <p:spPr>
          <a:xfrm>
            <a:off x="386954" y="1415945"/>
            <a:ext cx="2694000" cy="1993200"/>
          </a:xfrm>
          <a:prstGeom prst="rect">
            <a:avLst/>
          </a:prstGeom>
          <a:solidFill>
            <a:srgbClr val="DDE6EF"/>
          </a:solidFill>
          <a:ln>
            <a:noFill/>
          </a:ln>
        </p:spPr>
      </p:sp>
      <p:sp>
        <p:nvSpPr>
          <p:cNvPr id="5743" name="Google Shape;5743;p419"/>
          <p:cNvSpPr/>
          <p:nvPr>
            <p:ph idx="3" type="pic"/>
          </p:nvPr>
        </p:nvSpPr>
        <p:spPr>
          <a:xfrm>
            <a:off x="6144002" y="1415945"/>
            <a:ext cx="2694000" cy="1993200"/>
          </a:xfrm>
          <a:prstGeom prst="rect">
            <a:avLst/>
          </a:prstGeom>
          <a:solidFill>
            <a:srgbClr val="DDE6EF"/>
          </a:solidFill>
          <a:ln>
            <a:noFill/>
          </a:ln>
        </p:spPr>
      </p:sp>
      <p:sp>
        <p:nvSpPr>
          <p:cNvPr id="5744" name="Google Shape;5744;p41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745" name="Google Shape;5745;p41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746" name="Google Shape;5746;p419"/>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47" name="Google Shape;5747;p419"/>
          <p:cNvSpPr txBox="1"/>
          <p:nvPr>
            <p:ph idx="4" type="body"/>
          </p:nvPr>
        </p:nvSpPr>
        <p:spPr>
          <a:xfrm>
            <a:off x="386954"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48" name="Google Shape;5748;p419"/>
          <p:cNvSpPr/>
          <p:nvPr>
            <p:ph idx="5" type="pic"/>
          </p:nvPr>
        </p:nvSpPr>
        <p:spPr>
          <a:xfrm>
            <a:off x="3265478" y="1415945"/>
            <a:ext cx="2694000" cy="1993200"/>
          </a:xfrm>
          <a:prstGeom prst="rect">
            <a:avLst/>
          </a:prstGeom>
          <a:solidFill>
            <a:srgbClr val="DDE6EF"/>
          </a:solidFill>
          <a:ln>
            <a:noFill/>
          </a:ln>
        </p:spPr>
      </p:sp>
      <p:sp>
        <p:nvSpPr>
          <p:cNvPr id="5749" name="Google Shape;5749;p419"/>
          <p:cNvSpPr txBox="1"/>
          <p:nvPr>
            <p:ph idx="6" type="body"/>
          </p:nvPr>
        </p:nvSpPr>
        <p:spPr>
          <a:xfrm>
            <a:off x="3265478"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50" name="Google Shape;5750;p419"/>
          <p:cNvSpPr txBox="1"/>
          <p:nvPr>
            <p:ph idx="7" type="body"/>
          </p:nvPr>
        </p:nvSpPr>
        <p:spPr>
          <a:xfrm>
            <a:off x="6144002"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5751" name="Shape 5751"/>
        <p:cNvGrpSpPr/>
        <p:nvPr/>
      </p:nvGrpSpPr>
      <p:grpSpPr>
        <a:xfrm>
          <a:off x="0" y="0"/>
          <a:ext cx="0" cy="0"/>
          <a:chOff x="0" y="0"/>
          <a:chExt cx="0" cy="0"/>
        </a:xfrm>
      </p:grpSpPr>
      <p:sp>
        <p:nvSpPr>
          <p:cNvPr id="5752" name="Google Shape;5752;p42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53" name="Google Shape;5753;p420"/>
          <p:cNvSpPr txBox="1"/>
          <p:nvPr>
            <p:ph type="title"/>
          </p:nvPr>
        </p:nvSpPr>
        <p:spPr>
          <a:xfrm>
            <a:off x="305991" y="224029"/>
            <a:ext cx="49113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754" name="Google Shape;5754;p42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755" name="Google Shape;5755;p420"/>
          <p:cNvSpPr txBox="1"/>
          <p:nvPr>
            <p:ph idx="1" type="body"/>
          </p:nvPr>
        </p:nvSpPr>
        <p:spPr>
          <a:xfrm>
            <a:off x="305992" y="695438"/>
            <a:ext cx="49113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56" name="Google Shape;5756;p420"/>
          <p:cNvSpPr/>
          <p:nvPr>
            <p:ph idx="2" type="pic"/>
          </p:nvPr>
        </p:nvSpPr>
        <p:spPr>
          <a:xfrm>
            <a:off x="5217288" y="0"/>
            <a:ext cx="3926700" cy="5143500"/>
          </a:xfrm>
          <a:prstGeom prst="rect">
            <a:avLst/>
          </a:prstGeom>
          <a:solidFill>
            <a:srgbClr val="DDE6EF"/>
          </a:solidFill>
          <a:ln>
            <a:noFill/>
          </a:ln>
        </p:spPr>
      </p:sp>
      <p:cxnSp>
        <p:nvCxnSpPr>
          <p:cNvPr id="5757" name="Google Shape;5757;p420"/>
          <p:cNvCxnSpPr/>
          <p:nvPr/>
        </p:nvCxnSpPr>
        <p:spPr>
          <a:xfrm>
            <a:off x="1022329" y="2523191"/>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5758" name="Google Shape;5758;p420"/>
          <p:cNvCxnSpPr/>
          <p:nvPr/>
        </p:nvCxnSpPr>
        <p:spPr>
          <a:xfrm>
            <a:off x="1022329" y="3238810"/>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5759" name="Google Shape;5759;p420"/>
          <p:cNvSpPr/>
          <p:nvPr>
            <p:ph idx="3" type="pic"/>
          </p:nvPr>
        </p:nvSpPr>
        <p:spPr>
          <a:xfrm>
            <a:off x="394916" y="1936178"/>
            <a:ext cx="279900" cy="279900"/>
          </a:xfrm>
          <a:prstGeom prst="rect">
            <a:avLst/>
          </a:prstGeom>
          <a:solidFill>
            <a:srgbClr val="DDE6EF"/>
          </a:solidFill>
          <a:ln>
            <a:noFill/>
          </a:ln>
        </p:spPr>
      </p:sp>
      <p:sp>
        <p:nvSpPr>
          <p:cNvPr id="5760" name="Google Shape;5760;p420"/>
          <p:cNvSpPr/>
          <p:nvPr>
            <p:ph idx="4" type="pic"/>
          </p:nvPr>
        </p:nvSpPr>
        <p:spPr>
          <a:xfrm>
            <a:off x="394916" y="2738749"/>
            <a:ext cx="279900" cy="279900"/>
          </a:xfrm>
          <a:prstGeom prst="rect">
            <a:avLst/>
          </a:prstGeom>
          <a:solidFill>
            <a:srgbClr val="DDE6EF"/>
          </a:solidFill>
          <a:ln>
            <a:noFill/>
          </a:ln>
        </p:spPr>
      </p:sp>
      <p:sp>
        <p:nvSpPr>
          <p:cNvPr id="5761" name="Google Shape;5761;p420"/>
          <p:cNvSpPr/>
          <p:nvPr>
            <p:ph idx="5" type="pic"/>
          </p:nvPr>
        </p:nvSpPr>
        <p:spPr>
          <a:xfrm>
            <a:off x="394916" y="3541320"/>
            <a:ext cx="279900" cy="279900"/>
          </a:xfrm>
          <a:prstGeom prst="rect">
            <a:avLst/>
          </a:prstGeom>
          <a:solidFill>
            <a:srgbClr val="DDE6EF"/>
          </a:solidFill>
          <a:ln>
            <a:noFill/>
          </a:ln>
        </p:spPr>
      </p:sp>
      <p:sp>
        <p:nvSpPr>
          <p:cNvPr id="5762" name="Google Shape;5762;p420"/>
          <p:cNvSpPr txBox="1"/>
          <p:nvPr>
            <p:ph idx="6" type="body"/>
          </p:nvPr>
        </p:nvSpPr>
        <p:spPr>
          <a:xfrm>
            <a:off x="1022329" y="1881736"/>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63" name="Google Shape;5763;p420"/>
          <p:cNvSpPr txBox="1"/>
          <p:nvPr>
            <p:ph idx="7" type="body"/>
          </p:nvPr>
        </p:nvSpPr>
        <p:spPr>
          <a:xfrm>
            <a:off x="1022329" y="2700952"/>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64" name="Google Shape;5764;p420"/>
          <p:cNvSpPr txBox="1"/>
          <p:nvPr>
            <p:ph idx="8" type="body"/>
          </p:nvPr>
        </p:nvSpPr>
        <p:spPr>
          <a:xfrm>
            <a:off x="1022329" y="3501169"/>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5765" name="Google Shape;5765;p420"/>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5766" name="Shape 5766"/>
        <p:cNvGrpSpPr/>
        <p:nvPr/>
      </p:nvGrpSpPr>
      <p:grpSpPr>
        <a:xfrm>
          <a:off x="0" y="0"/>
          <a:ext cx="0" cy="0"/>
          <a:chOff x="0" y="0"/>
          <a:chExt cx="0" cy="0"/>
        </a:xfrm>
      </p:grpSpPr>
      <p:sp>
        <p:nvSpPr>
          <p:cNvPr id="5767" name="Google Shape;5767;p42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68" name="Google Shape;5768;p421"/>
          <p:cNvSpPr/>
          <p:nvPr/>
        </p:nvSpPr>
        <p:spPr>
          <a:xfrm>
            <a:off x="570274" y="3340505"/>
            <a:ext cx="3096600" cy="965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69" name="Google Shape;5769;p421"/>
          <p:cNvSpPr/>
          <p:nvPr>
            <p:ph idx="2" type="pic"/>
          </p:nvPr>
        </p:nvSpPr>
        <p:spPr>
          <a:xfrm>
            <a:off x="784906" y="3660179"/>
            <a:ext cx="279900" cy="279900"/>
          </a:xfrm>
          <a:prstGeom prst="rect">
            <a:avLst/>
          </a:prstGeom>
          <a:solidFill>
            <a:srgbClr val="DDE6EF"/>
          </a:solidFill>
          <a:ln>
            <a:noFill/>
          </a:ln>
        </p:spPr>
      </p:sp>
      <p:sp>
        <p:nvSpPr>
          <p:cNvPr id="5770" name="Google Shape;5770;p421"/>
          <p:cNvSpPr txBox="1"/>
          <p:nvPr>
            <p:ph type="title"/>
          </p:nvPr>
        </p:nvSpPr>
        <p:spPr>
          <a:xfrm>
            <a:off x="305991" y="224029"/>
            <a:ext cx="49113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771" name="Google Shape;5771;p42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772" name="Google Shape;5772;p421"/>
          <p:cNvSpPr txBox="1"/>
          <p:nvPr>
            <p:ph idx="1" type="body"/>
          </p:nvPr>
        </p:nvSpPr>
        <p:spPr>
          <a:xfrm>
            <a:off x="305992" y="695438"/>
            <a:ext cx="49113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73" name="Google Shape;5773;p421"/>
          <p:cNvSpPr/>
          <p:nvPr>
            <p:ph idx="3" type="pic"/>
          </p:nvPr>
        </p:nvSpPr>
        <p:spPr>
          <a:xfrm>
            <a:off x="5217288" y="0"/>
            <a:ext cx="3926700" cy="5143500"/>
          </a:xfrm>
          <a:prstGeom prst="rect">
            <a:avLst/>
          </a:prstGeom>
          <a:solidFill>
            <a:srgbClr val="DDE6EF"/>
          </a:solidFill>
          <a:ln>
            <a:noFill/>
          </a:ln>
        </p:spPr>
      </p:sp>
      <p:pic>
        <p:nvPicPr>
          <p:cNvPr id="5774" name="Google Shape;5774;p421"/>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
        <p:nvSpPr>
          <p:cNvPr id="5775" name="Google Shape;5775;p421"/>
          <p:cNvSpPr txBox="1"/>
          <p:nvPr>
            <p:ph idx="4" type="body"/>
          </p:nvPr>
        </p:nvSpPr>
        <p:spPr>
          <a:xfrm>
            <a:off x="520622" y="1328270"/>
            <a:ext cx="3146100" cy="1735800"/>
          </a:xfrm>
          <a:prstGeom prst="rect">
            <a:avLst/>
          </a:prstGeom>
          <a:noFill/>
          <a:ln>
            <a:noFill/>
          </a:ln>
        </p:spPr>
        <p:txBody>
          <a:bodyPr anchorCtr="0" anchor="t" bIns="34275" lIns="67500" spcFirstLastPara="1" rIns="68575" wrap="square" tIns="34275">
            <a:spAutoFit/>
          </a:bodyPr>
          <a:lstStyle>
            <a:lvl1pPr indent="-228600" lvl="0" marL="457200" rtl="0" algn="l">
              <a:lnSpc>
                <a:spcPct val="15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76" name="Google Shape;5776;p421"/>
          <p:cNvSpPr txBox="1"/>
          <p:nvPr>
            <p:ph idx="5" type="body"/>
          </p:nvPr>
        </p:nvSpPr>
        <p:spPr>
          <a:xfrm>
            <a:off x="1265625" y="3489823"/>
            <a:ext cx="2242500" cy="666900"/>
          </a:xfrm>
          <a:prstGeom prst="rect">
            <a:avLst/>
          </a:prstGeom>
          <a:noFill/>
          <a:ln>
            <a:noFill/>
          </a:ln>
        </p:spPr>
        <p:txBody>
          <a:bodyPr anchorCtr="0" anchor="ctr"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5777" name="Shape 5777"/>
        <p:cNvGrpSpPr/>
        <p:nvPr/>
      </p:nvGrpSpPr>
      <p:grpSpPr>
        <a:xfrm>
          <a:off x="0" y="0"/>
          <a:ext cx="0" cy="0"/>
          <a:chOff x="0" y="0"/>
          <a:chExt cx="0" cy="0"/>
        </a:xfrm>
      </p:grpSpPr>
      <p:sp>
        <p:nvSpPr>
          <p:cNvPr id="5778" name="Google Shape;5778;p42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79" name="Google Shape;5779;p422"/>
          <p:cNvSpPr/>
          <p:nvPr>
            <p:ph idx="2" type="pic"/>
          </p:nvPr>
        </p:nvSpPr>
        <p:spPr>
          <a:xfrm>
            <a:off x="305990" y="2998332"/>
            <a:ext cx="3887700" cy="1449600"/>
          </a:xfrm>
          <a:prstGeom prst="rect">
            <a:avLst/>
          </a:prstGeom>
          <a:solidFill>
            <a:srgbClr val="DDE6EF"/>
          </a:solidFill>
          <a:ln>
            <a:noFill/>
          </a:ln>
        </p:spPr>
      </p:sp>
      <p:sp>
        <p:nvSpPr>
          <p:cNvPr id="5780" name="Google Shape;5780;p422"/>
          <p:cNvSpPr/>
          <p:nvPr>
            <p:ph idx="3" type="pic"/>
          </p:nvPr>
        </p:nvSpPr>
        <p:spPr>
          <a:xfrm>
            <a:off x="4325306" y="1323027"/>
            <a:ext cx="1892100" cy="3125100"/>
          </a:xfrm>
          <a:prstGeom prst="rect">
            <a:avLst/>
          </a:prstGeom>
          <a:solidFill>
            <a:srgbClr val="DDE6EF"/>
          </a:solidFill>
          <a:ln>
            <a:noFill/>
          </a:ln>
        </p:spPr>
      </p:sp>
      <p:sp>
        <p:nvSpPr>
          <p:cNvPr id="5781" name="Google Shape;5781;p422"/>
          <p:cNvSpPr/>
          <p:nvPr>
            <p:ph idx="4" type="pic"/>
          </p:nvPr>
        </p:nvSpPr>
        <p:spPr>
          <a:xfrm>
            <a:off x="6349284" y="1323027"/>
            <a:ext cx="2488800" cy="925500"/>
          </a:xfrm>
          <a:prstGeom prst="rect">
            <a:avLst/>
          </a:prstGeom>
          <a:solidFill>
            <a:srgbClr val="DDE6EF"/>
          </a:solidFill>
          <a:ln>
            <a:noFill/>
          </a:ln>
        </p:spPr>
      </p:sp>
      <p:sp>
        <p:nvSpPr>
          <p:cNvPr id="5782" name="Google Shape;5782;p422"/>
          <p:cNvSpPr/>
          <p:nvPr>
            <p:ph idx="5" type="pic"/>
          </p:nvPr>
        </p:nvSpPr>
        <p:spPr>
          <a:xfrm>
            <a:off x="6349284" y="2356069"/>
            <a:ext cx="1387200" cy="2091900"/>
          </a:xfrm>
          <a:prstGeom prst="rect">
            <a:avLst/>
          </a:prstGeom>
          <a:solidFill>
            <a:srgbClr val="DDE6EF"/>
          </a:solidFill>
          <a:ln>
            <a:noFill/>
          </a:ln>
        </p:spPr>
      </p:sp>
      <p:sp>
        <p:nvSpPr>
          <p:cNvPr id="5783" name="Google Shape;5783;p422"/>
          <p:cNvSpPr/>
          <p:nvPr>
            <p:ph idx="6" type="pic"/>
          </p:nvPr>
        </p:nvSpPr>
        <p:spPr>
          <a:xfrm>
            <a:off x="7868141" y="3252482"/>
            <a:ext cx="969900" cy="1195500"/>
          </a:xfrm>
          <a:prstGeom prst="rect">
            <a:avLst/>
          </a:prstGeom>
          <a:solidFill>
            <a:srgbClr val="DDE6EF"/>
          </a:solidFill>
          <a:ln>
            <a:noFill/>
          </a:ln>
        </p:spPr>
      </p:sp>
      <p:sp>
        <p:nvSpPr>
          <p:cNvPr id="5784" name="Google Shape;5784;p422"/>
          <p:cNvSpPr/>
          <p:nvPr>
            <p:ph idx="7" type="pic"/>
          </p:nvPr>
        </p:nvSpPr>
        <p:spPr>
          <a:xfrm>
            <a:off x="7868141" y="2359529"/>
            <a:ext cx="969900" cy="740700"/>
          </a:xfrm>
          <a:prstGeom prst="rect">
            <a:avLst/>
          </a:prstGeom>
          <a:solidFill>
            <a:srgbClr val="DDE6EF"/>
          </a:solidFill>
          <a:ln>
            <a:noFill/>
          </a:ln>
        </p:spPr>
      </p:sp>
      <p:sp>
        <p:nvSpPr>
          <p:cNvPr id="5785" name="Google Shape;5785;p42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786" name="Google Shape;5786;p42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787" name="Google Shape;5787;p42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88" name="Google Shape;5788;p422"/>
          <p:cNvSpPr txBox="1"/>
          <p:nvPr>
            <p:ph idx="8" type="body"/>
          </p:nvPr>
        </p:nvSpPr>
        <p:spPr>
          <a:xfrm>
            <a:off x="305990" y="1323027"/>
            <a:ext cx="3887700" cy="1493700"/>
          </a:xfrm>
          <a:prstGeom prst="rect">
            <a:avLst/>
          </a:prstGeom>
          <a:noFill/>
          <a:ln>
            <a:noFill/>
          </a:ln>
        </p:spPr>
        <p:txBody>
          <a:bodyPr anchorCtr="0" anchor="t" bIns="34275" lIns="67500" spcFirstLastPara="1" rIns="68575" wrap="square" tIns="34275">
            <a:spAutoFit/>
          </a:bodyPr>
          <a:lstStyle>
            <a:lvl1pPr indent="-228600" lvl="0" marL="457200" rtl="0" algn="l">
              <a:lnSpc>
                <a:spcPct val="150000"/>
              </a:lnSpc>
              <a:spcBef>
                <a:spcPts val="0"/>
              </a:spcBef>
              <a:spcAft>
                <a:spcPts val="0"/>
              </a:spcAft>
              <a:buClr>
                <a:schemeClr val="dk2"/>
              </a:buClr>
              <a:buSzPts val="12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5789" name="Shape 5789"/>
        <p:cNvGrpSpPr/>
        <p:nvPr/>
      </p:nvGrpSpPr>
      <p:grpSpPr>
        <a:xfrm>
          <a:off x="0" y="0"/>
          <a:ext cx="0" cy="0"/>
          <a:chOff x="0" y="0"/>
          <a:chExt cx="0" cy="0"/>
        </a:xfrm>
      </p:grpSpPr>
      <p:sp>
        <p:nvSpPr>
          <p:cNvPr id="5790" name="Google Shape;5790;p42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91" name="Google Shape;5791;p423"/>
          <p:cNvSpPr/>
          <p:nvPr>
            <p:ph idx="2" type="pic"/>
          </p:nvPr>
        </p:nvSpPr>
        <p:spPr>
          <a:xfrm>
            <a:off x="4572000" y="1438611"/>
            <a:ext cx="2293800" cy="2765400"/>
          </a:xfrm>
          <a:prstGeom prst="rect">
            <a:avLst/>
          </a:prstGeom>
          <a:solidFill>
            <a:srgbClr val="DDE6EF"/>
          </a:solidFill>
          <a:ln>
            <a:noFill/>
          </a:ln>
        </p:spPr>
      </p:sp>
      <p:sp>
        <p:nvSpPr>
          <p:cNvPr id="5792" name="Google Shape;5792;p42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793" name="Google Shape;5793;p42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794" name="Google Shape;5794;p42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95" name="Google Shape;5795;p423"/>
          <p:cNvSpPr/>
          <p:nvPr/>
        </p:nvSpPr>
        <p:spPr>
          <a:xfrm>
            <a:off x="305991" y="2662058"/>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96" name="Google Shape;5796;p423"/>
          <p:cNvSpPr/>
          <p:nvPr/>
        </p:nvSpPr>
        <p:spPr>
          <a:xfrm>
            <a:off x="305991" y="3631013"/>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97" name="Google Shape;5797;p423"/>
          <p:cNvSpPr/>
          <p:nvPr/>
        </p:nvSpPr>
        <p:spPr>
          <a:xfrm>
            <a:off x="6865975" y="1438611"/>
            <a:ext cx="1735200" cy="2765400"/>
          </a:xfrm>
          <a:prstGeom prst="rect">
            <a:avLst/>
          </a:prstGeom>
          <a:solidFill>
            <a:srgbClr val="191919">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98" name="Google Shape;5798;p423"/>
          <p:cNvSpPr txBox="1"/>
          <p:nvPr>
            <p:ph idx="3" type="body"/>
          </p:nvPr>
        </p:nvSpPr>
        <p:spPr>
          <a:xfrm>
            <a:off x="7120212" y="2535311"/>
            <a:ext cx="1268700" cy="1290300"/>
          </a:xfrm>
          <a:prstGeom prst="rect">
            <a:avLst/>
          </a:prstGeom>
          <a:noFill/>
          <a:ln>
            <a:noFill/>
          </a:ln>
        </p:spPr>
        <p:txBody>
          <a:bodyPr anchorCtr="0" anchor="ctr"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99" name="Google Shape;5799;p423"/>
          <p:cNvSpPr txBox="1"/>
          <p:nvPr>
            <p:ph idx="4" type="body"/>
          </p:nvPr>
        </p:nvSpPr>
        <p:spPr>
          <a:xfrm>
            <a:off x="308498" y="1436057"/>
            <a:ext cx="3936000" cy="715500"/>
          </a:xfrm>
          <a:prstGeom prst="rect">
            <a:avLst/>
          </a:prstGeom>
          <a:noFill/>
          <a:ln>
            <a:noFill/>
          </a:ln>
        </p:spPr>
        <p:txBody>
          <a:bodyPr anchorCtr="0" anchor="t" bIns="34275" lIns="6750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00" name="Google Shape;5800;p423"/>
          <p:cNvSpPr/>
          <p:nvPr>
            <p:ph idx="5" type="pic"/>
          </p:nvPr>
        </p:nvSpPr>
        <p:spPr>
          <a:xfrm>
            <a:off x="438256" y="2791261"/>
            <a:ext cx="194400" cy="194400"/>
          </a:xfrm>
          <a:prstGeom prst="rect">
            <a:avLst/>
          </a:prstGeom>
          <a:solidFill>
            <a:srgbClr val="DDE6EF"/>
          </a:solidFill>
          <a:ln>
            <a:noFill/>
          </a:ln>
        </p:spPr>
      </p:sp>
      <p:sp>
        <p:nvSpPr>
          <p:cNvPr id="5801" name="Google Shape;5801;p423"/>
          <p:cNvSpPr/>
          <p:nvPr>
            <p:ph idx="6" type="pic"/>
          </p:nvPr>
        </p:nvSpPr>
        <p:spPr>
          <a:xfrm>
            <a:off x="438256" y="3760216"/>
            <a:ext cx="194400" cy="194400"/>
          </a:xfrm>
          <a:prstGeom prst="rect">
            <a:avLst/>
          </a:prstGeom>
          <a:solidFill>
            <a:srgbClr val="DDE6EF"/>
          </a:solidFill>
          <a:ln>
            <a:noFill/>
          </a:ln>
        </p:spPr>
      </p:sp>
      <p:sp>
        <p:nvSpPr>
          <p:cNvPr id="5802" name="Google Shape;5802;p423"/>
          <p:cNvSpPr txBox="1"/>
          <p:nvPr>
            <p:ph idx="7" type="body"/>
          </p:nvPr>
        </p:nvSpPr>
        <p:spPr>
          <a:xfrm>
            <a:off x="877850" y="2805104"/>
            <a:ext cx="3141000" cy="4593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03" name="Google Shape;5803;p423"/>
          <p:cNvSpPr txBox="1"/>
          <p:nvPr>
            <p:ph idx="8" type="body"/>
          </p:nvPr>
        </p:nvSpPr>
        <p:spPr>
          <a:xfrm>
            <a:off x="877491" y="2609828"/>
            <a:ext cx="3088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04" name="Google Shape;5804;p423"/>
          <p:cNvSpPr txBox="1"/>
          <p:nvPr>
            <p:ph idx="9" type="body"/>
          </p:nvPr>
        </p:nvSpPr>
        <p:spPr>
          <a:xfrm>
            <a:off x="877850" y="3770965"/>
            <a:ext cx="3141000" cy="4593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05" name="Google Shape;5805;p423"/>
          <p:cNvSpPr txBox="1"/>
          <p:nvPr>
            <p:ph idx="13" type="body"/>
          </p:nvPr>
        </p:nvSpPr>
        <p:spPr>
          <a:xfrm>
            <a:off x="877491" y="3575689"/>
            <a:ext cx="3088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5806" name="Shape 5806"/>
        <p:cNvGrpSpPr/>
        <p:nvPr/>
      </p:nvGrpSpPr>
      <p:grpSpPr>
        <a:xfrm>
          <a:off x="0" y="0"/>
          <a:ext cx="0" cy="0"/>
          <a:chOff x="0" y="0"/>
          <a:chExt cx="0" cy="0"/>
        </a:xfrm>
      </p:grpSpPr>
      <p:sp>
        <p:nvSpPr>
          <p:cNvPr id="5807" name="Google Shape;5807;p42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08" name="Google Shape;5808;p424"/>
          <p:cNvSpPr/>
          <p:nvPr>
            <p:ph idx="2" type="pic"/>
          </p:nvPr>
        </p:nvSpPr>
        <p:spPr>
          <a:xfrm>
            <a:off x="4715171" y="1279847"/>
            <a:ext cx="1954200" cy="2196600"/>
          </a:xfrm>
          <a:prstGeom prst="rect">
            <a:avLst/>
          </a:prstGeom>
          <a:solidFill>
            <a:srgbClr val="DDE6EF"/>
          </a:solidFill>
          <a:ln>
            <a:noFill/>
          </a:ln>
        </p:spPr>
      </p:sp>
      <p:sp>
        <p:nvSpPr>
          <p:cNvPr id="5809" name="Google Shape;5809;p424"/>
          <p:cNvSpPr/>
          <p:nvPr>
            <p:ph idx="3" type="pic"/>
          </p:nvPr>
        </p:nvSpPr>
        <p:spPr>
          <a:xfrm>
            <a:off x="6879914" y="1279847"/>
            <a:ext cx="1954200" cy="2196600"/>
          </a:xfrm>
          <a:prstGeom prst="rect">
            <a:avLst/>
          </a:prstGeom>
          <a:solidFill>
            <a:srgbClr val="DDE6EF"/>
          </a:solidFill>
          <a:ln>
            <a:noFill/>
          </a:ln>
        </p:spPr>
      </p:sp>
      <p:sp>
        <p:nvSpPr>
          <p:cNvPr id="5810" name="Google Shape;5810;p42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811" name="Google Shape;5811;p42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812" name="Google Shape;5812;p42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13" name="Google Shape;5813;p424"/>
          <p:cNvSpPr txBox="1"/>
          <p:nvPr>
            <p:ph idx="4" type="body"/>
          </p:nvPr>
        </p:nvSpPr>
        <p:spPr>
          <a:xfrm>
            <a:off x="308815" y="1287743"/>
            <a:ext cx="4096800" cy="715500"/>
          </a:xfrm>
          <a:prstGeom prst="rect">
            <a:avLst/>
          </a:prstGeom>
          <a:noFill/>
          <a:ln>
            <a:noFill/>
          </a:ln>
        </p:spPr>
        <p:txBody>
          <a:bodyPr anchorCtr="0" anchor="t" bIns="34275" lIns="6750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5814" name="Google Shape;5814;p424"/>
          <p:cNvCxnSpPr/>
          <p:nvPr/>
        </p:nvCxnSpPr>
        <p:spPr>
          <a:xfrm>
            <a:off x="1014366" y="2922803"/>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5815" name="Google Shape;5815;p424"/>
          <p:cNvCxnSpPr/>
          <p:nvPr/>
        </p:nvCxnSpPr>
        <p:spPr>
          <a:xfrm>
            <a:off x="1014366" y="3638421"/>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5816" name="Google Shape;5816;p424"/>
          <p:cNvSpPr/>
          <p:nvPr>
            <p:ph idx="5" type="pic"/>
          </p:nvPr>
        </p:nvSpPr>
        <p:spPr>
          <a:xfrm>
            <a:off x="386954" y="2335789"/>
            <a:ext cx="279900" cy="279900"/>
          </a:xfrm>
          <a:prstGeom prst="rect">
            <a:avLst/>
          </a:prstGeom>
          <a:solidFill>
            <a:srgbClr val="DDE6EF"/>
          </a:solidFill>
          <a:ln>
            <a:noFill/>
          </a:ln>
        </p:spPr>
      </p:sp>
      <p:sp>
        <p:nvSpPr>
          <p:cNvPr id="5817" name="Google Shape;5817;p424"/>
          <p:cNvSpPr/>
          <p:nvPr>
            <p:ph idx="6" type="pic"/>
          </p:nvPr>
        </p:nvSpPr>
        <p:spPr>
          <a:xfrm>
            <a:off x="386954" y="3138360"/>
            <a:ext cx="279900" cy="279900"/>
          </a:xfrm>
          <a:prstGeom prst="rect">
            <a:avLst/>
          </a:prstGeom>
          <a:solidFill>
            <a:srgbClr val="DDE6EF"/>
          </a:solidFill>
          <a:ln>
            <a:noFill/>
          </a:ln>
        </p:spPr>
      </p:sp>
      <p:sp>
        <p:nvSpPr>
          <p:cNvPr id="5818" name="Google Shape;5818;p424"/>
          <p:cNvSpPr/>
          <p:nvPr>
            <p:ph idx="7" type="pic"/>
          </p:nvPr>
        </p:nvSpPr>
        <p:spPr>
          <a:xfrm>
            <a:off x="386954" y="3940931"/>
            <a:ext cx="279900" cy="279900"/>
          </a:xfrm>
          <a:prstGeom prst="rect">
            <a:avLst/>
          </a:prstGeom>
          <a:solidFill>
            <a:srgbClr val="DDE6EF"/>
          </a:solidFill>
          <a:ln>
            <a:noFill/>
          </a:ln>
        </p:spPr>
      </p:sp>
      <p:sp>
        <p:nvSpPr>
          <p:cNvPr id="5819" name="Google Shape;5819;p424"/>
          <p:cNvSpPr txBox="1"/>
          <p:nvPr>
            <p:ph idx="8" type="body"/>
          </p:nvPr>
        </p:nvSpPr>
        <p:spPr>
          <a:xfrm>
            <a:off x="1014366" y="2281347"/>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20" name="Google Shape;5820;p424"/>
          <p:cNvSpPr txBox="1"/>
          <p:nvPr>
            <p:ph idx="9" type="body"/>
          </p:nvPr>
        </p:nvSpPr>
        <p:spPr>
          <a:xfrm>
            <a:off x="1014366" y="3100563"/>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21" name="Google Shape;5821;p424"/>
          <p:cNvSpPr txBox="1"/>
          <p:nvPr>
            <p:ph idx="13" type="body"/>
          </p:nvPr>
        </p:nvSpPr>
        <p:spPr>
          <a:xfrm>
            <a:off x="1014366" y="3900780"/>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22" name="Google Shape;5822;p424"/>
          <p:cNvSpPr txBox="1"/>
          <p:nvPr>
            <p:ph idx="14" type="body"/>
          </p:nvPr>
        </p:nvSpPr>
        <p:spPr>
          <a:xfrm>
            <a:off x="4714875"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23" name="Google Shape;5823;p424"/>
          <p:cNvSpPr txBox="1"/>
          <p:nvPr>
            <p:ph idx="15" type="body"/>
          </p:nvPr>
        </p:nvSpPr>
        <p:spPr>
          <a:xfrm>
            <a:off x="6879618"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5824" name="Shape 5824"/>
        <p:cNvGrpSpPr/>
        <p:nvPr/>
      </p:nvGrpSpPr>
      <p:grpSpPr>
        <a:xfrm>
          <a:off x="0" y="0"/>
          <a:ext cx="0" cy="0"/>
          <a:chOff x="0" y="0"/>
          <a:chExt cx="0" cy="0"/>
        </a:xfrm>
      </p:grpSpPr>
      <p:sp>
        <p:nvSpPr>
          <p:cNvPr id="5825" name="Google Shape;5825;p42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26" name="Google Shape;5826;p425"/>
          <p:cNvSpPr/>
          <p:nvPr>
            <p:ph idx="2" type="pic"/>
          </p:nvPr>
        </p:nvSpPr>
        <p:spPr>
          <a:xfrm>
            <a:off x="305990" y="1279847"/>
            <a:ext cx="2029200" cy="1382700"/>
          </a:xfrm>
          <a:prstGeom prst="rect">
            <a:avLst/>
          </a:prstGeom>
          <a:solidFill>
            <a:srgbClr val="DDE6EF"/>
          </a:solidFill>
          <a:ln>
            <a:noFill/>
          </a:ln>
        </p:spPr>
      </p:sp>
      <p:sp>
        <p:nvSpPr>
          <p:cNvPr id="5827" name="Google Shape;5827;p42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828" name="Google Shape;5828;p42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829" name="Google Shape;5829;p42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30" name="Google Shape;5830;p425"/>
          <p:cNvSpPr/>
          <p:nvPr/>
        </p:nvSpPr>
        <p:spPr>
          <a:xfrm>
            <a:off x="305991" y="2822239"/>
            <a:ext cx="2029200" cy="15738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5831" name="Google Shape;5831;p425"/>
          <p:cNvSpPr/>
          <p:nvPr/>
        </p:nvSpPr>
        <p:spPr>
          <a:xfrm>
            <a:off x="6824775" y="2822239"/>
            <a:ext cx="20133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5832" name="Google Shape;5832;p425"/>
          <p:cNvSpPr/>
          <p:nvPr/>
        </p:nvSpPr>
        <p:spPr>
          <a:xfrm>
            <a:off x="2478919" y="2822239"/>
            <a:ext cx="20292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5833" name="Google Shape;5833;p425"/>
          <p:cNvSpPr/>
          <p:nvPr/>
        </p:nvSpPr>
        <p:spPr>
          <a:xfrm>
            <a:off x="4651847" y="2822239"/>
            <a:ext cx="2029200" cy="15738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5834" name="Google Shape;5834;p425"/>
          <p:cNvSpPr/>
          <p:nvPr>
            <p:ph idx="3" type="pic"/>
          </p:nvPr>
        </p:nvSpPr>
        <p:spPr>
          <a:xfrm>
            <a:off x="2478919" y="1279847"/>
            <a:ext cx="2029200" cy="1382700"/>
          </a:xfrm>
          <a:prstGeom prst="rect">
            <a:avLst/>
          </a:prstGeom>
          <a:solidFill>
            <a:srgbClr val="DDE6EF"/>
          </a:solidFill>
          <a:ln>
            <a:noFill/>
          </a:ln>
        </p:spPr>
      </p:sp>
      <p:sp>
        <p:nvSpPr>
          <p:cNvPr id="5835" name="Google Shape;5835;p425"/>
          <p:cNvSpPr/>
          <p:nvPr>
            <p:ph idx="4" type="pic"/>
          </p:nvPr>
        </p:nvSpPr>
        <p:spPr>
          <a:xfrm>
            <a:off x="4651847" y="1279847"/>
            <a:ext cx="2029200" cy="1382700"/>
          </a:xfrm>
          <a:prstGeom prst="rect">
            <a:avLst/>
          </a:prstGeom>
          <a:solidFill>
            <a:srgbClr val="DDE6EF"/>
          </a:solidFill>
          <a:ln>
            <a:noFill/>
          </a:ln>
        </p:spPr>
      </p:sp>
      <p:sp>
        <p:nvSpPr>
          <p:cNvPr id="5836" name="Google Shape;5836;p425"/>
          <p:cNvSpPr/>
          <p:nvPr>
            <p:ph idx="5" type="pic"/>
          </p:nvPr>
        </p:nvSpPr>
        <p:spPr>
          <a:xfrm>
            <a:off x="6824774" y="1279847"/>
            <a:ext cx="2029200" cy="1382700"/>
          </a:xfrm>
          <a:prstGeom prst="rect">
            <a:avLst/>
          </a:prstGeom>
          <a:solidFill>
            <a:srgbClr val="DDE6EF"/>
          </a:solidFill>
          <a:ln>
            <a:noFill/>
          </a:ln>
        </p:spPr>
      </p:sp>
      <p:sp>
        <p:nvSpPr>
          <p:cNvPr id="5837" name="Google Shape;5837;p425"/>
          <p:cNvSpPr txBox="1"/>
          <p:nvPr>
            <p:ph idx="6" type="body"/>
          </p:nvPr>
        </p:nvSpPr>
        <p:spPr>
          <a:xfrm>
            <a:off x="4651847" y="3375609"/>
            <a:ext cx="2013300" cy="6234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38" name="Google Shape;5838;p425"/>
          <p:cNvSpPr txBox="1"/>
          <p:nvPr>
            <p:ph idx="7" type="body"/>
          </p:nvPr>
        </p:nvSpPr>
        <p:spPr>
          <a:xfrm>
            <a:off x="2486777" y="3375609"/>
            <a:ext cx="2013300" cy="6234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39" name="Google Shape;5839;p425"/>
          <p:cNvSpPr txBox="1"/>
          <p:nvPr>
            <p:ph idx="8" type="body"/>
          </p:nvPr>
        </p:nvSpPr>
        <p:spPr>
          <a:xfrm>
            <a:off x="305991" y="3375609"/>
            <a:ext cx="2013300" cy="6234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40" name="Google Shape;5840;p425"/>
          <p:cNvSpPr txBox="1"/>
          <p:nvPr>
            <p:ph idx="9" type="body"/>
          </p:nvPr>
        </p:nvSpPr>
        <p:spPr>
          <a:xfrm>
            <a:off x="4651847" y="3118247"/>
            <a:ext cx="20292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41" name="Google Shape;5841;p425"/>
          <p:cNvSpPr txBox="1"/>
          <p:nvPr>
            <p:ph idx="13" type="body"/>
          </p:nvPr>
        </p:nvSpPr>
        <p:spPr>
          <a:xfrm>
            <a:off x="2478919" y="3118247"/>
            <a:ext cx="20292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42" name="Google Shape;5842;p425"/>
          <p:cNvSpPr txBox="1"/>
          <p:nvPr>
            <p:ph idx="14" type="body"/>
          </p:nvPr>
        </p:nvSpPr>
        <p:spPr>
          <a:xfrm>
            <a:off x="305991" y="3118247"/>
            <a:ext cx="20292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43" name="Google Shape;5843;p425"/>
          <p:cNvSpPr txBox="1"/>
          <p:nvPr>
            <p:ph idx="15" type="body"/>
          </p:nvPr>
        </p:nvSpPr>
        <p:spPr>
          <a:xfrm>
            <a:off x="6816915" y="3375609"/>
            <a:ext cx="2013300" cy="6234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44" name="Google Shape;5844;p425"/>
          <p:cNvSpPr txBox="1"/>
          <p:nvPr>
            <p:ph idx="16" type="body"/>
          </p:nvPr>
        </p:nvSpPr>
        <p:spPr>
          <a:xfrm>
            <a:off x="6816915" y="3118247"/>
            <a:ext cx="20292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630" name="Shape 630"/>
        <p:cNvGrpSpPr/>
        <p:nvPr/>
      </p:nvGrpSpPr>
      <p:grpSpPr>
        <a:xfrm>
          <a:off x="0" y="0"/>
          <a:ext cx="0" cy="0"/>
          <a:chOff x="0" y="0"/>
          <a:chExt cx="0" cy="0"/>
        </a:xfrm>
      </p:grpSpPr>
      <p:sp>
        <p:nvSpPr>
          <p:cNvPr id="631" name="Google Shape;631;p4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32" name="Google Shape;632;p4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33" name="Google Shape;633;p4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4" name="Google Shape;634;p4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5" name="Google Shape;635;p43"/>
          <p:cNvSpPr/>
          <p:nvPr/>
        </p:nvSpPr>
        <p:spPr>
          <a:xfrm>
            <a:off x="305991" y="1328426"/>
            <a:ext cx="2871300" cy="2871300"/>
          </a:xfrm>
          <a:prstGeom prst="ellipse">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36" name="Google Shape;636;p43"/>
          <p:cNvSpPr/>
          <p:nvPr/>
        </p:nvSpPr>
        <p:spPr>
          <a:xfrm>
            <a:off x="579605" y="1875656"/>
            <a:ext cx="2324100" cy="2324100"/>
          </a:xfrm>
          <a:prstGeom prst="ellipse">
            <a:avLst/>
          </a:prstGeom>
          <a:solidFill>
            <a:srgbClr val="F7A747"/>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37" name="Google Shape;637;p43"/>
          <p:cNvSpPr/>
          <p:nvPr/>
        </p:nvSpPr>
        <p:spPr>
          <a:xfrm>
            <a:off x="893741" y="2503926"/>
            <a:ext cx="1695900" cy="1695900"/>
          </a:xfrm>
          <a:prstGeom prst="ellipse">
            <a:avLst/>
          </a:prstGeom>
          <a:solidFill>
            <a:srgbClr val="F9B96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38" name="Google Shape;638;p43"/>
          <p:cNvSpPr/>
          <p:nvPr/>
        </p:nvSpPr>
        <p:spPr>
          <a:xfrm>
            <a:off x="1231547" y="3179537"/>
            <a:ext cx="1020000" cy="1020000"/>
          </a:xfrm>
          <a:prstGeom prst="ellipse">
            <a:avLst/>
          </a:prstGeom>
          <a:solidFill>
            <a:srgbClr val="FBD09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cxnSp>
        <p:nvCxnSpPr>
          <p:cNvPr id="639" name="Google Shape;639;p43"/>
          <p:cNvCxnSpPr/>
          <p:nvPr/>
        </p:nvCxnSpPr>
        <p:spPr>
          <a:xfrm>
            <a:off x="1734042" y="1724838"/>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640" name="Google Shape;640;p43"/>
          <p:cNvCxnSpPr/>
          <p:nvPr/>
        </p:nvCxnSpPr>
        <p:spPr>
          <a:xfrm>
            <a:off x="1734042" y="2386639"/>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641" name="Google Shape;641;p43"/>
          <p:cNvCxnSpPr/>
          <p:nvPr/>
        </p:nvCxnSpPr>
        <p:spPr>
          <a:xfrm>
            <a:off x="1734042" y="3048440"/>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642" name="Google Shape;642;p43"/>
          <p:cNvCxnSpPr/>
          <p:nvPr/>
        </p:nvCxnSpPr>
        <p:spPr>
          <a:xfrm>
            <a:off x="1734042" y="3826383"/>
            <a:ext cx="4067100" cy="12600"/>
          </a:xfrm>
          <a:prstGeom prst="straightConnector1">
            <a:avLst/>
          </a:prstGeom>
          <a:noFill/>
          <a:ln cap="flat" cmpd="sng" w="12700">
            <a:solidFill>
              <a:srgbClr val="DDE6EF"/>
            </a:solidFill>
            <a:prstDash val="solid"/>
            <a:round/>
            <a:headEnd len="lg" w="lg" type="oval"/>
            <a:tailEnd len="sm" w="sm" type="none"/>
          </a:ln>
        </p:spPr>
      </p:cxnSp>
      <p:sp>
        <p:nvSpPr>
          <p:cNvPr id="643" name="Google Shape;643;p43"/>
          <p:cNvSpPr txBox="1"/>
          <p:nvPr>
            <p:ph idx="2" type="body"/>
          </p:nvPr>
        </p:nvSpPr>
        <p:spPr>
          <a:xfrm>
            <a:off x="4659083" y="1476442"/>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4" name="Google Shape;644;p43"/>
          <p:cNvSpPr txBox="1"/>
          <p:nvPr>
            <p:ph idx="3" type="body"/>
          </p:nvPr>
        </p:nvSpPr>
        <p:spPr>
          <a:xfrm>
            <a:off x="4659572" y="1712119"/>
            <a:ext cx="3089100" cy="31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5" name="Google Shape;645;p43"/>
          <p:cNvSpPr txBox="1"/>
          <p:nvPr>
            <p:ph idx="4" type="body"/>
          </p:nvPr>
        </p:nvSpPr>
        <p:spPr>
          <a:xfrm>
            <a:off x="4659083" y="2145154"/>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6" name="Google Shape;646;p43"/>
          <p:cNvSpPr txBox="1"/>
          <p:nvPr>
            <p:ph idx="5" type="body"/>
          </p:nvPr>
        </p:nvSpPr>
        <p:spPr>
          <a:xfrm>
            <a:off x="4659572" y="2380831"/>
            <a:ext cx="3089100" cy="31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7" name="Google Shape;647;p43"/>
          <p:cNvSpPr txBox="1"/>
          <p:nvPr>
            <p:ph idx="6" type="body"/>
          </p:nvPr>
        </p:nvSpPr>
        <p:spPr>
          <a:xfrm>
            <a:off x="4659083" y="2825231"/>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8" name="Google Shape;648;p43"/>
          <p:cNvSpPr txBox="1"/>
          <p:nvPr>
            <p:ph idx="7" type="body"/>
          </p:nvPr>
        </p:nvSpPr>
        <p:spPr>
          <a:xfrm>
            <a:off x="4659572" y="3060908"/>
            <a:ext cx="3089100" cy="31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9" name="Google Shape;649;p43"/>
          <p:cNvSpPr txBox="1"/>
          <p:nvPr>
            <p:ph idx="8" type="body"/>
          </p:nvPr>
        </p:nvSpPr>
        <p:spPr>
          <a:xfrm>
            <a:off x="4659083" y="3563018"/>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0" name="Google Shape;650;p43"/>
          <p:cNvSpPr txBox="1"/>
          <p:nvPr>
            <p:ph idx="9" type="body"/>
          </p:nvPr>
        </p:nvSpPr>
        <p:spPr>
          <a:xfrm>
            <a:off x="4647027" y="3798695"/>
            <a:ext cx="3089100" cy="31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1" name="Google Shape;651;p43"/>
          <p:cNvSpPr txBox="1"/>
          <p:nvPr>
            <p:ph idx="13" type="body"/>
          </p:nvPr>
        </p:nvSpPr>
        <p:spPr>
          <a:xfrm>
            <a:off x="4147095" y="1434892"/>
            <a:ext cx="415500" cy="3186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2" name="Google Shape;652;p43"/>
          <p:cNvSpPr txBox="1"/>
          <p:nvPr>
            <p:ph idx="14" type="body"/>
          </p:nvPr>
        </p:nvSpPr>
        <p:spPr>
          <a:xfrm>
            <a:off x="4147095" y="2103152"/>
            <a:ext cx="415500" cy="3186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3" name="Google Shape;653;p43"/>
          <p:cNvSpPr txBox="1"/>
          <p:nvPr>
            <p:ph idx="15" type="body"/>
          </p:nvPr>
        </p:nvSpPr>
        <p:spPr>
          <a:xfrm>
            <a:off x="4147095" y="2781260"/>
            <a:ext cx="415500" cy="3186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4" name="Google Shape;654;p43"/>
          <p:cNvSpPr txBox="1"/>
          <p:nvPr>
            <p:ph idx="16" type="body"/>
          </p:nvPr>
        </p:nvSpPr>
        <p:spPr>
          <a:xfrm>
            <a:off x="4147095" y="3528371"/>
            <a:ext cx="415500" cy="3186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5845" name="Shape 5845"/>
        <p:cNvGrpSpPr/>
        <p:nvPr/>
      </p:nvGrpSpPr>
      <p:grpSpPr>
        <a:xfrm>
          <a:off x="0" y="0"/>
          <a:ext cx="0" cy="0"/>
          <a:chOff x="0" y="0"/>
          <a:chExt cx="0" cy="0"/>
        </a:xfrm>
      </p:grpSpPr>
      <p:sp>
        <p:nvSpPr>
          <p:cNvPr id="5846" name="Google Shape;5846;p42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47" name="Google Shape;5847;p426"/>
          <p:cNvSpPr/>
          <p:nvPr>
            <p:ph idx="2" type="pic"/>
          </p:nvPr>
        </p:nvSpPr>
        <p:spPr>
          <a:xfrm>
            <a:off x="552758" y="1504044"/>
            <a:ext cx="1757400" cy="2600400"/>
          </a:xfrm>
          <a:prstGeom prst="rect">
            <a:avLst/>
          </a:prstGeom>
          <a:solidFill>
            <a:srgbClr val="DDE6EF"/>
          </a:solidFill>
          <a:ln>
            <a:noFill/>
          </a:ln>
        </p:spPr>
      </p:sp>
      <p:sp>
        <p:nvSpPr>
          <p:cNvPr id="5848" name="Google Shape;5848;p426"/>
          <p:cNvSpPr/>
          <p:nvPr>
            <p:ph idx="3" type="pic"/>
          </p:nvPr>
        </p:nvSpPr>
        <p:spPr>
          <a:xfrm>
            <a:off x="6762902" y="1504044"/>
            <a:ext cx="1757400" cy="2600400"/>
          </a:xfrm>
          <a:prstGeom prst="rect">
            <a:avLst/>
          </a:prstGeom>
          <a:solidFill>
            <a:srgbClr val="DDE6EF"/>
          </a:solidFill>
          <a:ln>
            <a:noFill/>
          </a:ln>
        </p:spPr>
      </p:sp>
      <p:sp>
        <p:nvSpPr>
          <p:cNvPr id="5849" name="Google Shape;5849;p426"/>
          <p:cNvSpPr/>
          <p:nvPr>
            <p:ph idx="4" type="pic"/>
          </p:nvPr>
        </p:nvSpPr>
        <p:spPr>
          <a:xfrm>
            <a:off x="2502565" y="1504044"/>
            <a:ext cx="4067700" cy="1143000"/>
          </a:xfrm>
          <a:prstGeom prst="rect">
            <a:avLst/>
          </a:prstGeom>
          <a:solidFill>
            <a:srgbClr val="DDE6EF"/>
          </a:solidFill>
          <a:ln>
            <a:noFill/>
          </a:ln>
        </p:spPr>
      </p:sp>
      <p:sp>
        <p:nvSpPr>
          <p:cNvPr id="5850" name="Google Shape;5850;p426"/>
          <p:cNvSpPr/>
          <p:nvPr>
            <p:ph idx="5" type="pic"/>
          </p:nvPr>
        </p:nvSpPr>
        <p:spPr>
          <a:xfrm>
            <a:off x="2502566" y="2838794"/>
            <a:ext cx="1937700" cy="1265400"/>
          </a:xfrm>
          <a:prstGeom prst="rect">
            <a:avLst/>
          </a:prstGeom>
          <a:solidFill>
            <a:srgbClr val="DDE6EF"/>
          </a:solidFill>
          <a:ln>
            <a:noFill/>
          </a:ln>
        </p:spPr>
      </p:sp>
      <p:sp>
        <p:nvSpPr>
          <p:cNvPr id="5851" name="Google Shape;5851;p426"/>
          <p:cNvSpPr/>
          <p:nvPr>
            <p:ph idx="6" type="pic"/>
          </p:nvPr>
        </p:nvSpPr>
        <p:spPr>
          <a:xfrm>
            <a:off x="4632735" y="2838794"/>
            <a:ext cx="1937700" cy="1265400"/>
          </a:xfrm>
          <a:prstGeom prst="rect">
            <a:avLst/>
          </a:prstGeom>
          <a:solidFill>
            <a:srgbClr val="DDE6EF"/>
          </a:solidFill>
          <a:ln>
            <a:noFill/>
          </a:ln>
        </p:spPr>
      </p:sp>
      <p:sp>
        <p:nvSpPr>
          <p:cNvPr id="5852" name="Google Shape;5852;p42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853" name="Google Shape;5853;p42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854" name="Google Shape;5854;p426"/>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5855" name="Shape 5855"/>
        <p:cNvGrpSpPr/>
        <p:nvPr/>
      </p:nvGrpSpPr>
      <p:grpSpPr>
        <a:xfrm>
          <a:off x="0" y="0"/>
          <a:ext cx="0" cy="0"/>
          <a:chOff x="0" y="0"/>
          <a:chExt cx="0" cy="0"/>
        </a:xfrm>
      </p:grpSpPr>
      <p:sp>
        <p:nvSpPr>
          <p:cNvPr id="5856" name="Google Shape;5856;p42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57" name="Google Shape;5857;p42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858" name="Google Shape;5858;p42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859" name="Google Shape;5859;p42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5860" name="Google Shape;5860;p427"/>
          <p:cNvCxnSpPr>
            <a:stCxn id="5861" idx="5"/>
            <a:endCxn id="5862" idx="1"/>
          </p:cNvCxnSpPr>
          <p:nvPr/>
        </p:nvCxnSpPr>
        <p:spPr>
          <a:xfrm>
            <a:off x="3612003" y="2118003"/>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5863" name="Google Shape;5863;p427"/>
          <p:cNvCxnSpPr>
            <a:stCxn id="5864" idx="3"/>
            <a:endCxn id="5862" idx="7"/>
          </p:cNvCxnSpPr>
          <p:nvPr/>
        </p:nvCxnSpPr>
        <p:spPr>
          <a:xfrm flipH="1">
            <a:off x="4964408" y="2118003"/>
            <a:ext cx="6783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5865" name="Google Shape;5865;p427"/>
          <p:cNvCxnSpPr/>
          <p:nvPr/>
        </p:nvCxnSpPr>
        <p:spPr>
          <a:xfrm flipH="1" rot="10800000">
            <a:off x="3611963" y="3240954"/>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5866" name="Google Shape;5866;p427"/>
          <p:cNvCxnSpPr/>
          <p:nvPr/>
        </p:nvCxnSpPr>
        <p:spPr>
          <a:xfrm rot="10800000">
            <a:off x="4964401" y="3240954"/>
            <a:ext cx="678300" cy="290100"/>
          </a:xfrm>
          <a:prstGeom prst="straightConnector1">
            <a:avLst/>
          </a:prstGeom>
          <a:noFill/>
          <a:ln cap="flat" cmpd="sng" w="38100">
            <a:solidFill>
              <a:srgbClr val="DDE6EF"/>
            </a:solidFill>
            <a:prstDash val="solid"/>
            <a:miter lim="800000"/>
            <a:headEnd len="sm" w="sm" type="none"/>
            <a:tailEnd len="sm" w="sm" type="none"/>
          </a:ln>
        </p:spPr>
      </p:cxnSp>
      <p:sp>
        <p:nvSpPr>
          <p:cNvPr id="5862" name="Google Shape;5862;p427"/>
          <p:cNvSpPr/>
          <p:nvPr/>
        </p:nvSpPr>
        <p:spPr>
          <a:xfrm>
            <a:off x="3940343" y="2232491"/>
            <a:ext cx="1199700" cy="1199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61" name="Google Shape;5861;p427"/>
          <p:cNvSpPr/>
          <p:nvPr/>
        </p:nvSpPr>
        <p:spPr>
          <a:xfrm>
            <a:off x="2944439"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67" name="Google Shape;5867;p427"/>
          <p:cNvSpPr/>
          <p:nvPr/>
        </p:nvSpPr>
        <p:spPr>
          <a:xfrm>
            <a:off x="2944439"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64" name="Google Shape;5864;p427"/>
          <p:cNvSpPr/>
          <p:nvPr/>
        </p:nvSpPr>
        <p:spPr>
          <a:xfrm>
            <a:off x="5528172"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68" name="Google Shape;5868;p427"/>
          <p:cNvSpPr/>
          <p:nvPr/>
        </p:nvSpPr>
        <p:spPr>
          <a:xfrm>
            <a:off x="5528172"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69" name="Google Shape;5869;p427"/>
          <p:cNvSpPr txBox="1"/>
          <p:nvPr>
            <p:ph idx="2" type="body"/>
          </p:nvPr>
        </p:nvSpPr>
        <p:spPr>
          <a:xfrm>
            <a:off x="295224" y="1478568"/>
            <a:ext cx="23379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70" name="Google Shape;5870;p427"/>
          <p:cNvSpPr txBox="1"/>
          <p:nvPr>
            <p:ph idx="3" type="body"/>
          </p:nvPr>
        </p:nvSpPr>
        <p:spPr>
          <a:xfrm>
            <a:off x="295224" y="3461160"/>
            <a:ext cx="23379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71" name="Google Shape;5871;p427"/>
          <p:cNvSpPr txBox="1"/>
          <p:nvPr>
            <p:ph idx="4" type="body"/>
          </p:nvPr>
        </p:nvSpPr>
        <p:spPr>
          <a:xfrm>
            <a:off x="6499976" y="1478568"/>
            <a:ext cx="2337900" cy="2352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72" name="Google Shape;5872;p427"/>
          <p:cNvSpPr txBox="1"/>
          <p:nvPr>
            <p:ph idx="5" type="body"/>
          </p:nvPr>
        </p:nvSpPr>
        <p:spPr>
          <a:xfrm>
            <a:off x="6499976" y="3461160"/>
            <a:ext cx="2337900" cy="2352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73" name="Google Shape;5873;p427"/>
          <p:cNvSpPr/>
          <p:nvPr>
            <p:ph idx="6" type="pic"/>
          </p:nvPr>
        </p:nvSpPr>
        <p:spPr>
          <a:xfrm>
            <a:off x="3190360" y="1681395"/>
            <a:ext cx="290400" cy="290400"/>
          </a:xfrm>
          <a:prstGeom prst="rect">
            <a:avLst/>
          </a:prstGeom>
          <a:noFill/>
          <a:ln>
            <a:noFill/>
          </a:ln>
        </p:spPr>
      </p:sp>
      <p:sp>
        <p:nvSpPr>
          <p:cNvPr id="5874" name="Google Shape;5874;p427"/>
          <p:cNvSpPr/>
          <p:nvPr>
            <p:ph idx="7" type="pic"/>
          </p:nvPr>
        </p:nvSpPr>
        <p:spPr>
          <a:xfrm>
            <a:off x="5774093" y="1681395"/>
            <a:ext cx="290400" cy="290400"/>
          </a:xfrm>
          <a:prstGeom prst="rect">
            <a:avLst/>
          </a:prstGeom>
          <a:noFill/>
          <a:ln>
            <a:noFill/>
          </a:ln>
        </p:spPr>
      </p:sp>
      <p:sp>
        <p:nvSpPr>
          <p:cNvPr id="5875" name="Google Shape;5875;p427"/>
          <p:cNvSpPr/>
          <p:nvPr>
            <p:ph idx="8" type="pic"/>
          </p:nvPr>
        </p:nvSpPr>
        <p:spPr>
          <a:xfrm>
            <a:off x="3190360" y="3641042"/>
            <a:ext cx="290400" cy="290400"/>
          </a:xfrm>
          <a:prstGeom prst="rect">
            <a:avLst/>
          </a:prstGeom>
          <a:noFill/>
          <a:ln>
            <a:noFill/>
          </a:ln>
        </p:spPr>
      </p:sp>
      <p:sp>
        <p:nvSpPr>
          <p:cNvPr id="5876" name="Google Shape;5876;p427"/>
          <p:cNvSpPr/>
          <p:nvPr>
            <p:ph idx="9" type="pic"/>
          </p:nvPr>
        </p:nvSpPr>
        <p:spPr>
          <a:xfrm>
            <a:off x="5774093" y="3641042"/>
            <a:ext cx="290400" cy="290400"/>
          </a:xfrm>
          <a:prstGeom prst="rect">
            <a:avLst/>
          </a:prstGeom>
          <a:noFill/>
          <a:ln>
            <a:noFill/>
          </a:ln>
        </p:spPr>
      </p:sp>
      <p:sp>
        <p:nvSpPr>
          <p:cNvPr id="5877" name="Google Shape;5877;p427"/>
          <p:cNvSpPr/>
          <p:nvPr>
            <p:ph idx="13" type="pic"/>
          </p:nvPr>
        </p:nvSpPr>
        <p:spPr>
          <a:xfrm>
            <a:off x="4308617" y="2600765"/>
            <a:ext cx="463200" cy="463200"/>
          </a:xfrm>
          <a:prstGeom prst="rect">
            <a:avLst/>
          </a:prstGeom>
          <a:noFill/>
          <a:ln cap="flat" cmpd="sng" w="9525">
            <a:solidFill>
              <a:schemeClr val="lt1"/>
            </a:solidFill>
            <a:prstDash val="solid"/>
            <a:round/>
            <a:headEnd len="sm" w="sm" type="none"/>
            <a:tailEnd len="sm" w="sm" type="none"/>
          </a:ln>
        </p:spPr>
      </p:sp>
      <p:sp>
        <p:nvSpPr>
          <p:cNvPr id="5878" name="Google Shape;5878;p427"/>
          <p:cNvSpPr txBox="1"/>
          <p:nvPr>
            <p:ph idx="14" type="body"/>
          </p:nvPr>
        </p:nvSpPr>
        <p:spPr>
          <a:xfrm>
            <a:off x="295583" y="1720812"/>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79" name="Google Shape;5879;p427"/>
          <p:cNvSpPr txBox="1"/>
          <p:nvPr>
            <p:ph idx="15" type="body"/>
          </p:nvPr>
        </p:nvSpPr>
        <p:spPr>
          <a:xfrm>
            <a:off x="295583" y="3707198"/>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80" name="Google Shape;5880;p427"/>
          <p:cNvSpPr txBox="1"/>
          <p:nvPr>
            <p:ph idx="16" type="body"/>
          </p:nvPr>
        </p:nvSpPr>
        <p:spPr>
          <a:xfrm>
            <a:off x="6499976" y="3707198"/>
            <a:ext cx="23379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81" name="Google Shape;5881;p427"/>
          <p:cNvSpPr txBox="1"/>
          <p:nvPr>
            <p:ph idx="17" type="body"/>
          </p:nvPr>
        </p:nvSpPr>
        <p:spPr>
          <a:xfrm>
            <a:off x="6499976" y="1720812"/>
            <a:ext cx="23379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5882" name="Shape 5882"/>
        <p:cNvGrpSpPr/>
        <p:nvPr/>
      </p:nvGrpSpPr>
      <p:grpSpPr>
        <a:xfrm>
          <a:off x="0" y="0"/>
          <a:ext cx="0" cy="0"/>
          <a:chOff x="0" y="0"/>
          <a:chExt cx="0" cy="0"/>
        </a:xfrm>
      </p:grpSpPr>
      <p:sp>
        <p:nvSpPr>
          <p:cNvPr id="5883" name="Google Shape;5883;p42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884" name="Google Shape;5884;p42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885" name="Google Shape;5885;p428"/>
          <p:cNvSpPr txBox="1"/>
          <p:nvPr>
            <p:ph idx="1" type="body"/>
          </p:nvPr>
        </p:nvSpPr>
        <p:spPr>
          <a:xfrm>
            <a:off x="305990" y="1176338"/>
            <a:ext cx="71250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86" name="Google Shape;5886;p42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87" name="Google Shape;5887;p428"/>
          <p:cNvSpPr txBox="1"/>
          <p:nvPr>
            <p:ph idx="2"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5888" name="Google Shape;5888;p428"/>
          <p:cNvCxnSpPr/>
          <p:nvPr/>
        </p:nvCxnSpPr>
        <p:spPr>
          <a:xfrm>
            <a:off x="1014366" y="2539268"/>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5889" name="Google Shape;5889;p428"/>
          <p:cNvCxnSpPr/>
          <p:nvPr/>
        </p:nvCxnSpPr>
        <p:spPr>
          <a:xfrm>
            <a:off x="1014366" y="325488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5890" name="Google Shape;5890;p428"/>
          <p:cNvSpPr/>
          <p:nvPr>
            <p:ph idx="3" type="pic"/>
          </p:nvPr>
        </p:nvSpPr>
        <p:spPr>
          <a:xfrm>
            <a:off x="386954" y="1952254"/>
            <a:ext cx="279900" cy="279900"/>
          </a:xfrm>
          <a:prstGeom prst="rect">
            <a:avLst/>
          </a:prstGeom>
          <a:solidFill>
            <a:srgbClr val="DDE6EF"/>
          </a:solidFill>
          <a:ln>
            <a:noFill/>
          </a:ln>
        </p:spPr>
      </p:sp>
      <p:sp>
        <p:nvSpPr>
          <p:cNvPr id="5891" name="Google Shape;5891;p428"/>
          <p:cNvSpPr/>
          <p:nvPr>
            <p:ph idx="4" type="pic"/>
          </p:nvPr>
        </p:nvSpPr>
        <p:spPr>
          <a:xfrm>
            <a:off x="386954" y="2754825"/>
            <a:ext cx="279900" cy="279900"/>
          </a:xfrm>
          <a:prstGeom prst="rect">
            <a:avLst/>
          </a:prstGeom>
          <a:solidFill>
            <a:srgbClr val="DDE6EF"/>
          </a:solidFill>
          <a:ln>
            <a:noFill/>
          </a:ln>
        </p:spPr>
      </p:sp>
      <p:sp>
        <p:nvSpPr>
          <p:cNvPr id="5892" name="Google Shape;5892;p428"/>
          <p:cNvSpPr/>
          <p:nvPr>
            <p:ph idx="5" type="pic"/>
          </p:nvPr>
        </p:nvSpPr>
        <p:spPr>
          <a:xfrm>
            <a:off x="386954" y="3557396"/>
            <a:ext cx="279900" cy="279900"/>
          </a:xfrm>
          <a:prstGeom prst="rect">
            <a:avLst/>
          </a:prstGeom>
          <a:solidFill>
            <a:srgbClr val="DDE6EF"/>
          </a:solidFill>
          <a:ln>
            <a:noFill/>
          </a:ln>
        </p:spPr>
      </p:sp>
      <p:sp>
        <p:nvSpPr>
          <p:cNvPr id="5893" name="Google Shape;5893;p428"/>
          <p:cNvSpPr txBox="1"/>
          <p:nvPr>
            <p:ph idx="6" type="body"/>
          </p:nvPr>
        </p:nvSpPr>
        <p:spPr>
          <a:xfrm>
            <a:off x="1014366" y="1897812"/>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94" name="Google Shape;5894;p428"/>
          <p:cNvSpPr txBox="1"/>
          <p:nvPr>
            <p:ph idx="7" type="body"/>
          </p:nvPr>
        </p:nvSpPr>
        <p:spPr>
          <a:xfrm>
            <a:off x="1014366" y="2717028"/>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95" name="Google Shape;5895;p428"/>
          <p:cNvSpPr txBox="1"/>
          <p:nvPr>
            <p:ph idx="8" type="body"/>
          </p:nvPr>
        </p:nvSpPr>
        <p:spPr>
          <a:xfrm>
            <a:off x="1014366" y="351724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96" name="Google Shape;5896;p428"/>
          <p:cNvSpPr/>
          <p:nvPr>
            <p:ph idx="9" type="chart"/>
          </p:nvPr>
        </p:nvSpPr>
        <p:spPr>
          <a:xfrm>
            <a:off x="4316016" y="1176338"/>
            <a:ext cx="4243200" cy="336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5897" name="Shape 5897"/>
        <p:cNvGrpSpPr/>
        <p:nvPr/>
      </p:nvGrpSpPr>
      <p:grpSpPr>
        <a:xfrm>
          <a:off x="0" y="0"/>
          <a:ext cx="0" cy="0"/>
          <a:chOff x="0" y="0"/>
          <a:chExt cx="0" cy="0"/>
        </a:xfrm>
      </p:grpSpPr>
      <p:sp>
        <p:nvSpPr>
          <p:cNvPr id="5898" name="Google Shape;5898;p429"/>
          <p:cNvSpPr/>
          <p:nvPr/>
        </p:nvSpPr>
        <p:spPr>
          <a:xfrm>
            <a:off x="3371400" y="1689875"/>
            <a:ext cx="2337600" cy="2337600"/>
          </a:xfrm>
          <a:prstGeom prst="ellipse">
            <a:avLst/>
          </a:prstGeom>
          <a:noFill/>
          <a:ln cap="flat" cmpd="sng" w="152400">
            <a:solidFill>
              <a:srgbClr val="DDE6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99" name="Google Shape;5899;p42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00" name="Google Shape;5900;p429"/>
          <p:cNvSpPr/>
          <p:nvPr/>
        </p:nvSpPr>
        <p:spPr>
          <a:xfrm>
            <a:off x="4180960" y="13565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01" name="Google Shape;5901;p42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902" name="Google Shape;5902;p42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903" name="Google Shape;5903;p429"/>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04" name="Google Shape;5904;p429"/>
          <p:cNvSpPr txBox="1"/>
          <p:nvPr>
            <p:ph idx="2" type="body"/>
          </p:nvPr>
        </p:nvSpPr>
        <p:spPr>
          <a:xfrm>
            <a:off x="4242681" y="2749026"/>
            <a:ext cx="683700" cy="4017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200"/>
              <a:buNone/>
              <a:defRPr b="1" sz="12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05" name="Google Shape;5905;p429"/>
          <p:cNvSpPr txBox="1"/>
          <p:nvPr>
            <p:ph idx="3" type="body"/>
          </p:nvPr>
        </p:nvSpPr>
        <p:spPr>
          <a:xfrm>
            <a:off x="548089" y="2543470"/>
            <a:ext cx="23379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06" name="Google Shape;5906;p429"/>
          <p:cNvSpPr txBox="1"/>
          <p:nvPr>
            <p:ph idx="4" type="body"/>
          </p:nvPr>
        </p:nvSpPr>
        <p:spPr>
          <a:xfrm>
            <a:off x="547730" y="2343428"/>
            <a:ext cx="2337900" cy="2148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07" name="Google Shape;5907;p429"/>
          <p:cNvSpPr txBox="1"/>
          <p:nvPr>
            <p:ph idx="5" type="body"/>
          </p:nvPr>
        </p:nvSpPr>
        <p:spPr>
          <a:xfrm>
            <a:off x="548089" y="3808978"/>
            <a:ext cx="23379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08" name="Google Shape;5908;p429"/>
          <p:cNvSpPr txBox="1"/>
          <p:nvPr>
            <p:ph idx="6" type="body"/>
          </p:nvPr>
        </p:nvSpPr>
        <p:spPr>
          <a:xfrm>
            <a:off x="547730" y="3608936"/>
            <a:ext cx="2337900" cy="2148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09" name="Google Shape;5909;p429"/>
          <p:cNvSpPr txBox="1"/>
          <p:nvPr>
            <p:ph idx="7" type="body"/>
          </p:nvPr>
        </p:nvSpPr>
        <p:spPr>
          <a:xfrm>
            <a:off x="6258236" y="2685561"/>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10" name="Google Shape;5910;p429"/>
          <p:cNvSpPr txBox="1"/>
          <p:nvPr>
            <p:ph idx="8" type="body"/>
          </p:nvPr>
        </p:nvSpPr>
        <p:spPr>
          <a:xfrm>
            <a:off x="6258236" y="2485520"/>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11" name="Google Shape;5911;p429"/>
          <p:cNvSpPr txBox="1"/>
          <p:nvPr>
            <p:ph idx="9" type="body"/>
          </p:nvPr>
        </p:nvSpPr>
        <p:spPr>
          <a:xfrm>
            <a:off x="5957248" y="3808978"/>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12" name="Google Shape;5912;p429"/>
          <p:cNvSpPr txBox="1"/>
          <p:nvPr>
            <p:ph idx="13" type="body"/>
          </p:nvPr>
        </p:nvSpPr>
        <p:spPr>
          <a:xfrm>
            <a:off x="5957248" y="3608936"/>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13" name="Google Shape;5913;p429"/>
          <p:cNvSpPr txBox="1"/>
          <p:nvPr>
            <p:ph idx="14" type="body"/>
          </p:nvPr>
        </p:nvSpPr>
        <p:spPr>
          <a:xfrm>
            <a:off x="5577507" y="1562145"/>
            <a:ext cx="23379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14" name="Google Shape;5914;p429"/>
          <p:cNvSpPr txBox="1"/>
          <p:nvPr>
            <p:ph idx="15" type="body"/>
          </p:nvPr>
        </p:nvSpPr>
        <p:spPr>
          <a:xfrm>
            <a:off x="5577507" y="1362104"/>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15" name="Google Shape;5915;p429"/>
          <p:cNvSpPr/>
          <p:nvPr/>
        </p:nvSpPr>
        <p:spPr>
          <a:xfrm>
            <a:off x="3940343" y="2232491"/>
            <a:ext cx="1199700" cy="11997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16" name="Google Shape;5916;p429"/>
          <p:cNvSpPr/>
          <p:nvPr/>
        </p:nvSpPr>
        <p:spPr>
          <a:xfrm>
            <a:off x="3022002"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17" name="Google Shape;5917;p429"/>
          <p:cNvSpPr/>
          <p:nvPr/>
        </p:nvSpPr>
        <p:spPr>
          <a:xfrm>
            <a:off x="4892514"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18" name="Google Shape;5918;p429"/>
          <p:cNvSpPr/>
          <p:nvPr/>
        </p:nvSpPr>
        <p:spPr>
          <a:xfrm>
            <a:off x="5308097"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19" name="Google Shape;5919;p429"/>
          <p:cNvSpPr/>
          <p:nvPr>
            <p:ph idx="16" type="pic"/>
          </p:nvPr>
        </p:nvSpPr>
        <p:spPr>
          <a:xfrm>
            <a:off x="3279099" y="2422504"/>
            <a:ext cx="298500" cy="298500"/>
          </a:xfrm>
          <a:prstGeom prst="rect">
            <a:avLst/>
          </a:prstGeom>
          <a:noFill/>
          <a:ln>
            <a:noFill/>
          </a:ln>
        </p:spPr>
      </p:sp>
      <p:sp>
        <p:nvSpPr>
          <p:cNvPr id="5920" name="Google Shape;5920;p429"/>
          <p:cNvSpPr/>
          <p:nvPr>
            <p:ph idx="17" type="pic"/>
          </p:nvPr>
        </p:nvSpPr>
        <p:spPr>
          <a:xfrm>
            <a:off x="5563816" y="2422504"/>
            <a:ext cx="298500" cy="298500"/>
          </a:xfrm>
          <a:prstGeom prst="rect">
            <a:avLst/>
          </a:prstGeom>
          <a:noFill/>
          <a:ln>
            <a:noFill/>
          </a:ln>
        </p:spPr>
      </p:sp>
      <p:sp>
        <p:nvSpPr>
          <p:cNvPr id="5921" name="Google Shape;5921;p429"/>
          <p:cNvSpPr/>
          <p:nvPr>
            <p:ph idx="18" type="pic"/>
          </p:nvPr>
        </p:nvSpPr>
        <p:spPr>
          <a:xfrm>
            <a:off x="4422755" y="1586023"/>
            <a:ext cx="298500" cy="298500"/>
          </a:xfrm>
          <a:prstGeom prst="rect">
            <a:avLst/>
          </a:prstGeom>
          <a:noFill/>
          <a:ln>
            <a:noFill/>
          </a:ln>
        </p:spPr>
      </p:sp>
      <p:sp>
        <p:nvSpPr>
          <p:cNvPr id="5922" name="Google Shape;5922;p429"/>
          <p:cNvSpPr/>
          <p:nvPr>
            <p:ph idx="19" type="pic"/>
          </p:nvPr>
        </p:nvSpPr>
        <p:spPr>
          <a:xfrm>
            <a:off x="5134334" y="3777329"/>
            <a:ext cx="298500" cy="298500"/>
          </a:xfrm>
          <a:prstGeom prst="rect">
            <a:avLst/>
          </a:prstGeom>
          <a:noFill/>
          <a:ln>
            <a:noFill/>
          </a:ln>
        </p:spPr>
      </p:sp>
      <p:sp>
        <p:nvSpPr>
          <p:cNvPr id="5923" name="Google Shape;5923;p429"/>
          <p:cNvSpPr/>
          <p:nvPr/>
        </p:nvSpPr>
        <p:spPr>
          <a:xfrm>
            <a:off x="3469752"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24" name="Google Shape;5924;p429"/>
          <p:cNvSpPr/>
          <p:nvPr>
            <p:ph idx="20" type="pic"/>
          </p:nvPr>
        </p:nvSpPr>
        <p:spPr>
          <a:xfrm>
            <a:off x="3711558" y="3777329"/>
            <a:ext cx="298500" cy="2985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5925" name="Shape 5925"/>
        <p:cNvGrpSpPr/>
        <p:nvPr/>
      </p:nvGrpSpPr>
      <p:grpSpPr>
        <a:xfrm>
          <a:off x="0" y="0"/>
          <a:ext cx="0" cy="0"/>
          <a:chOff x="0" y="0"/>
          <a:chExt cx="0" cy="0"/>
        </a:xfrm>
      </p:grpSpPr>
      <p:sp>
        <p:nvSpPr>
          <p:cNvPr id="5926" name="Google Shape;5926;p430"/>
          <p:cNvSpPr/>
          <p:nvPr/>
        </p:nvSpPr>
        <p:spPr>
          <a:xfrm>
            <a:off x="1407838" y="2083013"/>
            <a:ext cx="1686000" cy="1686000"/>
          </a:xfrm>
          <a:prstGeom prst="ellipse">
            <a:avLst/>
          </a:prstGeom>
          <a:solidFill>
            <a:srgbClr val="B3C6DC">
              <a:alpha val="4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27" name="Google Shape;5927;p430"/>
          <p:cNvSpPr/>
          <p:nvPr/>
        </p:nvSpPr>
        <p:spPr>
          <a:xfrm>
            <a:off x="2563787" y="2083013"/>
            <a:ext cx="1686000" cy="1686000"/>
          </a:xfrm>
          <a:prstGeom prst="ellipse">
            <a:avLst/>
          </a:prstGeom>
          <a:solidFill>
            <a:srgbClr val="B3C6DC">
              <a:alpha val="4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28" name="Google Shape;5928;p430"/>
          <p:cNvSpPr/>
          <p:nvPr/>
        </p:nvSpPr>
        <p:spPr>
          <a:xfrm>
            <a:off x="3719462" y="2083013"/>
            <a:ext cx="1686000" cy="1686000"/>
          </a:xfrm>
          <a:prstGeom prst="ellipse">
            <a:avLst/>
          </a:prstGeom>
          <a:solidFill>
            <a:srgbClr val="B3C6DC">
              <a:alpha val="4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29" name="Google Shape;5929;p430"/>
          <p:cNvSpPr/>
          <p:nvPr/>
        </p:nvSpPr>
        <p:spPr>
          <a:xfrm>
            <a:off x="4894688" y="2083013"/>
            <a:ext cx="1686000" cy="1686000"/>
          </a:xfrm>
          <a:prstGeom prst="ellipse">
            <a:avLst/>
          </a:prstGeom>
          <a:solidFill>
            <a:srgbClr val="B3C6DC">
              <a:alpha val="4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30" name="Google Shape;5930;p430"/>
          <p:cNvSpPr/>
          <p:nvPr/>
        </p:nvSpPr>
        <p:spPr>
          <a:xfrm>
            <a:off x="6069887" y="2083013"/>
            <a:ext cx="1686000" cy="1686000"/>
          </a:xfrm>
          <a:prstGeom prst="ellipse">
            <a:avLst/>
          </a:prstGeom>
          <a:solidFill>
            <a:srgbClr val="B3C6DC">
              <a:alpha val="458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31" name="Google Shape;5931;p43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32" name="Google Shape;5932;p43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933" name="Google Shape;5933;p43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934" name="Google Shape;5934;p430"/>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5935" name="Google Shape;5935;p430"/>
          <p:cNvCxnSpPr/>
          <p:nvPr/>
        </p:nvCxnSpPr>
        <p:spPr>
          <a:xfrm>
            <a:off x="2251132"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5936" name="Google Shape;5936;p430"/>
          <p:cNvCxnSpPr/>
          <p:nvPr/>
        </p:nvCxnSpPr>
        <p:spPr>
          <a:xfrm>
            <a:off x="3414863"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5937" name="Google Shape;5937;p430"/>
          <p:cNvCxnSpPr/>
          <p:nvPr/>
        </p:nvCxnSpPr>
        <p:spPr>
          <a:xfrm>
            <a:off x="4562463"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5938" name="Google Shape;5938;p430"/>
          <p:cNvCxnSpPr/>
          <p:nvPr/>
        </p:nvCxnSpPr>
        <p:spPr>
          <a:xfrm>
            <a:off x="5743316"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5939" name="Google Shape;5939;p430"/>
          <p:cNvCxnSpPr/>
          <p:nvPr/>
        </p:nvCxnSpPr>
        <p:spPr>
          <a:xfrm>
            <a:off x="6907229" y="1949291"/>
            <a:ext cx="0" cy="437100"/>
          </a:xfrm>
          <a:prstGeom prst="straightConnector1">
            <a:avLst/>
          </a:prstGeom>
          <a:noFill/>
          <a:ln cap="flat" cmpd="sng" w="38100">
            <a:solidFill>
              <a:schemeClr val="dk2"/>
            </a:solidFill>
            <a:prstDash val="solid"/>
            <a:miter lim="800000"/>
            <a:headEnd len="sm" w="sm" type="none"/>
            <a:tailEnd len="sm" w="sm" type="none"/>
          </a:ln>
        </p:spPr>
      </p:cxnSp>
      <p:sp>
        <p:nvSpPr>
          <p:cNvPr id="5940" name="Google Shape;5940;p430"/>
          <p:cNvSpPr txBox="1"/>
          <p:nvPr>
            <p:ph idx="2" type="body"/>
          </p:nvPr>
        </p:nvSpPr>
        <p:spPr>
          <a:xfrm>
            <a:off x="1293317" y="1252749"/>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41" name="Google Shape;5941;p430"/>
          <p:cNvSpPr txBox="1"/>
          <p:nvPr>
            <p:ph idx="3" type="body"/>
          </p:nvPr>
        </p:nvSpPr>
        <p:spPr>
          <a:xfrm>
            <a:off x="3614479" y="1252749"/>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42" name="Google Shape;5942;p430"/>
          <p:cNvSpPr txBox="1"/>
          <p:nvPr>
            <p:ph idx="4" type="body"/>
          </p:nvPr>
        </p:nvSpPr>
        <p:spPr>
          <a:xfrm>
            <a:off x="5935054" y="1252749"/>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43" name="Google Shape;5943;p430"/>
          <p:cNvSpPr txBox="1"/>
          <p:nvPr>
            <p:ph idx="5" type="body"/>
          </p:nvPr>
        </p:nvSpPr>
        <p:spPr>
          <a:xfrm>
            <a:off x="2482856" y="4005540"/>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44" name="Google Shape;5944;p430"/>
          <p:cNvSpPr txBox="1"/>
          <p:nvPr>
            <p:ph idx="6" type="body"/>
          </p:nvPr>
        </p:nvSpPr>
        <p:spPr>
          <a:xfrm>
            <a:off x="4794188" y="4005540"/>
            <a:ext cx="19155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45" name="Google Shape;5945;p430"/>
          <p:cNvSpPr/>
          <p:nvPr>
            <p:ph idx="7" type="pic"/>
          </p:nvPr>
        </p:nvSpPr>
        <p:spPr>
          <a:xfrm>
            <a:off x="2039212" y="2691916"/>
            <a:ext cx="466800" cy="466800"/>
          </a:xfrm>
          <a:prstGeom prst="rect">
            <a:avLst/>
          </a:prstGeom>
          <a:noFill/>
          <a:ln>
            <a:noFill/>
          </a:ln>
        </p:spPr>
      </p:sp>
      <p:sp>
        <p:nvSpPr>
          <p:cNvPr id="5946" name="Google Shape;5946;p430"/>
          <p:cNvSpPr/>
          <p:nvPr>
            <p:ph idx="8" type="pic"/>
          </p:nvPr>
        </p:nvSpPr>
        <p:spPr>
          <a:xfrm>
            <a:off x="3194236" y="2691916"/>
            <a:ext cx="466800" cy="466800"/>
          </a:xfrm>
          <a:prstGeom prst="rect">
            <a:avLst/>
          </a:prstGeom>
          <a:noFill/>
          <a:ln>
            <a:noFill/>
          </a:ln>
        </p:spPr>
      </p:sp>
      <p:sp>
        <p:nvSpPr>
          <p:cNvPr id="5947" name="Google Shape;5947;p430"/>
          <p:cNvSpPr/>
          <p:nvPr>
            <p:ph idx="9" type="pic"/>
          </p:nvPr>
        </p:nvSpPr>
        <p:spPr>
          <a:xfrm>
            <a:off x="4349260" y="2691916"/>
            <a:ext cx="466800" cy="466800"/>
          </a:xfrm>
          <a:prstGeom prst="rect">
            <a:avLst/>
          </a:prstGeom>
          <a:noFill/>
          <a:ln>
            <a:noFill/>
          </a:ln>
        </p:spPr>
      </p:sp>
      <p:sp>
        <p:nvSpPr>
          <p:cNvPr id="5948" name="Google Shape;5948;p430"/>
          <p:cNvSpPr/>
          <p:nvPr>
            <p:ph idx="13" type="pic"/>
          </p:nvPr>
        </p:nvSpPr>
        <p:spPr>
          <a:xfrm>
            <a:off x="5504284" y="2691916"/>
            <a:ext cx="466800" cy="466800"/>
          </a:xfrm>
          <a:prstGeom prst="rect">
            <a:avLst/>
          </a:prstGeom>
          <a:noFill/>
          <a:ln>
            <a:noFill/>
          </a:ln>
        </p:spPr>
      </p:sp>
      <p:sp>
        <p:nvSpPr>
          <p:cNvPr id="5949" name="Google Shape;5949;p430"/>
          <p:cNvSpPr/>
          <p:nvPr>
            <p:ph idx="14" type="pic"/>
          </p:nvPr>
        </p:nvSpPr>
        <p:spPr>
          <a:xfrm>
            <a:off x="6659307" y="2691916"/>
            <a:ext cx="466800" cy="466800"/>
          </a:xfrm>
          <a:prstGeom prst="rect">
            <a:avLst/>
          </a:prstGeom>
          <a:noFill/>
          <a:ln>
            <a:noFill/>
          </a:ln>
        </p:spPr>
      </p:sp>
      <p:sp>
        <p:nvSpPr>
          <p:cNvPr id="5950" name="Google Shape;5950;p430"/>
          <p:cNvSpPr txBox="1"/>
          <p:nvPr>
            <p:ph idx="15" type="body"/>
          </p:nvPr>
        </p:nvSpPr>
        <p:spPr>
          <a:xfrm>
            <a:off x="1293317"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51" name="Google Shape;5951;p430"/>
          <p:cNvSpPr txBox="1"/>
          <p:nvPr>
            <p:ph idx="16" type="body"/>
          </p:nvPr>
        </p:nvSpPr>
        <p:spPr>
          <a:xfrm>
            <a:off x="3613599"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52" name="Google Shape;5952;p430"/>
          <p:cNvSpPr txBox="1"/>
          <p:nvPr>
            <p:ph idx="17" type="body"/>
          </p:nvPr>
        </p:nvSpPr>
        <p:spPr>
          <a:xfrm>
            <a:off x="5933588"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53" name="Google Shape;5953;p430"/>
          <p:cNvSpPr txBox="1"/>
          <p:nvPr>
            <p:ph idx="18" type="body"/>
          </p:nvPr>
        </p:nvSpPr>
        <p:spPr>
          <a:xfrm>
            <a:off x="2495651" y="4205385"/>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54" name="Google Shape;5954;p430"/>
          <p:cNvSpPr txBox="1"/>
          <p:nvPr>
            <p:ph idx="19" type="body"/>
          </p:nvPr>
        </p:nvSpPr>
        <p:spPr>
          <a:xfrm>
            <a:off x="4797309" y="4205385"/>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5955" name="Shape 5955"/>
        <p:cNvGrpSpPr/>
        <p:nvPr/>
      </p:nvGrpSpPr>
      <p:grpSpPr>
        <a:xfrm>
          <a:off x="0" y="0"/>
          <a:ext cx="0" cy="0"/>
          <a:chOff x="0" y="0"/>
          <a:chExt cx="0" cy="0"/>
        </a:xfrm>
      </p:grpSpPr>
      <p:sp>
        <p:nvSpPr>
          <p:cNvPr id="5956" name="Google Shape;5956;p43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57" name="Google Shape;5957;p43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958" name="Google Shape;5958;p43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959" name="Google Shape;5959;p431"/>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60" name="Google Shape;5960;p431"/>
          <p:cNvSpPr/>
          <p:nvPr/>
        </p:nvSpPr>
        <p:spPr>
          <a:xfrm>
            <a:off x="573207" y="1340580"/>
            <a:ext cx="17619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61" name="Google Shape;5961;p431"/>
          <p:cNvSpPr/>
          <p:nvPr/>
        </p:nvSpPr>
        <p:spPr>
          <a:xfrm>
            <a:off x="6809058" y="1340580"/>
            <a:ext cx="17481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62" name="Google Shape;5962;p431"/>
          <p:cNvSpPr/>
          <p:nvPr/>
        </p:nvSpPr>
        <p:spPr>
          <a:xfrm>
            <a:off x="573207" y="3150332"/>
            <a:ext cx="7983900" cy="11976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63" name="Google Shape;5963;p431"/>
          <p:cNvSpPr/>
          <p:nvPr/>
        </p:nvSpPr>
        <p:spPr>
          <a:xfrm>
            <a:off x="1007738" y="3416273"/>
            <a:ext cx="665700" cy="665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64" name="Google Shape;5964;p431"/>
          <p:cNvSpPr/>
          <p:nvPr/>
        </p:nvSpPr>
        <p:spPr>
          <a:xfrm>
            <a:off x="2651824" y="1340580"/>
            <a:ext cx="17619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65" name="Google Shape;5965;p431"/>
          <p:cNvSpPr/>
          <p:nvPr/>
        </p:nvSpPr>
        <p:spPr>
          <a:xfrm>
            <a:off x="4730441" y="1340579"/>
            <a:ext cx="1761900" cy="1573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66" name="Google Shape;5966;p431"/>
          <p:cNvSpPr/>
          <p:nvPr>
            <p:ph idx="2" type="pic"/>
          </p:nvPr>
        </p:nvSpPr>
        <p:spPr>
          <a:xfrm>
            <a:off x="1194847" y="3604791"/>
            <a:ext cx="288600" cy="288600"/>
          </a:xfrm>
          <a:prstGeom prst="rect">
            <a:avLst/>
          </a:prstGeom>
          <a:noFill/>
          <a:ln>
            <a:noFill/>
          </a:ln>
        </p:spPr>
      </p:sp>
      <p:sp>
        <p:nvSpPr>
          <p:cNvPr id="5967" name="Google Shape;5967;p431"/>
          <p:cNvSpPr txBox="1"/>
          <p:nvPr>
            <p:ph idx="3" type="body"/>
          </p:nvPr>
        </p:nvSpPr>
        <p:spPr>
          <a:xfrm>
            <a:off x="578047"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68" name="Google Shape;5968;p431"/>
          <p:cNvSpPr txBox="1"/>
          <p:nvPr>
            <p:ph idx="4" type="body"/>
          </p:nvPr>
        </p:nvSpPr>
        <p:spPr>
          <a:xfrm>
            <a:off x="2651800"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69" name="Google Shape;5969;p431"/>
          <p:cNvSpPr txBox="1"/>
          <p:nvPr>
            <p:ph idx="5" type="body"/>
          </p:nvPr>
        </p:nvSpPr>
        <p:spPr>
          <a:xfrm>
            <a:off x="4725552"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70" name="Google Shape;5970;p431"/>
          <p:cNvSpPr txBox="1"/>
          <p:nvPr>
            <p:ph idx="6" type="body"/>
          </p:nvPr>
        </p:nvSpPr>
        <p:spPr>
          <a:xfrm>
            <a:off x="6804193"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71" name="Google Shape;5971;p431"/>
          <p:cNvSpPr/>
          <p:nvPr>
            <p:ph idx="7" type="pic"/>
          </p:nvPr>
        </p:nvSpPr>
        <p:spPr>
          <a:xfrm>
            <a:off x="1309738" y="1648894"/>
            <a:ext cx="288600" cy="288600"/>
          </a:xfrm>
          <a:prstGeom prst="rect">
            <a:avLst/>
          </a:prstGeom>
          <a:noFill/>
          <a:ln>
            <a:noFill/>
          </a:ln>
        </p:spPr>
      </p:sp>
      <p:sp>
        <p:nvSpPr>
          <p:cNvPr id="5972" name="Google Shape;5972;p431"/>
          <p:cNvSpPr/>
          <p:nvPr>
            <p:ph idx="8" type="pic"/>
          </p:nvPr>
        </p:nvSpPr>
        <p:spPr>
          <a:xfrm>
            <a:off x="3388355" y="1648894"/>
            <a:ext cx="288600" cy="288600"/>
          </a:xfrm>
          <a:prstGeom prst="rect">
            <a:avLst/>
          </a:prstGeom>
          <a:noFill/>
          <a:ln>
            <a:noFill/>
          </a:ln>
        </p:spPr>
      </p:sp>
      <p:sp>
        <p:nvSpPr>
          <p:cNvPr id="5973" name="Google Shape;5973;p431"/>
          <p:cNvSpPr/>
          <p:nvPr>
            <p:ph idx="9" type="pic"/>
          </p:nvPr>
        </p:nvSpPr>
        <p:spPr>
          <a:xfrm>
            <a:off x="5466972" y="1648894"/>
            <a:ext cx="288600" cy="288600"/>
          </a:xfrm>
          <a:prstGeom prst="rect">
            <a:avLst/>
          </a:prstGeom>
          <a:noFill/>
          <a:ln>
            <a:noFill/>
          </a:ln>
        </p:spPr>
      </p:sp>
      <p:sp>
        <p:nvSpPr>
          <p:cNvPr id="5974" name="Google Shape;5974;p431"/>
          <p:cNvSpPr/>
          <p:nvPr>
            <p:ph idx="13" type="pic"/>
          </p:nvPr>
        </p:nvSpPr>
        <p:spPr>
          <a:xfrm>
            <a:off x="7538303" y="1648894"/>
            <a:ext cx="288600" cy="288600"/>
          </a:xfrm>
          <a:prstGeom prst="rect">
            <a:avLst/>
          </a:prstGeom>
          <a:noFill/>
          <a:ln>
            <a:noFill/>
          </a:ln>
        </p:spPr>
      </p:sp>
      <p:sp>
        <p:nvSpPr>
          <p:cNvPr id="5975" name="Google Shape;5975;p431"/>
          <p:cNvSpPr txBox="1"/>
          <p:nvPr>
            <p:ph idx="14" type="body"/>
          </p:nvPr>
        </p:nvSpPr>
        <p:spPr>
          <a:xfrm>
            <a:off x="1971322" y="3260312"/>
            <a:ext cx="6160800" cy="9753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15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76" name="Google Shape;5976;p431"/>
          <p:cNvSpPr txBox="1"/>
          <p:nvPr>
            <p:ph idx="15" type="body"/>
          </p:nvPr>
        </p:nvSpPr>
        <p:spPr>
          <a:xfrm>
            <a:off x="578341"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77" name="Google Shape;5977;p431"/>
          <p:cNvSpPr txBox="1"/>
          <p:nvPr>
            <p:ph idx="16" type="body"/>
          </p:nvPr>
        </p:nvSpPr>
        <p:spPr>
          <a:xfrm>
            <a:off x="2660607"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78" name="Google Shape;5978;p431"/>
          <p:cNvSpPr txBox="1"/>
          <p:nvPr>
            <p:ph idx="17" type="body"/>
          </p:nvPr>
        </p:nvSpPr>
        <p:spPr>
          <a:xfrm>
            <a:off x="4737494"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79" name="Google Shape;5979;p431"/>
          <p:cNvSpPr txBox="1"/>
          <p:nvPr>
            <p:ph idx="18" type="body"/>
          </p:nvPr>
        </p:nvSpPr>
        <p:spPr>
          <a:xfrm>
            <a:off x="6808595"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5980" name="Shape 5980"/>
        <p:cNvGrpSpPr/>
        <p:nvPr/>
      </p:nvGrpSpPr>
      <p:grpSpPr>
        <a:xfrm>
          <a:off x="0" y="0"/>
          <a:ext cx="0" cy="0"/>
          <a:chOff x="0" y="0"/>
          <a:chExt cx="0" cy="0"/>
        </a:xfrm>
      </p:grpSpPr>
      <p:sp>
        <p:nvSpPr>
          <p:cNvPr id="5981" name="Google Shape;5981;p43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82" name="Google Shape;5982;p43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983" name="Google Shape;5983;p43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984" name="Google Shape;5984;p43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85" name="Google Shape;5985;p432"/>
          <p:cNvSpPr/>
          <p:nvPr/>
        </p:nvSpPr>
        <p:spPr>
          <a:xfrm>
            <a:off x="281351"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5986" name="Google Shape;5986;p432"/>
          <p:cNvSpPr/>
          <p:nvPr/>
        </p:nvSpPr>
        <p:spPr>
          <a:xfrm>
            <a:off x="3222018" y="1510166"/>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5987" name="Google Shape;5987;p432"/>
          <p:cNvSpPr/>
          <p:nvPr/>
        </p:nvSpPr>
        <p:spPr>
          <a:xfrm>
            <a:off x="6162686"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5988" name="Google Shape;5988;p432"/>
          <p:cNvSpPr/>
          <p:nvPr/>
        </p:nvSpPr>
        <p:spPr>
          <a:xfrm>
            <a:off x="281351"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5989" name="Google Shape;5989;p432"/>
          <p:cNvSpPr/>
          <p:nvPr/>
        </p:nvSpPr>
        <p:spPr>
          <a:xfrm>
            <a:off x="6162686"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5990" name="Google Shape;5990;p432"/>
          <p:cNvSpPr txBox="1"/>
          <p:nvPr>
            <p:ph idx="2" type="body"/>
          </p:nvPr>
        </p:nvSpPr>
        <p:spPr>
          <a:xfrm>
            <a:off x="857423" y="1936016"/>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91" name="Google Shape;5991;p432"/>
          <p:cNvSpPr txBox="1"/>
          <p:nvPr>
            <p:ph idx="3" type="body"/>
          </p:nvPr>
        </p:nvSpPr>
        <p:spPr>
          <a:xfrm>
            <a:off x="857423" y="1717196"/>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92" name="Google Shape;5992;p432"/>
          <p:cNvSpPr txBox="1"/>
          <p:nvPr>
            <p:ph idx="4" type="body"/>
          </p:nvPr>
        </p:nvSpPr>
        <p:spPr>
          <a:xfrm>
            <a:off x="3798091" y="1936016"/>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93" name="Google Shape;5993;p432"/>
          <p:cNvSpPr txBox="1"/>
          <p:nvPr>
            <p:ph idx="5" type="body"/>
          </p:nvPr>
        </p:nvSpPr>
        <p:spPr>
          <a:xfrm>
            <a:off x="3798091" y="1717196"/>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94" name="Google Shape;5994;p432"/>
          <p:cNvSpPr txBox="1"/>
          <p:nvPr>
            <p:ph idx="6" type="body"/>
          </p:nvPr>
        </p:nvSpPr>
        <p:spPr>
          <a:xfrm>
            <a:off x="6738758" y="1936016"/>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95" name="Google Shape;5995;p432"/>
          <p:cNvSpPr txBox="1"/>
          <p:nvPr>
            <p:ph idx="7" type="body"/>
          </p:nvPr>
        </p:nvSpPr>
        <p:spPr>
          <a:xfrm>
            <a:off x="6738758" y="1717196"/>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96" name="Google Shape;5996;p432"/>
          <p:cNvSpPr/>
          <p:nvPr/>
        </p:nvSpPr>
        <p:spPr>
          <a:xfrm>
            <a:off x="3221534" y="2914430"/>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5997" name="Google Shape;5997;p432"/>
          <p:cNvSpPr txBox="1"/>
          <p:nvPr>
            <p:ph idx="8" type="body"/>
          </p:nvPr>
        </p:nvSpPr>
        <p:spPr>
          <a:xfrm>
            <a:off x="3797607" y="3340279"/>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98" name="Google Shape;5998;p432"/>
          <p:cNvSpPr txBox="1"/>
          <p:nvPr>
            <p:ph idx="9" type="body"/>
          </p:nvPr>
        </p:nvSpPr>
        <p:spPr>
          <a:xfrm>
            <a:off x="3797607" y="3121460"/>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99" name="Google Shape;5999;p432"/>
          <p:cNvSpPr txBox="1"/>
          <p:nvPr>
            <p:ph idx="13" type="body"/>
          </p:nvPr>
        </p:nvSpPr>
        <p:spPr>
          <a:xfrm>
            <a:off x="857423" y="3336134"/>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00" name="Google Shape;6000;p432"/>
          <p:cNvSpPr txBox="1"/>
          <p:nvPr>
            <p:ph idx="14" type="body"/>
          </p:nvPr>
        </p:nvSpPr>
        <p:spPr>
          <a:xfrm>
            <a:off x="857423" y="3117314"/>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01" name="Google Shape;6001;p432"/>
          <p:cNvSpPr txBox="1"/>
          <p:nvPr>
            <p:ph idx="15" type="body"/>
          </p:nvPr>
        </p:nvSpPr>
        <p:spPr>
          <a:xfrm>
            <a:off x="6738758" y="3336134"/>
            <a:ext cx="19149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02" name="Google Shape;6002;p432"/>
          <p:cNvSpPr txBox="1"/>
          <p:nvPr>
            <p:ph idx="16" type="body"/>
          </p:nvPr>
        </p:nvSpPr>
        <p:spPr>
          <a:xfrm>
            <a:off x="6738758" y="3117314"/>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03" name="Google Shape;6003;p432"/>
          <p:cNvSpPr/>
          <p:nvPr>
            <p:ph idx="17" type="pic"/>
          </p:nvPr>
        </p:nvSpPr>
        <p:spPr>
          <a:xfrm>
            <a:off x="521087" y="1684189"/>
            <a:ext cx="273900" cy="273900"/>
          </a:xfrm>
          <a:prstGeom prst="rect">
            <a:avLst/>
          </a:prstGeom>
          <a:noFill/>
          <a:ln>
            <a:noFill/>
          </a:ln>
        </p:spPr>
      </p:sp>
      <p:sp>
        <p:nvSpPr>
          <p:cNvPr id="6004" name="Google Shape;6004;p432"/>
          <p:cNvSpPr/>
          <p:nvPr>
            <p:ph idx="18" type="pic"/>
          </p:nvPr>
        </p:nvSpPr>
        <p:spPr>
          <a:xfrm>
            <a:off x="6410816" y="1684189"/>
            <a:ext cx="273900" cy="273900"/>
          </a:xfrm>
          <a:prstGeom prst="rect">
            <a:avLst/>
          </a:prstGeom>
          <a:noFill/>
          <a:ln>
            <a:noFill/>
          </a:ln>
        </p:spPr>
      </p:sp>
      <p:sp>
        <p:nvSpPr>
          <p:cNvPr id="6005" name="Google Shape;6005;p432"/>
          <p:cNvSpPr/>
          <p:nvPr>
            <p:ph idx="19" type="pic"/>
          </p:nvPr>
        </p:nvSpPr>
        <p:spPr>
          <a:xfrm>
            <a:off x="3468899" y="1684189"/>
            <a:ext cx="273900" cy="273900"/>
          </a:xfrm>
          <a:prstGeom prst="rect">
            <a:avLst/>
          </a:prstGeom>
          <a:noFill/>
          <a:ln>
            <a:noFill/>
          </a:ln>
        </p:spPr>
      </p:sp>
      <p:sp>
        <p:nvSpPr>
          <p:cNvPr id="6006" name="Google Shape;6006;p432"/>
          <p:cNvSpPr/>
          <p:nvPr>
            <p:ph idx="20" type="pic"/>
          </p:nvPr>
        </p:nvSpPr>
        <p:spPr>
          <a:xfrm>
            <a:off x="521087" y="3090192"/>
            <a:ext cx="273900" cy="273900"/>
          </a:xfrm>
          <a:prstGeom prst="rect">
            <a:avLst/>
          </a:prstGeom>
          <a:noFill/>
          <a:ln>
            <a:noFill/>
          </a:ln>
        </p:spPr>
      </p:sp>
      <p:sp>
        <p:nvSpPr>
          <p:cNvPr id="6007" name="Google Shape;6007;p432"/>
          <p:cNvSpPr/>
          <p:nvPr>
            <p:ph idx="21" type="pic"/>
          </p:nvPr>
        </p:nvSpPr>
        <p:spPr>
          <a:xfrm>
            <a:off x="6410816" y="3090192"/>
            <a:ext cx="273900" cy="273900"/>
          </a:xfrm>
          <a:prstGeom prst="rect">
            <a:avLst/>
          </a:prstGeom>
          <a:noFill/>
          <a:ln>
            <a:noFill/>
          </a:ln>
        </p:spPr>
      </p:sp>
      <p:sp>
        <p:nvSpPr>
          <p:cNvPr id="6008" name="Google Shape;6008;p432"/>
          <p:cNvSpPr/>
          <p:nvPr>
            <p:ph idx="22" type="pic"/>
          </p:nvPr>
        </p:nvSpPr>
        <p:spPr>
          <a:xfrm>
            <a:off x="3468899" y="3090474"/>
            <a:ext cx="273900" cy="27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6009" name="Shape 6009"/>
        <p:cNvGrpSpPr/>
        <p:nvPr/>
      </p:nvGrpSpPr>
      <p:grpSpPr>
        <a:xfrm>
          <a:off x="0" y="0"/>
          <a:ext cx="0" cy="0"/>
          <a:chOff x="0" y="0"/>
          <a:chExt cx="0" cy="0"/>
        </a:xfrm>
      </p:grpSpPr>
      <p:sp>
        <p:nvSpPr>
          <p:cNvPr id="6010" name="Google Shape;6010;p43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11" name="Google Shape;6011;p433"/>
          <p:cNvSpPr txBox="1"/>
          <p:nvPr>
            <p:ph idx="1" type="body"/>
          </p:nvPr>
        </p:nvSpPr>
        <p:spPr>
          <a:xfrm>
            <a:off x="4572000" y="1895612"/>
            <a:ext cx="2948100" cy="492600"/>
          </a:xfrm>
          <a:prstGeom prst="rect">
            <a:avLst/>
          </a:prstGeom>
          <a:solidFill>
            <a:schemeClr val="accent1"/>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12" name="Google Shape;6012;p433"/>
          <p:cNvSpPr txBox="1"/>
          <p:nvPr>
            <p:ph idx="2" type="body"/>
          </p:nvPr>
        </p:nvSpPr>
        <p:spPr>
          <a:xfrm>
            <a:off x="4572000"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13" name="Google Shape;6013;p433"/>
          <p:cNvSpPr txBox="1"/>
          <p:nvPr>
            <p:ph idx="3" type="body"/>
          </p:nvPr>
        </p:nvSpPr>
        <p:spPr>
          <a:xfrm>
            <a:off x="1221128" y="1895612"/>
            <a:ext cx="2948100" cy="492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14" name="Google Shape;6014;p433"/>
          <p:cNvSpPr txBox="1"/>
          <p:nvPr>
            <p:ph idx="4" type="body"/>
          </p:nvPr>
        </p:nvSpPr>
        <p:spPr>
          <a:xfrm>
            <a:off x="1221128"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6015" name="Google Shape;6015;p43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016" name="Google Shape;6016;p43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17" name="Google Shape;6017;p433"/>
          <p:cNvSpPr txBox="1"/>
          <p:nvPr>
            <p:ph idx="5"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6018" name="Google Shape;6018;p433"/>
          <p:cNvCxnSpPr/>
          <p:nvPr/>
        </p:nvCxnSpPr>
        <p:spPr>
          <a:xfrm>
            <a:off x="1220164" y="3716456"/>
            <a:ext cx="2949000" cy="0"/>
          </a:xfrm>
          <a:prstGeom prst="straightConnector1">
            <a:avLst/>
          </a:prstGeom>
          <a:noFill/>
          <a:ln cap="flat" cmpd="sng" w="38100">
            <a:solidFill>
              <a:schemeClr val="dk2"/>
            </a:solidFill>
            <a:prstDash val="solid"/>
            <a:miter lim="800000"/>
            <a:headEnd len="sm" w="sm" type="none"/>
            <a:tailEnd len="sm" w="sm" type="none"/>
          </a:ln>
        </p:spPr>
      </p:cxnSp>
      <p:cxnSp>
        <p:nvCxnSpPr>
          <p:cNvPr id="6019" name="Google Shape;6019;p433"/>
          <p:cNvCxnSpPr/>
          <p:nvPr/>
        </p:nvCxnSpPr>
        <p:spPr>
          <a:xfrm>
            <a:off x="4572001" y="3716456"/>
            <a:ext cx="2949000"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6020" name="Shape 6020"/>
        <p:cNvGrpSpPr/>
        <p:nvPr/>
      </p:nvGrpSpPr>
      <p:grpSpPr>
        <a:xfrm>
          <a:off x="0" y="0"/>
          <a:ext cx="0" cy="0"/>
          <a:chOff x="0" y="0"/>
          <a:chExt cx="0" cy="0"/>
        </a:xfrm>
      </p:grpSpPr>
      <p:sp>
        <p:nvSpPr>
          <p:cNvPr id="6021" name="Google Shape;6021;p43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022" name="Google Shape;6022;p43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023" name="Google Shape;6023;p43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24" name="Google Shape;6024;p43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25" name="Google Shape;6025;p434"/>
          <p:cNvSpPr/>
          <p:nvPr>
            <p:ph idx="2" type="body"/>
          </p:nvPr>
        </p:nvSpPr>
        <p:spPr>
          <a:xfrm>
            <a:off x="829387" y="1568224"/>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26" name="Google Shape;6026;p434"/>
          <p:cNvSpPr/>
          <p:nvPr>
            <p:ph idx="3" type="body"/>
          </p:nvPr>
        </p:nvSpPr>
        <p:spPr>
          <a:xfrm>
            <a:off x="829387" y="2456860"/>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27" name="Google Shape;6027;p434"/>
          <p:cNvSpPr/>
          <p:nvPr>
            <p:ph idx="4" type="body"/>
          </p:nvPr>
        </p:nvSpPr>
        <p:spPr>
          <a:xfrm>
            <a:off x="829387" y="3372858"/>
            <a:ext cx="1198500" cy="2985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28" name="Google Shape;6028;p434"/>
          <p:cNvSpPr/>
          <p:nvPr>
            <p:ph idx="5" type="body"/>
          </p:nvPr>
        </p:nvSpPr>
        <p:spPr>
          <a:xfrm>
            <a:off x="4838460" y="1568224"/>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29" name="Google Shape;6029;p434"/>
          <p:cNvSpPr/>
          <p:nvPr>
            <p:ph idx="6" type="body"/>
          </p:nvPr>
        </p:nvSpPr>
        <p:spPr>
          <a:xfrm>
            <a:off x="4838460" y="2456860"/>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30" name="Google Shape;6030;p434"/>
          <p:cNvSpPr/>
          <p:nvPr>
            <p:ph idx="7" type="body"/>
          </p:nvPr>
        </p:nvSpPr>
        <p:spPr>
          <a:xfrm>
            <a:off x="4838460" y="3372858"/>
            <a:ext cx="1198500" cy="2985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31" name="Google Shape;6031;p434"/>
          <p:cNvSpPr txBox="1"/>
          <p:nvPr>
            <p:ph idx="8" type="body"/>
          </p:nvPr>
        </p:nvSpPr>
        <p:spPr>
          <a:xfrm>
            <a:off x="2251278" y="1792040"/>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32" name="Google Shape;6032;p434"/>
          <p:cNvSpPr txBox="1"/>
          <p:nvPr>
            <p:ph idx="9" type="body"/>
          </p:nvPr>
        </p:nvSpPr>
        <p:spPr>
          <a:xfrm>
            <a:off x="2250984" y="1568224"/>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33" name="Google Shape;6033;p434"/>
          <p:cNvSpPr txBox="1"/>
          <p:nvPr>
            <p:ph idx="13" type="body"/>
          </p:nvPr>
        </p:nvSpPr>
        <p:spPr>
          <a:xfrm>
            <a:off x="2251278" y="2680676"/>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34" name="Google Shape;6034;p434"/>
          <p:cNvSpPr txBox="1"/>
          <p:nvPr>
            <p:ph idx="14" type="body"/>
          </p:nvPr>
        </p:nvSpPr>
        <p:spPr>
          <a:xfrm>
            <a:off x="2250984" y="2456860"/>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35" name="Google Shape;6035;p434"/>
          <p:cNvSpPr txBox="1"/>
          <p:nvPr>
            <p:ph idx="15" type="body"/>
          </p:nvPr>
        </p:nvSpPr>
        <p:spPr>
          <a:xfrm>
            <a:off x="2251278" y="3596675"/>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36" name="Google Shape;6036;p434"/>
          <p:cNvSpPr txBox="1"/>
          <p:nvPr>
            <p:ph idx="16" type="body"/>
          </p:nvPr>
        </p:nvSpPr>
        <p:spPr>
          <a:xfrm>
            <a:off x="2250984" y="3372858"/>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37" name="Google Shape;6037;p434"/>
          <p:cNvSpPr txBox="1"/>
          <p:nvPr>
            <p:ph idx="17" type="body"/>
          </p:nvPr>
        </p:nvSpPr>
        <p:spPr>
          <a:xfrm>
            <a:off x="6264121" y="1792040"/>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38" name="Google Shape;6038;p434"/>
          <p:cNvSpPr txBox="1"/>
          <p:nvPr>
            <p:ph idx="18" type="body"/>
          </p:nvPr>
        </p:nvSpPr>
        <p:spPr>
          <a:xfrm>
            <a:off x="6263827" y="1568224"/>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39" name="Google Shape;6039;p434"/>
          <p:cNvSpPr txBox="1"/>
          <p:nvPr>
            <p:ph idx="19" type="body"/>
          </p:nvPr>
        </p:nvSpPr>
        <p:spPr>
          <a:xfrm>
            <a:off x="6264121" y="2680676"/>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40" name="Google Shape;6040;p434"/>
          <p:cNvSpPr txBox="1"/>
          <p:nvPr>
            <p:ph idx="20" type="body"/>
          </p:nvPr>
        </p:nvSpPr>
        <p:spPr>
          <a:xfrm>
            <a:off x="6263827" y="2456860"/>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41" name="Google Shape;6041;p434"/>
          <p:cNvSpPr txBox="1"/>
          <p:nvPr>
            <p:ph idx="21" type="body"/>
          </p:nvPr>
        </p:nvSpPr>
        <p:spPr>
          <a:xfrm>
            <a:off x="6264415" y="3596675"/>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42" name="Google Shape;6042;p434"/>
          <p:cNvSpPr txBox="1"/>
          <p:nvPr>
            <p:ph idx="22" type="body"/>
          </p:nvPr>
        </p:nvSpPr>
        <p:spPr>
          <a:xfrm>
            <a:off x="6264121" y="3372858"/>
            <a:ext cx="19155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6043" name="Shape 6043"/>
        <p:cNvGrpSpPr/>
        <p:nvPr/>
      </p:nvGrpSpPr>
      <p:grpSpPr>
        <a:xfrm>
          <a:off x="0" y="0"/>
          <a:ext cx="0" cy="0"/>
          <a:chOff x="0" y="0"/>
          <a:chExt cx="0" cy="0"/>
        </a:xfrm>
      </p:grpSpPr>
      <p:sp>
        <p:nvSpPr>
          <p:cNvPr id="6044" name="Google Shape;6044;p43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045" name="Google Shape;6045;p43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046" name="Google Shape;6046;p43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47" name="Google Shape;6047;p43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6048" name="Google Shape;6048;p435"/>
          <p:cNvGrpSpPr/>
          <p:nvPr/>
        </p:nvGrpSpPr>
        <p:grpSpPr>
          <a:xfrm>
            <a:off x="2482168" y="1709130"/>
            <a:ext cx="830847" cy="841854"/>
            <a:chOff x="407988" y="2288174"/>
            <a:chExt cx="1107796" cy="1122472"/>
          </a:xfrm>
        </p:grpSpPr>
        <p:sp>
          <p:nvSpPr>
            <p:cNvPr id="6049" name="Google Shape;6049;p435"/>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50" name="Google Shape;6050;p435"/>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051" name="Google Shape;6051;p435"/>
          <p:cNvGrpSpPr/>
          <p:nvPr/>
        </p:nvGrpSpPr>
        <p:grpSpPr>
          <a:xfrm>
            <a:off x="316890" y="1705823"/>
            <a:ext cx="830847" cy="841854"/>
            <a:chOff x="4114884" y="2288174"/>
            <a:chExt cx="1107796" cy="1122472"/>
          </a:xfrm>
        </p:grpSpPr>
        <p:sp>
          <p:nvSpPr>
            <p:cNvPr id="6052" name="Google Shape;6052;p435"/>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53" name="Google Shape;6053;p435"/>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054" name="Google Shape;6054;p435"/>
          <p:cNvGrpSpPr/>
          <p:nvPr/>
        </p:nvGrpSpPr>
        <p:grpSpPr>
          <a:xfrm>
            <a:off x="6969475" y="1703228"/>
            <a:ext cx="830847" cy="841854"/>
            <a:chOff x="7676518" y="2293508"/>
            <a:chExt cx="1107796" cy="1122472"/>
          </a:xfrm>
        </p:grpSpPr>
        <p:sp>
          <p:nvSpPr>
            <p:cNvPr id="6055" name="Google Shape;6055;p435"/>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56" name="Google Shape;6056;p435"/>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057" name="Google Shape;6057;p435"/>
          <p:cNvGrpSpPr/>
          <p:nvPr/>
        </p:nvGrpSpPr>
        <p:grpSpPr>
          <a:xfrm>
            <a:off x="2485746" y="2971572"/>
            <a:ext cx="830847" cy="841854"/>
            <a:chOff x="7676518" y="2293508"/>
            <a:chExt cx="1107796" cy="1122472"/>
          </a:xfrm>
        </p:grpSpPr>
        <p:sp>
          <p:nvSpPr>
            <p:cNvPr id="6058" name="Google Shape;6058;p435"/>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59" name="Google Shape;6059;p435"/>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060" name="Google Shape;6060;p435"/>
          <p:cNvGrpSpPr/>
          <p:nvPr/>
        </p:nvGrpSpPr>
        <p:grpSpPr>
          <a:xfrm>
            <a:off x="4734724" y="1709774"/>
            <a:ext cx="830847" cy="841854"/>
            <a:chOff x="407988" y="2288174"/>
            <a:chExt cx="1107796" cy="1122472"/>
          </a:xfrm>
        </p:grpSpPr>
        <p:sp>
          <p:nvSpPr>
            <p:cNvPr id="6061" name="Google Shape;6061;p435"/>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62" name="Google Shape;6062;p435"/>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063" name="Google Shape;6063;p435"/>
          <p:cNvGrpSpPr/>
          <p:nvPr/>
        </p:nvGrpSpPr>
        <p:grpSpPr>
          <a:xfrm>
            <a:off x="321175" y="2975693"/>
            <a:ext cx="830847" cy="841854"/>
            <a:chOff x="4114884" y="2288174"/>
            <a:chExt cx="1107796" cy="1122472"/>
          </a:xfrm>
        </p:grpSpPr>
        <p:sp>
          <p:nvSpPr>
            <p:cNvPr id="6064" name="Google Shape;6064;p435"/>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65" name="Google Shape;6065;p435"/>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066" name="Google Shape;6066;p435"/>
          <p:cNvGrpSpPr/>
          <p:nvPr/>
        </p:nvGrpSpPr>
        <p:grpSpPr>
          <a:xfrm>
            <a:off x="4731600" y="2975693"/>
            <a:ext cx="830847" cy="841854"/>
            <a:chOff x="7676518" y="2293508"/>
            <a:chExt cx="1107796" cy="1122472"/>
          </a:xfrm>
        </p:grpSpPr>
        <p:sp>
          <p:nvSpPr>
            <p:cNvPr id="6067" name="Google Shape;6067;p435"/>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68" name="Google Shape;6068;p435"/>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6069" name="Google Shape;6069;p435"/>
          <p:cNvSpPr/>
          <p:nvPr>
            <p:ph idx="2" type="pic"/>
          </p:nvPr>
        </p:nvSpPr>
        <p:spPr>
          <a:xfrm>
            <a:off x="614086" y="1988654"/>
            <a:ext cx="273900" cy="273900"/>
          </a:xfrm>
          <a:prstGeom prst="rect">
            <a:avLst/>
          </a:prstGeom>
          <a:noFill/>
          <a:ln>
            <a:noFill/>
          </a:ln>
        </p:spPr>
      </p:sp>
      <p:sp>
        <p:nvSpPr>
          <p:cNvPr id="6070" name="Google Shape;6070;p435"/>
          <p:cNvSpPr/>
          <p:nvPr>
            <p:ph idx="3" type="pic"/>
          </p:nvPr>
        </p:nvSpPr>
        <p:spPr>
          <a:xfrm>
            <a:off x="601502" y="3255920"/>
            <a:ext cx="273900" cy="273900"/>
          </a:xfrm>
          <a:prstGeom prst="rect">
            <a:avLst/>
          </a:prstGeom>
          <a:noFill/>
          <a:ln>
            <a:noFill/>
          </a:ln>
        </p:spPr>
      </p:sp>
      <p:sp>
        <p:nvSpPr>
          <p:cNvPr id="6071" name="Google Shape;6071;p435"/>
          <p:cNvSpPr/>
          <p:nvPr>
            <p:ph idx="4" type="pic"/>
          </p:nvPr>
        </p:nvSpPr>
        <p:spPr>
          <a:xfrm>
            <a:off x="2783897" y="3255920"/>
            <a:ext cx="273900" cy="273900"/>
          </a:xfrm>
          <a:prstGeom prst="rect">
            <a:avLst/>
          </a:prstGeom>
          <a:noFill/>
          <a:ln>
            <a:noFill/>
          </a:ln>
        </p:spPr>
      </p:sp>
      <p:sp>
        <p:nvSpPr>
          <p:cNvPr id="6072" name="Google Shape;6072;p435"/>
          <p:cNvSpPr/>
          <p:nvPr>
            <p:ph idx="5" type="pic"/>
          </p:nvPr>
        </p:nvSpPr>
        <p:spPr>
          <a:xfrm>
            <a:off x="2783897" y="1982753"/>
            <a:ext cx="273900" cy="273900"/>
          </a:xfrm>
          <a:prstGeom prst="rect">
            <a:avLst/>
          </a:prstGeom>
          <a:noFill/>
          <a:ln>
            <a:noFill/>
          </a:ln>
        </p:spPr>
      </p:sp>
      <p:sp>
        <p:nvSpPr>
          <p:cNvPr id="6073" name="Google Shape;6073;p435"/>
          <p:cNvSpPr/>
          <p:nvPr>
            <p:ph idx="6" type="pic"/>
          </p:nvPr>
        </p:nvSpPr>
        <p:spPr>
          <a:xfrm>
            <a:off x="5019405" y="1982753"/>
            <a:ext cx="273900" cy="273900"/>
          </a:xfrm>
          <a:prstGeom prst="rect">
            <a:avLst/>
          </a:prstGeom>
          <a:noFill/>
          <a:ln>
            <a:noFill/>
          </a:ln>
        </p:spPr>
      </p:sp>
      <p:sp>
        <p:nvSpPr>
          <p:cNvPr id="6074" name="Google Shape;6074;p435"/>
          <p:cNvSpPr/>
          <p:nvPr>
            <p:ph idx="7" type="pic"/>
          </p:nvPr>
        </p:nvSpPr>
        <p:spPr>
          <a:xfrm>
            <a:off x="5016177" y="3238991"/>
            <a:ext cx="273900" cy="273900"/>
          </a:xfrm>
          <a:prstGeom prst="rect">
            <a:avLst/>
          </a:prstGeom>
          <a:noFill/>
          <a:ln>
            <a:noFill/>
          </a:ln>
        </p:spPr>
      </p:sp>
      <p:sp>
        <p:nvSpPr>
          <p:cNvPr id="6075" name="Google Shape;6075;p435"/>
          <p:cNvSpPr/>
          <p:nvPr>
            <p:ph idx="8" type="pic"/>
          </p:nvPr>
        </p:nvSpPr>
        <p:spPr>
          <a:xfrm>
            <a:off x="7254052" y="1982753"/>
            <a:ext cx="273900" cy="273900"/>
          </a:xfrm>
          <a:prstGeom prst="rect">
            <a:avLst/>
          </a:prstGeom>
          <a:noFill/>
          <a:ln>
            <a:noFill/>
          </a:ln>
        </p:spPr>
      </p:sp>
      <p:sp>
        <p:nvSpPr>
          <p:cNvPr id="6076" name="Google Shape;6076;p435"/>
          <p:cNvSpPr txBox="1"/>
          <p:nvPr>
            <p:ph idx="9" type="body"/>
          </p:nvPr>
        </p:nvSpPr>
        <p:spPr>
          <a:xfrm>
            <a:off x="1223211"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77" name="Google Shape;6077;p435"/>
          <p:cNvSpPr txBox="1"/>
          <p:nvPr>
            <p:ph idx="13" type="body"/>
          </p:nvPr>
        </p:nvSpPr>
        <p:spPr>
          <a:xfrm>
            <a:off x="3395396"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78" name="Google Shape;6078;p435"/>
          <p:cNvSpPr txBox="1"/>
          <p:nvPr>
            <p:ph idx="14" type="body"/>
          </p:nvPr>
        </p:nvSpPr>
        <p:spPr>
          <a:xfrm>
            <a:off x="5659391"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79" name="Google Shape;6079;p435"/>
          <p:cNvSpPr txBox="1"/>
          <p:nvPr>
            <p:ph idx="15" type="body"/>
          </p:nvPr>
        </p:nvSpPr>
        <p:spPr>
          <a:xfrm>
            <a:off x="7890347" y="1703229"/>
            <a:ext cx="9483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80" name="Google Shape;6080;p435"/>
          <p:cNvSpPr txBox="1"/>
          <p:nvPr>
            <p:ph idx="16" type="body"/>
          </p:nvPr>
        </p:nvSpPr>
        <p:spPr>
          <a:xfrm>
            <a:off x="1227441"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81" name="Google Shape;6081;p435"/>
          <p:cNvSpPr txBox="1"/>
          <p:nvPr>
            <p:ph idx="17" type="body"/>
          </p:nvPr>
        </p:nvSpPr>
        <p:spPr>
          <a:xfrm>
            <a:off x="3395396"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82" name="Google Shape;6082;p435"/>
          <p:cNvSpPr txBox="1"/>
          <p:nvPr>
            <p:ph idx="18" type="body"/>
          </p:nvPr>
        </p:nvSpPr>
        <p:spPr>
          <a:xfrm>
            <a:off x="5659391"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655" name="Shape 655"/>
        <p:cNvGrpSpPr/>
        <p:nvPr/>
      </p:nvGrpSpPr>
      <p:grpSpPr>
        <a:xfrm>
          <a:off x="0" y="0"/>
          <a:ext cx="0" cy="0"/>
          <a:chOff x="0" y="0"/>
          <a:chExt cx="0" cy="0"/>
        </a:xfrm>
      </p:grpSpPr>
      <p:sp>
        <p:nvSpPr>
          <p:cNvPr id="656" name="Google Shape;656;p4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7" name="Google Shape;657;p4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58" name="Google Shape;658;p4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59" name="Google Shape;659;p4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60" name="Google Shape;660;p44"/>
          <p:cNvSpPr/>
          <p:nvPr>
            <p:ph idx="2" type="chart"/>
          </p:nvPr>
        </p:nvSpPr>
        <p:spPr>
          <a:xfrm>
            <a:off x="4664869" y="1386893"/>
            <a:ext cx="4173000" cy="28080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61" name="Google Shape;661;p44"/>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6083" name="Shape 6083"/>
        <p:cNvGrpSpPr/>
        <p:nvPr/>
      </p:nvGrpSpPr>
      <p:grpSpPr>
        <a:xfrm>
          <a:off x="0" y="0"/>
          <a:ext cx="0" cy="0"/>
          <a:chOff x="0" y="0"/>
          <a:chExt cx="0" cy="0"/>
        </a:xfrm>
      </p:grpSpPr>
      <p:sp>
        <p:nvSpPr>
          <p:cNvPr id="6084" name="Google Shape;6084;p436"/>
          <p:cNvSpPr txBox="1"/>
          <p:nvPr>
            <p:ph idx="1" type="body"/>
          </p:nvPr>
        </p:nvSpPr>
        <p:spPr>
          <a:xfrm>
            <a:off x="972483"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85" name="Google Shape;6085;p436"/>
          <p:cNvSpPr txBox="1"/>
          <p:nvPr>
            <p:ph idx="2" type="body"/>
          </p:nvPr>
        </p:nvSpPr>
        <p:spPr>
          <a:xfrm>
            <a:off x="973017"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86" name="Google Shape;6086;p436"/>
          <p:cNvSpPr txBox="1"/>
          <p:nvPr>
            <p:ph idx="3" type="body"/>
          </p:nvPr>
        </p:nvSpPr>
        <p:spPr>
          <a:xfrm>
            <a:off x="3486978"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87" name="Google Shape;6087;p436"/>
          <p:cNvSpPr txBox="1"/>
          <p:nvPr>
            <p:ph idx="4" type="body"/>
          </p:nvPr>
        </p:nvSpPr>
        <p:spPr>
          <a:xfrm>
            <a:off x="3487512"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88" name="Google Shape;6088;p436"/>
          <p:cNvSpPr txBox="1"/>
          <p:nvPr>
            <p:ph idx="5" type="body"/>
          </p:nvPr>
        </p:nvSpPr>
        <p:spPr>
          <a:xfrm>
            <a:off x="5994169"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89" name="Google Shape;6089;p436"/>
          <p:cNvSpPr txBox="1"/>
          <p:nvPr>
            <p:ph idx="6" type="body"/>
          </p:nvPr>
        </p:nvSpPr>
        <p:spPr>
          <a:xfrm>
            <a:off x="5994703"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90" name="Google Shape;6090;p43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091" name="Google Shape;6091;p43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092" name="Google Shape;6092;p43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93" name="Google Shape;6093;p436"/>
          <p:cNvSpPr txBox="1"/>
          <p:nvPr>
            <p:ph idx="7"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94" name="Google Shape;6094;p436"/>
          <p:cNvSpPr/>
          <p:nvPr/>
        </p:nvSpPr>
        <p:spPr>
          <a:xfrm rot="-2700000">
            <a:off x="1536511"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95" name="Google Shape;6095;p436"/>
          <p:cNvSpPr/>
          <p:nvPr/>
        </p:nvSpPr>
        <p:spPr>
          <a:xfrm rot="-2700000">
            <a:off x="4055557"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96" name="Google Shape;6096;p436"/>
          <p:cNvSpPr/>
          <p:nvPr/>
        </p:nvSpPr>
        <p:spPr>
          <a:xfrm rot="-2700000">
            <a:off x="6602422" y="1648527"/>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97" name="Google Shape;6097;p436"/>
          <p:cNvSpPr/>
          <p:nvPr>
            <p:ph idx="8" type="pic"/>
          </p:nvPr>
        </p:nvSpPr>
        <p:spPr>
          <a:xfrm>
            <a:off x="1822424" y="1939329"/>
            <a:ext cx="513900" cy="513900"/>
          </a:xfrm>
          <a:prstGeom prst="rect">
            <a:avLst/>
          </a:prstGeom>
          <a:noFill/>
          <a:ln>
            <a:noFill/>
          </a:ln>
        </p:spPr>
      </p:sp>
      <p:sp>
        <p:nvSpPr>
          <p:cNvPr id="6098" name="Google Shape;6098;p436"/>
          <p:cNvSpPr/>
          <p:nvPr>
            <p:ph idx="9" type="pic"/>
          </p:nvPr>
        </p:nvSpPr>
        <p:spPr>
          <a:xfrm>
            <a:off x="4341470" y="1939329"/>
            <a:ext cx="513900" cy="513900"/>
          </a:xfrm>
          <a:prstGeom prst="rect">
            <a:avLst/>
          </a:prstGeom>
          <a:noFill/>
          <a:ln>
            <a:noFill/>
          </a:ln>
        </p:spPr>
      </p:sp>
      <p:sp>
        <p:nvSpPr>
          <p:cNvPr id="6099" name="Google Shape;6099;p436"/>
          <p:cNvSpPr/>
          <p:nvPr>
            <p:ph idx="13" type="pic"/>
          </p:nvPr>
        </p:nvSpPr>
        <p:spPr>
          <a:xfrm>
            <a:off x="6888333" y="1939329"/>
            <a:ext cx="513900" cy="51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6100" name="Shape 6100"/>
        <p:cNvGrpSpPr/>
        <p:nvPr/>
      </p:nvGrpSpPr>
      <p:grpSpPr>
        <a:xfrm>
          <a:off x="0" y="0"/>
          <a:ext cx="0" cy="0"/>
          <a:chOff x="0" y="0"/>
          <a:chExt cx="0" cy="0"/>
        </a:xfrm>
      </p:grpSpPr>
      <p:sp>
        <p:nvSpPr>
          <p:cNvPr id="6101" name="Google Shape;6101;p43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02" name="Google Shape;6102;p43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6103" name="Google Shape;6103;p43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104" name="Google Shape;6104;p43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05" name="Google Shape;6105;p437"/>
          <p:cNvSpPr/>
          <p:nvPr/>
        </p:nvSpPr>
        <p:spPr>
          <a:xfrm>
            <a:off x="635590" y="1451260"/>
            <a:ext cx="25404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06" name="Google Shape;6106;p437"/>
          <p:cNvSpPr/>
          <p:nvPr/>
        </p:nvSpPr>
        <p:spPr>
          <a:xfrm>
            <a:off x="635590" y="2965735"/>
            <a:ext cx="25404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07" name="Google Shape;6107;p437"/>
          <p:cNvSpPr/>
          <p:nvPr/>
        </p:nvSpPr>
        <p:spPr>
          <a:xfrm>
            <a:off x="3396601" y="1451260"/>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08" name="Google Shape;6108;p437"/>
          <p:cNvSpPr/>
          <p:nvPr/>
        </p:nvSpPr>
        <p:spPr>
          <a:xfrm>
            <a:off x="3396602" y="2965735"/>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09" name="Google Shape;6109;p437"/>
          <p:cNvSpPr/>
          <p:nvPr/>
        </p:nvSpPr>
        <p:spPr>
          <a:xfrm>
            <a:off x="5967853" y="1451260"/>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10" name="Google Shape;6110;p437"/>
          <p:cNvSpPr/>
          <p:nvPr/>
        </p:nvSpPr>
        <p:spPr>
          <a:xfrm>
            <a:off x="5967853" y="2965735"/>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11" name="Google Shape;6111;p437"/>
          <p:cNvSpPr/>
          <p:nvPr>
            <p:ph idx="2" type="pic"/>
          </p:nvPr>
        </p:nvSpPr>
        <p:spPr>
          <a:xfrm>
            <a:off x="901884" y="1584591"/>
            <a:ext cx="2007900" cy="1004700"/>
          </a:xfrm>
          <a:prstGeom prst="rect">
            <a:avLst/>
          </a:prstGeom>
          <a:noFill/>
          <a:ln>
            <a:noFill/>
          </a:ln>
        </p:spPr>
      </p:sp>
      <p:sp>
        <p:nvSpPr>
          <p:cNvPr id="6112" name="Google Shape;6112;p437"/>
          <p:cNvSpPr/>
          <p:nvPr>
            <p:ph idx="3" type="pic"/>
          </p:nvPr>
        </p:nvSpPr>
        <p:spPr>
          <a:xfrm>
            <a:off x="3568016" y="1584591"/>
            <a:ext cx="2007900" cy="1004700"/>
          </a:xfrm>
          <a:prstGeom prst="rect">
            <a:avLst/>
          </a:prstGeom>
          <a:noFill/>
          <a:ln>
            <a:noFill/>
          </a:ln>
        </p:spPr>
      </p:sp>
      <p:sp>
        <p:nvSpPr>
          <p:cNvPr id="6113" name="Google Shape;6113;p437"/>
          <p:cNvSpPr/>
          <p:nvPr>
            <p:ph idx="4" type="pic"/>
          </p:nvPr>
        </p:nvSpPr>
        <p:spPr>
          <a:xfrm>
            <a:off x="6269199" y="1584591"/>
            <a:ext cx="2007900" cy="1004700"/>
          </a:xfrm>
          <a:prstGeom prst="rect">
            <a:avLst/>
          </a:prstGeom>
          <a:noFill/>
          <a:ln>
            <a:noFill/>
          </a:ln>
        </p:spPr>
      </p:sp>
      <p:sp>
        <p:nvSpPr>
          <p:cNvPr id="6114" name="Google Shape;6114;p437"/>
          <p:cNvSpPr/>
          <p:nvPr>
            <p:ph idx="5" type="pic"/>
          </p:nvPr>
        </p:nvSpPr>
        <p:spPr>
          <a:xfrm>
            <a:off x="901884" y="3090524"/>
            <a:ext cx="2007900" cy="1004700"/>
          </a:xfrm>
          <a:prstGeom prst="rect">
            <a:avLst/>
          </a:prstGeom>
          <a:noFill/>
          <a:ln>
            <a:noFill/>
          </a:ln>
        </p:spPr>
      </p:sp>
      <p:sp>
        <p:nvSpPr>
          <p:cNvPr id="6115" name="Google Shape;6115;p437"/>
          <p:cNvSpPr/>
          <p:nvPr>
            <p:ph idx="6" type="pic"/>
          </p:nvPr>
        </p:nvSpPr>
        <p:spPr>
          <a:xfrm>
            <a:off x="3568016" y="3090524"/>
            <a:ext cx="2007900" cy="1004700"/>
          </a:xfrm>
          <a:prstGeom prst="rect">
            <a:avLst/>
          </a:prstGeom>
          <a:noFill/>
          <a:ln>
            <a:noFill/>
          </a:ln>
        </p:spPr>
      </p:sp>
      <p:sp>
        <p:nvSpPr>
          <p:cNvPr id="6116" name="Google Shape;6116;p437"/>
          <p:cNvSpPr/>
          <p:nvPr>
            <p:ph idx="7" type="pic"/>
          </p:nvPr>
        </p:nvSpPr>
        <p:spPr>
          <a:xfrm>
            <a:off x="6269199" y="3090524"/>
            <a:ext cx="2007900" cy="10047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6117" name="Shape 6117"/>
        <p:cNvGrpSpPr/>
        <p:nvPr/>
      </p:nvGrpSpPr>
      <p:grpSpPr>
        <a:xfrm>
          <a:off x="0" y="0"/>
          <a:ext cx="0" cy="0"/>
          <a:chOff x="0" y="0"/>
          <a:chExt cx="0" cy="0"/>
        </a:xfrm>
      </p:grpSpPr>
      <p:sp>
        <p:nvSpPr>
          <p:cNvPr id="6118" name="Google Shape;6118;p438"/>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119" name="Google Shape;6119;p43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120" name="Google Shape;6120;p43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21" name="Google Shape;6121;p438"/>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22" name="Google Shape;6122;p438"/>
          <p:cNvSpPr/>
          <p:nvPr/>
        </p:nvSpPr>
        <p:spPr>
          <a:xfrm>
            <a:off x="305991" y="1328426"/>
            <a:ext cx="2871300" cy="2871300"/>
          </a:xfrm>
          <a:prstGeom prst="ellipse">
            <a:avLst/>
          </a:prstGeom>
          <a:solidFill>
            <a:srgbClr val="F6921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123" name="Google Shape;6123;p438"/>
          <p:cNvSpPr/>
          <p:nvPr/>
        </p:nvSpPr>
        <p:spPr>
          <a:xfrm>
            <a:off x="579605" y="1875656"/>
            <a:ext cx="2324100" cy="2324100"/>
          </a:xfrm>
          <a:prstGeom prst="ellipse">
            <a:avLst/>
          </a:prstGeom>
          <a:solidFill>
            <a:srgbClr val="F7A74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124" name="Google Shape;6124;p438"/>
          <p:cNvSpPr/>
          <p:nvPr/>
        </p:nvSpPr>
        <p:spPr>
          <a:xfrm>
            <a:off x="893741" y="2503926"/>
            <a:ext cx="1695900" cy="1695900"/>
          </a:xfrm>
          <a:prstGeom prst="ellipse">
            <a:avLst/>
          </a:prstGeom>
          <a:solidFill>
            <a:srgbClr val="F9B96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125" name="Google Shape;6125;p438"/>
          <p:cNvSpPr/>
          <p:nvPr/>
        </p:nvSpPr>
        <p:spPr>
          <a:xfrm>
            <a:off x="1231547" y="3179537"/>
            <a:ext cx="1020300" cy="1020300"/>
          </a:xfrm>
          <a:prstGeom prst="ellipse">
            <a:avLst/>
          </a:prstGeom>
          <a:solidFill>
            <a:srgbClr val="FBD09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cxnSp>
        <p:nvCxnSpPr>
          <p:cNvPr id="6126" name="Google Shape;6126;p438"/>
          <p:cNvCxnSpPr/>
          <p:nvPr/>
        </p:nvCxnSpPr>
        <p:spPr>
          <a:xfrm>
            <a:off x="1734042" y="1724838"/>
            <a:ext cx="4067100" cy="12300"/>
          </a:xfrm>
          <a:prstGeom prst="straightConnector1">
            <a:avLst/>
          </a:prstGeom>
          <a:noFill/>
          <a:ln cap="flat" cmpd="sng" w="12700">
            <a:solidFill>
              <a:srgbClr val="DDE6EF"/>
            </a:solidFill>
            <a:prstDash val="solid"/>
            <a:round/>
            <a:headEnd len="lg" w="lg" type="oval"/>
            <a:tailEnd len="sm" w="sm" type="none"/>
          </a:ln>
        </p:spPr>
      </p:cxnSp>
      <p:cxnSp>
        <p:nvCxnSpPr>
          <p:cNvPr id="6127" name="Google Shape;6127;p438"/>
          <p:cNvCxnSpPr/>
          <p:nvPr/>
        </p:nvCxnSpPr>
        <p:spPr>
          <a:xfrm>
            <a:off x="1734042" y="2386639"/>
            <a:ext cx="4067100" cy="12300"/>
          </a:xfrm>
          <a:prstGeom prst="straightConnector1">
            <a:avLst/>
          </a:prstGeom>
          <a:noFill/>
          <a:ln cap="flat" cmpd="sng" w="12700">
            <a:solidFill>
              <a:srgbClr val="DDE6EF"/>
            </a:solidFill>
            <a:prstDash val="solid"/>
            <a:round/>
            <a:headEnd len="lg" w="lg" type="oval"/>
            <a:tailEnd len="sm" w="sm" type="none"/>
          </a:ln>
        </p:spPr>
      </p:cxnSp>
      <p:cxnSp>
        <p:nvCxnSpPr>
          <p:cNvPr id="6128" name="Google Shape;6128;p438"/>
          <p:cNvCxnSpPr/>
          <p:nvPr/>
        </p:nvCxnSpPr>
        <p:spPr>
          <a:xfrm>
            <a:off x="1734042" y="3048440"/>
            <a:ext cx="4067100" cy="12300"/>
          </a:xfrm>
          <a:prstGeom prst="straightConnector1">
            <a:avLst/>
          </a:prstGeom>
          <a:noFill/>
          <a:ln cap="flat" cmpd="sng" w="12700">
            <a:solidFill>
              <a:srgbClr val="DDE6EF"/>
            </a:solidFill>
            <a:prstDash val="solid"/>
            <a:round/>
            <a:headEnd len="lg" w="lg" type="oval"/>
            <a:tailEnd len="sm" w="sm" type="none"/>
          </a:ln>
        </p:spPr>
      </p:cxnSp>
      <p:cxnSp>
        <p:nvCxnSpPr>
          <p:cNvPr id="6129" name="Google Shape;6129;p438"/>
          <p:cNvCxnSpPr/>
          <p:nvPr/>
        </p:nvCxnSpPr>
        <p:spPr>
          <a:xfrm>
            <a:off x="1734042" y="3826383"/>
            <a:ext cx="4067100" cy="12300"/>
          </a:xfrm>
          <a:prstGeom prst="straightConnector1">
            <a:avLst/>
          </a:prstGeom>
          <a:noFill/>
          <a:ln cap="flat" cmpd="sng" w="12700">
            <a:solidFill>
              <a:srgbClr val="DDE6EF"/>
            </a:solidFill>
            <a:prstDash val="solid"/>
            <a:round/>
            <a:headEnd len="lg" w="lg" type="oval"/>
            <a:tailEnd len="sm" w="sm" type="none"/>
          </a:ln>
        </p:spPr>
      </p:cxnSp>
      <p:sp>
        <p:nvSpPr>
          <p:cNvPr id="6130" name="Google Shape;6130;p438"/>
          <p:cNvSpPr txBox="1"/>
          <p:nvPr>
            <p:ph idx="2" type="body"/>
          </p:nvPr>
        </p:nvSpPr>
        <p:spPr>
          <a:xfrm>
            <a:off x="4659083" y="1476442"/>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31" name="Google Shape;6131;p438"/>
          <p:cNvSpPr txBox="1"/>
          <p:nvPr>
            <p:ph idx="3" type="body"/>
          </p:nvPr>
        </p:nvSpPr>
        <p:spPr>
          <a:xfrm>
            <a:off x="4659572" y="1712119"/>
            <a:ext cx="30894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32" name="Google Shape;6132;p438"/>
          <p:cNvSpPr txBox="1"/>
          <p:nvPr>
            <p:ph idx="4" type="body"/>
          </p:nvPr>
        </p:nvSpPr>
        <p:spPr>
          <a:xfrm>
            <a:off x="4659083" y="2145154"/>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33" name="Google Shape;6133;p438"/>
          <p:cNvSpPr txBox="1"/>
          <p:nvPr>
            <p:ph idx="5" type="body"/>
          </p:nvPr>
        </p:nvSpPr>
        <p:spPr>
          <a:xfrm>
            <a:off x="4659572" y="2380831"/>
            <a:ext cx="30894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34" name="Google Shape;6134;p438"/>
          <p:cNvSpPr txBox="1"/>
          <p:nvPr>
            <p:ph idx="6" type="body"/>
          </p:nvPr>
        </p:nvSpPr>
        <p:spPr>
          <a:xfrm>
            <a:off x="4659083" y="2825231"/>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35" name="Google Shape;6135;p438"/>
          <p:cNvSpPr txBox="1"/>
          <p:nvPr>
            <p:ph idx="7" type="body"/>
          </p:nvPr>
        </p:nvSpPr>
        <p:spPr>
          <a:xfrm>
            <a:off x="4659572" y="3060908"/>
            <a:ext cx="30894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36" name="Google Shape;6136;p438"/>
          <p:cNvSpPr txBox="1"/>
          <p:nvPr>
            <p:ph idx="8" type="body"/>
          </p:nvPr>
        </p:nvSpPr>
        <p:spPr>
          <a:xfrm>
            <a:off x="4659083" y="3563018"/>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37" name="Google Shape;6137;p438"/>
          <p:cNvSpPr txBox="1"/>
          <p:nvPr>
            <p:ph idx="9" type="body"/>
          </p:nvPr>
        </p:nvSpPr>
        <p:spPr>
          <a:xfrm>
            <a:off x="4647027" y="3798695"/>
            <a:ext cx="30894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38" name="Google Shape;6138;p438"/>
          <p:cNvSpPr txBox="1"/>
          <p:nvPr>
            <p:ph idx="13" type="body"/>
          </p:nvPr>
        </p:nvSpPr>
        <p:spPr>
          <a:xfrm>
            <a:off x="4147095" y="1434892"/>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39" name="Google Shape;6139;p438"/>
          <p:cNvSpPr txBox="1"/>
          <p:nvPr>
            <p:ph idx="14" type="body"/>
          </p:nvPr>
        </p:nvSpPr>
        <p:spPr>
          <a:xfrm>
            <a:off x="4147095" y="2103152"/>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40" name="Google Shape;6140;p438"/>
          <p:cNvSpPr txBox="1"/>
          <p:nvPr>
            <p:ph idx="15" type="body"/>
          </p:nvPr>
        </p:nvSpPr>
        <p:spPr>
          <a:xfrm>
            <a:off x="4147095" y="2781260"/>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41" name="Google Shape;6141;p438"/>
          <p:cNvSpPr txBox="1"/>
          <p:nvPr>
            <p:ph idx="16" type="body"/>
          </p:nvPr>
        </p:nvSpPr>
        <p:spPr>
          <a:xfrm>
            <a:off x="4147095" y="3528371"/>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6142" name="Shape 6142"/>
        <p:cNvGrpSpPr/>
        <p:nvPr/>
      </p:nvGrpSpPr>
      <p:grpSpPr>
        <a:xfrm>
          <a:off x="0" y="0"/>
          <a:ext cx="0" cy="0"/>
          <a:chOff x="0" y="0"/>
          <a:chExt cx="0" cy="0"/>
        </a:xfrm>
      </p:grpSpPr>
      <p:sp>
        <p:nvSpPr>
          <p:cNvPr id="6143" name="Google Shape;6143;p439"/>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44" name="Google Shape;6144;p43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6145" name="Google Shape;6145;p43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146" name="Google Shape;6146;p439"/>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47" name="Google Shape;6147;p439"/>
          <p:cNvSpPr/>
          <p:nvPr>
            <p:ph idx="2" type="chart"/>
          </p:nvPr>
        </p:nvSpPr>
        <p:spPr>
          <a:xfrm>
            <a:off x="4664869" y="1386893"/>
            <a:ext cx="4173000" cy="28080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148" name="Google Shape;6148;p439"/>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6149" name="Shape 6149"/>
        <p:cNvGrpSpPr/>
        <p:nvPr/>
      </p:nvGrpSpPr>
      <p:grpSpPr>
        <a:xfrm>
          <a:off x="0" y="0"/>
          <a:ext cx="0" cy="0"/>
          <a:chOff x="0" y="0"/>
          <a:chExt cx="0" cy="0"/>
        </a:xfrm>
      </p:grpSpPr>
      <p:sp>
        <p:nvSpPr>
          <p:cNvPr id="6150" name="Google Shape;6150;p44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51" name="Google Shape;6151;p440"/>
          <p:cNvSpPr/>
          <p:nvPr>
            <p:ph idx="2" type="chart"/>
          </p:nvPr>
        </p:nvSpPr>
        <p:spPr>
          <a:xfrm>
            <a:off x="2315246" y="1591225"/>
            <a:ext cx="4514100" cy="3005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152" name="Google Shape;6152;p44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6153" name="Google Shape;6153;p44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154" name="Google Shape;6154;p440"/>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55" name="Google Shape;6155;p440"/>
          <p:cNvSpPr txBox="1"/>
          <p:nvPr>
            <p:ph idx="3"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56" name="Google Shape;6156;p440"/>
          <p:cNvSpPr txBox="1"/>
          <p:nvPr>
            <p:ph idx="4" type="body"/>
          </p:nvPr>
        </p:nvSpPr>
        <p:spPr>
          <a:xfrm>
            <a:off x="1066126" y="1721241"/>
            <a:ext cx="1915500" cy="2352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57" name="Google Shape;6157;p440"/>
          <p:cNvSpPr txBox="1"/>
          <p:nvPr>
            <p:ph idx="5" type="body"/>
          </p:nvPr>
        </p:nvSpPr>
        <p:spPr>
          <a:xfrm>
            <a:off x="798653" y="1956918"/>
            <a:ext cx="2182800" cy="6234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58" name="Google Shape;6158;p440"/>
          <p:cNvSpPr txBox="1"/>
          <p:nvPr>
            <p:ph idx="6" type="body"/>
          </p:nvPr>
        </p:nvSpPr>
        <p:spPr>
          <a:xfrm>
            <a:off x="1066126" y="3432371"/>
            <a:ext cx="1915500" cy="2352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59" name="Google Shape;6159;p440"/>
          <p:cNvSpPr txBox="1"/>
          <p:nvPr>
            <p:ph idx="7" type="body"/>
          </p:nvPr>
        </p:nvSpPr>
        <p:spPr>
          <a:xfrm>
            <a:off x="798653" y="3668048"/>
            <a:ext cx="2182800" cy="6234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60" name="Google Shape;6160;p440"/>
          <p:cNvSpPr txBox="1"/>
          <p:nvPr>
            <p:ph idx="8" type="body"/>
          </p:nvPr>
        </p:nvSpPr>
        <p:spPr>
          <a:xfrm>
            <a:off x="6162539" y="1721241"/>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61" name="Google Shape;6161;p440"/>
          <p:cNvSpPr txBox="1"/>
          <p:nvPr>
            <p:ph idx="9" type="body"/>
          </p:nvPr>
        </p:nvSpPr>
        <p:spPr>
          <a:xfrm>
            <a:off x="6162539" y="1956918"/>
            <a:ext cx="21828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62" name="Google Shape;6162;p440"/>
          <p:cNvSpPr txBox="1"/>
          <p:nvPr>
            <p:ph idx="13" type="body"/>
          </p:nvPr>
        </p:nvSpPr>
        <p:spPr>
          <a:xfrm>
            <a:off x="6162539" y="3432371"/>
            <a:ext cx="1915500" cy="235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63" name="Google Shape;6163;p440"/>
          <p:cNvSpPr txBox="1"/>
          <p:nvPr>
            <p:ph idx="14" type="body"/>
          </p:nvPr>
        </p:nvSpPr>
        <p:spPr>
          <a:xfrm>
            <a:off x="6162539" y="3668048"/>
            <a:ext cx="21828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64" name="Google Shape;6164;p440"/>
          <p:cNvSpPr txBox="1"/>
          <p:nvPr>
            <p:ph idx="15" type="body"/>
          </p:nvPr>
        </p:nvSpPr>
        <p:spPr>
          <a:xfrm>
            <a:off x="3555212" y="2760060"/>
            <a:ext cx="19155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65" name="Google Shape;6165;p440"/>
          <p:cNvSpPr txBox="1"/>
          <p:nvPr>
            <p:ph idx="16" type="body"/>
          </p:nvPr>
        </p:nvSpPr>
        <p:spPr>
          <a:xfrm>
            <a:off x="3421476" y="2995737"/>
            <a:ext cx="2182800" cy="6234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66" name="Google Shape;6166;p440"/>
          <p:cNvSpPr/>
          <p:nvPr>
            <p:ph idx="17" type="pic"/>
          </p:nvPr>
        </p:nvSpPr>
        <p:spPr>
          <a:xfrm>
            <a:off x="4363751" y="2287441"/>
            <a:ext cx="298500" cy="2985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6167" name="Shape 6167"/>
        <p:cNvGrpSpPr/>
        <p:nvPr/>
      </p:nvGrpSpPr>
      <p:grpSpPr>
        <a:xfrm>
          <a:off x="0" y="0"/>
          <a:ext cx="0" cy="0"/>
          <a:chOff x="0" y="0"/>
          <a:chExt cx="0" cy="0"/>
        </a:xfrm>
      </p:grpSpPr>
      <p:sp>
        <p:nvSpPr>
          <p:cNvPr id="6168" name="Google Shape;6168;p44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69" name="Google Shape;6169;p44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6170" name="Google Shape;6170;p44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171" name="Google Shape;6171;p441"/>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72" name="Google Shape;6172;p441"/>
          <p:cNvSpPr txBox="1"/>
          <p:nvPr>
            <p:ph idx="2"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6173" name="Google Shape;6173;p441"/>
          <p:cNvCxnSpPr/>
          <p:nvPr/>
        </p:nvCxnSpPr>
        <p:spPr>
          <a:xfrm>
            <a:off x="2382483"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6174" name="Google Shape;6174;p441"/>
          <p:cNvCxnSpPr/>
          <p:nvPr/>
        </p:nvCxnSpPr>
        <p:spPr>
          <a:xfrm>
            <a:off x="4555386"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6175" name="Google Shape;6175;p441"/>
          <p:cNvCxnSpPr/>
          <p:nvPr/>
        </p:nvCxnSpPr>
        <p:spPr>
          <a:xfrm>
            <a:off x="6702422" y="1745300"/>
            <a:ext cx="0" cy="2595600"/>
          </a:xfrm>
          <a:prstGeom prst="straightConnector1">
            <a:avLst/>
          </a:prstGeom>
          <a:noFill/>
          <a:ln cap="flat" cmpd="sng" w="9525">
            <a:solidFill>
              <a:srgbClr val="D8D8D8"/>
            </a:solidFill>
            <a:prstDash val="dash"/>
            <a:miter lim="800000"/>
            <a:headEnd len="sm" w="sm" type="none"/>
            <a:tailEnd len="sm" w="sm" type="none"/>
          </a:ln>
        </p:spPr>
      </p:cxnSp>
      <p:sp>
        <p:nvSpPr>
          <p:cNvPr id="6176" name="Google Shape;6176;p441"/>
          <p:cNvSpPr txBox="1"/>
          <p:nvPr>
            <p:ph idx="3" type="body"/>
          </p:nvPr>
        </p:nvSpPr>
        <p:spPr>
          <a:xfrm>
            <a:off x="574543" y="3470164"/>
            <a:ext cx="15963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77" name="Google Shape;6177;p441"/>
          <p:cNvSpPr txBox="1"/>
          <p:nvPr>
            <p:ph idx="4" type="body"/>
          </p:nvPr>
        </p:nvSpPr>
        <p:spPr>
          <a:xfrm>
            <a:off x="5751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78" name="Google Shape;6178;p441"/>
          <p:cNvSpPr txBox="1"/>
          <p:nvPr>
            <p:ph idx="5" type="body"/>
          </p:nvPr>
        </p:nvSpPr>
        <p:spPr>
          <a:xfrm>
            <a:off x="2703343" y="3470164"/>
            <a:ext cx="15963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79" name="Google Shape;6179;p441"/>
          <p:cNvSpPr txBox="1"/>
          <p:nvPr>
            <p:ph idx="6" type="body"/>
          </p:nvPr>
        </p:nvSpPr>
        <p:spPr>
          <a:xfrm>
            <a:off x="27039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80" name="Google Shape;6180;p441"/>
          <p:cNvSpPr txBox="1"/>
          <p:nvPr>
            <p:ph idx="7" type="body"/>
          </p:nvPr>
        </p:nvSpPr>
        <p:spPr>
          <a:xfrm>
            <a:off x="4832143" y="3470164"/>
            <a:ext cx="15963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81" name="Google Shape;6181;p441"/>
          <p:cNvSpPr txBox="1"/>
          <p:nvPr>
            <p:ph idx="8" type="body"/>
          </p:nvPr>
        </p:nvSpPr>
        <p:spPr>
          <a:xfrm>
            <a:off x="48327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82" name="Google Shape;6182;p441"/>
          <p:cNvSpPr txBox="1"/>
          <p:nvPr>
            <p:ph idx="9" type="body"/>
          </p:nvPr>
        </p:nvSpPr>
        <p:spPr>
          <a:xfrm>
            <a:off x="6960944" y="3470164"/>
            <a:ext cx="15963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83" name="Google Shape;6183;p441"/>
          <p:cNvSpPr txBox="1"/>
          <p:nvPr>
            <p:ph idx="13" type="body"/>
          </p:nvPr>
        </p:nvSpPr>
        <p:spPr>
          <a:xfrm>
            <a:off x="6961503"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84" name="Google Shape;6184;p441"/>
          <p:cNvSpPr txBox="1"/>
          <p:nvPr>
            <p:ph idx="14" type="body"/>
          </p:nvPr>
        </p:nvSpPr>
        <p:spPr>
          <a:xfrm>
            <a:off x="57454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85" name="Google Shape;6185;p441"/>
          <p:cNvSpPr txBox="1"/>
          <p:nvPr>
            <p:ph idx="15" type="body"/>
          </p:nvPr>
        </p:nvSpPr>
        <p:spPr>
          <a:xfrm>
            <a:off x="2700131"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86" name="Google Shape;6186;p441"/>
          <p:cNvSpPr txBox="1"/>
          <p:nvPr>
            <p:ph idx="16" type="body"/>
          </p:nvPr>
        </p:nvSpPr>
        <p:spPr>
          <a:xfrm>
            <a:off x="482338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87" name="Google Shape;6187;p441"/>
          <p:cNvSpPr txBox="1"/>
          <p:nvPr>
            <p:ph idx="17" type="body"/>
          </p:nvPr>
        </p:nvSpPr>
        <p:spPr>
          <a:xfrm>
            <a:off x="6956658"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88" name="Google Shape;6188;p441"/>
          <p:cNvSpPr/>
          <p:nvPr>
            <p:ph idx="18" type="chart"/>
          </p:nvPr>
        </p:nvSpPr>
        <p:spPr>
          <a:xfrm>
            <a:off x="37548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189" name="Google Shape;6189;p441"/>
          <p:cNvSpPr/>
          <p:nvPr>
            <p:ph idx="19" type="chart"/>
          </p:nvPr>
        </p:nvSpPr>
        <p:spPr>
          <a:xfrm>
            <a:off x="2499286"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190" name="Google Shape;6190;p441"/>
          <p:cNvSpPr/>
          <p:nvPr>
            <p:ph idx="20" type="chart"/>
          </p:nvPr>
        </p:nvSpPr>
        <p:spPr>
          <a:xfrm>
            <a:off x="462432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191" name="Google Shape;6191;p441"/>
          <p:cNvSpPr/>
          <p:nvPr>
            <p:ph idx="21" type="chart"/>
          </p:nvPr>
        </p:nvSpPr>
        <p:spPr>
          <a:xfrm>
            <a:off x="6757602"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6192" name="Shape 6192"/>
        <p:cNvGrpSpPr/>
        <p:nvPr/>
      </p:nvGrpSpPr>
      <p:grpSpPr>
        <a:xfrm>
          <a:off x="0" y="0"/>
          <a:ext cx="0" cy="0"/>
          <a:chOff x="0" y="0"/>
          <a:chExt cx="0" cy="0"/>
        </a:xfrm>
      </p:grpSpPr>
      <p:sp>
        <p:nvSpPr>
          <p:cNvPr id="6193" name="Google Shape;6193;p44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94" name="Google Shape;6194;p44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6195" name="Google Shape;6195;p44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196" name="Google Shape;6196;p44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97" name="Google Shape;6197;p442"/>
          <p:cNvSpPr/>
          <p:nvPr/>
        </p:nvSpPr>
        <p:spPr>
          <a:xfrm>
            <a:off x="4196058" y="2973134"/>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198" name="Google Shape;6198;p442"/>
          <p:cNvCxnSpPr/>
          <p:nvPr/>
        </p:nvCxnSpPr>
        <p:spPr>
          <a:xfrm>
            <a:off x="3838385" y="1447227"/>
            <a:ext cx="0" cy="2843400"/>
          </a:xfrm>
          <a:prstGeom prst="straightConnector1">
            <a:avLst/>
          </a:prstGeom>
          <a:noFill/>
          <a:ln cap="flat" cmpd="sng" w="9525">
            <a:solidFill>
              <a:srgbClr val="BFBFBF"/>
            </a:solidFill>
            <a:prstDash val="solid"/>
            <a:miter lim="800000"/>
            <a:headEnd len="sm" w="sm" type="none"/>
            <a:tailEnd len="sm" w="sm" type="none"/>
          </a:ln>
        </p:spPr>
      </p:cxnSp>
      <p:sp>
        <p:nvSpPr>
          <p:cNvPr id="6199" name="Google Shape;6199;p442"/>
          <p:cNvSpPr/>
          <p:nvPr/>
        </p:nvSpPr>
        <p:spPr>
          <a:xfrm>
            <a:off x="4174676"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00" name="Google Shape;6200;p442"/>
          <p:cNvSpPr/>
          <p:nvPr/>
        </p:nvSpPr>
        <p:spPr>
          <a:xfrm>
            <a:off x="6706476" y="297052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01" name="Google Shape;6201;p442"/>
          <p:cNvSpPr/>
          <p:nvPr/>
        </p:nvSpPr>
        <p:spPr>
          <a:xfrm>
            <a:off x="6685094"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02" name="Google Shape;6202;p442"/>
          <p:cNvSpPr/>
          <p:nvPr>
            <p:ph idx="2" type="pic"/>
          </p:nvPr>
        </p:nvSpPr>
        <p:spPr>
          <a:xfrm>
            <a:off x="6827693" y="3091738"/>
            <a:ext cx="210300" cy="210300"/>
          </a:xfrm>
          <a:prstGeom prst="rect">
            <a:avLst/>
          </a:prstGeom>
          <a:noFill/>
          <a:ln>
            <a:noFill/>
          </a:ln>
        </p:spPr>
      </p:sp>
      <p:sp>
        <p:nvSpPr>
          <p:cNvPr id="6203" name="Google Shape;6203;p442"/>
          <p:cNvSpPr/>
          <p:nvPr>
            <p:ph idx="3" type="pic"/>
          </p:nvPr>
        </p:nvSpPr>
        <p:spPr>
          <a:xfrm>
            <a:off x="4317275" y="3091738"/>
            <a:ext cx="210300" cy="210300"/>
          </a:xfrm>
          <a:prstGeom prst="rect">
            <a:avLst/>
          </a:prstGeom>
          <a:noFill/>
          <a:ln>
            <a:noFill/>
          </a:ln>
        </p:spPr>
      </p:sp>
      <p:sp>
        <p:nvSpPr>
          <p:cNvPr id="6204" name="Google Shape;6204;p442"/>
          <p:cNvSpPr/>
          <p:nvPr>
            <p:ph idx="4" type="pic"/>
          </p:nvPr>
        </p:nvSpPr>
        <p:spPr>
          <a:xfrm>
            <a:off x="4295893" y="1531159"/>
            <a:ext cx="210300" cy="210300"/>
          </a:xfrm>
          <a:prstGeom prst="rect">
            <a:avLst/>
          </a:prstGeom>
          <a:noFill/>
          <a:ln>
            <a:noFill/>
          </a:ln>
        </p:spPr>
      </p:sp>
      <p:sp>
        <p:nvSpPr>
          <p:cNvPr id="6205" name="Google Shape;6205;p442"/>
          <p:cNvSpPr/>
          <p:nvPr>
            <p:ph idx="5" type="pic"/>
          </p:nvPr>
        </p:nvSpPr>
        <p:spPr>
          <a:xfrm>
            <a:off x="6806311" y="1531159"/>
            <a:ext cx="210300" cy="210300"/>
          </a:xfrm>
          <a:prstGeom prst="rect">
            <a:avLst/>
          </a:prstGeom>
          <a:noFill/>
          <a:ln>
            <a:noFill/>
          </a:ln>
        </p:spPr>
      </p:sp>
      <p:sp>
        <p:nvSpPr>
          <p:cNvPr id="6206" name="Google Shape;6206;p442"/>
          <p:cNvSpPr txBox="1"/>
          <p:nvPr>
            <p:ph idx="6" type="body"/>
          </p:nvPr>
        </p:nvSpPr>
        <p:spPr>
          <a:xfrm>
            <a:off x="372666" y="3645938"/>
            <a:ext cx="1596300" cy="1941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900"/>
              <a:buNone/>
              <a:defRPr sz="9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07" name="Google Shape;6207;p442"/>
          <p:cNvSpPr txBox="1"/>
          <p:nvPr>
            <p:ph idx="7" type="body"/>
          </p:nvPr>
        </p:nvSpPr>
        <p:spPr>
          <a:xfrm>
            <a:off x="372667" y="3839766"/>
            <a:ext cx="2511900" cy="604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08" name="Google Shape;6208;p442"/>
          <p:cNvSpPr txBox="1"/>
          <p:nvPr>
            <p:ph idx="8" type="body"/>
          </p:nvPr>
        </p:nvSpPr>
        <p:spPr>
          <a:xfrm>
            <a:off x="4174676" y="3561815"/>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09" name="Google Shape;6209;p442"/>
          <p:cNvSpPr txBox="1"/>
          <p:nvPr>
            <p:ph idx="9" type="body"/>
          </p:nvPr>
        </p:nvSpPr>
        <p:spPr>
          <a:xfrm>
            <a:off x="4174676" y="3734270"/>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10" name="Google Shape;6210;p442"/>
          <p:cNvSpPr txBox="1"/>
          <p:nvPr>
            <p:ph idx="13" type="body"/>
          </p:nvPr>
        </p:nvSpPr>
        <p:spPr>
          <a:xfrm>
            <a:off x="6685898" y="3561815"/>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11" name="Google Shape;6211;p442"/>
          <p:cNvSpPr txBox="1"/>
          <p:nvPr>
            <p:ph idx="14" type="body"/>
          </p:nvPr>
        </p:nvSpPr>
        <p:spPr>
          <a:xfrm>
            <a:off x="6685898" y="3734270"/>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12" name="Google Shape;6212;p442"/>
          <p:cNvSpPr txBox="1"/>
          <p:nvPr>
            <p:ph idx="15" type="body"/>
          </p:nvPr>
        </p:nvSpPr>
        <p:spPr>
          <a:xfrm>
            <a:off x="6685094" y="2005841"/>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13" name="Google Shape;6213;p442"/>
          <p:cNvSpPr txBox="1"/>
          <p:nvPr>
            <p:ph idx="16" type="body"/>
          </p:nvPr>
        </p:nvSpPr>
        <p:spPr>
          <a:xfrm>
            <a:off x="6685094" y="2178296"/>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14" name="Google Shape;6214;p442"/>
          <p:cNvSpPr txBox="1"/>
          <p:nvPr>
            <p:ph idx="17" type="body"/>
          </p:nvPr>
        </p:nvSpPr>
        <p:spPr>
          <a:xfrm>
            <a:off x="4174676" y="2005841"/>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15" name="Google Shape;6215;p442"/>
          <p:cNvSpPr txBox="1"/>
          <p:nvPr>
            <p:ph idx="18" type="body"/>
          </p:nvPr>
        </p:nvSpPr>
        <p:spPr>
          <a:xfrm>
            <a:off x="4174676" y="2178296"/>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16" name="Google Shape;6216;p442"/>
          <p:cNvSpPr/>
          <p:nvPr>
            <p:ph idx="19" type="chart"/>
          </p:nvPr>
        </p:nvSpPr>
        <p:spPr>
          <a:xfrm>
            <a:off x="305991" y="1423374"/>
            <a:ext cx="3279000" cy="1979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hart slide">
  <p:cSld name="2 column chart slide">
    <p:spTree>
      <p:nvGrpSpPr>
        <p:cNvPr id="6217" name="Shape 6217"/>
        <p:cNvGrpSpPr/>
        <p:nvPr/>
      </p:nvGrpSpPr>
      <p:grpSpPr>
        <a:xfrm>
          <a:off x="0" y="0"/>
          <a:ext cx="0" cy="0"/>
          <a:chOff x="0" y="0"/>
          <a:chExt cx="0" cy="0"/>
        </a:xfrm>
      </p:grpSpPr>
      <p:sp>
        <p:nvSpPr>
          <p:cNvPr id="6218" name="Google Shape;6218;p44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19" name="Google Shape;6219;p44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6220" name="Google Shape;6220;p44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221" name="Google Shape;6221;p44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22" name="Google Shape;6222;p443"/>
          <p:cNvSpPr/>
          <p:nvPr>
            <p:ph idx="2" type="chart"/>
          </p:nvPr>
        </p:nvSpPr>
        <p:spPr>
          <a:xfrm>
            <a:off x="386954" y="1360886"/>
            <a:ext cx="4104000" cy="2156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223" name="Google Shape;6223;p443"/>
          <p:cNvSpPr/>
          <p:nvPr>
            <p:ph idx="3" type="chart"/>
          </p:nvPr>
        </p:nvSpPr>
        <p:spPr>
          <a:xfrm>
            <a:off x="4733926" y="1360886"/>
            <a:ext cx="4104000" cy="2156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224" name="Google Shape;6224;p443"/>
          <p:cNvSpPr txBox="1"/>
          <p:nvPr>
            <p:ph idx="4" type="body"/>
          </p:nvPr>
        </p:nvSpPr>
        <p:spPr>
          <a:xfrm>
            <a:off x="386954" y="3703454"/>
            <a:ext cx="41055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25" name="Google Shape;6225;p443"/>
          <p:cNvSpPr txBox="1"/>
          <p:nvPr>
            <p:ph idx="5" type="body"/>
          </p:nvPr>
        </p:nvSpPr>
        <p:spPr>
          <a:xfrm>
            <a:off x="4733926" y="3703454"/>
            <a:ext cx="4091100" cy="2352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26" name="Google Shape;6226;p443"/>
          <p:cNvSpPr txBox="1"/>
          <p:nvPr>
            <p:ph idx="6" type="body"/>
          </p:nvPr>
        </p:nvSpPr>
        <p:spPr>
          <a:xfrm>
            <a:off x="386954" y="3938588"/>
            <a:ext cx="4104000" cy="6048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27" name="Google Shape;6227;p443"/>
          <p:cNvSpPr txBox="1"/>
          <p:nvPr>
            <p:ph idx="7" type="body"/>
          </p:nvPr>
        </p:nvSpPr>
        <p:spPr>
          <a:xfrm>
            <a:off x="4733927" y="3938588"/>
            <a:ext cx="4104000" cy="6048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6228" name="Shape 6228"/>
        <p:cNvGrpSpPr/>
        <p:nvPr/>
      </p:nvGrpSpPr>
      <p:grpSpPr>
        <a:xfrm>
          <a:off x="0" y="0"/>
          <a:ext cx="0" cy="0"/>
          <a:chOff x="0" y="0"/>
          <a:chExt cx="0" cy="0"/>
        </a:xfrm>
      </p:grpSpPr>
      <p:sp>
        <p:nvSpPr>
          <p:cNvPr id="6229" name="Google Shape;6229;p44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30" name="Google Shape;6230;p444"/>
          <p:cNvSpPr txBox="1"/>
          <p:nvPr>
            <p:ph idx="1" type="body"/>
          </p:nvPr>
        </p:nvSpPr>
        <p:spPr>
          <a:xfrm>
            <a:off x="5492353" y="2278856"/>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31" name="Google Shape;6231;p444"/>
          <p:cNvSpPr txBox="1"/>
          <p:nvPr>
            <p:ph idx="2" type="body"/>
          </p:nvPr>
        </p:nvSpPr>
        <p:spPr>
          <a:xfrm>
            <a:off x="5492353" y="2701994"/>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32" name="Google Shape;6232;p444"/>
          <p:cNvSpPr txBox="1"/>
          <p:nvPr>
            <p:ph idx="3" type="body"/>
          </p:nvPr>
        </p:nvSpPr>
        <p:spPr>
          <a:xfrm>
            <a:off x="5492353" y="3125131"/>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33" name="Google Shape;6233;p444"/>
          <p:cNvSpPr txBox="1"/>
          <p:nvPr>
            <p:ph idx="4" type="body"/>
          </p:nvPr>
        </p:nvSpPr>
        <p:spPr>
          <a:xfrm>
            <a:off x="5492353" y="3548268"/>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34" name="Google Shape;6234;p444"/>
          <p:cNvSpPr txBox="1"/>
          <p:nvPr>
            <p:ph idx="5" type="body"/>
          </p:nvPr>
        </p:nvSpPr>
        <p:spPr>
          <a:xfrm>
            <a:off x="5492353" y="3971406"/>
            <a:ext cx="33459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35" name="Google Shape;6235;p44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6236" name="Google Shape;6236;p44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237" name="Google Shape;6237;p444"/>
          <p:cNvSpPr txBox="1"/>
          <p:nvPr>
            <p:ph idx="6"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38" name="Google Shape;6238;p444"/>
          <p:cNvSpPr txBox="1"/>
          <p:nvPr>
            <p:ph idx="7"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39" name="Google Shape;6239;p444"/>
          <p:cNvSpPr/>
          <p:nvPr>
            <p:ph idx="8" type="chart"/>
          </p:nvPr>
        </p:nvSpPr>
        <p:spPr>
          <a:xfrm>
            <a:off x="305991" y="1754040"/>
            <a:ext cx="4673700" cy="2763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240" name="Google Shape;6240;p444"/>
          <p:cNvSpPr txBox="1"/>
          <p:nvPr>
            <p:ph idx="9" type="body"/>
          </p:nvPr>
        </p:nvSpPr>
        <p:spPr>
          <a:xfrm>
            <a:off x="7438643" y="2278856"/>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41" name="Google Shape;6241;p444"/>
          <p:cNvSpPr txBox="1"/>
          <p:nvPr>
            <p:ph idx="13" type="body"/>
          </p:nvPr>
        </p:nvSpPr>
        <p:spPr>
          <a:xfrm>
            <a:off x="7438643" y="2701994"/>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42" name="Google Shape;6242;p444"/>
          <p:cNvSpPr txBox="1"/>
          <p:nvPr>
            <p:ph idx="14" type="body"/>
          </p:nvPr>
        </p:nvSpPr>
        <p:spPr>
          <a:xfrm>
            <a:off x="7438643" y="3125131"/>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43" name="Google Shape;6243;p444"/>
          <p:cNvSpPr txBox="1"/>
          <p:nvPr>
            <p:ph idx="15" type="body"/>
          </p:nvPr>
        </p:nvSpPr>
        <p:spPr>
          <a:xfrm>
            <a:off x="7438643" y="3548268"/>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44" name="Google Shape;6244;p444"/>
          <p:cNvSpPr txBox="1"/>
          <p:nvPr>
            <p:ph idx="16" type="body"/>
          </p:nvPr>
        </p:nvSpPr>
        <p:spPr>
          <a:xfrm>
            <a:off x="7438643" y="3971406"/>
            <a:ext cx="8952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6245" name="Shape 6245"/>
        <p:cNvGrpSpPr/>
        <p:nvPr/>
      </p:nvGrpSpPr>
      <p:grpSpPr>
        <a:xfrm>
          <a:off x="0" y="0"/>
          <a:ext cx="0" cy="0"/>
          <a:chOff x="0" y="0"/>
          <a:chExt cx="0" cy="0"/>
        </a:xfrm>
      </p:grpSpPr>
      <p:sp>
        <p:nvSpPr>
          <p:cNvPr id="6246" name="Google Shape;6246;p44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47" name="Google Shape;6247;p44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6248" name="Google Shape;6248;p44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249" name="Google Shape;6249;p445"/>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50" name="Google Shape;6250;p445"/>
          <p:cNvSpPr/>
          <p:nvPr>
            <p:ph idx="2" type="chart"/>
          </p:nvPr>
        </p:nvSpPr>
        <p:spPr>
          <a:xfrm>
            <a:off x="305990" y="1360885"/>
            <a:ext cx="8532000" cy="291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662" name="Shape 662"/>
        <p:cNvGrpSpPr/>
        <p:nvPr/>
      </p:nvGrpSpPr>
      <p:grpSpPr>
        <a:xfrm>
          <a:off x="0" y="0"/>
          <a:ext cx="0" cy="0"/>
          <a:chOff x="0" y="0"/>
          <a:chExt cx="0" cy="0"/>
        </a:xfrm>
      </p:grpSpPr>
      <p:sp>
        <p:nvSpPr>
          <p:cNvPr id="663" name="Google Shape;663;p4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4" name="Google Shape;664;p45"/>
          <p:cNvSpPr/>
          <p:nvPr>
            <p:ph idx="2" type="chart"/>
          </p:nvPr>
        </p:nvSpPr>
        <p:spPr>
          <a:xfrm>
            <a:off x="2315246" y="1591225"/>
            <a:ext cx="4514100" cy="30054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65" name="Google Shape;665;p4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66" name="Google Shape;666;p4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67" name="Google Shape;667;p4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68" name="Google Shape;668;p45"/>
          <p:cNvSpPr txBox="1"/>
          <p:nvPr>
            <p:ph idx="3"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69" name="Google Shape;669;p45"/>
          <p:cNvSpPr txBox="1"/>
          <p:nvPr>
            <p:ph idx="4" type="body"/>
          </p:nvPr>
        </p:nvSpPr>
        <p:spPr>
          <a:xfrm>
            <a:off x="1066126" y="1721241"/>
            <a:ext cx="1915200" cy="2355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0" name="Google Shape;670;p45"/>
          <p:cNvSpPr txBox="1"/>
          <p:nvPr>
            <p:ph idx="5" type="body"/>
          </p:nvPr>
        </p:nvSpPr>
        <p:spPr>
          <a:xfrm>
            <a:off x="798653" y="1956918"/>
            <a:ext cx="2182800" cy="623100"/>
          </a:xfrm>
          <a:prstGeom prst="rect">
            <a:avLst/>
          </a:prstGeom>
          <a:noFill/>
          <a:ln>
            <a:noFill/>
          </a:ln>
        </p:spPr>
        <p:txBody>
          <a:bodyPr anchorCtr="0" anchor="t" bIns="34275" lIns="68575" spcFirstLastPara="1" rIns="68575" wrap="square" tIns="34275">
            <a:spAutoFit/>
          </a:bodyPr>
          <a:lstStyle>
            <a:lvl1pPr indent="-228600" lvl="0" marL="45720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1" name="Google Shape;671;p45"/>
          <p:cNvSpPr txBox="1"/>
          <p:nvPr>
            <p:ph idx="6" type="body"/>
          </p:nvPr>
        </p:nvSpPr>
        <p:spPr>
          <a:xfrm>
            <a:off x="1066126" y="3432371"/>
            <a:ext cx="1915200" cy="2355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2" name="Google Shape;672;p45"/>
          <p:cNvSpPr txBox="1"/>
          <p:nvPr>
            <p:ph idx="7" type="body"/>
          </p:nvPr>
        </p:nvSpPr>
        <p:spPr>
          <a:xfrm>
            <a:off x="798653" y="3668048"/>
            <a:ext cx="2182800" cy="623100"/>
          </a:xfrm>
          <a:prstGeom prst="rect">
            <a:avLst/>
          </a:prstGeom>
          <a:noFill/>
          <a:ln>
            <a:noFill/>
          </a:ln>
        </p:spPr>
        <p:txBody>
          <a:bodyPr anchorCtr="0" anchor="t" bIns="34275" lIns="68575" spcFirstLastPara="1" rIns="68575" wrap="square" tIns="34275">
            <a:spAutoFit/>
          </a:bodyPr>
          <a:lstStyle>
            <a:lvl1pPr indent="-228600" lvl="0" marL="45720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3" name="Google Shape;673;p45"/>
          <p:cNvSpPr txBox="1"/>
          <p:nvPr>
            <p:ph idx="8" type="body"/>
          </p:nvPr>
        </p:nvSpPr>
        <p:spPr>
          <a:xfrm>
            <a:off x="6162539" y="1721241"/>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4" name="Google Shape;674;p45"/>
          <p:cNvSpPr txBox="1"/>
          <p:nvPr>
            <p:ph idx="9" type="body"/>
          </p:nvPr>
        </p:nvSpPr>
        <p:spPr>
          <a:xfrm>
            <a:off x="6162539" y="1956918"/>
            <a:ext cx="21828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5" name="Google Shape;675;p45"/>
          <p:cNvSpPr txBox="1"/>
          <p:nvPr>
            <p:ph idx="13" type="body"/>
          </p:nvPr>
        </p:nvSpPr>
        <p:spPr>
          <a:xfrm>
            <a:off x="6162539" y="3432371"/>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6" name="Google Shape;676;p45"/>
          <p:cNvSpPr txBox="1"/>
          <p:nvPr>
            <p:ph idx="14" type="body"/>
          </p:nvPr>
        </p:nvSpPr>
        <p:spPr>
          <a:xfrm>
            <a:off x="6162539" y="3668048"/>
            <a:ext cx="21828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7" name="Google Shape;677;p45"/>
          <p:cNvSpPr txBox="1"/>
          <p:nvPr>
            <p:ph idx="15" type="body"/>
          </p:nvPr>
        </p:nvSpPr>
        <p:spPr>
          <a:xfrm>
            <a:off x="3555212" y="2760060"/>
            <a:ext cx="19152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8" name="Google Shape;678;p45"/>
          <p:cNvSpPr txBox="1"/>
          <p:nvPr>
            <p:ph idx="16" type="body"/>
          </p:nvPr>
        </p:nvSpPr>
        <p:spPr>
          <a:xfrm>
            <a:off x="3421476" y="2995737"/>
            <a:ext cx="2182800" cy="6231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9" name="Google Shape;679;p45"/>
          <p:cNvSpPr/>
          <p:nvPr>
            <p:ph idx="17" type="pic"/>
          </p:nvPr>
        </p:nvSpPr>
        <p:spPr>
          <a:xfrm>
            <a:off x="4363751" y="2287441"/>
            <a:ext cx="298200" cy="2982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6251" name="Shape 6251"/>
        <p:cNvGrpSpPr/>
        <p:nvPr/>
      </p:nvGrpSpPr>
      <p:grpSpPr>
        <a:xfrm>
          <a:off x="0" y="0"/>
          <a:ext cx="0" cy="0"/>
          <a:chOff x="0" y="0"/>
          <a:chExt cx="0" cy="0"/>
        </a:xfrm>
      </p:grpSpPr>
      <p:sp>
        <p:nvSpPr>
          <p:cNvPr id="6252" name="Google Shape;6252;p446"/>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53" name="Google Shape;6253;p446"/>
          <p:cNvSpPr/>
          <p:nvPr/>
        </p:nvSpPr>
        <p:spPr>
          <a:xfrm>
            <a:off x="2254713"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6254" name="Google Shape;6254;p446"/>
          <p:cNvSpPr/>
          <p:nvPr/>
        </p:nvSpPr>
        <p:spPr>
          <a:xfrm>
            <a:off x="5338991"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6255" name="Google Shape;6255;p446"/>
          <p:cNvSpPr/>
          <p:nvPr>
            <p:ph idx="2" type="pic"/>
          </p:nvPr>
        </p:nvSpPr>
        <p:spPr>
          <a:xfrm>
            <a:off x="2374334" y="1534915"/>
            <a:ext cx="1322700" cy="1322700"/>
          </a:xfrm>
          <a:prstGeom prst="rect">
            <a:avLst/>
          </a:prstGeom>
          <a:solidFill>
            <a:srgbClr val="DDE6EF"/>
          </a:solidFill>
          <a:ln>
            <a:noFill/>
          </a:ln>
        </p:spPr>
      </p:sp>
      <p:sp>
        <p:nvSpPr>
          <p:cNvPr id="6256" name="Google Shape;6256;p446"/>
          <p:cNvSpPr/>
          <p:nvPr>
            <p:ph idx="3" type="pic"/>
          </p:nvPr>
        </p:nvSpPr>
        <p:spPr>
          <a:xfrm>
            <a:off x="5455995" y="1534915"/>
            <a:ext cx="1322700" cy="1322700"/>
          </a:xfrm>
          <a:prstGeom prst="rect">
            <a:avLst/>
          </a:prstGeom>
          <a:solidFill>
            <a:srgbClr val="DDE6EF"/>
          </a:solidFill>
          <a:ln>
            <a:noFill/>
          </a:ln>
        </p:spPr>
      </p:sp>
      <p:sp>
        <p:nvSpPr>
          <p:cNvPr id="6257" name="Google Shape;6257;p44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6258" name="Google Shape;6258;p44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259" name="Google Shape;6259;p446"/>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60" name="Google Shape;6260;p446"/>
          <p:cNvSpPr txBox="1"/>
          <p:nvPr>
            <p:ph idx="4" type="body"/>
          </p:nvPr>
        </p:nvSpPr>
        <p:spPr>
          <a:xfrm>
            <a:off x="1851226"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61" name="Google Shape;6261;p446"/>
          <p:cNvSpPr txBox="1"/>
          <p:nvPr>
            <p:ph idx="5" type="body"/>
          </p:nvPr>
        </p:nvSpPr>
        <p:spPr>
          <a:xfrm>
            <a:off x="1851226"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62" name="Google Shape;6262;p446"/>
          <p:cNvSpPr txBox="1"/>
          <p:nvPr>
            <p:ph idx="6" type="body"/>
          </p:nvPr>
        </p:nvSpPr>
        <p:spPr>
          <a:xfrm>
            <a:off x="1851226"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63" name="Google Shape;6263;p446"/>
          <p:cNvSpPr txBox="1"/>
          <p:nvPr>
            <p:ph idx="7" type="body"/>
          </p:nvPr>
        </p:nvSpPr>
        <p:spPr>
          <a:xfrm>
            <a:off x="4930445"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64" name="Google Shape;6264;p446"/>
          <p:cNvSpPr txBox="1"/>
          <p:nvPr>
            <p:ph idx="8" type="body"/>
          </p:nvPr>
        </p:nvSpPr>
        <p:spPr>
          <a:xfrm>
            <a:off x="4930445"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65" name="Google Shape;6265;p446"/>
          <p:cNvSpPr txBox="1"/>
          <p:nvPr>
            <p:ph idx="9" type="body"/>
          </p:nvPr>
        </p:nvSpPr>
        <p:spPr>
          <a:xfrm>
            <a:off x="4930445"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6266" name="Shape 6266"/>
        <p:cNvGrpSpPr/>
        <p:nvPr/>
      </p:nvGrpSpPr>
      <p:grpSpPr>
        <a:xfrm>
          <a:off x="0" y="0"/>
          <a:ext cx="0" cy="0"/>
          <a:chOff x="0" y="0"/>
          <a:chExt cx="0" cy="0"/>
        </a:xfrm>
      </p:grpSpPr>
      <p:sp>
        <p:nvSpPr>
          <p:cNvPr id="6267" name="Google Shape;6267;p447"/>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68" name="Google Shape;6268;p447"/>
          <p:cNvSpPr/>
          <p:nvPr/>
        </p:nvSpPr>
        <p:spPr>
          <a:xfrm>
            <a:off x="709478"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6269" name="Google Shape;6269;p447"/>
          <p:cNvSpPr/>
          <p:nvPr/>
        </p:nvSpPr>
        <p:spPr>
          <a:xfrm>
            <a:off x="3793757"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6270" name="Google Shape;6270;p447"/>
          <p:cNvSpPr/>
          <p:nvPr/>
        </p:nvSpPr>
        <p:spPr>
          <a:xfrm>
            <a:off x="6878035"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6271" name="Google Shape;6271;p447"/>
          <p:cNvSpPr/>
          <p:nvPr>
            <p:ph idx="2" type="pic"/>
          </p:nvPr>
        </p:nvSpPr>
        <p:spPr>
          <a:xfrm>
            <a:off x="829099" y="1534915"/>
            <a:ext cx="1322700" cy="1322700"/>
          </a:xfrm>
          <a:prstGeom prst="rect">
            <a:avLst/>
          </a:prstGeom>
          <a:solidFill>
            <a:srgbClr val="DDE6EF"/>
          </a:solidFill>
          <a:ln>
            <a:noFill/>
          </a:ln>
        </p:spPr>
      </p:sp>
      <p:sp>
        <p:nvSpPr>
          <p:cNvPr id="6272" name="Google Shape;6272;p447"/>
          <p:cNvSpPr/>
          <p:nvPr>
            <p:ph idx="3" type="pic"/>
          </p:nvPr>
        </p:nvSpPr>
        <p:spPr>
          <a:xfrm>
            <a:off x="3910760" y="1534915"/>
            <a:ext cx="1322700" cy="1322700"/>
          </a:xfrm>
          <a:prstGeom prst="rect">
            <a:avLst/>
          </a:prstGeom>
          <a:solidFill>
            <a:srgbClr val="DDE6EF"/>
          </a:solidFill>
          <a:ln>
            <a:noFill/>
          </a:ln>
        </p:spPr>
      </p:sp>
      <p:sp>
        <p:nvSpPr>
          <p:cNvPr id="6273" name="Google Shape;6273;p447"/>
          <p:cNvSpPr/>
          <p:nvPr>
            <p:ph idx="4" type="pic"/>
          </p:nvPr>
        </p:nvSpPr>
        <p:spPr>
          <a:xfrm>
            <a:off x="6992422" y="1534915"/>
            <a:ext cx="1322700" cy="1322700"/>
          </a:xfrm>
          <a:prstGeom prst="rect">
            <a:avLst/>
          </a:prstGeom>
          <a:solidFill>
            <a:srgbClr val="DDE6EF"/>
          </a:solidFill>
          <a:ln>
            <a:noFill/>
          </a:ln>
        </p:spPr>
      </p:sp>
      <p:sp>
        <p:nvSpPr>
          <p:cNvPr id="6274" name="Google Shape;6274;p44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6275" name="Google Shape;6275;p44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276" name="Google Shape;6276;p44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77" name="Google Shape;6277;p447"/>
          <p:cNvSpPr txBox="1"/>
          <p:nvPr>
            <p:ph idx="5" type="body"/>
          </p:nvPr>
        </p:nvSpPr>
        <p:spPr>
          <a:xfrm>
            <a:off x="305991"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78" name="Google Shape;6278;p447"/>
          <p:cNvSpPr txBox="1"/>
          <p:nvPr>
            <p:ph idx="6" type="body"/>
          </p:nvPr>
        </p:nvSpPr>
        <p:spPr>
          <a:xfrm>
            <a:off x="305991"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79" name="Google Shape;6279;p447"/>
          <p:cNvSpPr txBox="1"/>
          <p:nvPr>
            <p:ph idx="7" type="body"/>
          </p:nvPr>
        </p:nvSpPr>
        <p:spPr>
          <a:xfrm>
            <a:off x="305991"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80" name="Google Shape;6280;p447"/>
          <p:cNvSpPr txBox="1"/>
          <p:nvPr>
            <p:ph idx="8" type="body"/>
          </p:nvPr>
        </p:nvSpPr>
        <p:spPr>
          <a:xfrm>
            <a:off x="3385211"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81" name="Google Shape;6281;p447"/>
          <p:cNvSpPr txBox="1"/>
          <p:nvPr>
            <p:ph idx="9" type="body"/>
          </p:nvPr>
        </p:nvSpPr>
        <p:spPr>
          <a:xfrm>
            <a:off x="3385211"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82" name="Google Shape;6282;p447"/>
          <p:cNvSpPr txBox="1"/>
          <p:nvPr>
            <p:ph idx="13" type="body"/>
          </p:nvPr>
        </p:nvSpPr>
        <p:spPr>
          <a:xfrm>
            <a:off x="3385211"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83" name="Google Shape;6283;p447"/>
          <p:cNvSpPr txBox="1"/>
          <p:nvPr>
            <p:ph idx="14" type="body"/>
          </p:nvPr>
        </p:nvSpPr>
        <p:spPr>
          <a:xfrm>
            <a:off x="6464430"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84" name="Google Shape;6284;p447"/>
          <p:cNvSpPr txBox="1"/>
          <p:nvPr>
            <p:ph idx="15" type="body"/>
          </p:nvPr>
        </p:nvSpPr>
        <p:spPr>
          <a:xfrm>
            <a:off x="6464430" y="3422798"/>
            <a:ext cx="2373600" cy="11847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85" name="Google Shape;6285;p447"/>
          <p:cNvSpPr txBox="1"/>
          <p:nvPr>
            <p:ph idx="16" type="body"/>
          </p:nvPr>
        </p:nvSpPr>
        <p:spPr>
          <a:xfrm>
            <a:off x="6464430"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6286" name="Shape 6286"/>
        <p:cNvGrpSpPr/>
        <p:nvPr/>
      </p:nvGrpSpPr>
      <p:grpSpPr>
        <a:xfrm>
          <a:off x="0" y="0"/>
          <a:ext cx="0" cy="0"/>
          <a:chOff x="0" y="0"/>
          <a:chExt cx="0" cy="0"/>
        </a:xfrm>
      </p:grpSpPr>
      <p:sp>
        <p:nvSpPr>
          <p:cNvPr id="6287" name="Google Shape;6287;p448"/>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88" name="Google Shape;6288;p448"/>
          <p:cNvSpPr/>
          <p:nvPr/>
        </p:nvSpPr>
        <p:spPr>
          <a:xfrm rot="10800000">
            <a:off x="-161" y="-60442"/>
            <a:ext cx="3270900" cy="5268000"/>
          </a:xfrm>
          <a:prstGeom prst="rect">
            <a:avLst/>
          </a:prstGeom>
          <a:blipFill rotWithShape="1">
            <a:blip r:embed="rId3">
              <a:alphaModFix/>
            </a:blip>
            <a:stretch>
              <a:fillRect b="979" l="0" r="0" t="131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89" name="Google Shape;6289;p448"/>
          <p:cNvSpPr/>
          <p:nvPr/>
        </p:nvSpPr>
        <p:spPr>
          <a:xfrm>
            <a:off x="0"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90" name="Google Shape;6290;p448"/>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91" name="Google Shape;6291;p448"/>
          <p:cNvSpPr/>
          <p:nvPr/>
        </p:nvSpPr>
        <p:spPr>
          <a:xfrm>
            <a:off x="0" y="0"/>
            <a:ext cx="3270900" cy="5143500"/>
          </a:xfrm>
          <a:prstGeom prst="rect">
            <a:avLst/>
          </a:prstGeom>
          <a:solidFill>
            <a:srgbClr val="00527C">
              <a:alpha val="4588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6292" name="Google Shape;6292;p448"/>
          <p:cNvGrpSpPr/>
          <p:nvPr/>
        </p:nvGrpSpPr>
        <p:grpSpPr>
          <a:xfrm>
            <a:off x="2101490" y="706901"/>
            <a:ext cx="2338496" cy="2326039"/>
            <a:chOff x="2801987" y="1211475"/>
            <a:chExt cx="3117995" cy="3101385"/>
          </a:xfrm>
        </p:grpSpPr>
        <p:sp>
          <p:nvSpPr>
            <p:cNvPr id="6293" name="Google Shape;6293;p448"/>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94" name="Google Shape;6294;p448"/>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95" name="Google Shape;6295;p448"/>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pic>
        <p:nvPicPr>
          <p:cNvPr id="6296" name="Google Shape;6296;p448"/>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
        <p:nvSpPr>
          <p:cNvPr id="6297" name="Google Shape;6297;p448"/>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98" name="Google Shape;6298;p448"/>
          <p:cNvSpPr txBox="1"/>
          <p:nvPr>
            <p:ph idx="1" type="body"/>
          </p:nvPr>
        </p:nvSpPr>
        <p:spPr>
          <a:xfrm>
            <a:off x="4394080" y="876939"/>
            <a:ext cx="40650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6299" name="Google Shape;6299;p448"/>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6300" name="Google Shape;6300;p448"/>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©2024 Vecteris - For internal use only. Do not distribute.</a:t>
            </a:r>
            <a:endParaRPr b="0" i="0" sz="1200" u="none" cap="none" strike="noStrike">
              <a:solidFill>
                <a:schemeClr val="accent2"/>
              </a:solidFill>
              <a:latin typeface="Arial"/>
              <a:ea typeface="Arial"/>
              <a:cs typeface="Arial"/>
              <a:sym typeface="Arial"/>
            </a:endParaRPr>
          </a:p>
        </p:txBody>
      </p:sp>
      <p:sp>
        <p:nvSpPr>
          <p:cNvPr id="6301" name="Google Shape;6301;p448"/>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6302" name="Google Shape;6302;p448"/>
          <p:cNvSpPr txBox="1"/>
          <p:nvPr>
            <p:ph idx="2" type="body"/>
          </p:nvPr>
        </p:nvSpPr>
        <p:spPr>
          <a:xfrm>
            <a:off x="4394080" y="3759376"/>
            <a:ext cx="26394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548">
          <p15:clr>
            <a:srgbClr val="FBAE40"/>
          </p15:clr>
        </p15:guide>
        <p15:guide id="2" pos="2063">
          <p15:clr>
            <a:srgbClr val="FBAE40"/>
          </p15:clr>
        </p15:guide>
        <p15:guide id="3" orient="horz" pos="2947">
          <p15:clr>
            <a:srgbClr val="FBAE40"/>
          </p15:clr>
        </p15:guide>
      </p15:sldGuideLst>
    </p:ext>
  </p:extLst>
</p:sldLayout>
</file>

<file path=ppt/slideLayouts/slideLayout4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6303" name="Shape 6303"/>
        <p:cNvGrpSpPr/>
        <p:nvPr/>
      </p:nvGrpSpPr>
      <p:grpSpPr>
        <a:xfrm>
          <a:off x="0" y="0"/>
          <a:ext cx="0" cy="0"/>
          <a:chOff x="0" y="0"/>
          <a:chExt cx="0" cy="0"/>
        </a:xfrm>
      </p:grpSpPr>
      <p:sp>
        <p:nvSpPr>
          <p:cNvPr id="6304" name="Google Shape;6304;p449"/>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05" name="Google Shape;6305;p449"/>
          <p:cNvSpPr/>
          <p:nvPr/>
        </p:nvSpPr>
        <p:spPr>
          <a:xfrm rot="10800000">
            <a:off x="-161" y="-60442"/>
            <a:ext cx="3270900" cy="5268000"/>
          </a:xfrm>
          <a:prstGeom prst="rect">
            <a:avLst/>
          </a:prstGeom>
          <a:blipFill rotWithShape="1">
            <a:blip r:embed="rId3">
              <a:alphaModFix/>
            </a:blip>
            <a:stretch>
              <a:fillRect b="979" l="0" r="0" t="131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06" name="Google Shape;6306;p449"/>
          <p:cNvSpPr/>
          <p:nvPr/>
        </p:nvSpPr>
        <p:spPr>
          <a:xfrm>
            <a:off x="0"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07" name="Google Shape;6307;p449"/>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08" name="Google Shape;6308;p449"/>
          <p:cNvSpPr/>
          <p:nvPr/>
        </p:nvSpPr>
        <p:spPr>
          <a:xfrm>
            <a:off x="0" y="0"/>
            <a:ext cx="3270900" cy="5143500"/>
          </a:xfrm>
          <a:prstGeom prst="rect">
            <a:avLst/>
          </a:prstGeom>
          <a:solidFill>
            <a:srgbClr val="00527C">
              <a:alpha val="4588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6309" name="Google Shape;6309;p449"/>
          <p:cNvGrpSpPr/>
          <p:nvPr/>
        </p:nvGrpSpPr>
        <p:grpSpPr>
          <a:xfrm>
            <a:off x="2101490" y="706901"/>
            <a:ext cx="2338496" cy="2326039"/>
            <a:chOff x="2801987" y="1211475"/>
            <a:chExt cx="3117995" cy="3101385"/>
          </a:xfrm>
        </p:grpSpPr>
        <p:sp>
          <p:nvSpPr>
            <p:cNvPr id="6310" name="Google Shape;6310;p449"/>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11" name="Google Shape;6311;p449"/>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6312" name="Google Shape;6312;p449"/>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13" name="Google Shape;6313;p449"/>
          <p:cNvSpPr txBox="1"/>
          <p:nvPr>
            <p:ph idx="1" type="body"/>
          </p:nvPr>
        </p:nvSpPr>
        <p:spPr>
          <a:xfrm>
            <a:off x="4394080" y="3759376"/>
            <a:ext cx="26394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14" name="Google Shape;6314;p449"/>
          <p:cNvSpPr txBox="1"/>
          <p:nvPr>
            <p:ph idx="2" type="body"/>
          </p:nvPr>
        </p:nvSpPr>
        <p:spPr>
          <a:xfrm>
            <a:off x="4394080" y="876939"/>
            <a:ext cx="40650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6315" name="Google Shape;6315;p449"/>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6316" name="Google Shape;6316;p449"/>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©2024 Vecteris - For internal use only. Do not distribute.</a:t>
            </a:r>
            <a:endParaRPr b="0" i="0" sz="1200" u="none" cap="none" strike="noStrike">
              <a:solidFill>
                <a:schemeClr val="accent2"/>
              </a:solidFill>
              <a:latin typeface="Arial"/>
              <a:ea typeface="Arial"/>
              <a:cs typeface="Arial"/>
              <a:sym typeface="Arial"/>
            </a:endParaRPr>
          </a:p>
        </p:txBody>
      </p:sp>
      <p:sp>
        <p:nvSpPr>
          <p:cNvPr id="6317" name="Google Shape;6317;p449"/>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6318" name="Google Shape;6318;p449"/>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4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3">
    <p:bg>
      <p:bgPr>
        <a:solidFill>
          <a:schemeClr val="lt1"/>
        </a:solidFill>
      </p:bgPr>
    </p:bg>
    <p:spTree>
      <p:nvGrpSpPr>
        <p:cNvPr id="6319" name="Shape 6319"/>
        <p:cNvGrpSpPr/>
        <p:nvPr/>
      </p:nvGrpSpPr>
      <p:grpSpPr>
        <a:xfrm>
          <a:off x="0" y="0"/>
          <a:ext cx="0" cy="0"/>
          <a:chOff x="0" y="0"/>
          <a:chExt cx="0" cy="0"/>
        </a:xfrm>
      </p:grpSpPr>
      <p:sp>
        <p:nvSpPr>
          <p:cNvPr id="6320" name="Google Shape;6320;p450"/>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21" name="Google Shape;6321;p450"/>
          <p:cNvSpPr/>
          <p:nvPr/>
        </p:nvSpPr>
        <p:spPr>
          <a:xfrm rot="10800000">
            <a:off x="-161" y="-60442"/>
            <a:ext cx="3270900" cy="5268000"/>
          </a:xfrm>
          <a:prstGeom prst="rect">
            <a:avLst/>
          </a:prstGeom>
          <a:blipFill rotWithShape="1">
            <a:blip r:embed="rId3">
              <a:alphaModFix/>
            </a:blip>
            <a:stretch>
              <a:fillRect b="979" l="0" r="0" t="131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22" name="Google Shape;6322;p450"/>
          <p:cNvSpPr/>
          <p:nvPr/>
        </p:nvSpPr>
        <p:spPr>
          <a:xfrm>
            <a:off x="0"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23" name="Google Shape;6323;p450"/>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24" name="Google Shape;6324;p450"/>
          <p:cNvSpPr/>
          <p:nvPr/>
        </p:nvSpPr>
        <p:spPr>
          <a:xfrm>
            <a:off x="0" y="0"/>
            <a:ext cx="3270900" cy="5143500"/>
          </a:xfrm>
          <a:prstGeom prst="rect">
            <a:avLst/>
          </a:prstGeom>
          <a:solidFill>
            <a:srgbClr val="00527C">
              <a:alpha val="4588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6325" name="Google Shape;6325;p450"/>
          <p:cNvGrpSpPr/>
          <p:nvPr/>
        </p:nvGrpSpPr>
        <p:grpSpPr>
          <a:xfrm>
            <a:off x="2101490" y="706901"/>
            <a:ext cx="2338496" cy="2326039"/>
            <a:chOff x="2801987" y="1211475"/>
            <a:chExt cx="3117995" cy="3101385"/>
          </a:xfrm>
        </p:grpSpPr>
        <p:sp>
          <p:nvSpPr>
            <p:cNvPr id="6326" name="Google Shape;6326;p450"/>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27" name="Google Shape;6327;p450"/>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6328" name="Google Shape;6328;p450"/>
          <p:cNvSpPr txBox="1"/>
          <p:nvPr>
            <p:ph idx="1" type="body"/>
          </p:nvPr>
        </p:nvSpPr>
        <p:spPr>
          <a:xfrm>
            <a:off x="4394080" y="3576131"/>
            <a:ext cx="26394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29" name="Google Shape;6329;p450"/>
          <p:cNvSpPr txBox="1"/>
          <p:nvPr>
            <p:ph idx="2" type="body"/>
          </p:nvPr>
        </p:nvSpPr>
        <p:spPr>
          <a:xfrm>
            <a:off x="4394080" y="876939"/>
            <a:ext cx="40650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6330" name="Google Shape;6330;p450"/>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6331" name="Google Shape;6331;p450"/>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©2024 Vecteris - For internal use only. Do not distribute.</a:t>
            </a:r>
            <a:endParaRPr b="0" i="0" sz="1200" u="none" cap="none" strike="noStrike">
              <a:solidFill>
                <a:schemeClr val="accent2"/>
              </a:solidFill>
              <a:latin typeface="Arial"/>
              <a:ea typeface="Arial"/>
              <a:cs typeface="Arial"/>
              <a:sym typeface="Arial"/>
            </a:endParaRPr>
          </a:p>
        </p:txBody>
      </p:sp>
      <p:sp>
        <p:nvSpPr>
          <p:cNvPr id="6332" name="Google Shape;6332;p450"/>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6333" name="Google Shape;6333;p450"/>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4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6334" name="Shape 6334"/>
        <p:cNvGrpSpPr/>
        <p:nvPr/>
      </p:nvGrpSpPr>
      <p:grpSpPr>
        <a:xfrm>
          <a:off x="0" y="0"/>
          <a:ext cx="0" cy="0"/>
          <a:chOff x="0" y="0"/>
          <a:chExt cx="0" cy="0"/>
        </a:xfrm>
      </p:grpSpPr>
      <p:sp>
        <p:nvSpPr>
          <p:cNvPr id="6335" name="Google Shape;6335;p451"/>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336" name="Google Shape;6336;p451"/>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337" name="Google Shape;6337;p451"/>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338" name="Google Shape;6338;p451"/>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339" name="Google Shape;6339;p451"/>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340" name="Google Shape;6340;p451"/>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341" name="Google Shape;6341;p451"/>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342" name="Google Shape;6342;p451"/>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343" name="Google Shape;6343;p451"/>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344" name="Google Shape;6344;p451"/>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345" name="Google Shape;6345;p451"/>
          <p:cNvSpPr/>
          <p:nvPr/>
        </p:nvSpPr>
        <p:spPr>
          <a:xfrm>
            <a:off x="1383694" y="1566741"/>
            <a:ext cx="5360100" cy="2001600"/>
          </a:xfrm>
          <a:prstGeom prst="rect">
            <a:avLst/>
          </a:prstGeom>
          <a:no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346" name="Google Shape;6346;p451"/>
          <p:cNvSpPr txBox="1"/>
          <p:nvPr>
            <p:ph idx="1" type="body"/>
          </p:nvPr>
        </p:nvSpPr>
        <p:spPr>
          <a:xfrm>
            <a:off x="2228350" y="1715616"/>
            <a:ext cx="4324800" cy="1681800"/>
          </a:xfrm>
          <a:prstGeom prst="rect">
            <a:avLst/>
          </a:prstGeom>
          <a:noFill/>
          <a:ln>
            <a:noFill/>
          </a:ln>
        </p:spPr>
        <p:txBody>
          <a:bodyPr anchorCtr="0" anchor="ctr" bIns="34275" lIns="68575" spcFirstLastPara="1" rIns="68575" wrap="square" tIns="34275">
            <a:noAutofit/>
          </a:bodyPr>
          <a:lstStyle>
            <a:lvl1pPr indent="-228600" lvl="0" marL="457200" marR="0" rtl="0" algn="l">
              <a:lnSpc>
                <a:spcPct val="90000"/>
              </a:lnSpc>
              <a:spcBef>
                <a:spcPts val="0"/>
              </a:spcBef>
              <a:spcAft>
                <a:spcPts val="0"/>
              </a:spcAft>
              <a:buClr>
                <a:schemeClr val="accent2"/>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347" name="Google Shape;6347;p451"/>
          <p:cNvSpPr txBox="1"/>
          <p:nvPr>
            <p:ph idx="2" type="body"/>
          </p:nvPr>
        </p:nvSpPr>
        <p:spPr>
          <a:xfrm>
            <a:off x="2118884" y="3733896"/>
            <a:ext cx="399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grpSp>
        <p:nvGrpSpPr>
          <p:cNvPr id="6348" name="Google Shape;6348;p451"/>
          <p:cNvGrpSpPr/>
          <p:nvPr/>
        </p:nvGrpSpPr>
        <p:grpSpPr>
          <a:xfrm>
            <a:off x="538085" y="1715616"/>
            <a:ext cx="1689564" cy="1805724"/>
            <a:chOff x="3233789" y="1621820"/>
            <a:chExt cx="2252751" cy="2407632"/>
          </a:xfrm>
        </p:grpSpPr>
        <p:sp>
          <p:nvSpPr>
            <p:cNvPr id="6349" name="Google Shape;6349;p451"/>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50" name="Google Shape;6350;p451"/>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4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6351" name="Shape 6351"/>
        <p:cNvGrpSpPr/>
        <p:nvPr/>
      </p:nvGrpSpPr>
      <p:grpSpPr>
        <a:xfrm>
          <a:off x="0" y="0"/>
          <a:ext cx="0" cy="0"/>
          <a:chOff x="0" y="0"/>
          <a:chExt cx="0" cy="0"/>
        </a:xfrm>
      </p:grpSpPr>
      <p:sp>
        <p:nvSpPr>
          <p:cNvPr id="6352" name="Google Shape;6352;p45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353" name="Google Shape;6353;p45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354" name="Google Shape;6354;p45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355" name="Google Shape;6355;p45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56" name="Google Shape;6356;p452"/>
          <p:cNvSpPr/>
          <p:nvPr/>
        </p:nvSpPr>
        <p:spPr>
          <a:xfrm>
            <a:off x="635590" y="1550102"/>
            <a:ext cx="25404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57" name="Google Shape;6357;p452"/>
          <p:cNvSpPr/>
          <p:nvPr/>
        </p:nvSpPr>
        <p:spPr>
          <a:xfrm>
            <a:off x="3396601" y="1550102"/>
            <a:ext cx="2350800" cy="2677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58" name="Google Shape;6358;p452"/>
          <p:cNvSpPr/>
          <p:nvPr/>
        </p:nvSpPr>
        <p:spPr>
          <a:xfrm>
            <a:off x="5967853" y="1550102"/>
            <a:ext cx="26106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59" name="Google Shape;6359;p452"/>
          <p:cNvSpPr/>
          <p:nvPr>
            <p:ph idx="2" type="pic"/>
          </p:nvPr>
        </p:nvSpPr>
        <p:spPr>
          <a:xfrm>
            <a:off x="1752511" y="1837515"/>
            <a:ext cx="298500" cy="298500"/>
          </a:xfrm>
          <a:prstGeom prst="rect">
            <a:avLst/>
          </a:prstGeom>
          <a:noFill/>
          <a:ln>
            <a:noFill/>
          </a:ln>
        </p:spPr>
      </p:sp>
      <p:sp>
        <p:nvSpPr>
          <p:cNvPr id="6360" name="Google Shape;6360;p452"/>
          <p:cNvSpPr/>
          <p:nvPr>
            <p:ph idx="3" type="pic"/>
          </p:nvPr>
        </p:nvSpPr>
        <p:spPr>
          <a:xfrm>
            <a:off x="7068702" y="1837515"/>
            <a:ext cx="298500" cy="298500"/>
          </a:xfrm>
          <a:prstGeom prst="rect">
            <a:avLst/>
          </a:prstGeom>
          <a:noFill/>
          <a:ln>
            <a:noFill/>
          </a:ln>
        </p:spPr>
      </p:sp>
      <p:sp>
        <p:nvSpPr>
          <p:cNvPr id="6361" name="Google Shape;6361;p452"/>
          <p:cNvSpPr/>
          <p:nvPr>
            <p:ph idx="4" type="pic"/>
          </p:nvPr>
        </p:nvSpPr>
        <p:spPr>
          <a:xfrm>
            <a:off x="4421933" y="1837515"/>
            <a:ext cx="298500" cy="298500"/>
          </a:xfrm>
          <a:prstGeom prst="rect">
            <a:avLst/>
          </a:prstGeom>
          <a:noFill/>
          <a:ln>
            <a:noFill/>
          </a:ln>
        </p:spPr>
      </p:sp>
      <p:sp>
        <p:nvSpPr>
          <p:cNvPr id="6362" name="Google Shape;6362;p452"/>
          <p:cNvSpPr txBox="1"/>
          <p:nvPr>
            <p:ph idx="5" type="body"/>
          </p:nvPr>
        </p:nvSpPr>
        <p:spPr>
          <a:xfrm>
            <a:off x="896747" y="2422922"/>
            <a:ext cx="2009700" cy="9456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63" name="Google Shape;6363;p452"/>
          <p:cNvSpPr txBox="1"/>
          <p:nvPr>
            <p:ph idx="6" type="body"/>
          </p:nvPr>
        </p:nvSpPr>
        <p:spPr>
          <a:xfrm>
            <a:off x="6216603" y="2422922"/>
            <a:ext cx="2009700" cy="9456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64" name="Google Shape;6364;p452"/>
          <p:cNvSpPr txBox="1"/>
          <p:nvPr>
            <p:ph idx="7" type="body"/>
          </p:nvPr>
        </p:nvSpPr>
        <p:spPr>
          <a:xfrm>
            <a:off x="3605940" y="2422922"/>
            <a:ext cx="2009700" cy="9456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65" name="Google Shape;6365;p452"/>
          <p:cNvSpPr txBox="1"/>
          <p:nvPr>
            <p:ph idx="8" type="body"/>
          </p:nvPr>
        </p:nvSpPr>
        <p:spPr>
          <a:xfrm>
            <a:off x="896747" y="3532914"/>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66" name="Google Shape;6366;p452"/>
          <p:cNvSpPr txBox="1"/>
          <p:nvPr>
            <p:ph idx="9" type="body"/>
          </p:nvPr>
        </p:nvSpPr>
        <p:spPr>
          <a:xfrm>
            <a:off x="896747" y="3691353"/>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67" name="Google Shape;6367;p452"/>
          <p:cNvSpPr txBox="1"/>
          <p:nvPr>
            <p:ph idx="13" type="body"/>
          </p:nvPr>
        </p:nvSpPr>
        <p:spPr>
          <a:xfrm>
            <a:off x="6216603" y="3532914"/>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68" name="Google Shape;6368;p452"/>
          <p:cNvSpPr txBox="1"/>
          <p:nvPr>
            <p:ph idx="14" type="body"/>
          </p:nvPr>
        </p:nvSpPr>
        <p:spPr>
          <a:xfrm>
            <a:off x="6216603" y="3691353"/>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69" name="Google Shape;6369;p452"/>
          <p:cNvSpPr txBox="1"/>
          <p:nvPr>
            <p:ph idx="15" type="body"/>
          </p:nvPr>
        </p:nvSpPr>
        <p:spPr>
          <a:xfrm>
            <a:off x="3605940" y="3532914"/>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900"/>
              <a:buNone/>
              <a:defRPr b="1"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70" name="Google Shape;6370;p452"/>
          <p:cNvSpPr txBox="1"/>
          <p:nvPr>
            <p:ph idx="16" type="body"/>
          </p:nvPr>
        </p:nvSpPr>
        <p:spPr>
          <a:xfrm>
            <a:off x="3605940" y="3691353"/>
            <a:ext cx="2009700" cy="1941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6371" name="Shape 6371"/>
        <p:cNvGrpSpPr/>
        <p:nvPr/>
      </p:nvGrpSpPr>
      <p:grpSpPr>
        <a:xfrm>
          <a:off x="0" y="0"/>
          <a:ext cx="0" cy="0"/>
          <a:chOff x="0" y="0"/>
          <a:chExt cx="0" cy="0"/>
        </a:xfrm>
      </p:grpSpPr>
      <p:sp>
        <p:nvSpPr>
          <p:cNvPr id="6372" name="Google Shape;6372;p453"/>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373" name="Google Shape;6373;p45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374" name="Google Shape;6374;p453"/>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375" name="Google Shape;6375;p453"/>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76" name="Google Shape;6376;p453"/>
          <p:cNvSpPr/>
          <p:nvPr/>
        </p:nvSpPr>
        <p:spPr>
          <a:xfrm>
            <a:off x="0" y="1709382"/>
            <a:ext cx="9144000" cy="1903800"/>
          </a:xfrm>
          <a:prstGeom prst="rect">
            <a:avLst/>
          </a:prstGeom>
          <a:solidFill>
            <a:schemeClr val="dk2">
              <a:alpha val="8627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77" name="Google Shape;6377;p453"/>
          <p:cNvSpPr/>
          <p:nvPr>
            <p:ph idx="2" type="pic"/>
          </p:nvPr>
        </p:nvSpPr>
        <p:spPr>
          <a:xfrm>
            <a:off x="282859" y="2035965"/>
            <a:ext cx="1250700" cy="1250700"/>
          </a:xfrm>
          <a:prstGeom prst="ellipse">
            <a:avLst/>
          </a:prstGeom>
          <a:solidFill>
            <a:schemeClr val="lt1"/>
          </a:solidFill>
          <a:ln>
            <a:noFill/>
          </a:ln>
        </p:spPr>
      </p:sp>
      <p:sp>
        <p:nvSpPr>
          <p:cNvPr id="6378" name="Google Shape;6378;p453"/>
          <p:cNvSpPr txBox="1"/>
          <p:nvPr>
            <p:ph idx="3" type="body"/>
          </p:nvPr>
        </p:nvSpPr>
        <p:spPr>
          <a:xfrm>
            <a:off x="1935866" y="1985654"/>
            <a:ext cx="6484200" cy="7665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79" name="Google Shape;6379;p453"/>
          <p:cNvSpPr txBox="1"/>
          <p:nvPr>
            <p:ph idx="4" type="body"/>
          </p:nvPr>
        </p:nvSpPr>
        <p:spPr>
          <a:xfrm>
            <a:off x="1935866" y="3093524"/>
            <a:ext cx="6484200" cy="2817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6380" name="Shape 6380"/>
        <p:cNvGrpSpPr/>
        <p:nvPr/>
      </p:nvGrpSpPr>
      <p:grpSpPr>
        <a:xfrm>
          <a:off x="0" y="0"/>
          <a:ext cx="0" cy="0"/>
          <a:chOff x="0" y="0"/>
          <a:chExt cx="0" cy="0"/>
        </a:xfrm>
      </p:grpSpPr>
      <p:sp>
        <p:nvSpPr>
          <p:cNvPr id="6381" name="Google Shape;6381;p454"/>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82" name="Google Shape;6382;p454"/>
          <p:cNvSpPr/>
          <p:nvPr>
            <p:ph idx="2" type="pic"/>
          </p:nvPr>
        </p:nvSpPr>
        <p:spPr>
          <a:xfrm>
            <a:off x="305870" y="1538622"/>
            <a:ext cx="2579100" cy="2479200"/>
          </a:xfrm>
          <a:prstGeom prst="rect">
            <a:avLst/>
          </a:prstGeom>
          <a:solidFill>
            <a:srgbClr val="DDE6EF"/>
          </a:solidFill>
          <a:ln>
            <a:noFill/>
          </a:ln>
        </p:spPr>
      </p:sp>
      <p:pic>
        <p:nvPicPr>
          <p:cNvPr id="6383" name="Google Shape;6383;p45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384" name="Google Shape;6384;p454"/>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385" name="Google Shape;6385;p454"/>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86" name="Google Shape;6386;p454"/>
          <p:cNvSpPr/>
          <p:nvPr/>
        </p:nvSpPr>
        <p:spPr>
          <a:xfrm>
            <a:off x="3182102" y="2895365"/>
            <a:ext cx="1748100" cy="1122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87" name="Google Shape;6387;p454"/>
          <p:cNvSpPr/>
          <p:nvPr/>
        </p:nvSpPr>
        <p:spPr>
          <a:xfrm>
            <a:off x="4930190" y="2895364"/>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88" name="Google Shape;6388;p454"/>
          <p:cNvSpPr/>
          <p:nvPr/>
        </p:nvSpPr>
        <p:spPr>
          <a:xfrm>
            <a:off x="3182102" y="1538622"/>
            <a:ext cx="1748100" cy="112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89" name="Google Shape;6389;p454"/>
          <p:cNvSpPr/>
          <p:nvPr/>
        </p:nvSpPr>
        <p:spPr>
          <a:xfrm>
            <a:off x="4930190" y="1538621"/>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90" name="Google Shape;6390;p454"/>
          <p:cNvSpPr/>
          <p:nvPr>
            <p:ph idx="3" type="pic"/>
          </p:nvPr>
        </p:nvSpPr>
        <p:spPr>
          <a:xfrm>
            <a:off x="3824422" y="1865372"/>
            <a:ext cx="463500" cy="463500"/>
          </a:xfrm>
          <a:prstGeom prst="rect">
            <a:avLst/>
          </a:prstGeom>
          <a:noFill/>
          <a:ln>
            <a:noFill/>
          </a:ln>
        </p:spPr>
      </p:sp>
      <p:sp>
        <p:nvSpPr>
          <p:cNvPr id="6391" name="Google Shape;6391;p454"/>
          <p:cNvSpPr/>
          <p:nvPr>
            <p:ph idx="4" type="pic"/>
          </p:nvPr>
        </p:nvSpPr>
        <p:spPr>
          <a:xfrm>
            <a:off x="3824422" y="3224829"/>
            <a:ext cx="463500" cy="463500"/>
          </a:xfrm>
          <a:prstGeom prst="rect">
            <a:avLst/>
          </a:prstGeom>
          <a:noFill/>
          <a:ln>
            <a:noFill/>
          </a:ln>
        </p:spPr>
      </p:sp>
      <p:sp>
        <p:nvSpPr>
          <p:cNvPr id="6392" name="Google Shape;6392;p454"/>
          <p:cNvSpPr txBox="1"/>
          <p:nvPr>
            <p:ph idx="5" type="body"/>
          </p:nvPr>
        </p:nvSpPr>
        <p:spPr>
          <a:xfrm>
            <a:off x="5303873" y="1642063"/>
            <a:ext cx="2857200" cy="6993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93" name="Google Shape;6393;p454"/>
          <p:cNvSpPr txBox="1"/>
          <p:nvPr>
            <p:ph idx="6" type="body"/>
          </p:nvPr>
        </p:nvSpPr>
        <p:spPr>
          <a:xfrm>
            <a:off x="5306063" y="2307275"/>
            <a:ext cx="2009700" cy="1941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94" name="Google Shape;6394;p454"/>
          <p:cNvSpPr txBox="1"/>
          <p:nvPr>
            <p:ph idx="7" type="body"/>
          </p:nvPr>
        </p:nvSpPr>
        <p:spPr>
          <a:xfrm>
            <a:off x="5303873" y="3000385"/>
            <a:ext cx="2857200" cy="6993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95" name="Google Shape;6395;p454"/>
          <p:cNvSpPr txBox="1"/>
          <p:nvPr>
            <p:ph idx="8" type="body"/>
          </p:nvPr>
        </p:nvSpPr>
        <p:spPr>
          <a:xfrm>
            <a:off x="5306063" y="3665596"/>
            <a:ext cx="2009700" cy="1941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900"/>
              <a:buNone/>
              <a:defRPr b="1" sz="9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6396" name="Shape 6396"/>
        <p:cNvGrpSpPr/>
        <p:nvPr/>
      </p:nvGrpSpPr>
      <p:grpSpPr>
        <a:xfrm>
          <a:off x="0" y="0"/>
          <a:ext cx="0" cy="0"/>
          <a:chOff x="0" y="0"/>
          <a:chExt cx="0" cy="0"/>
        </a:xfrm>
      </p:grpSpPr>
      <p:sp>
        <p:nvSpPr>
          <p:cNvPr id="6397" name="Google Shape;6397;p455"/>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398" name="Google Shape;6398;p45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399" name="Google Shape;6399;p455"/>
          <p:cNvSpPr/>
          <p:nvPr/>
        </p:nvSpPr>
        <p:spPr>
          <a:xfrm>
            <a:off x="386954"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00" name="Google Shape;6400;p455"/>
          <p:cNvSpPr/>
          <p:nvPr/>
        </p:nvSpPr>
        <p:spPr>
          <a:xfrm>
            <a:off x="2078251"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01" name="Google Shape;6401;p455"/>
          <p:cNvSpPr/>
          <p:nvPr/>
        </p:nvSpPr>
        <p:spPr>
          <a:xfrm>
            <a:off x="3769548"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02" name="Google Shape;6402;p455"/>
          <p:cNvSpPr/>
          <p:nvPr/>
        </p:nvSpPr>
        <p:spPr>
          <a:xfrm>
            <a:off x="5460845"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03" name="Google Shape;6403;p455"/>
          <p:cNvSpPr/>
          <p:nvPr/>
        </p:nvSpPr>
        <p:spPr>
          <a:xfrm>
            <a:off x="7152141" y="202057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04" name="Google Shape;6404;p455"/>
          <p:cNvSpPr txBox="1"/>
          <p:nvPr>
            <p:ph idx="1" type="body"/>
          </p:nvPr>
        </p:nvSpPr>
        <p:spPr>
          <a:xfrm>
            <a:off x="386954"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05" name="Google Shape;6405;p455"/>
          <p:cNvSpPr txBox="1"/>
          <p:nvPr>
            <p:ph idx="2" type="body"/>
          </p:nvPr>
        </p:nvSpPr>
        <p:spPr>
          <a:xfrm>
            <a:off x="386954"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06" name="Google Shape;6406;p455"/>
          <p:cNvSpPr txBox="1"/>
          <p:nvPr>
            <p:ph idx="3" type="body"/>
          </p:nvPr>
        </p:nvSpPr>
        <p:spPr>
          <a:xfrm>
            <a:off x="2083679"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07" name="Google Shape;6407;p455"/>
          <p:cNvSpPr txBox="1"/>
          <p:nvPr>
            <p:ph idx="4" type="body"/>
          </p:nvPr>
        </p:nvSpPr>
        <p:spPr>
          <a:xfrm>
            <a:off x="2083679"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08" name="Google Shape;6408;p455"/>
          <p:cNvSpPr txBox="1"/>
          <p:nvPr>
            <p:ph idx="5" type="body"/>
          </p:nvPr>
        </p:nvSpPr>
        <p:spPr>
          <a:xfrm>
            <a:off x="3764120"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09" name="Google Shape;6409;p455"/>
          <p:cNvSpPr txBox="1"/>
          <p:nvPr>
            <p:ph idx="6" type="body"/>
          </p:nvPr>
        </p:nvSpPr>
        <p:spPr>
          <a:xfrm>
            <a:off x="3764120"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10" name="Google Shape;6410;p455"/>
          <p:cNvSpPr txBox="1"/>
          <p:nvPr>
            <p:ph idx="7" type="body"/>
          </p:nvPr>
        </p:nvSpPr>
        <p:spPr>
          <a:xfrm>
            <a:off x="5455417"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11" name="Google Shape;6411;p455"/>
          <p:cNvSpPr txBox="1"/>
          <p:nvPr>
            <p:ph idx="8" type="body"/>
          </p:nvPr>
        </p:nvSpPr>
        <p:spPr>
          <a:xfrm>
            <a:off x="5455417"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12" name="Google Shape;6412;p455"/>
          <p:cNvSpPr txBox="1"/>
          <p:nvPr>
            <p:ph idx="9" type="body"/>
          </p:nvPr>
        </p:nvSpPr>
        <p:spPr>
          <a:xfrm>
            <a:off x="7146714" y="3321803"/>
            <a:ext cx="1686000" cy="194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13" name="Google Shape;6413;p455"/>
          <p:cNvSpPr txBox="1"/>
          <p:nvPr>
            <p:ph idx="13" type="body"/>
          </p:nvPr>
        </p:nvSpPr>
        <p:spPr>
          <a:xfrm>
            <a:off x="7146714" y="3014785"/>
            <a:ext cx="1686000" cy="235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14" name="Google Shape;6414;p455"/>
          <p:cNvSpPr txBox="1"/>
          <p:nvPr>
            <p:ph idx="14" type="body"/>
          </p:nvPr>
        </p:nvSpPr>
        <p:spPr>
          <a:xfrm>
            <a:off x="554900"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15" name="Google Shape;6415;p455"/>
          <p:cNvSpPr txBox="1"/>
          <p:nvPr>
            <p:ph idx="15" type="body"/>
          </p:nvPr>
        </p:nvSpPr>
        <p:spPr>
          <a:xfrm>
            <a:off x="2246197"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16" name="Google Shape;6416;p455"/>
          <p:cNvSpPr txBox="1"/>
          <p:nvPr>
            <p:ph idx="16" type="body"/>
          </p:nvPr>
        </p:nvSpPr>
        <p:spPr>
          <a:xfrm>
            <a:off x="3937494"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17" name="Google Shape;6417;p455"/>
          <p:cNvSpPr txBox="1"/>
          <p:nvPr>
            <p:ph idx="17" type="body"/>
          </p:nvPr>
        </p:nvSpPr>
        <p:spPr>
          <a:xfrm>
            <a:off x="5628791"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18" name="Google Shape;6418;p455"/>
          <p:cNvSpPr txBox="1"/>
          <p:nvPr>
            <p:ph idx="18" type="body"/>
          </p:nvPr>
        </p:nvSpPr>
        <p:spPr>
          <a:xfrm>
            <a:off x="7320087" y="2076632"/>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19" name="Google Shape;6419;p455"/>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20" name="Google Shape;6420;p455"/>
          <p:cNvSpPr txBox="1"/>
          <p:nvPr>
            <p:ph idx="19"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680" name="Shape 680"/>
        <p:cNvGrpSpPr/>
        <p:nvPr/>
      </p:nvGrpSpPr>
      <p:grpSpPr>
        <a:xfrm>
          <a:off x="0" y="0"/>
          <a:ext cx="0" cy="0"/>
          <a:chOff x="0" y="0"/>
          <a:chExt cx="0" cy="0"/>
        </a:xfrm>
      </p:grpSpPr>
      <p:sp>
        <p:nvSpPr>
          <p:cNvPr id="681" name="Google Shape;681;p4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2" name="Google Shape;682;p4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83" name="Google Shape;683;p4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84" name="Google Shape;684;p4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5" name="Google Shape;685;p46"/>
          <p:cNvSpPr txBox="1"/>
          <p:nvPr>
            <p:ph idx="2"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686" name="Google Shape;686;p46"/>
          <p:cNvCxnSpPr/>
          <p:nvPr/>
        </p:nvCxnSpPr>
        <p:spPr>
          <a:xfrm>
            <a:off x="2382483"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687" name="Google Shape;687;p46"/>
          <p:cNvCxnSpPr/>
          <p:nvPr/>
        </p:nvCxnSpPr>
        <p:spPr>
          <a:xfrm>
            <a:off x="4555386"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688" name="Google Shape;688;p46"/>
          <p:cNvCxnSpPr/>
          <p:nvPr/>
        </p:nvCxnSpPr>
        <p:spPr>
          <a:xfrm>
            <a:off x="6702422" y="1745300"/>
            <a:ext cx="0" cy="2595600"/>
          </a:xfrm>
          <a:prstGeom prst="straightConnector1">
            <a:avLst/>
          </a:prstGeom>
          <a:noFill/>
          <a:ln cap="flat" cmpd="sng" w="9525">
            <a:solidFill>
              <a:srgbClr val="D8D8D8"/>
            </a:solidFill>
            <a:prstDash val="dash"/>
            <a:miter lim="800000"/>
            <a:headEnd len="sm" w="sm" type="none"/>
            <a:tailEnd len="sm" w="sm" type="none"/>
          </a:ln>
        </p:spPr>
      </p:cxnSp>
      <p:sp>
        <p:nvSpPr>
          <p:cNvPr id="689" name="Google Shape;689;p46"/>
          <p:cNvSpPr txBox="1"/>
          <p:nvPr>
            <p:ph idx="3" type="body"/>
          </p:nvPr>
        </p:nvSpPr>
        <p:spPr>
          <a:xfrm>
            <a:off x="574543" y="3470164"/>
            <a:ext cx="15963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0" name="Google Shape;690;p46"/>
          <p:cNvSpPr txBox="1"/>
          <p:nvPr>
            <p:ph idx="4" type="body"/>
          </p:nvPr>
        </p:nvSpPr>
        <p:spPr>
          <a:xfrm>
            <a:off x="575102" y="3668048"/>
            <a:ext cx="1595700" cy="6669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1" name="Google Shape;691;p46"/>
          <p:cNvSpPr txBox="1"/>
          <p:nvPr>
            <p:ph idx="5" type="body"/>
          </p:nvPr>
        </p:nvSpPr>
        <p:spPr>
          <a:xfrm>
            <a:off x="2703343" y="3470164"/>
            <a:ext cx="15963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2" name="Google Shape;692;p46"/>
          <p:cNvSpPr txBox="1"/>
          <p:nvPr>
            <p:ph idx="6" type="body"/>
          </p:nvPr>
        </p:nvSpPr>
        <p:spPr>
          <a:xfrm>
            <a:off x="2703902" y="3668048"/>
            <a:ext cx="1595700" cy="6669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3" name="Google Shape;693;p46"/>
          <p:cNvSpPr txBox="1"/>
          <p:nvPr>
            <p:ph idx="7" type="body"/>
          </p:nvPr>
        </p:nvSpPr>
        <p:spPr>
          <a:xfrm>
            <a:off x="4832143" y="3470164"/>
            <a:ext cx="15963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4" name="Google Shape;694;p46"/>
          <p:cNvSpPr txBox="1"/>
          <p:nvPr>
            <p:ph idx="8" type="body"/>
          </p:nvPr>
        </p:nvSpPr>
        <p:spPr>
          <a:xfrm>
            <a:off x="4832702" y="3668048"/>
            <a:ext cx="1595700" cy="6669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5" name="Google Shape;695;p46"/>
          <p:cNvSpPr txBox="1"/>
          <p:nvPr>
            <p:ph idx="9" type="body"/>
          </p:nvPr>
        </p:nvSpPr>
        <p:spPr>
          <a:xfrm>
            <a:off x="6960944" y="3470164"/>
            <a:ext cx="15963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6" name="Google Shape;696;p46"/>
          <p:cNvSpPr txBox="1"/>
          <p:nvPr>
            <p:ph idx="13" type="body"/>
          </p:nvPr>
        </p:nvSpPr>
        <p:spPr>
          <a:xfrm>
            <a:off x="6961503" y="3668048"/>
            <a:ext cx="1595700" cy="6669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7" name="Google Shape;697;p46"/>
          <p:cNvSpPr txBox="1"/>
          <p:nvPr>
            <p:ph idx="14" type="body"/>
          </p:nvPr>
        </p:nvSpPr>
        <p:spPr>
          <a:xfrm>
            <a:off x="57454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8" name="Google Shape;698;p46"/>
          <p:cNvSpPr txBox="1"/>
          <p:nvPr>
            <p:ph idx="15" type="body"/>
          </p:nvPr>
        </p:nvSpPr>
        <p:spPr>
          <a:xfrm>
            <a:off x="2700131" y="2294751"/>
            <a:ext cx="1596300" cy="2769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9" name="Google Shape;699;p46"/>
          <p:cNvSpPr txBox="1"/>
          <p:nvPr>
            <p:ph idx="16" type="body"/>
          </p:nvPr>
        </p:nvSpPr>
        <p:spPr>
          <a:xfrm>
            <a:off x="482338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0" name="Google Shape;700;p46"/>
          <p:cNvSpPr txBox="1"/>
          <p:nvPr>
            <p:ph idx="17" type="body"/>
          </p:nvPr>
        </p:nvSpPr>
        <p:spPr>
          <a:xfrm>
            <a:off x="6956658" y="2294751"/>
            <a:ext cx="1596300" cy="2769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1" name="Google Shape;701;p46"/>
          <p:cNvSpPr/>
          <p:nvPr>
            <p:ph idx="18" type="chart"/>
          </p:nvPr>
        </p:nvSpPr>
        <p:spPr>
          <a:xfrm>
            <a:off x="37548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02" name="Google Shape;702;p46"/>
          <p:cNvSpPr/>
          <p:nvPr>
            <p:ph idx="19" type="chart"/>
          </p:nvPr>
        </p:nvSpPr>
        <p:spPr>
          <a:xfrm>
            <a:off x="2499286"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03" name="Google Shape;703;p46"/>
          <p:cNvSpPr/>
          <p:nvPr>
            <p:ph idx="20" type="chart"/>
          </p:nvPr>
        </p:nvSpPr>
        <p:spPr>
          <a:xfrm>
            <a:off x="462432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04" name="Google Shape;704;p46"/>
          <p:cNvSpPr/>
          <p:nvPr>
            <p:ph idx="21" type="chart"/>
          </p:nvPr>
        </p:nvSpPr>
        <p:spPr>
          <a:xfrm>
            <a:off x="6757602"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6421" name="Shape 6421"/>
        <p:cNvGrpSpPr/>
        <p:nvPr/>
      </p:nvGrpSpPr>
      <p:grpSpPr>
        <a:xfrm>
          <a:off x="0" y="0"/>
          <a:ext cx="0" cy="0"/>
          <a:chOff x="0" y="0"/>
          <a:chExt cx="0" cy="0"/>
        </a:xfrm>
      </p:grpSpPr>
      <p:pic>
        <p:nvPicPr>
          <p:cNvPr id="6422" name="Google Shape;6422;p456"/>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6423" name="Google Shape;6423;p456"/>
          <p:cNvSpPr/>
          <p:nvPr/>
        </p:nvSpPr>
        <p:spPr>
          <a:xfrm>
            <a:off x="386954"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24" name="Google Shape;6424;p456"/>
          <p:cNvSpPr/>
          <p:nvPr/>
        </p:nvSpPr>
        <p:spPr>
          <a:xfrm>
            <a:off x="2078251"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25" name="Google Shape;6425;p456"/>
          <p:cNvSpPr/>
          <p:nvPr/>
        </p:nvSpPr>
        <p:spPr>
          <a:xfrm>
            <a:off x="3769548"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26" name="Google Shape;6426;p456"/>
          <p:cNvSpPr/>
          <p:nvPr/>
        </p:nvSpPr>
        <p:spPr>
          <a:xfrm>
            <a:off x="5460845"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27" name="Google Shape;6427;p456"/>
          <p:cNvSpPr/>
          <p:nvPr/>
        </p:nvSpPr>
        <p:spPr>
          <a:xfrm>
            <a:off x="7152141" y="2165691"/>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28" name="Google Shape;6428;p456"/>
          <p:cNvSpPr txBox="1"/>
          <p:nvPr>
            <p:ph idx="1" type="body"/>
          </p:nvPr>
        </p:nvSpPr>
        <p:spPr>
          <a:xfrm>
            <a:off x="38695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29" name="Google Shape;6429;p456"/>
          <p:cNvSpPr txBox="1"/>
          <p:nvPr>
            <p:ph idx="2" type="body"/>
          </p:nvPr>
        </p:nvSpPr>
        <p:spPr>
          <a:xfrm>
            <a:off x="2083679"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30" name="Google Shape;6430;p456"/>
          <p:cNvSpPr txBox="1"/>
          <p:nvPr>
            <p:ph idx="3" type="body"/>
          </p:nvPr>
        </p:nvSpPr>
        <p:spPr>
          <a:xfrm>
            <a:off x="3764120"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31" name="Google Shape;6431;p456"/>
          <p:cNvSpPr txBox="1"/>
          <p:nvPr>
            <p:ph idx="4" type="body"/>
          </p:nvPr>
        </p:nvSpPr>
        <p:spPr>
          <a:xfrm>
            <a:off x="5455417"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32" name="Google Shape;6432;p456"/>
          <p:cNvSpPr txBox="1"/>
          <p:nvPr>
            <p:ph idx="5" type="body"/>
          </p:nvPr>
        </p:nvSpPr>
        <p:spPr>
          <a:xfrm>
            <a:off x="714671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33" name="Google Shape;6433;p456"/>
          <p:cNvSpPr txBox="1"/>
          <p:nvPr>
            <p:ph idx="6" type="body"/>
          </p:nvPr>
        </p:nvSpPr>
        <p:spPr>
          <a:xfrm>
            <a:off x="554900"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34" name="Google Shape;6434;p456"/>
          <p:cNvSpPr txBox="1"/>
          <p:nvPr>
            <p:ph idx="7" type="body"/>
          </p:nvPr>
        </p:nvSpPr>
        <p:spPr>
          <a:xfrm>
            <a:off x="2246197"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35" name="Google Shape;6435;p456"/>
          <p:cNvSpPr txBox="1"/>
          <p:nvPr>
            <p:ph idx="8" type="body"/>
          </p:nvPr>
        </p:nvSpPr>
        <p:spPr>
          <a:xfrm>
            <a:off x="3937494"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36" name="Google Shape;6436;p456"/>
          <p:cNvSpPr txBox="1"/>
          <p:nvPr>
            <p:ph idx="9" type="body"/>
          </p:nvPr>
        </p:nvSpPr>
        <p:spPr>
          <a:xfrm>
            <a:off x="5628791"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37" name="Google Shape;6437;p456"/>
          <p:cNvSpPr txBox="1"/>
          <p:nvPr>
            <p:ph idx="13" type="body"/>
          </p:nvPr>
        </p:nvSpPr>
        <p:spPr>
          <a:xfrm>
            <a:off x="7320087" y="2221748"/>
            <a:ext cx="1350000" cy="6927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38" name="Google Shape;6438;p456"/>
          <p:cNvSpPr txBox="1"/>
          <p:nvPr>
            <p:ph idx="14" type="body"/>
          </p:nvPr>
        </p:nvSpPr>
        <p:spPr>
          <a:xfrm>
            <a:off x="38695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39" name="Google Shape;6439;p456"/>
          <p:cNvSpPr txBox="1"/>
          <p:nvPr>
            <p:ph idx="15" type="body"/>
          </p:nvPr>
        </p:nvSpPr>
        <p:spPr>
          <a:xfrm>
            <a:off x="386954"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40" name="Google Shape;6440;p456"/>
          <p:cNvSpPr txBox="1"/>
          <p:nvPr>
            <p:ph idx="16" type="body"/>
          </p:nvPr>
        </p:nvSpPr>
        <p:spPr>
          <a:xfrm>
            <a:off x="2083679"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41" name="Google Shape;6441;p456"/>
          <p:cNvSpPr txBox="1"/>
          <p:nvPr>
            <p:ph idx="17" type="body"/>
          </p:nvPr>
        </p:nvSpPr>
        <p:spPr>
          <a:xfrm>
            <a:off x="2083679"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42" name="Google Shape;6442;p456"/>
          <p:cNvSpPr txBox="1"/>
          <p:nvPr>
            <p:ph idx="18" type="body"/>
          </p:nvPr>
        </p:nvSpPr>
        <p:spPr>
          <a:xfrm>
            <a:off x="3764120"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43" name="Google Shape;6443;p456"/>
          <p:cNvSpPr txBox="1"/>
          <p:nvPr>
            <p:ph idx="19" type="body"/>
          </p:nvPr>
        </p:nvSpPr>
        <p:spPr>
          <a:xfrm>
            <a:off x="3764120"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44" name="Google Shape;6444;p456"/>
          <p:cNvSpPr txBox="1"/>
          <p:nvPr>
            <p:ph idx="20" type="body"/>
          </p:nvPr>
        </p:nvSpPr>
        <p:spPr>
          <a:xfrm>
            <a:off x="5455417"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45" name="Google Shape;6445;p456"/>
          <p:cNvSpPr txBox="1"/>
          <p:nvPr>
            <p:ph idx="21" type="body"/>
          </p:nvPr>
        </p:nvSpPr>
        <p:spPr>
          <a:xfrm>
            <a:off x="5455417"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46" name="Google Shape;6446;p456"/>
          <p:cNvSpPr txBox="1"/>
          <p:nvPr>
            <p:ph idx="22" type="body"/>
          </p:nvPr>
        </p:nvSpPr>
        <p:spPr>
          <a:xfrm>
            <a:off x="714671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47" name="Google Shape;6447;p456"/>
          <p:cNvSpPr txBox="1"/>
          <p:nvPr>
            <p:ph idx="23" type="body"/>
          </p:nvPr>
        </p:nvSpPr>
        <p:spPr>
          <a:xfrm>
            <a:off x="7146714" y="1607159"/>
            <a:ext cx="1686000" cy="214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48" name="Google Shape;6448;p456"/>
          <p:cNvSpPr/>
          <p:nvPr/>
        </p:nvSpPr>
        <p:spPr>
          <a:xfrm>
            <a:off x="386954" y="3077877"/>
            <a:ext cx="1682750" cy="3626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49" name="Google Shape;6449;p456"/>
          <p:cNvSpPr/>
          <p:nvPr/>
        </p:nvSpPr>
        <p:spPr>
          <a:xfrm>
            <a:off x="2078251"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50" name="Google Shape;6450;p456"/>
          <p:cNvSpPr/>
          <p:nvPr/>
        </p:nvSpPr>
        <p:spPr>
          <a:xfrm>
            <a:off x="5460845"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51" name="Google Shape;6451;p456"/>
          <p:cNvSpPr/>
          <p:nvPr/>
        </p:nvSpPr>
        <p:spPr>
          <a:xfrm>
            <a:off x="7152141" y="3081514"/>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52" name="Google Shape;6452;p456"/>
          <p:cNvSpPr/>
          <p:nvPr/>
        </p:nvSpPr>
        <p:spPr>
          <a:xfrm>
            <a:off x="3769548" y="307439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453" name="Google Shape;6453;p456"/>
          <p:cNvSpPr txBox="1"/>
          <p:nvPr>
            <p:ph idx="24" type="body"/>
          </p:nvPr>
        </p:nvSpPr>
        <p:spPr>
          <a:xfrm>
            <a:off x="554900"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54" name="Google Shape;6454;p456"/>
          <p:cNvSpPr txBox="1"/>
          <p:nvPr>
            <p:ph idx="25" type="body"/>
          </p:nvPr>
        </p:nvSpPr>
        <p:spPr>
          <a:xfrm>
            <a:off x="2246198"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55" name="Google Shape;6455;p456"/>
          <p:cNvSpPr txBox="1"/>
          <p:nvPr>
            <p:ph idx="26" type="body"/>
          </p:nvPr>
        </p:nvSpPr>
        <p:spPr>
          <a:xfrm>
            <a:off x="3937495"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56" name="Google Shape;6456;p456"/>
          <p:cNvSpPr txBox="1"/>
          <p:nvPr>
            <p:ph idx="27" type="body"/>
          </p:nvPr>
        </p:nvSpPr>
        <p:spPr>
          <a:xfrm>
            <a:off x="5628792"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57" name="Google Shape;6457;p456"/>
          <p:cNvSpPr txBox="1"/>
          <p:nvPr>
            <p:ph idx="28" type="body"/>
          </p:nvPr>
        </p:nvSpPr>
        <p:spPr>
          <a:xfrm>
            <a:off x="7320088" y="3167462"/>
            <a:ext cx="1350000" cy="194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458" name="Google Shape;6458;p456"/>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59" name="Google Shape;6459;p456"/>
          <p:cNvSpPr txBox="1"/>
          <p:nvPr>
            <p:ph idx="29"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60" name="Google Shape;6460;p456"/>
          <p:cNvSpPr/>
          <p:nvPr/>
        </p:nvSpPr>
        <p:spPr>
          <a:xfrm>
            <a:off x="499094" y="-56560"/>
            <a:ext cx="8645100" cy="51999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6461" name="Shape 6461"/>
        <p:cNvGrpSpPr/>
        <p:nvPr/>
      </p:nvGrpSpPr>
      <p:grpSpPr>
        <a:xfrm>
          <a:off x="0" y="0"/>
          <a:ext cx="0" cy="0"/>
          <a:chOff x="0" y="0"/>
          <a:chExt cx="0" cy="0"/>
        </a:xfrm>
      </p:grpSpPr>
      <p:pic>
        <p:nvPicPr>
          <p:cNvPr id="6462" name="Google Shape;6462;p457"/>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6463" name="Google Shape;6463;p457"/>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64" name="Google Shape;6464;p457"/>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65" name="Google Shape;6465;p457"/>
          <p:cNvSpPr/>
          <p:nvPr/>
        </p:nvSpPr>
        <p:spPr>
          <a:xfrm>
            <a:off x="499094" y="-56560"/>
            <a:ext cx="8645100" cy="51999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66" name="Google Shape;6466;p457"/>
          <p:cNvSpPr/>
          <p:nvPr/>
        </p:nvSpPr>
        <p:spPr>
          <a:xfrm>
            <a:off x="-36814" y="1352033"/>
            <a:ext cx="9180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467" name="Google Shape;6467;p457"/>
          <p:cNvCxnSpPr/>
          <p:nvPr/>
        </p:nvCxnSpPr>
        <p:spPr>
          <a:xfrm>
            <a:off x="1125174"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6468" name="Google Shape;6468;p457"/>
          <p:cNvCxnSpPr/>
          <p:nvPr/>
        </p:nvCxnSpPr>
        <p:spPr>
          <a:xfrm>
            <a:off x="3353385"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6469" name="Google Shape;6469;p457"/>
          <p:cNvCxnSpPr/>
          <p:nvPr/>
        </p:nvCxnSpPr>
        <p:spPr>
          <a:xfrm>
            <a:off x="5581596"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6470" name="Google Shape;6470;p457"/>
          <p:cNvCxnSpPr/>
          <p:nvPr/>
        </p:nvCxnSpPr>
        <p:spPr>
          <a:xfrm>
            <a:off x="7809807" y="2479279"/>
            <a:ext cx="275100" cy="0"/>
          </a:xfrm>
          <a:prstGeom prst="straightConnector1">
            <a:avLst/>
          </a:prstGeom>
          <a:noFill/>
          <a:ln cap="flat" cmpd="sng" w="38100">
            <a:solidFill>
              <a:schemeClr val="accent1"/>
            </a:solidFill>
            <a:prstDash val="solid"/>
            <a:miter lim="800000"/>
            <a:headEnd len="sm" w="sm" type="none"/>
            <a:tailEnd len="sm" w="sm" type="none"/>
          </a:ln>
        </p:spPr>
      </p:cxnSp>
      <p:sp>
        <p:nvSpPr>
          <p:cNvPr id="6471" name="Google Shape;6471;p457"/>
          <p:cNvSpPr/>
          <p:nvPr>
            <p:ph idx="2" type="pic"/>
          </p:nvPr>
        </p:nvSpPr>
        <p:spPr>
          <a:xfrm>
            <a:off x="1107660" y="1937383"/>
            <a:ext cx="310200" cy="298500"/>
          </a:xfrm>
          <a:prstGeom prst="rect">
            <a:avLst/>
          </a:prstGeom>
          <a:solidFill>
            <a:srgbClr val="DDE6EF"/>
          </a:solidFill>
          <a:ln>
            <a:noFill/>
          </a:ln>
        </p:spPr>
      </p:sp>
      <p:sp>
        <p:nvSpPr>
          <p:cNvPr id="6472" name="Google Shape;6472;p457"/>
          <p:cNvSpPr/>
          <p:nvPr>
            <p:ph idx="3" type="pic"/>
          </p:nvPr>
        </p:nvSpPr>
        <p:spPr>
          <a:xfrm>
            <a:off x="3335871" y="1937383"/>
            <a:ext cx="310200" cy="298500"/>
          </a:xfrm>
          <a:prstGeom prst="rect">
            <a:avLst/>
          </a:prstGeom>
          <a:solidFill>
            <a:srgbClr val="DDE6EF"/>
          </a:solidFill>
          <a:ln>
            <a:noFill/>
          </a:ln>
        </p:spPr>
      </p:sp>
      <p:sp>
        <p:nvSpPr>
          <p:cNvPr id="6473" name="Google Shape;6473;p457"/>
          <p:cNvSpPr/>
          <p:nvPr>
            <p:ph idx="4" type="pic"/>
          </p:nvPr>
        </p:nvSpPr>
        <p:spPr>
          <a:xfrm>
            <a:off x="5564082" y="1937383"/>
            <a:ext cx="310200" cy="298500"/>
          </a:xfrm>
          <a:prstGeom prst="rect">
            <a:avLst/>
          </a:prstGeom>
          <a:solidFill>
            <a:srgbClr val="DDE6EF"/>
          </a:solidFill>
          <a:ln>
            <a:noFill/>
          </a:ln>
        </p:spPr>
      </p:sp>
      <p:sp>
        <p:nvSpPr>
          <p:cNvPr id="6474" name="Google Shape;6474;p457"/>
          <p:cNvSpPr/>
          <p:nvPr>
            <p:ph idx="5" type="pic"/>
          </p:nvPr>
        </p:nvSpPr>
        <p:spPr>
          <a:xfrm>
            <a:off x="7792294" y="1937383"/>
            <a:ext cx="310200" cy="298500"/>
          </a:xfrm>
          <a:prstGeom prst="rect">
            <a:avLst/>
          </a:prstGeom>
          <a:solidFill>
            <a:srgbClr val="DDE6EF"/>
          </a:solidFill>
          <a:ln>
            <a:noFill/>
          </a:ln>
        </p:spPr>
      </p:sp>
      <p:sp>
        <p:nvSpPr>
          <p:cNvPr id="6475" name="Google Shape;6475;p457"/>
          <p:cNvSpPr txBox="1"/>
          <p:nvPr>
            <p:ph idx="6" type="body"/>
          </p:nvPr>
        </p:nvSpPr>
        <p:spPr>
          <a:xfrm>
            <a:off x="438411"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76" name="Google Shape;6476;p457"/>
          <p:cNvSpPr txBox="1"/>
          <p:nvPr>
            <p:ph idx="7" type="body"/>
          </p:nvPr>
        </p:nvSpPr>
        <p:spPr>
          <a:xfrm>
            <a:off x="2644553"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77" name="Google Shape;6477;p457"/>
          <p:cNvSpPr txBox="1"/>
          <p:nvPr>
            <p:ph idx="8" type="body"/>
          </p:nvPr>
        </p:nvSpPr>
        <p:spPr>
          <a:xfrm>
            <a:off x="4850694"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78" name="Google Shape;6478;p457"/>
          <p:cNvSpPr txBox="1"/>
          <p:nvPr>
            <p:ph idx="9" type="body"/>
          </p:nvPr>
        </p:nvSpPr>
        <p:spPr>
          <a:xfrm>
            <a:off x="7056835"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79" name="Google Shape;6479;p457"/>
          <p:cNvSpPr txBox="1"/>
          <p:nvPr>
            <p:ph idx="13" type="body"/>
          </p:nvPr>
        </p:nvSpPr>
        <p:spPr>
          <a:xfrm>
            <a:off x="438411"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80" name="Google Shape;6480;p457"/>
          <p:cNvSpPr txBox="1"/>
          <p:nvPr>
            <p:ph idx="14" type="body"/>
          </p:nvPr>
        </p:nvSpPr>
        <p:spPr>
          <a:xfrm>
            <a:off x="2644553"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81" name="Google Shape;6481;p457"/>
          <p:cNvSpPr txBox="1"/>
          <p:nvPr>
            <p:ph idx="15" type="body"/>
          </p:nvPr>
        </p:nvSpPr>
        <p:spPr>
          <a:xfrm>
            <a:off x="4858626"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82" name="Google Shape;6482;p457"/>
          <p:cNvSpPr txBox="1"/>
          <p:nvPr>
            <p:ph idx="16" type="body"/>
          </p:nvPr>
        </p:nvSpPr>
        <p:spPr>
          <a:xfrm>
            <a:off x="7056835"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6483" name="Shape 6483"/>
        <p:cNvGrpSpPr/>
        <p:nvPr/>
      </p:nvGrpSpPr>
      <p:grpSpPr>
        <a:xfrm>
          <a:off x="0" y="0"/>
          <a:ext cx="0" cy="0"/>
          <a:chOff x="0" y="0"/>
          <a:chExt cx="0" cy="0"/>
        </a:xfrm>
      </p:grpSpPr>
      <p:pic>
        <p:nvPicPr>
          <p:cNvPr id="6484" name="Google Shape;6484;p458"/>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6485" name="Google Shape;6485;p458"/>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86" name="Google Shape;6486;p458"/>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87" name="Google Shape;6487;p458"/>
          <p:cNvSpPr/>
          <p:nvPr/>
        </p:nvSpPr>
        <p:spPr>
          <a:xfrm>
            <a:off x="499094" y="-56560"/>
            <a:ext cx="8645100" cy="51999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88" name="Google Shape;6488;p458"/>
          <p:cNvSpPr/>
          <p:nvPr/>
        </p:nvSpPr>
        <p:spPr>
          <a:xfrm>
            <a:off x="0" y="1486330"/>
            <a:ext cx="9144000" cy="21297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489" name="Google Shape;6489;p458"/>
          <p:cNvCxnSpPr/>
          <p:nvPr/>
        </p:nvCxnSpPr>
        <p:spPr>
          <a:xfrm>
            <a:off x="2503970" y="1992847"/>
            <a:ext cx="0" cy="1211100"/>
          </a:xfrm>
          <a:prstGeom prst="straightConnector1">
            <a:avLst/>
          </a:prstGeom>
          <a:noFill/>
          <a:ln cap="flat" cmpd="sng" w="9525">
            <a:solidFill>
              <a:schemeClr val="lt1"/>
            </a:solidFill>
            <a:prstDash val="solid"/>
            <a:miter lim="800000"/>
            <a:headEnd len="sm" w="sm" type="none"/>
            <a:tailEnd len="sm" w="sm" type="none"/>
          </a:ln>
        </p:spPr>
      </p:cxnSp>
      <p:cxnSp>
        <p:nvCxnSpPr>
          <p:cNvPr id="6490" name="Google Shape;6490;p458"/>
          <p:cNvCxnSpPr/>
          <p:nvPr/>
        </p:nvCxnSpPr>
        <p:spPr>
          <a:xfrm>
            <a:off x="4571999" y="1992846"/>
            <a:ext cx="0" cy="1211100"/>
          </a:xfrm>
          <a:prstGeom prst="straightConnector1">
            <a:avLst/>
          </a:prstGeom>
          <a:noFill/>
          <a:ln cap="flat" cmpd="sng" w="9525">
            <a:solidFill>
              <a:schemeClr val="lt1"/>
            </a:solidFill>
            <a:prstDash val="solid"/>
            <a:miter lim="800000"/>
            <a:headEnd len="sm" w="sm" type="none"/>
            <a:tailEnd len="sm" w="sm" type="none"/>
          </a:ln>
        </p:spPr>
      </p:cxnSp>
      <p:cxnSp>
        <p:nvCxnSpPr>
          <p:cNvPr id="6491" name="Google Shape;6491;p458"/>
          <p:cNvCxnSpPr/>
          <p:nvPr/>
        </p:nvCxnSpPr>
        <p:spPr>
          <a:xfrm>
            <a:off x="6640032" y="1992847"/>
            <a:ext cx="0" cy="1211100"/>
          </a:xfrm>
          <a:prstGeom prst="straightConnector1">
            <a:avLst/>
          </a:prstGeom>
          <a:noFill/>
          <a:ln cap="flat" cmpd="sng" w="9525">
            <a:solidFill>
              <a:schemeClr val="lt1"/>
            </a:solidFill>
            <a:prstDash val="solid"/>
            <a:miter lim="800000"/>
            <a:headEnd len="sm" w="sm" type="none"/>
            <a:tailEnd len="sm" w="sm" type="none"/>
          </a:ln>
        </p:spPr>
      </p:cxnSp>
      <p:sp>
        <p:nvSpPr>
          <p:cNvPr id="6492" name="Google Shape;6492;p458"/>
          <p:cNvSpPr/>
          <p:nvPr>
            <p:ph idx="2" type="pic"/>
          </p:nvPr>
        </p:nvSpPr>
        <p:spPr>
          <a:xfrm>
            <a:off x="1314825" y="1803449"/>
            <a:ext cx="310200" cy="298500"/>
          </a:xfrm>
          <a:prstGeom prst="rect">
            <a:avLst/>
          </a:prstGeom>
          <a:noFill/>
          <a:ln>
            <a:noFill/>
          </a:ln>
        </p:spPr>
      </p:sp>
      <p:sp>
        <p:nvSpPr>
          <p:cNvPr id="6493" name="Google Shape;6493;p458"/>
          <p:cNvSpPr/>
          <p:nvPr>
            <p:ph idx="3" type="pic"/>
          </p:nvPr>
        </p:nvSpPr>
        <p:spPr>
          <a:xfrm>
            <a:off x="3390112" y="1803449"/>
            <a:ext cx="310200" cy="298500"/>
          </a:xfrm>
          <a:prstGeom prst="rect">
            <a:avLst/>
          </a:prstGeom>
          <a:noFill/>
          <a:ln>
            <a:noFill/>
          </a:ln>
        </p:spPr>
      </p:sp>
      <p:sp>
        <p:nvSpPr>
          <p:cNvPr id="6494" name="Google Shape;6494;p458"/>
          <p:cNvSpPr/>
          <p:nvPr>
            <p:ph idx="4" type="pic"/>
          </p:nvPr>
        </p:nvSpPr>
        <p:spPr>
          <a:xfrm>
            <a:off x="5443205" y="1803449"/>
            <a:ext cx="310200" cy="298500"/>
          </a:xfrm>
          <a:prstGeom prst="rect">
            <a:avLst/>
          </a:prstGeom>
          <a:noFill/>
          <a:ln>
            <a:noFill/>
          </a:ln>
        </p:spPr>
      </p:sp>
      <p:sp>
        <p:nvSpPr>
          <p:cNvPr id="6495" name="Google Shape;6495;p458"/>
          <p:cNvSpPr/>
          <p:nvPr>
            <p:ph idx="5" type="pic"/>
          </p:nvPr>
        </p:nvSpPr>
        <p:spPr>
          <a:xfrm>
            <a:off x="7496299" y="1803449"/>
            <a:ext cx="310200" cy="298500"/>
          </a:xfrm>
          <a:prstGeom prst="rect">
            <a:avLst/>
          </a:prstGeom>
          <a:noFill/>
          <a:ln>
            <a:noFill/>
          </a:ln>
        </p:spPr>
      </p:sp>
      <p:sp>
        <p:nvSpPr>
          <p:cNvPr id="6496" name="Google Shape;6496;p458"/>
          <p:cNvSpPr txBox="1"/>
          <p:nvPr>
            <p:ph idx="6" type="body"/>
          </p:nvPr>
        </p:nvSpPr>
        <p:spPr>
          <a:xfrm>
            <a:off x="397099" y="3742204"/>
            <a:ext cx="8414100" cy="4593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97" name="Google Shape;6497;p458"/>
          <p:cNvSpPr txBox="1"/>
          <p:nvPr>
            <p:ph idx="7" type="body"/>
          </p:nvPr>
        </p:nvSpPr>
        <p:spPr>
          <a:xfrm>
            <a:off x="579363"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98" name="Google Shape;6498;p458"/>
          <p:cNvSpPr txBox="1"/>
          <p:nvPr>
            <p:ph idx="8" type="body"/>
          </p:nvPr>
        </p:nvSpPr>
        <p:spPr>
          <a:xfrm>
            <a:off x="579363"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99" name="Google Shape;6499;p458"/>
          <p:cNvSpPr txBox="1"/>
          <p:nvPr>
            <p:ph idx="9" type="body"/>
          </p:nvPr>
        </p:nvSpPr>
        <p:spPr>
          <a:xfrm>
            <a:off x="2647396"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00" name="Google Shape;6500;p458"/>
          <p:cNvSpPr txBox="1"/>
          <p:nvPr>
            <p:ph idx="13" type="body"/>
          </p:nvPr>
        </p:nvSpPr>
        <p:spPr>
          <a:xfrm>
            <a:off x="2647396"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01" name="Google Shape;6501;p458"/>
          <p:cNvSpPr txBox="1"/>
          <p:nvPr>
            <p:ph idx="14" type="body"/>
          </p:nvPr>
        </p:nvSpPr>
        <p:spPr>
          <a:xfrm>
            <a:off x="4715429"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02" name="Google Shape;6502;p458"/>
          <p:cNvSpPr txBox="1"/>
          <p:nvPr>
            <p:ph idx="15" type="body"/>
          </p:nvPr>
        </p:nvSpPr>
        <p:spPr>
          <a:xfrm>
            <a:off x="4715429"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03" name="Google Shape;6503;p458"/>
          <p:cNvSpPr txBox="1"/>
          <p:nvPr>
            <p:ph idx="16" type="body"/>
          </p:nvPr>
        </p:nvSpPr>
        <p:spPr>
          <a:xfrm>
            <a:off x="6783461"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04" name="Google Shape;6504;p458"/>
          <p:cNvSpPr txBox="1"/>
          <p:nvPr>
            <p:ph idx="17" type="body"/>
          </p:nvPr>
        </p:nvSpPr>
        <p:spPr>
          <a:xfrm>
            <a:off x="6783461"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6505" name="Shape 6505"/>
        <p:cNvGrpSpPr/>
        <p:nvPr/>
      </p:nvGrpSpPr>
      <p:grpSpPr>
        <a:xfrm>
          <a:off x="0" y="0"/>
          <a:ext cx="0" cy="0"/>
          <a:chOff x="0" y="0"/>
          <a:chExt cx="0" cy="0"/>
        </a:xfrm>
      </p:grpSpPr>
      <p:pic>
        <p:nvPicPr>
          <p:cNvPr id="6506" name="Google Shape;6506;p459"/>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6507" name="Google Shape;6507;p459"/>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08" name="Google Shape;6508;p459"/>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09" name="Google Shape;6509;p459"/>
          <p:cNvSpPr/>
          <p:nvPr/>
        </p:nvSpPr>
        <p:spPr>
          <a:xfrm>
            <a:off x="499094" y="-56560"/>
            <a:ext cx="8645100" cy="51999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10" name="Google Shape;6510;p459"/>
          <p:cNvSpPr/>
          <p:nvPr>
            <p:ph idx="2" type="pic"/>
          </p:nvPr>
        </p:nvSpPr>
        <p:spPr>
          <a:xfrm>
            <a:off x="2131272" y="2138864"/>
            <a:ext cx="482100" cy="463500"/>
          </a:xfrm>
          <a:prstGeom prst="rect">
            <a:avLst/>
          </a:prstGeom>
          <a:noFill/>
          <a:ln>
            <a:noFill/>
          </a:ln>
        </p:spPr>
      </p:sp>
      <p:sp>
        <p:nvSpPr>
          <p:cNvPr id="6511" name="Google Shape;6511;p459"/>
          <p:cNvSpPr/>
          <p:nvPr>
            <p:ph idx="3" type="pic"/>
          </p:nvPr>
        </p:nvSpPr>
        <p:spPr>
          <a:xfrm>
            <a:off x="3609820" y="2138864"/>
            <a:ext cx="482100" cy="463500"/>
          </a:xfrm>
          <a:prstGeom prst="rect">
            <a:avLst/>
          </a:prstGeom>
          <a:noFill/>
          <a:ln>
            <a:noFill/>
          </a:ln>
        </p:spPr>
      </p:sp>
      <p:sp>
        <p:nvSpPr>
          <p:cNvPr id="6512" name="Google Shape;6512;p459"/>
          <p:cNvSpPr/>
          <p:nvPr>
            <p:ph idx="4" type="pic"/>
          </p:nvPr>
        </p:nvSpPr>
        <p:spPr>
          <a:xfrm>
            <a:off x="5040434" y="2138864"/>
            <a:ext cx="482100" cy="463500"/>
          </a:xfrm>
          <a:prstGeom prst="rect">
            <a:avLst/>
          </a:prstGeom>
          <a:noFill/>
          <a:ln>
            <a:noFill/>
          </a:ln>
        </p:spPr>
      </p:sp>
      <p:sp>
        <p:nvSpPr>
          <p:cNvPr id="6513" name="Google Shape;6513;p459"/>
          <p:cNvSpPr/>
          <p:nvPr>
            <p:ph idx="5" type="pic"/>
          </p:nvPr>
        </p:nvSpPr>
        <p:spPr>
          <a:xfrm>
            <a:off x="6457421" y="2138864"/>
            <a:ext cx="482100" cy="463500"/>
          </a:xfrm>
          <a:prstGeom prst="rect">
            <a:avLst/>
          </a:prstGeom>
          <a:noFill/>
          <a:ln>
            <a:noFill/>
          </a:ln>
        </p:spPr>
      </p:sp>
      <p:sp>
        <p:nvSpPr>
          <p:cNvPr id="6514" name="Google Shape;6514;p459"/>
          <p:cNvSpPr txBox="1"/>
          <p:nvPr>
            <p:ph idx="6" type="body"/>
          </p:nvPr>
        </p:nvSpPr>
        <p:spPr>
          <a:xfrm>
            <a:off x="1621895"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15" name="Google Shape;6515;p459"/>
          <p:cNvSpPr txBox="1"/>
          <p:nvPr>
            <p:ph idx="7" type="body"/>
          </p:nvPr>
        </p:nvSpPr>
        <p:spPr>
          <a:xfrm>
            <a:off x="1621895"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16" name="Google Shape;6516;p459"/>
          <p:cNvSpPr txBox="1"/>
          <p:nvPr>
            <p:ph idx="8" type="body"/>
          </p:nvPr>
        </p:nvSpPr>
        <p:spPr>
          <a:xfrm>
            <a:off x="306394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17" name="Google Shape;6517;p459"/>
          <p:cNvSpPr txBox="1"/>
          <p:nvPr>
            <p:ph idx="9" type="body"/>
          </p:nvPr>
        </p:nvSpPr>
        <p:spPr>
          <a:xfrm>
            <a:off x="30639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18" name="Google Shape;6518;p459"/>
          <p:cNvSpPr txBox="1"/>
          <p:nvPr>
            <p:ph idx="13" type="body"/>
          </p:nvPr>
        </p:nvSpPr>
        <p:spPr>
          <a:xfrm>
            <a:off x="450599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19" name="Google Shape;6519;p459"/>
          <p:cNvSpPr txBox="1"/>
          <p:nvPr>
            <p:ph idx="14" type="body"/>
          </p:nvPr>
        </p:nvSpPr>
        <p:spPr>
          <a:xfrm>
            <a:off x="450599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20" name="Google Shape;6520;p459"/>
          <p:cNvSpPr txBox="1"/>
          <p:nvPr>
            <p:ph idx="15" type="body"/>
          </p:nvPr>
        </p:nvSpPr>
        <p:spPr>
          <a:xfrm>
            <a:off x="594804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21" name="Google Shape;6521;p459"/>
          <p:cNvSpPr txBox="1"/>
          <p:nvPr>
            <p:ph idx="16" type="body"/>
          </p:nvPr>
        </p:nvSpPr>
        <p:spPr>
          <a:xfrm>
            <a:off x="59480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6522" name="Shape 6522"/>
        <p:cNvGrpSpPr/>
        <p:nvPr/>
      </p:nvGrpSpPr>
      <p:grpSpPr>
        <a:xfrm>
          <a:off x="0" y="0"/>
          <a:ext cx="0" cy="0"/>
          <a:chOff x="0" y="0"/>
          <a:chExt cx="0" cy="0"/>
        </a:xfrm>
      </p:grpSpPr>
      <p:sp>
        <p:nvSpPr>
          <p:cNvPr id="6523" name="Google Shape;6523;p460"/>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24" name="Google Shape;6524;p460"/>
          <p:cNvSpPr/>
          <p:nvPr/>
        </p:nvSpPr>
        <p:spPr>
          <a:xfrm>
            <a:off x="0" y="1328426"/>
            <a:ext cx="91362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25" name="Google Shape;6525;p460"/>
          <p:cNvSpPr/>
          <p:nvPr/>
        </p:nvSpPr>
        <p:spPr>
          <a:xfrm>
            <a:off x="1133751" y="1733061"/>
            <a:ext cx="14634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26" name="Google Shape;6526;p460"/>
          <p:cNvSpPr/>
          <p:nvPr/>
        </p:nvSpPr>
        <p:spPr>
          <a:xfrm>
            <a:off x="1159028" y="3013416"/>
            <a:ext cx="14379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27" name="Google Shape;6527;p460"/>
          <p:cNvSpPr/>
          <p:nvPr/>
        </p:nvSpPr>
        <p:spPr>
          <a:xfrm>
            <a:off x="2935480" y="1733061"/>
            <a:ext cx="14379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28" name="Google Shape;6528;p460"/>
          <p:cNvSpPr/>
          <p:nvPr/>
        </p:nvSpPr>
        <p:spPr>
          <a:xfrm>
            <a:off x="2960757" y="3013416"/>
            <a:ext cx="14379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29" name="Google Shape;6529;p460"/>
          <p:cNvSpPr/>
          <p:nvPr/>
        </p:nvSpPr>
        <p:spPr>
          <a:xfrm>
            <a:off x="4737209" y="1733061"/>
            <a:ext cx="14379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30" name="Google Shape;6530;p460"/>
          <p:cNvSpPr/>
          <p:nvPr/>
        </p:nvSpPr>
        <p:spPr>
          <a:xfrm>
            <a:off x="4762486" y="3013416"/>
            <a:ext cx="14379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31" name="Google Shape;6531;p460"/>
          <p:cNvSpPr/>
          <p:nvPr/>
        </p:nvSpPr>
        <p:spPr>
          <a:xfrm>
            <a:off x="6538937" y="1733061"/>
            <a:ext cx="14379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32" name="Google Shape;6532;p460"/>
          <p:cNvSpPr/>
          <p:nvPr/>
        </p:nvSpPr>
        <p:spPr>
          <a:xfrm>
            <a:off x="6564215" y="3013416"/>
            <a:ext cx="14379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33" name="Google Shape;6533;p460"/>
          <p:cNvSpPr/>
          <p:nvPr>
            <p:ph idx="2" type="pic"/>
          </p:nvPr>
        </p:nvSpPr>
        <p:spPr>
          <a:xfrm>
            <a:off x="1290845" y="2040273"/>
            <a:ext cx="310200" cy="298500"/>
          </a:xfrm>
          <a:prstGeom prst="rect">
            <a:avLst/>
          </a:prstGeom>
          <a:noFill/>
          <a:ln>
            <a:noFill/>
          </a:ln>
        </p:spPr>
      </p:sp>
      <p:sp>
        <p:nvSpPr>
          <p:cNvPr id="6534" name="Google Shape;6534;p460"/>
          <p:cNvSpPr/>
          <p:nvPr>
            <p:ph idx="3" type="pic"/>
          </p:nvPr>
        </p:nvSpPr>
        <p:spPr>
          <a:xfrm>
            <a:off x="1290845" y="3352829"/>
            <a:ext cx="310200" cy="298500"/>
          </a:xfrm>
          <a:prstGeom prst="rect">
            <a:avLst/>
          </a:prstGeom>
          <a:noFill/>
          <a:ln>
            <a:noFill/>
          </a:ln>
        </p:spPr>
      </p:sp>
      <p:sp>
        <p:nvSpPr>
          <p:cNvPr id="6535" name="Google Shape;6535;p460"/>
          <p:cNvSpPr/>
          <p:nvPr>
            <p:ph idx="4" type="pic"/>
          </p:nvPr>
        </p:nvSpPr>
        <p:spPr>
          <a:xfrm>
            <a:off x="3047752" y="2040273"/>
            <a:ext cx="310200" cy="298500"/>
          </a:xfrm>
          <a:prstGeom prst="rect">
            <a:avLst/>
          </a:prstGeom>
          <a:noFill/>
          <a:ln>
            <a:noFill/>
          </a:ln>
        </p:spPr>
      </p:sp>
      <p:sp>
        <p:nvSpPr>
          <p:cNvPr id="6536" name="Google Shape;6536;p460"/>
          <p:cNvSpPr/>
          <p:nvPr>
            <p:ph idx="5" type="pic"/>
          </p:nvPr>
        </p:nvSpPr>
        <p:spPr>
          <a:xfrm>
            <a:off x="3047752" y="3352829"/>
            <a:ext cx="310200" cy="298500"/>
          </a:xfrm>
          <a:prstGeom prst="rect">
            <a:avLst/>
          </a:prstGeom>
          <a:noFill/>
          <a:ln>
            <a:noFill/>
          </a:ln>
        </p:spPr>
      </p:sp>
      <p:sp>
        <p:nvSpPr>
          <p:cNvPr id="6537" name="Google Shape;6537;p460"/>
          <p:cNvSpPr/>
          <p:nvPr>
            <p:ph idx="6" type="pic"/>
          </p:nvPr>
        </p:nvSpPr>
        <p:spPr>
          <a:xfrm>
            <a:off x="4859563" y="2040273"/>
            <a:ext cx="310200" cy="298500"/>
          </a:xfrm>
          <a:prstGeom prst="rect">
            <a:avLst/>
          </a:prstGeom>
          <a:noFill/>
          <a:ln>
            <a:noFill/>
          </a:ln>
        </p:spPr>
      </p:sp>
      <p:sp>
        <p:nvSpPr>
          <p:cNvPr id="6538" name="Google Shape;6538;p460"/>
          <p:cNvSpPr/>
          <p:nvPr>
            <p:ph idx="7" type="pic"/>
          </p:nvPr>
        </p:nvSpPr>
        <p:spPr>
          <a:xfrm>
            <a:off x="4859563" y="3352829"/>
            <a:ext cx="310200" cy="298500"/>
          </a:xfrm>
          <a:prstGeom prst="rect">
            <a:avLst/>
          </a:prstGeom>
          <a:noFill/>
          <a:ln>
            <a:noFill/>
          </a:ln>
        </p:spPr>
      </p:sp>
      <p:sp>
        <p:nvSpPr>
          <p:cNvPr id="6539" name="Google Shape;6539;p460"/>
          <p:cNvSpPr/>
          <p:nvPr>
            <p:ph idx="8" type="pic"/>
          </p:nvPr>
        </p:nvSpPr>
        <p:spPr>
          <a:xfrm>
            <a:off x="6643850" y="2040273"/>
            <a:ext cx="310200" cy="298500"/>
          </a:xfrm>
          <a:prstGeom prst="rect">
            <a:avLst/>
          </a:prstGeom>
          <a:noFill/>
          <a:ln>
            <a:noFill/>
          </a:ln>
        </p:spPr>
      </p:sp>
      <p:sp>
        <p:nvSpPr>
          <p:cNvPr id="6540" name="Google Shape;6540;p460"/>
          <p:cNvSpPr/>
          <p:nvPr>
            <p:ph idx="9" type="pic"/>
          </p:nvPr>
        </p:nvSpPr>
        <p:spPr>
          <a:xfrm>
            <a:off x="6643850" y="3352829"/>
            <a:ext cx="310200" cy="298500"/>
          </a:xfrm>
          <a:prstGeom prst="rect">
            <a:avLst/>
          </a:prstGeom>
          <a:noFill/>
          <a:ln>
            <a:noFill/>
          </a:ln>
        </p:spPr>
      </p:sp>
      <p:pic>
        <p:nvPicPr>
          <p:cNvPr id="6541" name="Google Shape;6541;p46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542" name="Google Shape;6542;p460"/>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43" name="Google Shape;6543;p460"/>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44" name="Google Shape;6544;p460"/>
          <p:cNvSpPr txBox="1"/>
          <p:nvPr>
            <p:ph idx="13" type="body"/>
          </p:nvPr>
        </p:nvSpPr>
        <p:spPr>
          <a:xfrm>
            <a:off x="1634573" y="2071676"/>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45" name="Google Shape;6545;p460"/>
          <p:cNvSpPr txBox="1"/>
          <p:nvPr>
            <p:ph idx="14" type="body"/>
          </p:nvPr>
        </p:nvSpPr>
        <p:spPr>
          <a:xfrm>
            <a:off x="3411025" y="2071676"/>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46" name="Google Shape;6546;p460"/>
          <p:cNvSpPr txBox="1"/>
          <p:nvPr>
            <p:ph idx="15" type="body"/>
          </p:nvPr>
        </p:nvSpPr>
        <p:spPr>
          <a:xfrm>
            <a:off x="5209969" y="2071676"/>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47" name="Google Shape;6547;p460"/>
          <p:cNvSpPr txBox="1"/>
          <p:nvPr>
            <p:ph idx="16" type="body"/>
          </p:nvPr>
        </p:nvSpPr>
        <p:spPr>
          <a:xfrm>
            <a:off x="6985661" y="2071676"/>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48" name="Google Shape;6548;p460"/>
          <p:cNvSpPr txBox="1"/>
          <p:nvPr>
            <p:ph idx="17" type="body"/>
          </p:nvPr>
        </p:nvSpPr>
        <p:spPr>
          <a:xfrm>
            <a:off x="1634573" y="3358907"/>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49" name="Google Shape;6549;p460"/>
          <p:cNvSpPr txBox="1"/>
          <p:nvPr>
            <p:ph idx="18" type="body"/>
          </p:nvPr>
        </p:nvSpPr>
        <p:spPr>
          <a:xfrm>
            <a:off x="3411025" y="3358907"/>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50" name="Google Shape;6550;p460"/>
          <p:cNvSpPr txBox="1"/>
          <p:nvPr>
            <p:ph idx="19" type="body"/>
          </p:nvPr>
        </p:nvSpPr>
        <p:spPr>
          <a:xfrm>
            <a:off x="5209969" y="3358907"/>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51" name="Google Shape;6551;p460"/>
          <p:cNvSpPr txBox="1"/>
          <p:nvPr>
            <p:ph idx="20" type="body"/>
          </p:nvPr>
        </p:nvSpPr>
        <p:spPr>
          <a:xfrm>
            <a:off x="6985661" y="3358907"/>
            <a:ext cx="9627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6552" name="Shape 6552"/>
        <p:cNvGrpSpPr/>
        <p:nvPr/>
      </p:nvGrpSpPr>
      <p:grpSpPr>
        <a:xfrm>
          <a:off x="0" y="0"/>
          <a:ext cx="0" cy="0"/>
          <a:chOff x="0" y="0"/>
          <a:chExt cx="0" cy="0"/>
        </a:xfrm>
      </p:grpSpPr>
      <p:sp>
        <p:nvSpPr>
          <p:cNvPr id="6553" name="Google Shape;6553;p46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554" name="Google Shape;6554;p46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555" name="Google Shape;6555;p46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56" name="Google Shape;6556;p461"/>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57" name="Google Shape;6557;p461"/>
          <p:cNvSpPr txBox="1"/>
          <p:nvPr>
            <p:ph idx="2" type="body"/>
          </p:nvPr>
        </p:nvSpPr>
        <p:spPr>
          <a:xfrm>
            <a:off x="969159" y="1807658"/>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58" name="Google Shape;6558;p461"/>
          <p:cNvSpPr txBox="1"/>
          <p:nvPr>
            <p:ph idx="3" type="body"/>
          </p:nvPr>
        </p:nvSpPr>
        <p:spPr>
          <a:xfrm>
            <a:off x="969159" y="2043113"/>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59" name="Google Shape;6559;p461"/>
          <p:cNvSpPr txBox="1"/>
          <p:nvPr>
            <p:ph idx="4" type="body"/>
          </p:nvPr>
        </p:nvSpPr>
        <p:spPr>
          <a:xfrm>
            <a:off x="3795853" y="1807658"/>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60" name="Google Shape;6560;p461"/>
          <p:cNvSpPr txBox="1"/>
          <p:nvPr>
            <p:ph idx="5" type="body"/>
          </p:nvPr>
        </p:nvSpPr>
        <p:spPr>
          <a:xfrm>
            <a:off x="3795853" y="2043113"/>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61" name="Google Shape;6561;p461"/>
          <p:cNvSpPr txBox="1"/>
          <p:nvPr>
            <p:ph idx="6" type="body"/>
          </p:nvPr>
        </p:nvSpPr>
        <p:spPr>
          <a:xfrm>
            <a:off x="6697563" y="1807658"/>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62" name="Google Shape;6562;p461"/>
          <p:cNvSpPr txBox="1"/>
          <p:nvPr>
            <p:ph idx="7" type="body"/>
          </p:nvPr>
        </p:nvSpPr>
        <p:spPr>
          <a:xfrm>
            <a:off x="6697563" y="2043113"/>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63" name="Google Shape;6563;p461"/>
          <p:cNvSpPr txBox="1"/>
          <p:nvPr>
            <p:ph idx="8" type="body"/>
          </p:nvPr>
        </p:nvSpPr>
        <p:spPr>
          <a:xfrm>
            <a:off x="3795853" y="3103507"/>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64" name="Google Shape;6564;p461"/>
          <p:cNvSpPr txBox="1"/>
          <p:nvPr>
            <p:ph idx="9" type="body"/>
          </p:nvPr>
        </p:nvSpPr>
        <p:spPr>
          <a:xfrm>
            <a:off x="3795853" y="3338961"/>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65" name="Google Shape;6565;p461"/>
          <p:cNvSpPr txBox="1"/>
          <p:nvPr>
            <p:ph idx="13" type="body"/>
          </p:nvPr>
        </p:nvSpPr>
        <p:spPr>
          <a:xfrm>
            <a:off x="6697563" y="3103507"/>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66" name="Google Shape;6566;p461"/>
          <p:cNvSpPr txBox="1"/>
          <p:nvPr>
            <p:ph idx="14" type="body"/>
          </p:nvPr>
        </p:nvSpPr>
        <p:spPr>
          <a:xfrm>
            <a:off x="6697563" y="3338961"/>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67" name="Google Shape;6567;p461"/>
          <p:cNvSpPr txBox="1"/>
          <p:nvPr>
            <p:ph idx="15" type="body"/>
          </p:nvPr>
        </p:nvSpPr>
        <p:spPr>
          <a:xfrm>
            <a:off x="969159" y="3103507"/>
            <a:ext cx="1600500" cy="2352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68" name="Google Shape;6568;p461"/>
          <p:cNvSpPr txBox="1"/>
          <p:nvPr>
            <p:ph idx="16" type="body"/>
          </p:nvPr>
        </p:nvSpPr>
        <p:spPr>
          <a:xfrm>
            <a:off x="969159" y="3338961"/>
            <a:ext cx="1600500" cy="623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69" name="Google Shape;6569;p461"/>
          <p:cNvSpPr txBox="1"/>
          <p:nvPr>
            <p:ph idx="17" type="body"/>
          </p:nvPr>
        </p:nvSpPr>
        <p:spPr>
          <a:xfrm>
            <a:off x="317969"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70" name="Google Shape;6570;p461"/>
          <p:cNvSpPr txBox="1"/>
          <p:nvPr>
            <p:ph idx="18" type="body"/>
          </p:nvPr>
        </p:nvSpPr>
        <p:spPr>
          <a:xfrm>
            <a:off x="3148634"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71" name="Google Shape;6571;p461"/>
          <p:cNvSpPr txBox="1"/>
          <p:nvPr>
            <p:ph idx="19" type="body"/>
          </p:nvPr>
        </p:nvSpPr>
        <p:spPr>
          <a:xfrm>
            <a:off x="6061308"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72" name="Google Shape;6572;p461"/>
          <p:cNvSpPr txBox="1"/>
          <p:nvPr>
            <p:ph idx="20" type="body"/>
          </p:nvPr>
        </p:nvSpPr>
        <p:spPr>
          <a:xfrm>
            <a:off x="317969" y="1784020"/>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73" name="Google Shape;6573;p461"/>
          <p:cNvSpPr txBox="1"/>
          <p:nvPr>
            <p:ph idx="21" type="body"/>
          </p:nvPr>
        </p:nvSpPr>
        <p:spPr>
          <a:xfrm>
            <a:off x="3148634" y="1784020"/>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74" name="Google Shape;6574;p461"/>
          <p:cNvSpPr txBox="1"/>
          <p:nvPr>
            <p:ph idx="22" type="body"/>
          </p:nvPr>
        </p:nvSpPr>
        <p:spPr>
          <a:xfrm>
            <a:off x="6061308" y="1784019"/>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6575" name="Shape 6575"/>
        <p:cNvGrpSpPr/>
        <p:nvPr/>
      </p:nvGrpSpPr>
      <p:grpSpPr>
        <a:xfrm>
          <a:off x="0" y="0"/>
          <a:ext cx="0" cy="0"/>
          <a:chOff x="0" y="0"/>
          <a:chExt cx="0" cy="0"/>
        </a:xfrm>
      </p:grpSpPr>
      <p:sp>
        <p:nvSpPr>
          <p:cNvPr id="6576" name="Google Shape;6576;p462"/>
          <p:cNvSpPr txBox="1"/>
          <p:nvPr>
            <p:ph idx="1" type="body"/>
          </p:nvPr>
        </p:nvSpPr>
        <p:spPr>
          <a:xfrm>
            <a:off x="305916"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77" name="Google Shape;6577;p462"/>
          <p:cNvSpPr txBox="1"/>
          <p:nvPr>
            <p:ph idx="2" type="body"/>
          </p:nvPr>
        </p:nvSpPr>
        <p:spPr>
          <a:xfrm>
            <a:off x="3431914"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78" name="Google Shape;6578;p46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579" name="Google Shape;6579;p46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580" name="Google Shape;6580;p46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81" name="Google Shape;6581;p462"/>
          <p:cNvSpPr txBox="1"/>
          <p:nvPr>
            <p:ph idx="3"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82" name="Google Shape;6582;p462"/>
          <p:cNvSpPr/>
          <p:nvPr/>
        </p:nvSpPr>
        <p:spPr>
          <a:xfrm flipH="1" rot="5400000">
            <a:off x="2866852" y="2531033"/>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83" name="Google Shape;6583;p462"/>
          <p:cNvSpPr/>
          <p:nvPr/>
        </p:nvSpPr>
        <p:spPr>
          <a:xfrm flipH="1" rot="5400000">
            <a:off x="5972651" y="2531033"/>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84" name="Google Shape;6584;p462"/>
          <p:cNvSpPr txBox="1"/>
          <p:nvPr>
            <p:ph idx="4" type="body"/>
          </p:nvPr>
        </p:nvSpPr>
        <p:spPr>
          <a:xfrm>
            <a:off x="306297" y="1853306"/>
            <a:ext cx="2320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85" name="Google Shape;6585;p462"/>
          <p:cNvSpPr txBox="1"/>
          <p:nvPr>
            <p:ph idx="5" type="body"/>
          </p:nvPr>
        </p:nvSpPr>
        <p:spPr>
          <a:xfrm>
            <a:off x="3427041" y="1853306"/>
            <a:ext cx="2305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86" name="Google Shape;6586;p462"/>
          <p:cNvSpPr txBox="1"/>
          <p:nvPr>
            <p:ph idx="6" type="body"/>
          </p:nvPr>
        </p:nvSpPr>
        <p:spPr>
          <a:xfrm>
            <a:off x="6532841" y="1853306"/>
            <a:ext cx="2305200" cy="14370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6587" name="Shape 6587"/>
        <p:cNvGrpSpPr/>
        <p:nvPr/>
      </p:nvGrpSpPr>
      <p:grpSpPr>
        <a:xfrm>
          <a:off x="0" y="0"/>
          <a:ext cx="0" cy="0"/>
          <a:chOff x="0" y="0"/>
          <a:chExt cx="0" cy="0"/>
        </a:xfrm>
      </p:grpSpPr>
      <p:sp>
        <p:nvSpPr>
          <p:cNvPr id="6588" name="Google Shape;6588;p463"/>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589" name="Google Shape;6589;p463"/>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590" name="Google Shape;6590;p463"/>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591" name="Google Shape;6591;p463"/>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592" name="Google Shape;6592;p463"/>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593" name="Google Shape;6593;p463"/>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594" name="Google Shape;6594;p463"/>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595" name="Google Shape;6595;p463"/>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596" name="Google Shape;6596;p463"/>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597" name="Google Shape;6597;p463"/>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598" name="Google Shape;6598;p463"/>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599" name="Google Shape;6599;p463"/>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00" name="Google Shape;6600;p463"/>
          <p:cNvSpPr txBox="1"/>
          <p:nvPr>
            <p:ph idx="1" type="body"/>
          </p:nvPr>
        </p:nvSpPr>
        <p:spPr>
          <a:xfrm>
            <a:off x="1441585" y="2287826"/>
            <a:ext cx="62610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01" name="Google Shape;6601;p463"/>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b="0" i="0" lang="en" sz="800" u="none" cap="none" strike="noStrike">
                <a:solidFill>
                  <a:schemeClr val="accent2"/>
                </a:solidFill>
                <a:latin typeface="Arial"/>
                <a:ea typeface="Arial"/>
                <a:cs typeface="Arial"/>
                <a:sym typeface="Arial"/>
              </a:rPr>
              <a:t>‹#›</a:t>
            </a:fld>
            <a:endParaRPr b="0" i="0" sz="1400" u="none" cap="none" strike="noStrike">
              <a:solidFill>
                <a:schemeClr val="accent2"/>
              </a:solidFill>
              <a:latin typeface="Arial"/>
              <a:ea typeface="Arial"/>
              <a:cs typeface="Arial"/>
              <a:sym typeface="Arial"/>
            </a:endParaRP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6602" name="Shape 6602"/>
        <p:cNvGrpSpPr/>
        <p:nvPr/>
      </p:nvGrpSpPr>
      <p:grpSpPr>
        <a:xfrm>
          <a:off x="0" y="0"/>
          <a:ext cx="0" cy="0"/>
          <a:chOff x="0" y="0"/>
          <a:chExt cx="0" cy="0"/>
        </a:xfrm>
      </p:grpSpPr>
      <p:sp>
        <p:nvSpPr>
          <p:cNvPr id="6603" name="Google Shape;6603;p464"/>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04" name="Google Shape;6604;p464"/>
          <p:cNvSpPr/>
          <p:nvPr/>
        </p:nvSpPr>
        <p:spPr>
          <a:xfrm rot="10800000">
            <a:off x="0" y="-1"/>
            <a:ext cx="9144000" cy="5143500"/>
          </a:xfrm>
          <a:prstGeom prst="rect">
            <a:avLst/>
          </a:pr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05" name="Google Shape;6605;p464"/>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06" name="Google Shape;6606;p464"/>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07" name="Google Shape;6607;p464"/>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08" name="Google Shape;6608;p464"/>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09" name="Google Shape;6609;p464"/>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10" name="Google Shape;6610;p464"/>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11" name="Google Shape;6611;p464"/>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12" name="Google Shape;6612;p464"/>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13" name="Google Shape;6613;p464"/>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14" name="Google Shape;6614;p464"/>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b="0" i="0" lang="en" sz="800" u="none" cap="none" strike="noStrike">
                <a:solidFill>
                  <a:schemeClr val="accent2"/>
                </a:solidFill>
                <a:latin typeface="Arial"/>
                <a:ea typeface="Arial"/>
                <a:cs typeface="Arial"/>
                <a:sym typeface="Arial"/>
              </a:rPr>
              <a:t>‹#›</a:t>
            </a:fld>
            <a:endParaRPr b="0" i="0" sz="1400" u="none" cap="none" strike="noStrike">
              <a:solidFill>
                <a:schemeClr val="accent2"/>
              </a:solidFill>
              <a:latin typeface="Arial"/>
              <a:ea typeface="Arial"/>
              <a:cs typeface="Arial"/>
              <a:sym typeface="Arial"/>
            </a:endParaRPr>
          </a:p>
        </p:txBody>
      </p:sp>
      <p:grpSp>
        <p:nvGrpSpPr>
          <p:cNvPr id="6615" name="Google Shape;6615;p464"/>
          <p:cNvGrpSpPr/>
          <p:nvPr/>
        </p:nvGrpSpPr>
        <p:grpSpPr>
          <a:xfrm flipH="1">
            <a:off x="-2649" y="1467179"/>
            <a:ext cx="1804234" cy="3598068"/>
            <a:chOff x="9341353" y="226377"/>
            <a:chExt cx="3008562" cy="5999780"/>
          </a:xfrm>
        </p:grpSpPr>
        <p:sp>
          <p:nvSpPr>
            <p:cNvPr id="6616" name="Google Shape;6616;p464"/>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17" name="Google Shape;6617;p464"/>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18" name="Google Shape;6618;p464"/>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19" name="Google Shape;6619;p464"/>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20" name="Google Shape;6620;p464"/>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21" name="Google Shape;6621;p464"/>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22" name="Google Shape;6622;p464"/>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23" name="Google Shape;6623;p464"/>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24" name="Google Shape;6624;p464"/>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sp>
        <p:nvSpPr>
          <p:cNvPr id="6625" name="Google Shape;6625;p464"/>
          <p:cNvSpPr txBox="1"/>
          <p:nvPr>
            <p:ph idx="1" type="body"/>
          </p:nvPr>
        </p:nvSpPr>
        <p:spPr>
          <a:xfrm>
            <a:off x="1441585" y="2287826"/>
            <a:ext cx="62610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6626" name="Shape 6626"/>
        <p:cNvGrpSpPr/>
        <p:nvPr/>
      </p:nvGrpSpPr>
      <p:grpSpPr>
        <a:xfrm>
          <a:off x="0" y="0"/>
          <a:ext cx="0" cy="0"/>
          <a:chOff x="0" y="0"/>
          <a:chExt cx="0" cy="0"/>
        </a:xfrm>
      </p:grpSpPr>
      <p:sp>
        <p:nvSpPr>
          <p:cNvPr id="6627" name="Google Shape;6627;p465"/>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28" name="Google Shape;6628;p465"/>
          <p:cNvSpPr/>
          <p:nvPr/>
        </p:nvSpPr>
        <p:spPr>
          <a:xfrm rot="10800000">
            <a:off x="0" y="-1"/>
            <a:ext cx="9144000" cy="5143500"/>
          </a:xfrm>
          <a:prstGeom prst="rect">
            <a:avLst/>
          </a:prstGeom>
          <a:solidFill>
            <a:schemeClr val="accent1"/>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29" name="Google Shape;6629;p465"/>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30" name="Google Shape;6630;p465"/>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31" name="Google Shape;6631;p465"/>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32" name="Google Shape;6632;p465"/>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33" name="Google Shape;6633;p465"/>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34" name="Google Shape;6634;p465"/>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35" name="Google Shape;6635;p465"/>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36" name="Google Shape;6636;p465"/>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37" name="Google Shape;6637;p465"/>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38" name="Google Shape;6638;p465"/>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b="0" i="0" lang="en" sz="800" u="none" cap="none" strike="noStrike">
                <a:solidFill>
                  <a:schemeClr val="accent2"/>
                </a:solidFill>
                <a:latin typeface="Arial"/>
                <a:ea typeface="Arial"/>
                <a:cs typeface="Arial"/>
                <a:sym typeface="Arial"/>
              </a:rPr>
              <a:t>‹#›</a:t>
            </a:fld>
            <a:endParaRPr b="0" i="0" sz="1400" u="none" cap="none" strike="noStrike">
              <a:solidFill>
                <a:schemeClr val="accent2"/>
              </a:solidFill>
              <a:latin typeface="Arial"/>
              <a:ea typeface="Arial"/>
              <a:cs typeface="Arial"/>
              <a:sym typeface="Arial"/>
            </a:endParaRPr>
          </a:p>
        </p:txBody>
      </p:sp>
      <p:grpSp>
        <p:nvGrpSpPr>
          <p:cNvPr id="6639" name="Google Shape;6639;p465"/>
          <p:cNvGrpSpPr/>
          <p:nvPr/>
        </p:nvGrpSpPr>
        <p:grpSpPr>
          <a:xfrm flipH="1">
            <a:off x="-2649" y="1467179"/>
            <a:ext cx="1804234" cy="3598068"/>
            <a:chOff x="9341353" y="226377"/>
            <a:chExt cx="3008562" cy="5999780"/>
          </a:xfrm>
        </p:grpSpPr>
        <p:sp>
          <p:nvSpPr>
            <p:cNvPr id="6640" name="Google Shape;6640;p465"/>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41" name="Google Shape;6641;p465"/>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42" name="Google Shape;6642;p465"/>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43" name="Google Shape;6643;p465"/>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44" name="Google Shape;6644;p465"/>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45" name="Google Shape;6645;p465"/>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46" name="Google Shape;6646;p465"/>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47" name="Google Shape;6647;p465"/>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48" name="Google Shape;6648;p465"/>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sp>
        <p:nvSpPr>
          <p:cNvPr id="6649" name="Google Shape;6649;p465"/>
          <p:cNvSpPr txBox="1"/>
          <p:nvPr>
            <p:ph idx="1" type="body"/>
          </p:nvPr>
        </p:nvSpPr>
        <p:spPr>
          <a:xfrm>
            <a:off x="1441585" y="2287826"/>
            <a:ext cx="62610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705" name="Shape 705"/>
        <p:cNvGrpSpPr/>
        <p:nvPr/>
      </p:nvGrpSpPr>
      <p:grpSpPr>
        <a:xfrm>
          <a:off x="0" y="0"/>
          <a:ext cx="0" cy="0"/>
          <a:chOff x="0" y="0"/>
          <a:chExt cx="0" cy="0"/>
        </a:xfrm>
      </p:grpSpPr>
      <p:sp>
        <p:nvSpPr>
          <p:cNvPr id="706" name="Google Shape;706;p4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7" name="Google Shape;707;p4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08" name="Google Shape;708;p4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09" name="Google Shape;709;p4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0" name="Google Shape;710;p47"/>
          <p:cNvSpPr/>
          <p:nvPr>
            <p:ph idx="2" type="chart"/>
          </p:nvPr>
        </p:nvSpPr>
        <p:spPr>
          <a:xfrm>
            <a:off x="305990" y="1360885"/>
            <a:ext cx="8532000" cy="2916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6650" name="Shape 6650"/>
        <p:cNvGrpSpPr/>
        <p:nvPr/>
      </p:nvGrpSpPr>
      <p:grpSpPr>
        <a:xfrm>
          <a:off x="0" y="0"/>
          <a:ext cx="0" cy="0"/>
          <a:chOff x="0" y="0"/>
          <a:chExt cx="0" cy="0"/>
        </a:xfrm>
      </p:grpSpPr>
      <p:pic>
        <p:nvPicPr>
          <p:cNvPr id="6651" name="Google Shape;6651;p466"/>
          <p:cNvPicPr preferRelativeResize="0"/>
          <p:nvPr/>
        </p:nvPicPr>
        <p:blipFill rotWithShape="1">
          <a:blip r:embed="rId2">
            <a:alphaModFix/>
          </a:blip>
          <a:srcRect b="0" l="0" r="0" t="0"/>
          <a:stretch/>
        </p:blipFill>
        <p:spPr>
          <a:xfrm>
            <a:off x="7254595" y="251767"/>
            <a:ext cx="1583415" cy="361669"/>
          </a:xfrm>
          <a:prstGeom prst="rect">
            <a:avLst/>
          </a:prstGeom>
          <a:noFill/>
          <a:ln>
            <a:noFill/>
          </a:ln>
        </p:spPr>
      </p:pic>
      <p:grpSp>
        <p:nvGrpSpPr>
          <p:cNvPr id="6652" name="Google Shape;6652;p466"/>
          <p:cNvGrpSpPr/>
          <p:nvPr/>
        </p:nvGrpSpPr>
        <p:grpSpPr>
          <a:xfrm flipH="1">
            <a:off x="-3925" y="346968"/>
            <a:ext cx="2256421" cy="4499835"/>
            <a:chOff x="9188953" y="73977"/>
            <a:chExt cx="3008562" cy="5999780"/>
          </a:xfrm>
        </p:grpSpPr>
        <p:sp>
          <p:nvSpPr>
            <p:cNvPr id="6653" name="Google Shape;6653;p466"/>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54" name="Google Shape;6654;p466"/>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55" name="Google Shape;6655;p466"/>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56" name="Google Shape;6656;p466"/>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57" name="Google Shape;6657;p466"/>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58" name="Google Shape;6658;p466"/>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59" name="Google Shape;6659;p466"/>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60" name="Google Shape;6660;p466"/>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sp>
        <p:nvSpPr>
          <p:cNvPr id="6661" name="Google Shape;6661;p466"/>
          <p:cNvSpPr txBox="1"/>
          <p:nvPr>
            <p:ph idx="1" type="body"/>
          </p:nvPr>
        </p:nvSpPr>
        <p:spPr>
          <a:xfrm>
            <a:off x="776490" y="2349773"/>
            <a:ext cx="6261000" cy="4434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2700"/>
              <a:buNone/>
              <a:defRPr b="1" sz="27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6662" name="Shape 6662"/>
        <p:cNvGrpSpPr/>
        <p:nvPr/>
      </p:nvGrpSpPr>
      <p:grpSpPr>
        <a:xfrm>
          <a:off x="0" y="0"/>
          <a:ext cx="0" cy="0"/>
          <a:chOff x="0" y="0"/>
          <a:chExt cx="0" cy="0"/>
        </a:xfrm>
      </p:grpSpPr>
      <p:sp>
        <p:nvSpPr>
          <p:cNvPr id="6663" name="Google Shape;6663;p467"/>
          <p:cNvSpPr/>
          <p:nvPr/>
        </p:nvSpPr>
        <p:spPr>
          <a:xfrm>
            <a:off x="0" y="0"/>
            <a:ext cx="9144000" cy="51435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64" name="Google Shape;6664;p467"/>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65" name="Google Shape;6665;p467"/>
          <p:cNvSpPr/>
          <p:nvPr>
            <p:ph idx="2" type="pic"/>
          </p:nvPr>
        </p:nvSpPr>
        <p:spPr>
          <a:xfrm>
            <a:off x="812131" y="996401"/>
            <a:ext cx="298500" cy="298500"/>
          </a:xfrm>
          <a:prstGeom prst="rect">
            <a:avLst/>
          </a:prstGeom>
          <a:noFill/>
          <a:ln>
            <a:noFill/>
          </a:ln>
        </p:spPr>
      </p:sp>
      <p:cxnSp>
        <p:nvCxnSpPr>
          <p:cNvPr id="6666" name="Google Shape;6666;p467"/>
          <p:cNvCxnSpPr/>
          <p:nvPr/>
        </p:nvCxnSpPr>
        <p:spPr>
          <a:xfrm>
            <a:off x="0" y="1500036"/>
            <a:ext cx="1624200" cy="10500"/>
          </a:xfrm>
          <a:prstGeom prst="straightConnector1">
            <a:avLst/>
          </a:prstGeom>
          <a:noFill/>
          <a:ln cap="flat" cmpd="sng" w="38100">
            <a:solidFill>
              <a:schemeClr val="lt1"/>
            </a:solidFill>
            <a:prstDash val="solid"/>
            <a:miter lim="800000"/>
            <a:headEnd len="sm" w="sm" type="none"/>
            <a:tailEnd len="sm" w="sm" type="none"/>
          </a:ln>
        </p:spPr>
      </p:cxnSp>
      <p:sp>
        <p:nvSpPr>
          <p:cNvPr id="6667" name="Google Shape;6667;p467"/>
          <p:cNvSpPr txBox="1"/>
          <p:nvPr>
            <p:ph idx="1" type="body"/>
          </p:nvPr>
        </p:nvSpPr>
        <p:spPr>
          <a:xfrm>
            <a:off x="771713" y="1791686"/>
            <a:ext cx="6261000" cy="913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700"/>
              <a:buNone/>
              <a:defRPr b="1" sz="2700">
                <a:solidFill>
                  <a:schemeClr val="accen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68" name="Google Shape;6668;p467"/>
          <p:cNvSpPr txBox="1"/>
          <p:nvPr>
            <p:ph idx="3" type="body"/>
          </p:nvPr>
        </p:nvSpPr>
        <p:spPr>
          <a:xfrm>
            <a:off x="771713" y="2812114"/>
            <a:ext cx="4653600" cy="7665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2"/>
              </a:buClr>
              <a:buSzPts val="1100"/>
              <a:buNone/>
              <a:defRPr b="0" sz="1100">
                <a:solidFill>
                  <a:schemeClr val="lt2"/>
                </a:solidFill>
                <a:latin typeface="Arial"/>
                <a:ea typeface="Arial"/>
                <a:cs typeface="Arial"/>
                <a:sym typeface="Arial"/>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6669" name="Shape 6669"/>
        <p:cNvGrpSpPr/>
        <p:nvPr/>
      </p:nvGrpSpPr>
      <p:grpSpPr>
        <a:xfrm>
          <a:off x="0" y="0"/>
          <a:ext cx="0" cy="0"/>
          <a:chOff x="0" y="0"/>
          <a:chExt cx="0" cy="0"/>
        </a:xfrm>
      </p:grpSpPr>
      <p:grpSp>
        <p:nvGrpSpPr>
          <p:cNvPr id="6670" name="Google Shape;6670;p468"/>
          <p:cNvGrpSpPr/>
          <p:nvPr/>
        </p:nvGrpSpPr>
        <p:grpSpPr>
          <a:xfrm flipH="1">
            <a:off x="-3925" y="346968"/>
            <a:ext cx="2256421" cy="4499835"/>
            <a:chOff x="9188953" y="73977"/>
            <a:chExt cx="3008562" cy="5999780"/>
          </a:xfrm>
        </p:grpSpPr>
        <p:sp>
          <p:nvSpPr>
            <p:cNvPr id="6671" name="Google Shape;6671;p468"/>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72" name="Google Shape;6672;p468"/>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73" name="Google Shape;6673;p468"/>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74" name="Google Shape;6674;p468"/>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75" name="Google Shape;6675;p468"/>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76" name="Google Shape;6676;p468"/>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77" name="Google Shape;6677;p468"/>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6678" name="Google Shape;6678;p468"/>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627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grpSp>
      <p:sp>
        <p:nvSpPr>
          <p:cNvPr id="6679" name="Google Shape;6679;p468"/>
          <p:cNvSpPr txBox="1"/>
          <p:nvPr/>
        </p:nvSpPr>
        <p:spPr>
          <a:xfrm>
            <a:off x="776490" y="1609814"/>
            <a:ext cx="3856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4100"/>
              <a:buFont typeface="Arial"/>
              <a:buNone/>
            </a:pPr>
            <a:r>
              <a:rPr b="1" i="0" lang="en" sz="2700" u="none" cap="none" strike="noStrike">
                <a:solidFill>
                  <a:schemeClr val="lt1"/>
                </a:solidFill>
                <a:latin typeface="Montserrat"/>
                <a:ea typeface="Montserrat"/>
                <a:cs typeface="Montserrat"/>
                <a:sym typeface="Montserrat"/>
              </a:rPr>
              <a:t>Contact Us</a:t>
            </a:r>
            <a:endParaRPr b="0" i="0" sz="1100" u="none" cap="none" strike="noStrike">
              <a:solidFill>
                <a:srgbClr val="000000"/>
              </a:solidFill>
              <a:latin typeface="Arial"/>
              <a:ea typeface="Arial"/>
              <a:cs typeface="Arial"/>
              <a:sym typeface="Arial"/>
            </a:endParaRPr>
          </a:p>
        </p:txBody>
      </p:sp>
      <p:pic>
        <p:nvPicPr>
          <p:cNvPr id="6680" name="Google Shape;6680;p468"/>
          <p:cNvPicPr preferRelativeResize="0"/>
          <p:nvPr/>
        </p:nvPicPr>
        <p:blipFill rotWithShape="1">
          <a:blip r:embed="rId2">
            <a:alphaModFix/>
          </a:blip>
          <a:srcRect b="0" l="0" r="0" t="0"/>
          <a:stretch/>
        </p:blipFill>
        <p:spPr>
          <a:xfrm>
            <a:off x="5138758" y="2094532"/>
            <a:ext cx="3051156" cy="1017053"/>
          </a:xfrm>
          <a:prstGeom prst="rect">
            <a:avLst/>
          </a:prstGeom>
          <a:noFill/>
          <a:ln>
            <a:noFill/>
          </a:ln>
        </p:spPr>
      </p:pic>
      <p:sp>
        <p:nvSpPr>
          <p:cNvPr id="6681" name="Google Shape;6681;p468"/>
          <p:cNvSpPr/>
          <p:nvPr/>
        </p:nvSpPr>
        <p:spPr>
          <a:xfrm>
            <a:off x="1003027" y="2609528"/>
            <a:ext cx="35719" cy="35719"/>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82" name="Google Shape;6682;p468"/>
          <p:cNvSpPr/>
          <p:nvPr/>
        </p:nvSpPr>
        <p:spPr>
          <a:xfrm>
            <a:off x="1003027" y="2580953"/>
            <a:ext cx="64294" cy="64294"/>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83" name="Google Shape;6683;p468"/>
          <p:cNvSpPr/>
          <p:nvPr/>
        </p:nvSpPr>
        <p:spPr>
          <a:xfrm>
            <a:off x="899420" y="2573809"/>
            <a:ext cx="185801" cy="185738"/>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84" name="Google Shape;6684;p468"/>
          <p:cNvSpPr/>
          <p:nvPr/>
        </p:nvSpPr>
        <p:spPr>
          <a:xfrm>
            <a:off x="867296" y="2552378"/>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85" name="Google Shape;6685;p468"/>
          <p:cNvSpPr/>
          <p:nvPr/>
        </p:nvSpPr>
        <p:spPr>
          <a:xfrm>
            <a:off x="892308" y="2964163"/>
            <a:ext cx="200025" cy="142875"/>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86" name="Google Shape;6686;p468"/>
          <p:cNvSpPr/>
          <p:nvPr/>
        </p:nvSpPr>
        <p:spPr>
          <a:xfrm>
            <a:off x="881667" y="2921300"/>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87" name="Google Shape;6687;p468"/>
          <p:cNvSpPr txBox="1"/>
          <p:nvPr>
            <p:ph idx="1" type="body"/>
          </p:nvPr>
        </p:nvSpPr>
        <p:spPr>
          <a:xfrm>
            <a:off x="1209675" y="2555723"/>
            <a:ext cx="3856200" cy="23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88" name="Google Shape;6688;p468"/>
          <p:cNvSpPr txBox="1"/>
          <p:nvPr>
            <p:ph idx="2" type="body"/>
          </p:nvPr>
        </p:nvSpPr>
        <p:spPr>
          <a:xfrm>
            <a:off x="1209675" y="2921300"/>
            <a:ext cx="3856200" cy="23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6689" name="Shape 6689"/>
        <p:cNvGrpSpPr/>
        <p:nvPr/>
      </p:nvGrpSpPr>
      <p:grpSpPr>
        <a:xfrm>
          <a:off x="0" y="0"/>
          <a:ext cx="0" cy="0"/>
          <a:chOff x="0" y="0"/>
          <a:chExt cx="0" cy="0"/>
        </a:xfrm>
      </p:grpSpPr>
      <p:sp>
        <p:nvSpPr>
          <p:cNvPr id="6690" name="Google Shape;6690;p469"/>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691" name="Google Shape;6691;p469"/>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692" name="Google Shape;6692;p469"/>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693" name="Google Shape;6693;p469"/>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694" name="Google Shape;6694;p469"/>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695" name="Google Shape;6695;p469"/>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696" name="Google Shape;6696;p469"/>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697" name="Google Shape;6697;p469"/>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698" name="Google Shape;6698;p469"/>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699" name="Google Shape;6699;p469"/>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700" name="Google Shape;6700;p469"/>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701" name="Google Shape;6701;p469"/>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588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cxnSp>
        <p:nvCxnSpPr>
          <p:cNvPr id="6702" name="Google Shape;6702;p469"/>
          <p:cNvCxnSpPr/>
          <p:nvPr/>
        </p:nvCxnSpPr>
        <p:spPr>
          <a:xfrm>
            <a:off x="3289746" y="2971361"/>
            <a:ext cx="0" cy="1192500"/>
          </a:xfrm>
          <a:prstGeom prst="straightConnector1">
            <a:avLst/>
          </a:prstGeom>
          <a:noFill/>
          <a:ln cap="flat" cmpd="sng" w="9525">
            <a:solidFill>
              <a:schemeClr val="lt2"/>
            </a:solidFill>
            <a:prstDash val="solid"/>
            <a:round/>
            <a:headEnd len="sm" w="sm" type="none"/>
            <a:tailEnd len="sm" w="sm" type="none"/>
          </a:ln>
        </p:spPr>
      </p:cxnSp>
      <p:sp>
        <p:nvSpPr>
          <p:cNvPr id="6703" name="Google Shape;6703;p469"/>
          <p:cNvSpPr txBox="1"/>
          <p:nvPr>
            <p:ph idx="1" type="body"/>
          </p:nvPr>
        </p:nvSpPr>
        <p:spPr>
          <a:xfrm>
            <a:off x="3289746" y="1978606"/>
            <a:ext cx="56256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704" name="Google Shape;6704;p469"/>
          <p:cNvSpPr txBox="1"/>
          <p:nvPr>
            <p:ph idx="2" type="body"/>
          </p:nvPr>
        </p:nvSpPr>
        <p:spPr>
          <a:xfrm>
            <a:off x="3497679" y="2971355"/>
            <a:ext cx="5625600" cy="3186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705" name="Google Shape;6705;p469"/>
          <p:cNvSpPr txBox="1"/>
          <p:nvPr>
            <p:ph idx="3" type="body"/>
          </p:nvPr>
        </p:nvSpPr>
        <p:spPr>
          <a:xfrm>
            <a:off x="3497679" y="3452196"/>
            <a:ext cx="5625600" cy="3186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706" name="Google Shape;6706;p469"/>
          <p:cNvSpPr txBox="1"/>
          <p:nvPr>
            <p:ph idx="4" type="body"/>
          </p:nvPr>
        </p:nvSpPr>
        <p:spPr>
          <a:xfrm>
            <a:off x="3497679" y="3933037"/>
            <a:ext cx="5625600" cy="21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1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pic>
        <p:nvPicPr>
          <p:cNvPr id="6707" name="Google Shape;6707;p469"/>
          <p:cNvPicPr preferRelativeResize="0"/>
          <p:nvPr/>
        </p:nvPicPr>
        <p:blipFill rotWithShape="1">
          <a:blip r:embed="rId2">
            <a:alphaModFix/>
          </a:blip>
          <a:srcRect b="0" l="0" r="0" t="0"/>
          <a:stretch/>
        </p:blipFill>
        <p:spPr>
          <a:xfrm>
            <a:off x="344029" y="423109"/>
            <a:ext cx="1668854" cy="381211"/>
          </a:xfrm>
          <a:prstGeom prst="rect">
            <a:avLst/>
          </a:prstGeom>
          <a:noFill/>
          <a:ln>
            <a:noFill/>
          </a:ln>
        </p:spPr>
      </p:pic>
    </p:spTree>
  </p:cSld>
  <p:clrMapOvr>
    <a:masterClrMapping/>
  </p:clrMapOvr>
</p:sldLayout>
</file>

<file path=ppt/slideLayouts/slideLayout4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6708" name="Shape 6708"/>
        <p:cNvGrpSpPr/>
        <p:nvPr/>
      </p:nvGrpSpPr>
      <p:grpSpPr>
        <a:xfrm>
          <a:off x="0" y="0"/>
          <a:ext cx="0" cy="0"/>
          <a:chOff x="0" y="0"/>
          <a:chExt cx="0" cy="0"/>
        </a:xfrm>
      </p:grpSpPr>
      <p:sp>
        <p:nvSpPr>
          <p:cNvPr id="6709" name="Google Shape;6709;p470"/>
          <p:cNvSpPr/>
          <p:nvPr>
            <p:ph idx="2" type="pic"/>
          </p:nvPr>
        </p:nvSpPr>
        <p:spPr>
          <a:xfrm>
            <a:off x="0" y="-1"/>
            <a:ext cx="9144000" cy="4297800"/>
          </a:xfrm>
          <a:prstGeom prst="rect">
            <a:avLst/>
          </a:prstGeom>
          <a:noFill/>
          <a:ln>
            <a:noFill/>
          </a:ln>
        </p:spPr>
      </p:sp>
    </p:spTree>
  </p:cSld>
  <p:clrMapOvr>
    <a:masterClrMapping/>
  </p:clrMapOvr>
</p:sldLayout>
</file>

<file path=ppt/slideLayouts/slideLayout4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6710" name="Shape 6710"/>
        <p:cNvGrpSpPr/>
        <p:nvPr/>
      </p:nvGrpSpPr>
      <p:grpSpPr>
        <a:xfrm>
          <a:off x="0" y="0"/>
          <a:ext cx="0" cy="0"/>
          <a:chOff x="0" y="0"/>
          <a:chExt cx="0" cy="0"/>
        </a:xfrm>
      </p:grpSpPr>
      <p:sp>
        <p:nvSpPr>
          <p:cNvPr id="6711" name="Google Shape;6711;p471"/>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712" name="Google Shape;6712;p47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713" name="Google Shape;6713;p471"/>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14" name="Google Shape;6714;p471"/>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6715" name="Google Shape;6715;p471"/>
          <p:cNvGrpSpPr/>
          <p:nvPr/>
        </p:nvGrpSpPr>
        <p:grpSpPr>
          <a:xfrm>
            <a:off x="3579668" y="1709130"/>
            <a:ext cx="830847" cy="841854"/>
            <a:chOff x="407988" y="2288174"/>
            <a:chExt cx="1107796" cy="1122472"/>
          </a:xfrm>
        </p:grpSpPr>
        <p:sp>
          <p:nvSpPr>
            <p:cNvPr id="6716" name="Google Shape;6716;p471"/>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17" name="Google Shape;6717;p471"/>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718" name="Google Shape;6718;p471"/>
          <p:cNvGrpSpPr/>
          <p:nvPr/>
        </p:nvGrpSpPr>
        <p:grpSpPr>
          <a:xfrm>
            <a:off x="1307509" y="1705823"/>
            <a:ext cx="830847" cy="841854"/>
            <a:chOff x="4114884" y="2288174"/>
            <a:chExt cx="1107796" cy="1122472"/>
          </a:xfrm>
        </p:grpSpPr>
        <p:sp>
          <p:nvSpPr>
            <p:cNvPr id="6719" name="Google Shape;6719;p471"/>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20" name="Google Shape;6720;p471"/>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721" name="Google Shape;6721;p471"/>
          <p:cNvGrpSpPr/>
          <p:nvPr/>
        </p:nvGrpSpPr>
        <p:grpSpPr>
          <a:xfrm>
            <a:off x="3583247" y="2971572"/>
            <a:ext cx="830847" cy="841854"/>
            <a:chOff x="7676518" y="2293508"/>
            <a:chExt cx="1107796" cy="1122472"/>
          </a:xfrm>
        </p:grpSpPr>
        <p:sp>
          <p:nvSpPr>
            <p:cNvPr id="6722" name="Google Shape;6722;p471"/>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23" name="Google Shape;6723;p471"/>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724" name="Google Shape;6724;p471"/>
          <p:cNvGrpSpPr/>
          <p:nvPr/>
        </p:nvGrpSpPr>
        <p:grpSpPr>
          <a:xfrm>
            <a:off x="5849369" y="1709774"/>
            <a:ext cx="830847" cy="841854"/>
            <a:chOff x="407988" y="2288174"/>
            <a:chExt cx="1107796" cy="1122472"/>
          </a:xfrm>
        </p:grpSpPr>
        <p:sp>
          <p:nvSpPr>
            <p:cNvPr id="6725" name="Google Shape;6725;p471"/>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26" name="Google Shape;6726;p471"/>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727" name="Google Shape;6727;p471"/>
          <p:cNvGrpSpPr/>
          <p:nvPr/>
        </p:nvGrpSpPr>
        <p:grpSpPr>
          <a:xfrm>
            <a:off x="1324378" y="2975693"/>
            <a:ext cx="830847" cy="841854"/>
            <a:chOff x="4114884" y="2288174"/>
            <a:chExt cx="1107796" cy="1122472"/>
          </a:xfrm>
        </p:grpSpPr>
        <p:sp>
          <p:nvSpPr>
            <p:cNvPr id="6728" name="Google Shape;6728;p471"/>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29" name="Google Shape;6729;p471"/>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730" name="Google Shape;6730;p471"/>
          <p:cNvGrpSpPr/>
          <p:nvPr/>
        </p:nvGrpSpPr>
        <p:grpSpPr>
          <a:xfrm>
            <a:off x="5803383" y="2975693"/>
            <a:ext cx="830847" cy="841854"/>
            <a:chOff x="7676518" y="2293508"/>
            <a:chExt cx="1107796" cy="1122472"/>
          </a:xfrm>
        </p:grpSpPr>
        <p:sp>
          <p:nvSpPr>
            <p:cNvPr id="6731" name="Google Shape;6731;p471"/>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32" name="Google Shape;6732;p471"/>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6733" name="Google Shape;6733;p471"/>
          <p:cNvSpPr/>
          <p:nvPr>
            <p:ph idx="2" type="pic"/>
          </p:nvPr>
        </p:nvSpPr>
        <p:spPr>
          <a:xfrm>
            <a:off x="1604705" y="1988654"/>
            <a:ext cx="273900" cy="273900"/>
          </a:xfrm>
          <a:prstGeom prst="rect">
            <a:avLst/>
          </a:prstGeom>
          <a:noFill/>
          <a:ln>
            <a:noFill/>
          </a:ln>
        </p:spPr>
      </p:sp>
      <p:sp>
        <p:nvSpPr>
          <p:cNvPr id="6734" name="Google Shape;6734;p471"/>
          <p:cNvSpPr/>
          <p:nvPr>
            <p:ph idx="3" type="pic"/>
          </p:nvPr>
        </p:nvSpPr>
        <p:spPr>
          <a:xfrm>
            <a:off x="1604705" y="3255920"/>
            <a:ext cx="273900" cy="273900"/>
          </a:xfrm>
          <a:prstGeom prst="rect">
            <a:avLst/>
          </a:prstGeom>
          <a:noFill/>
          <a:ln>
            <a:noFill/>
          </a:ln>
        </p:spPr>
      </p:sp>
      <p:sp>
        <p:nvSpPr>
          <p:cNvPr id="6735" name="Google Shape;6735;p471"/>
          <p:cNvSpPr/>
          <p:nvPr>
            <p:ph idx="4" type="pic"/>
          </p:nvPr>
        </p:nvSpPr>
        <p:spPr>
          <a:xfrm>
            <a:off x="3881398" y="3255920"/>
            <a:ext cx="273900" cy="273900"/>
          </a:xfrm>
          <a:prstGeom prst="rect">
            <a:avLst/>
          </a:prstGeom>
          <a:noFill/>
          <a:ln>
            <a:noFill/>
          </a:ln>
        </p:spPr>
      </p:sp>
      <p:sp>
        <p:nvSpPr>
          <p:cNvPr id="6736" name="Google Shape;6736;p471"/>
          <p:cNvSpPr/>
          <p:nvPr>
            <p:ph idx="5" type="pic"/>
          </p:nvPr>
        </p:nvSpPr>
        <p:spPr>
          <a:xfrm>
            <a:off x="3881398" y="1982753"/>
            <a:ext cx="273900" cy="273900"/>
          </a:xfrm>
          <a:prstGeom prst="rect">
            <a:avLst/>
          </a:prstGeom>
          <a:noFill/>
          <a:ln>
            <a:noFill/>
          </a:ln>
        </p:spPr>
      </p:sp>
      <p:sp>
        <p:nvSpPr>
          <p:cNvPr id="6737" name="Google Shape;6737;p471"/>
          <p:cNvSpPr/>
          <p:nvPr>
            <p:ph idx="6" type="pic"/>
          </p:nvPr>
        </p:nvSpPr>
        <p:spPr>
          <a:xfrm>
            <a:off x="6134051" y="1982753"/>
            <a:ext cx="273900" cy="273900"/>
          </a:xfrm>
          <a:prstGeom prst="rect">
            <a:avLst/>
          </a:prstGeom>
          <a:noFill/>
          <a:ln>
            <a:noFill/>
          </a:ln>
        </p:spPr>
      </p:sp>
      <p:sp>
        <p:nvSpPr>
          <p:cNvPr id="6738" name="Google Shape;6738;p471"/>
          <p:cNvSpPr/>
          <p:nvPr>
            <p:ph idx="7" type="pic"/>
          </p:nvPr>
        </p:nvSpPr>
        <p:spPr>
          <a:xfrm>
            <a:off x="6087960" y="3238991"/>
            <a:ext cx="273900" cy="273900"/>
          </a:xfrm>
          <a:prstGeom prst="rect">
            <a:avLst/>
          </a:prstGeom>
          <a:noFill/>
          <a:ln>
            <a:noFill/>
          </a:ln>
        </p:spPr>
      </p:sp>
      <p:sp>
        <p:nvSpPr>
          <p:cNvPr id="6739" name="Google Shape;6739;p471"/>
          <p:cNvSpPr txBox="1"/>
          <p:nvPr>
            <p:ph idx="8" type="body"/>
          </p:nvPr>
        </p:nvSpPr>
        <p:spPr>
          <a:xfrm>
            <a:off x="219635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40" name="Google Shape;6740;p471"/>
          <p:cNvSpPr txBox="1"/>
          <p:nvPr>
            <p:ph idx="9" type="body"/>
          </p:nvPr>
        </p:nvSpPr>
        <p:spPr>
          <a:xfrm>
            <a:off x="4467179"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41" name="Google Shape;6741;p471"/>
          <p:cNvSpPr txBox="1"/>
          <p:nvPr>
            <p:ph idx="13" type="body"/>
          </p:nvPr>
        </p:nvSpPr>
        <p:spPr>
          <a:xfrm>
            <a:off x="673117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42" name="Google Shape;6742;p471"/>
          <p:cNvSpPr txBox="1"/>
          <p:nvPr>
            <p:ph idx="14" type="body"/>
          </p:nvPr>
        </p:nvSpPr>
        <p:spPr>
          <a:xfrm>
            <a:off x="219635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43" name="Google Shape;6743;p471"/>
          <p:cNvSpPr txBox="1"/>
          <p:nvPr>
            <p:ph idx="15" type="body"/>
          </p:nvPr>
        </p:nvSpPr>
        <p:spPr>
          <a:xfrm>
            <a:off x="4467179"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44" name="Google Shape;6744;p471"/>
          <p:cNvSpPr txBox="1"/>
          <p:nvPr>
            <p:ph idx="16" type="body"/>
          </p:nvPr>
        </p:nvSpPr>
        <p:spPr>
          <a:xfrm>
            <a:off x="673117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6745" name="Shape 6745"/>
        <p:cNvGrpSpPr/>
        <p:nvPr/>
      </p:nvGrpSpPr>
      <p:grpSpPr>
        <a:xfrm>
          <a:off x="0" y="0"/>
          <a:ext cx="0" cy="0"/>
          <a:chOff x="0" y="0"/>
          <a:chExt cx="0" cy="0"/>
        </a:xfrm>
      </p:grpSpPr>
      <p:sp>
        <p:nvSpPr>
          <p:cNvPr id="6746" name="Google Shape;6746;p472"/>
          <p:cNvSpPr/>
          <p:nvPr/>
        </p:nvSpPr>
        <p:spPr>
          <a:xfrm>
            <a:off x="499094" y="-56560"/>
            <a:ext cx="8645100" cy="51999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747" name="Google Shape;6747;p47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748" name="Google Shape;6748;p472"/>
          <p:cNvSpPr txBox="1"/>
          <p:nvPr>
            <p:ph type="title"/>
          </p:nvPr>
        </p:nvSpPr>
        <p:spPr>
          <a:xfrm>
            <a:off x="305991" y="224029"/>
            <a:ext cx="5845800" cy="5223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49" name="Google Shape;6749;p472"/>
          <p:cNvSpPr txBox="1"/>
          <p:nvPr>
            <p:ph idx="1" type="body"/>
          </p:nvPr>
        </p:nvSpPr>
        <p:spPr>
          <a:xfrm>
            <a:off x="305991" y="695438"/>
            <a:ext cx="5845800" cy="3063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6750" name="Google Shape;6750;p472"/>
          <p:cNvGrpSpPr/>
          <p:nvPr/>
        </p:nvGrpSpPr>
        <p:grpSpPr>
          <a:xfrm>
            <a:off x="2576465" y="1709130"/>
            <a:ext cx="830847" cy="841854"/>
            <a:chOff x="407988" y="2288174"/>
            <a:chExt cx="1107796" cy="1122472"/>
          </a:xfrm>
        </p:grpSpPr>
        <p:sp>
          <p:nvSpPr>
            <p:cNvPr id="6751" name="Google Shape;6751;p472"/>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52" name="Google Shape;6752;p472"/>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753" name="Google Shape;6753;p472"/>
          <p:cNvGrpSpPr/>
          <p:nvPr/>
        </p:nvGrpSpPr>
        <p:grpSpPr>
          <a:xfrm>
            <a:off x="304306" y="1705823"/>
            <a:ext cx="830847" cy="841854"/>
            <a:chOff x="4114884" y="2288174"/>
            <a:chExt cx="1107796" cy="1122472"/>
          </a:xfrm>
        </p:grpSpPr>
        <p:sp>
          <p:nvSpPr>
            <p:cNvPr id="6754" name="Google Shape;6754;p472"/>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55" name="Google Shape;6755;p472"/>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756" name="Google Shape;6756;p472"/>
          <p:cNvGrpSpPr/>
          <p:nvPr/>
        </p:nvGrpSpPr>
        <p:grpSpPr>
          <a:xfrm>
            <a:off x="7252367" y="1703228"/>
            <a:ext cx="830847" cy="841854"/>
            <a:chOff x="7676518" y="2293508"/>
            <a:chExt cx="1107796" cy="1122472"/>
          </a:xfrm>
        </p:grpSpPr>
        <p:sp>
          <p:nvSpPr>
            <p:cNvPr id="6757" name="Google Shape;6757;p472"/>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58" name="Google Shape;6758;p472"/>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759" name="Google Shape;6759;p472"/>
          <p:cNvGrpSpPr/>
          <p:nvPr/>
        </p:nvGrpSpPr>
        <p:grpSpPr>
          <a:xfrm>
            <a:off x="2580043" y="2971572"/>
            <a:ext cx="830847" cy="841854"/>
            <a:chOff x="7676518" y="2293508"/>
            <a:chExt cx="1107796" cy="1122472"/>
          </a:xfrm>
        </p:grpSpPr>
        <p:sp>
          <p:nvSpPr>
            <p:cNvPr id="6760" name="Google Shape;6760;p472"/>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61" name="Google Shape;6761;p472"/>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762" name="Google Shape;6762;p472"/>
          <p:cNvGrpSpPr/>
          <p:nvPr/>
        </p:nvGrpSpPr>
        <p:grpSpPr>
          <a:xfrm>
            <a:off x="4846166" y="1709774"/>
            <a:ext cx="830847" cy="841854"/>
            <a:chOff x="407988" y="2288174"/>
            <a:chExt cx="1107796" cy="1122472"/>
          </a:xfrm>
        </p:grpSpPr>
        <p:sp>
          <p:nvSpPr>
            <p:cNvPr id="6763" name="Google Shape;6763;p472"/>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64" name="Google Shape;6764;p472"/>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765" name="Google Shape;6765;p472"/>
          <p:cNvGrpSpPr/>
          <p:nvPr/>
        </p:nvGrpSpPr>
        <p:grpSpPr>
          <a:xfrm>
            <a:off x="321175" y="2975693"/>
            <a:ext cx="830847" cy="841854"/>
            <a:chOff x="4114884" y="2288174"/>
            <a:chExt cx="1107796" cy="1122472"/>
          </a:xfrm>
        </p:grpSpPr>
        <p:sp>
          <p:nvSpPr>
            <p:cNvPr id="6766" name="Google Shape;6766;p472"/>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67" name="Google Shape;6767;p472"/>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768" name="Google Shape;6768;p472"/>
          <p:cNvGrpSpPr/>
          <p:nvPr/>
        </p:nvGrpSpPr>
        <p:grpSpPr>
          <a:xfrm>
            <a:off x="4800180" y="2975693"/>
            <a:ext cx="830847" cy="841854"/>
            <a:chOff x="7676518" y="2293508"/>
            <a:chExt cx="1107796" cy="1122472"/>
          </a:xfrm>
        </p:grpSpPr>
        <p:sp>
          <p:nvSpPr>
            <p:cNvPr id="6769" name="Google Shape;6769;p472"/>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70" name="Google Shape;6770;p472"/>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6771" name="Google Shape;6771;p472"/>
          <p:cNvSpPr/>
          <p:nvPr>
            <p:ph idx="2" type="pic"/>
          </p:nvPr>
        </p:nvSpPr>
        <p:spPr>
          <a:xfrm>
            <a:off x="601502" y="1988654"/>
            <a:ext cx="273900" cy="273900"/>
          </a:xfrm>
          <a:prstGeom prst="rect">
            <a:avLst/>
          </a:prstGeom>
          <a:noFill/>
          <a:ln>
            <a:noFill/>
          </a:ln>
        </p:spPr>
      </p:sp>
      <p:sp>
        <p:nvSpPr>
          <p:cNvPr id="6772" name="Google Shape;6772;p472"/>
          <p:cNvSpPr/>
          <p:nvPr>
            <p:ph idx="3" type="pic"/>
          </p:nvPr>
        </p:nvSpPr>
        <p:spPr>
          <a:xfrm>
            <a:off x="601502" y="3255920"/>
            <a:ext cx="273900" cy="273900"/>
          </a:xfrm>
          <a:prstGeom prst="rect">
            <a:avLst/>
          </a:prstGeom>
          <a:noFill/>
          <a:ln>
            <a:noFill/>
          </a:ln>
        </p:spPr>
      </p:sp>
      <p:sp>
        <p:nvSpPr>
          <p:cNvPr id="6773" name="Google Shape;6773;p472"/>
          <p:cNvSpPr/>
          <p:nvPr>
            <p:ph idx="4" type="pic"/>
          </p:nvPr>
        </p:nvSpPr>
        <p:spPr>
          <a:xfrm>
            <a:off x="2878195" y="3255920"/>
            <a:ext cx="273900" cy="273900"/>
          </a:xfrm>
          <a:prstGeom prst="rect">
            <a:avLst/>
          </a:prstGeom>
          <a:noFill/>
          <a:ln>
            <a:noFill/>
          </a:ln>
        </p:spPr>
      </p:sp>
      <p:sp>
        <p:nvSpPr>
          <p:cNvPr id="6774" name="Google Shape;6774;p472"/>
          <p:cNvSpPr/>
          <p:nvPr>
            <p:ph idx="5" type="pic"/>
          </p:nvPr>
        </p:nvSpPr>
        <p:spPr>
          <a:xfrm>
            <a:off x="2878195" y="1982753"/>
            <a:ext cx="273900" cy="273900"/>
          </a:xfrm>
          <a:prstGeom prst="rect">
            <a:avLst/>
          </a:prstGeom>
          <a:noFill/>
          <a:ln>
            <a:noFill/>
          </a:ln>
        </p:spPr>
      </p:sp>
      <p:sp>
        <p:nvSpPr>
          <p:cNvPr id="6775" name="Google Shape;6775;p472"/>
          <p:cNvSpPr/>
          <p:nvPr>
            <p:ph idx="6" type="pic"/>
          </p:nvPr>
        </p:nvSpPr>
        <p:spPr>
          <a:xfrm>
            <a:off x="5130848" y="1982753"/>
            <a:ext cx="273900" cy="273900"/>
          </a:xfrm>
          <a:prstGeom prst="rect">
            <a:avLst/>
          </a:prstGeom>
          <a:noFill/>
          <a:ln>
            <a:noFill/>
          </a:ln>
        </p:spPr>
      </p:sp>
      <p:sp>
        <p:nvSpPr>
          <p:cNvPr id="6776" name="Google Shape;6776;p472"/>
          <p:cNvSpPr/>
          <p:nvPr>
            <p:ph idx="7" type="pic"/>
          </p:nvPr>
        </p:nvSpPr>
        <p:spPr>
          <a:xfrm>
            <a:off x="5084757" y="3238991"/>
            <a:ext cx="273900" cy="273900"/>
          </a:xfrm>
          <a:prstGeom prst="rect">
            <a:avLst/>
          </a:prstGeom>
          <a:noFill/>
          <a:ln>
            <a:noFill/>
          </a:ln>
        </p:spPr>
      </p:sp>
      <p:sp>
        <p:nvSpPr>
          <p:cNvPr id="6777" name="Google Shape;6777;p472"/>
          <p:cNvSpPr/>
          <p:nvPr>
            <p:ph idx="8" type="pic"/>
          </p:nvPr>
        </p:nvSpPr>
        <p:spPr>
          <a:xfrm>
            <a:off x="7536944" y="1982753"/>
            <a:ext cx="273900" cy="273900"/>
          </a:xfrm>
          <a:prstGeom prst="rect">
            <a:avLst/>
          </a:prstGeom>
          <a:noFill/>
          <a:ln>
            <a:noFill/>
          </a:ln>
        </p:spPr>
      </p:sp>
      <p:sp>
        <p:nvSpPr>
          <p:cNvPr id="6778" name="Google Shape;6778;p472"/>
          <p:cNvSpPr txBox="1"/>
          <p:nvPr>
            <p:ph idx="9" type="body"/>
          </p:nvPr>
        </p:nvSpPr>
        <p:spPr>
          <a:xfrm>
            <a:off x="119315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79" name="Google Shape;6779;p472"/>
          <p:cNvSpPr txBox="1"/>
          <p:nvPr>
            <p:ph idx="13" type="body"/>
          </p:nvPr>
        </p:nvSpPr>
        <p:spPr>
          <a:xfrm>
            <a:off x="3463976"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80" name="Google Shape;6780;p472"/>
          <p:cNvSpPr txBox="1"/>
          <p:nvPr>
            <p:ph idx="14" type="body"/>
          </p:nvPr>
        </p:nvSpPr>
        <p:spPr>
          <a:xfrm>
            <a:off x="572797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81" name="Google Shape;6781;p472"/>
          <p:cNvSpPr txBox="1"/>
          <p:nvPr>
            <p:ph idx="15" type="body"/>
          </p:nvPr>
        </p:nvSpPr>
        <p:spPr>
          <a:xfrm>
            <a:off x="8130377"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82" name="Google Shape;6782;p472"/>
          <p:cNvSpPr txBox="1"/>
          <p:nvPr>
            <p:ph idx="16" type="body"/>
          </p:nvPr>
        </p:nvSpPr>
        <p:spPr>
          <a:xfrm>
            <a:off x="119315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83" name="Google Shape;6783;p472"/>
          <p:cNvSpPr txBox="1"/>
          <p:nvPr>
            <p:ph idx="17" type="body"/>
          </p:nvPr>
        </p:nvSpPr>
        <p:spPr>
          <a:xfrm>
            <a:off x="3463976"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84" name="Google Shape;6784;p472"/>
          <p:cNvSpPr txBox="1"/>
          <p:nvPr>
            <p:ph idx="18" type="body"/>
          </p:nvPr>
        </p:nvSpPr>
        <p:spPr>
          <a:xfrm>
            <a:off x="572797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6785" name="Google Shape;6785;p472"/>
          <p:cNvGrpSpPr/>
          <p:nvPr/>
        </p:nvGrpSpPr>
        <p:grpSpPr>
          <a:xfrm>
            <a:off x="7252367" y="2979811"/>
            <a:ext cx="830847" cy="841854"/>
            <a:chOff x="7676518" y="2293508"/>
            <a:chExt cx="1107796" cy="1122472"/>
          </a:xfrm>
        </p:grpSpPr>
        <p:sp>
          <p:nvSpPr>
            <p:cNvPr id="6786" name="Google Shape;6786;p472"/>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787" name="Google Shape;6787;p472"/>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6788" name="Google Shape;6788;p472"/>
          <p:cNvSpPr/>
          <p:nvPr>
            <p:ph idx="19" type="pic"/>
          </p:nvPr>
        </p:nvSpPr>
        <p:spPr>
          <a:xfrm>
            <a:off x="7536944" y="3259335"/>
            <a:ext cx="273900" cy="273900"/>
          </a:xfrm>
          <a:prstGeom prst="rect">
            <a:avLst/>
          </a:prstGeom>
          <a:noFill/>
          <a:ln>
            <a:noFill/>
          </a:ln>
        </p:spPr>
      </p:sp>
      <p:sp>
        <p:nvSpPr>
          <p:cNvPr id="6789" name="Google Shape;6789;p472"/>
          <p:cNvSpPr txBox="1"/>
          <p:nvPr>
            <p:ph idx="20" type="body"/>
          </p:nvPr>
        </p:nvSpPr>
        <p:spPr>
          <a:xfrm>
            <a:off x="8130377" y="297981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Заголовок и объект">
  <p:cSld name="2_Заголовок и объект">
    <p:bg>
      <p:bgPr>
        <a:blipFill>
          <a:blip r:embed="rId2">
            <a:alphaModFix/>
          </a:blip>
          <a:stretch>
            <a:fillRect/>
          </a:stretch>
        </a:blipFill>
      </p:bgPr>
    </p:bg>
    <p:spTree>
      <p:nvGrpSpPr>
        <p:cNvPr id="6790" name="Shape 6790"/>
        <p:cNvGrpSpPr/>
        <p:nvPr/>
      </p:nvGrpSpPr>
      <p:grpSpPr>
        <a:xfrm>
          <a:off x="0" y="0"/>
          <a:ext cx="0" cy="0"/>
          <a:chOff x="0" y="0"/>
          <a:chExt cx="0" cy="0"/>
        </a:xfrm>
      </p:grpSpPr>
      <p:sp>
        <p:nvSpPr>
          <p:cNvPr id="6791" name="Google Shape;6791;p473"/>
          <p:cNvSpPr/>
          <p:nvPr/>
        </p:nvSpPr>
        <p:spPr>
          <a:xfrm>
            <a:off x="0" y="0"/>
            <a:ext cx="9144000" cy="4000500"/>
          </a:xfrm>
          <a:prstGeom prst="rect">
            <a:avLst/>
          </a:prstGeom>
          <a:solidFill>
            <a:schemeClr val="lt1">
              <a:alpha val="4392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Заголовок раздела">
  <p:cSld name="3_Заголовок раздела">
    <p:bg>
      <p:bgPr>
        <a:solidFill>
          <a:schemeClr val="lt1"/>
        </a:solidFill>
      </p:bgPr>
    </p:bg>
    <p:spTree>
      <p:nvGrpSpPr>
        <p:cNvPr id="6792" name="Shape 6792"/>
        <p:cNvGrpSpPr/>
        <p:nvPr/>
      </p:nvGrpSpPr>
      <p:grpSpPr>
        <a:xfrm>
          <a:off x="0" y="0"/>
          <a:ext cx="0" cy="0"/>
          <a:chOff x="0" y="0"/>
          <a:chExt cx="0" cy="0"/>
        </a:xfrm>
      </p:grpSpPr>
      <p:sp>
        <p:nvSpPr>
          <p:cNvPr id="6793" name="Google Shape;6793;p474"/>
          <p:cNvSpPr/>
          <p:nvPr/>
        </p:nvSpPr>
        <p:spPr>
          <a:xfrm>
            <a:off x="0" y="-60290"/>
            <a:ext cx="3270900" cy="5268000"/>
          </a:xfrm>
          <a:prstGeom prst="rect">
            <a:avLst/>
          </a:prstGeom>
          <a:blipFill rotWithShape="1">
            <a:blip r:embed="rId2">
              <a:alphaModFix/>
            </a:blip>
            <a:stretch>
              <a:fillRect b="1299" l="0" r="79" t="97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6794" name="Google Shape;6794;p474"/>
          <p:cNvSpPr/>
          <p:nvPr/>
        </p:nvSpPr>
        <p:spPr>
          <a:xfrm>
            <a:off x="0" y="0"/>
            <a:ext cx="3270900" cy="5143500"/>
          </a:xfrm>
          <a:prstGeom prst="rect">
            <a:avLst/>
          </a:prstGeom>
          <a:solidFill>
            <a:srgbClr val="00527C">
              <a:alpha val="6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6795" name="Google Shape;6795;p474"/>
          <p:cNvSpPr/>
          <p:nvPr/>
        </p:nvSpPr>
        <p:spPr>
          <a:xfrm>
            <a:off x="2101490" y="1408730"/>
            <a:ext cx="2338496" cy="2326039"/>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6796" name="Google Shape;6796;p474"/>
          <p:cNvSpPr/>
          <p:nvPr/>
        </p:nvSpPr>
        <p:spPr>
          <a:xfrm>
            <a:off x="2425342" y="1716489"/>
            <a:ext cx="1691512" cy="168250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6797" name="Google Shape;6797;p474"/>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p:cSld name="1_Заголовок раздела">
    <p:bg>
      <p:bgPr>
        <a:solidFill>
          <a:schemeClr val="lt1"/>
        </a:solidFill>
      </p:bgPr>
    </p:bg>
    <p:spTree>
      <p:nvGrpSpPr>
        <p:cNvPr id="6798" name="Shape 6798"/>
        <p:cNvGrpSpPr/>
        <p:nvPr/>
      </p:nvGrpSpPr>
      <p:grpSpPr>
        <a:xfrm>
          <a:off x="0" y="0"/>
          <a:ext cx="0" cy="0"/>
          <a:chOff x="0" y="0"/>
          <a:chExt cx="0" cy="0"/>
        </a:xfrm>
      </p:grpSpPr>
      <p:sp>
        <p:nvSpPr>
          <p:cNvPr id="6799" name="Google Shape;6799;p475"/>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6800" name="Google Shape;6800;p475"/>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
        <p:nvSpPr>
          <p:cNvPr id="6801" name="Google Shape;6801;p475"/>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711" name="Shape 711"/>
        <p:cNvGrpSpPr/>
        <p:nvPr/>
      </p:nvGrpSpPr>
      <p:grpSpPr>
        <a:xfrm>
          <a:off x="0" y="0"/>
          <a:ext cx="0" cy="0"/>
          <a:chOff x="0" y="0"/>
          <a:chExt cx="0" cy="0"/>
        </a:xfrm>
      </p:grpSpPr>
      <p:sp>
        <p:nvSpPr>
          <p:cNvPr id="712" name="Google Shape;712;p4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3" name="Google Shape;713;p4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14" name="Google Shape;714;p4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15" name="Google Shape;715;p4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6" name="Google Shape;716;p48"/>
          <p:cNvSpPr/>
          <p:nvPr/>
        </p:nvSpPr>
        <p:spPr>
          <a:xfrm>
            <a:off x="4196058" y="2973134"/>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17" name="Google Shape;717;p48"/>
          <p:cNvCxnSpPr/>
          <p:nvPr/>
        </p:nvCxnSpPr>
        <p:spPr>
          <a:xfrm>
            <a:off x="3838385" y="1447227"/>
            <a:ext cx="0" cy="2843400"/>
          </a:xfrm>
          <a:prstGeom prst="straightConnector1">
            <a:avLst/>
          </a:prstGeom>
          <a:noFill/>
          <a:ln cap="flat" cmpd="sng" w="9525">
            <a:solidFill>
              <a:srgbClr val="BFBFBF"/>
            </a:solidFill>
            <a:prstDash val="solid"/>
            <a:miter lim="800000"/>
            <a:headEnd len="sm" w="sm" type="none"/>
            <a:tailEnd len="sm" w="sm" type="none"/>
          </a:ln>
        </p:spPr>
      </p:cxnSp>
      <p:sp>
        <p:nvSpPr>
          <p:cNvPr id="718" name="Google Shape;718;p48"/>
          <p:cNvSpPr/>
          <p:nvPr/>
        </p:nvSpPr>
        <p:spPr>
          <a:xfrm>
            <a:off x="4174676"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9" name="Google Shape;719;p48"/>
          <p:cNvSpPr/>
          <p:nvPr/>
        </p:nvSpPr>
        <p:spPr>
          <a:xfrm>
            <a:off x="6706476" y="297052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0" name="Google Shape;720;p48"/>
          <p:cNvSpPr/>
          <p:nvPr/>
        </p:nvSpPr>
        <p:spPr>
          <a:xfrm>
            <a:off x="6685094"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1" name="Google Shape;721;p48"/>
          <p:cNvSpPr/>
          <p:nvPr>
            <p:ph idx="2" type="pic"/>
          </p:nvPr>
        </p:nvSpPr>
        <p:spPr>
          <a:xfrm>
            <a:off x="6827693" y="3091738"/>
            <a:ext cx="210300" cy="210300"/>
          </a:xfrm>
          <a:prstGeom prst="rect">
            <a:avLst/>
          </a:prstGeom>
          <a:noFill/>
          <a:ln>
            <a:noFill/>
          </a:ln>
        </p:spPr>
      </p:sp>
      <p:sp>
        <p:nvSpPr>
          <p:cNvPr id="722" name="Google Shape;722;p48"/>
          <p:cNvSpPr/>
          <p:nvPr>
            <p:ph idx="3" type="pic"/>
          </p:nvPr>
        </p:nvSpPr>
        <p:spPr>
          <a:xfrm>
            <a:off x="4317275" y="3091738"/>
            <a:ext cx="210300" cy="210300"/>
          </a:xfrm>
          <a:prstGeom prst="rect">
            <a:avLst/>
          </a:prstGeom>
          <a:noFill/>
          <a:ln>
            <a:noFill/>
          </a:ln>
        </p:spPr>
      </p:sp>
      <p:sp>
        <p:nvSpPr>
          <p:cNvPr id="723" name="Google Shape;723;p48"/>
          <p:cNvSpPr/>
          <p:nvPr>
            <p:ph idx="4" type="pic"/>
          </p:nvPr>
        </p:nvSpPr>
        <p:spPr>
          <a:xfrm>
            <a:off x="4295893" y="1531159"/>
            <a:ext cx="210300" cy="210300"/>
          </a:xfrm>
          <a:prstGeom prst="rect">
            <a:avLst/>
          </a:prstGeom>
          <a:noFill/>
          <a:ln>
            <a:noFill/>
          </a:ln>
        </p:spPr>
      </p:sp>
      <p:sp>
        <p:nvSpPr>
          <p:cNvPr id="724" name="Google Shape;724;p48"/>
          <p:cNvSpPr/>
          <p:nvPr>
            <p:ph idx="5" type="pic"/>
          </p:nvPr>
        </p:nvSpPr>
        <p:spPr>
          <a:xfrm>
            <a:off x="6806311" y="1531159"/>
            <a:ext cx="210300" cy="210300"/>
          </a:xfrm>
          <a:prstGeom prst="rect">
            <a:avLst/>
          </a:prstGeom>
          <a:noFill/>
          <a:ln>
            <a:noFill/>
          </a:ln>
        </p:spPr>
      </p:sp>
      <p:sp>
        <p:nvSpPr>
          <p:cNvPr id="725" name="Google Shape;725;p48"/>
          <p:cNvSpPr txBox="1"/>
          <p:nvPr>
            <p:ph idx="6" type="body"/>
          </p:nvPr>
        </p:nvSpPr>
        <p:spPr>
          <a:xfrm>
            <a:off x="372666" y="3645938"/>
            <a:ext cx="1596300" cy="193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900"/>
              <a:buNone/>
              <a:defRPr sz="9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6" name="Google Shape;726;p48"/>
          <p:cNvSpPr txBox="1"/>
          <p:nvPr>
            <p:ph idx="7" type="body"/>
          </p:nvPr>
        </p:nvSpPr>
        <p:spPr>
          <a:xfrm>
            <a:off x="372667" y="3839766"/>
            <a:ext cx="2511900" cy="6048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7" name="Google Shape;727;p48"/>
          <p:cNvSpPr txBox="1"/>
          <p:nvPr>
            <p:ph idx="8" type="body"/>
          </p:nvPr>
        </p:nvSpPr>
        <p:spPr>
          <a:xfrm>
            <a:off x="4174676" y="3561815"/>
            <a:ext cx="15963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8" name="Google Shape;728;p48"/>
          <p:cNvSpPr txBox="1"/>
          <p:nvPr>
            <p:ph idx="9" type="body"/>
          </p:nvPr>
        </p:nvSpPr>
        <p:spPr>
          <a:xfrm>
            <a:off x="4174676" y="3734270"/>
            <a:ext cx="1769100" cy="6669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9" name="Google Shape;729;p48"/>
          <p:cNvSpPr txBox="1"/>
          <p:nvPr>
            <p:ph idx="13" type="body"/>
          </p:nvPr>
        </p:nvSpPr>
        <p:spPr>
          <a:xfrm>
            <a:off x="6685898" y="3561815"/>
            <a:ext cx="15963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0" name="Google Shape;730;p48"/>
          <p:cNvSpPr txBox="1"/>
          <p:nvPr>
            <p:ph idx="14" type="body"/>
          </p:nvPr>
        </p:nvSpPr>
        <p:spPr>
          <a:xfrm>
            <a:off x="6685898" y="3734270"/>
            <a:ext cx="1769100" cy="6669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1" name="Google Shape;731;p48"/>
          <p:cNvSpPr txBox="1"/>
          <p:nvPr>
            <p:ph idx="15" type="body"/>
          </p:nvPr>
        </p:nvSpPr>
        <p:spPr>
          <a:xfrm>
            <a:off x="6685094" y="2005841"/>
            <a:ext cx="15963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2" name="Google Shape;732;p48"/>
          <p:cNvSpPr txBox="1"/>
          <p:nvPr>
            <p:ph idx="16" type="body"/>
          </p:nvPr>
        </p:nvSpPr>
        <p:spPr>
          <a:xfrm>
            <a:off x="6685094" y="2178296"/>
            <a:ext cx="1769100" cy="6669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3" name="Google Shape;733;p48"/>
          <p:cNvSpPr txBox="1"/>
          <p:nvPr>
            <p:ph idx="17" type="body"/>
          </p:nvPr>
        </p:nvSpPr>
        <p:spPr>
          <a:xfrm>
            <a:off x="4174676" y="2005841"/>
            <a:ext cx="15963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4" name="Google Shape;734;p48"/>
          <p:cNvSpPr txBox="1"/>
          <p:nvPr>
            <p:ph idx="18" type="body"/>
          </p:nvPr>
        </p:nvSpPr>
        <p:spPr>
          <a:xfrm>
            <a:off x="4174676" y="2178296"/>
            <a:ext cx="1769100" cy="6669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5" name="Google Shape;735;p48"/>
          <p:cNvSpPr/>
          <p:nvPr>
            <p:ph idx="19" type="chart"/>
          </p:nvPr>
        </p:nvSpPr>
        <p:spPr>
          <a:xfrm>
            <a:off x="305991" y="1423374"/>
            <a:ext cx="3279000" cy="1979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p:cSld name="Заголовок раздела">
    <p:bg>
      <p:bgPr>
        <a:solidFill>
          <a:schemeClr val="lt1"/>
        </a:solidFill>
      </p:bgPr>
    </p:bg>
    <p:spTree>
      <p:nvGrpSpPr>
        <p:cNvPr id="6802" name="Shape 6802"/>
        <p:cNvGrpSpPr/>
        <p:nvPr/>
      </p:nvGrpSpPr>
      <p:grpSpPr>
        <a:xfrm>
          <a:off x="0" y="0"/>
          <a:ext cx="0" cy="0"/>
          <a:chOff x="0" y="0"/>
          <a:chExt cx="0" cy="0"/>
        </a:xfrm>
      </p:grpSpPr>
      <p:sp>
        <p:nvSpPr>
          <p:cNvPr id="6803" name="Google Shape;6803;p476"/>
          <p:cNvSpPr/>
          <p:nvPr/>
        </p:nvSpPr>
        <p:spPr>
          <a:xfrm flipH="1">
            <a:off x="-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6804" name="Google Shape;6804;p476"/>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pic>
        <p:nvPicPr>
          <p:cNvPr id="6805" name="Google Shape;6805;p476"/>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extLst>
    <p:ext uri="{DCECCB84-F9BA-43D5-87BE-67443E8EF086}">
      <p15:sldGuideLst>
        <p15:guide id="1" orient="horz" pos="548">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hart slide">
  <p:cSld name="2 column chart slide">
    <p:spTree>
      <p:nvGrpSpPr>
        <p:cNvPr id="736" name="Shape 736"/>
        <p:cNvGrpSpPr/>
        <p:nvPr/>
      </p:nvGrpSpPr>
      <p:grpSpPr>
        <a:xfrm>
          <a:off x="0" y="0"/>
          <a:ext cx="0" cy="0"/>
          <a:chOff x="0" y="0"/>
          <a:chExt cx="0" cy="0"/>
        </a:xfrm>
      </p:grpSpPr>
      <p:sp>
        <p:nvSpPr>
          <p:cNvPr id="737" name="Google Shape;737;p4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8" name="Google Shape;738;p4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39" name="Google Shape;739;p4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40" name="Google Shape;740;p4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1" name="Google Shape;741;p49"/>
          <p:cNvSpPr/>
          <p:nvPr>
            <p:ph idx="2" type="chart"/>
          </p:nvPr>
        </p:nvSpPr>
        <p:spPr>
          <a:xfrm>
            <a:off x="386954" y="1360886"/>
            <a:ext cx="4104000" cy="2156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2" name="Google Shape;742;p49"/>
          <p:cNvSpPr/>
          <p:nvPr>
            <p:ph idx="3" type="chart"/>
          </p:nvPr>
        </p:nvSpPr>
        <p:spPr>
          <a:xfrm>
            <a:off x="4733926" y="1360886"/>
            <a:ext cx="4104000" cy="2156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3" name="Google Shape;743;p49"/>
          <p:cNvSpPr txBox="1"/>
          <p:nvPr>
            <p:ph idx="4" type="body"/>
          </p:nvPr>
        </p:nvSpPr>
        <p:spPr>
          <a:xfrm>
            <a:off x="386954" y="3703454"/>
            <a:ext cx="41052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4" name="Google Shape;744;p49"/>
          <p:cNvSpPr txBox="1"/>
          <p:nvPr>
            <p:ph idx="5" type="body"/>
          </p:nvPr>
        </p:nvSpPr>
        <p:spPr>
          <a:xfrm>
            <a:off x="4733926" y="3703454"/>
            <a:ext cx="40911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5" name="Google Shape;745;p49"/>
          <p:cNvSpPr txBox="1"/>
          <p:nvPr>
            <p:ph idx="6" type="body"/>
          </p:nvPr>
        </p:nvSpPr>
        <p:spPr>
          <a:xfrm>
            <a:off x="386954" y="3938588"/>
            <a:ext cx="4104000" cy="6048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6" name="Google Shape;746;p49"/>
          <p:cNvSpPr txBox="1"/>
          <p:nvPr>
            <p:ph idx="7" type="body"/>
          </p:nvPr>
        </p:nvSpPr>
        <p:spPr>
          <a:xfrm>
            <a:off x="4733927" y="3938588"/>
            <a:ext cx="4104000" cy="6048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747" name="Shape 747"/>
        <p:cNvGrpSpPr/>
        <p:nvPr/>
      </p:nvGrpSpPr>
      <p:grpSpPr>
        <a:xfrm>
          <a:off x="0" y="0"/>
          <a:ext cx="0" cy="0"/>
          <a:chOff x="0" y="0"/>
          <a:chExt cx="0" cy="0"/>
        </a:xfrm>
      </p:grpSpPr>
      <p:sp>
        <p:nvSpPr>
          <p:cNvPr id="748" name="Google Shape;748;p5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9" name="Google Shape;749;p50"/>
          <p:cNvSpPr txBox="1"/>
          <p:nvPr>
            <p:ph idx="1" type="body"/>
          </p:nvPr>
        </p:nvSpPr>
        <p:spPr>
          <a:xfrm>
            <a:off x="5492353" y="2278856"/>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0" name="Google Shape;750;p50"/>
          <p:cNvSpPr txBox="1"/>
          <p:nvPr>
            <p:ph idx="2" type="body"/>
          </p:nvPr>
        </p:nvSpPr>
        <p:spPr>
          <a:xfrm>
            <a:off x="5492353" y="2701994"/>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1" name="Google Shape;751;p50"/>
          <p:cNvSpPr txBox="1"/>
          <p:nvPr>
            <p:ph idx="3" type="body"/>
          </p:nvPr>
        </p:nvSpPr>
        <p:spPr>
          <a:xfrm>
            <a:off x="5492353" y="3125131"/>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2" name="Google Shape;752;p50"/>
          <p:cNvSpPr txBox="1"/>
          <p:nvPr>
            <p:ph idx="4" type="body"/>
          </p:nvPr>
        </p:nvSpPr>
        <p:spPr>
          <a:xfrm>
            <a:off x="5492353" y="3548268"/>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3" name="Google Shape;753;p50"/>
          <p:cNvSpPr txBox="1"/>
          <p:nvPr>
            <p:ph idx="5" type="body"/>
          </p:nvPr>
        </p:nvSpPr>
        <p:spPr>
          <a:xfrm>
            <a:off x="5492353" y="3971406"/>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4" name="Google Shape;754;p5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55" name="Google Shape;755;p5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56" name="Google Shape;756;p50"/>
          <p:cNvSpPr txBox="1"/>
          <p:nvPr>
            <p:ph idx="6"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7" name="Google Shape;757;p50"/>
          <p:cNvSpPr txBox="1"/>
          <p:nvPr>
            <p:ph idx="7"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8" name="Google Shape;758;p50"/>
          <p:cNvSpPr/>
          <p:nvPr>
            <p:ph idx="8" type="chart"/>
          </p:nvPr>
        </p:nvSpPr>
        <p:spPr>
          <a:xfrm>
            <a:off x="305991" y="1754040"/>
            <a:ext cx="4673700" cy="2763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59" name="Google Shape;759;p50"/>
          <p:cNvSpPr txBox="1"/>
          <p:nvPr>
            <p:ph idx="9" type="body"/>
          </p:nvPr>
        </p:nvSpPr>
        <p:spPr>
          <a:xfrm>
            <a:off x="7438643" y="2278856"/>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0" name="Google Shape;760;p50"/>
          <p:cNvSpPr txBox="1"/>
          <p:nvPr>
            <p:ph idx="13" type="body"/>
          </p:nvPr>
        </p:nvSpPr>
        <p:spPr>
          <a:xfrm>
            <a:off x="7438643" y="2701994"/>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1" name="Google Shape;761;p50"/>
          <p:cNvSpPr txBox="1"/>
          <p:nvPr>
            <p:ph idx="14" type="body"/>
          </p:nvPr>
        </p:nvSpPr>
        <p:spPr>
          <a:xfrm>
            <a:off x="7438643" y="3125131"/>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2" name="Google Shape;762;p50"/>
          <p:cNvSpPr txBox="1"/>
          <p:nvPr>
            <p:ph idx="15" type="body"/>
          </p:nvPr>
        </p:nvSpPr>
        <p:spPr>
          <a:xfrm>
            <a:off x="7438643" y="3548268"/>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3" name="Google Shape;763;p50"/>
          <p:cNvSpPr txBox="1"/>
          <p:nvPr>
            <p:ph idx="16" type="body"/>
          </p:nvPr>
        </p:nvSpPr>
        <p:spPr>
          <a:xfrm>
            <a:off x="7438643" y="3971406"/>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51" name="Shape 51"/>
        <p:cNvGrpSpPr/>
        <p:nvPr/>
      </p:nvGrpSpPr>
      <p:grpSpPr>
        <a:xfrm>
          <a:off x="0" y="0"/>
          <a:ext cx="0" cy="0"/>
          <a:chOff x="0" y="0"/>
          <a:chExt cx="0" cy="0"/>
        </a:xfrm>
      </p:grpSpPr>
      <p:sp>
        <p:nvSpPr>
          <p:cNvPr id="52" name="Google Shape;52;p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 name="Google Shape;53;p6"/>
          <p:cNvSpPr/>
          <p:nvPr/>
        </p:nvSpPr>
        <p:spPr>
          <a:xfrm>
            <a:off x="0" y="0"/>
            <a:ext cx="4159942" cy="2570277"/>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4" name="Google Shape;54;p6"/>
          <p:cNvSpPr/>
          <p:nvPr/>
        </p:nvSpPr>
        <p:spPr>
          <a:xfrm>
            <a:off x="1833692" y="581586"/>
            <a:ext cx="480771" cy="626100"/>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 name="Google Shape;55;p6"/>
          <p:cNvSpPr/>
          <p:nvPr/>
        </p:nvSpPr>
        <p:spPr>
          <a:xfrm>
            <a:off x="870534" y="581587"/>
            <a:ext cx="480771" cy="626100"/>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6" name="Google Shape;56;p6"/>
          <p:cNvSpPr/>
          <p:nvPr/>
        </p:nvSpPr>
        <p:spPr>
          <a:xfrm>
            <a:off x="1279538" y="172630"/>
            <a:ext cx="626100" cy="480771"/>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7" name="Google Shape;57;p6"/>
          <p:cNvSpPr/>
          <p:nvPr/>
        </p:nvSpPr>
        <p:spPr>
          <a:xfrm>
            <a:off x="1279538" y="1135718"/>
            <a:ext cx="626100" cy="480771"/>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8" name="Google Shape;58;p6"/>
          <p:cNvSpPr txBox="1"/>
          <p:nvPr>
            <p:ph idx="1" type="body"/>
          </p:nvPr>
        </p:nvSpPr>
        <p:spPr>
          <a:xfrm>
            <a:off x="3810000"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9" name="Google Shape;59;p6"/>
          <p:cNvSpPr txBox="1"/>
          <p:nvPr>
            <p:ph idx="2" type="body"/>
          </p:nvPr>
        </p:nvSpPr>
        <p:spPr>
          <a:xfrm>
            <a:off x="3810000"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0" name="Google Shape;60;p6"/>
          <p:cNvSpPr txBox="1"/>
          <p:nvPr>
            <p:ph idx="3" type="body"/>
          </p:nvPr>
        </p:nvSpPr>
        <p:spPr>
          <a:xfrm>
            <a:off x="3810000" y="2976161"/>
            <a:ext cx="18480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1" name="Google Shape;61;p6"/>
          <p:cNvSpPr txBox="1"/>
          <p:nvPr>
            <p:ph idx="4" type="body"/>
          </p:nvPr>
        </p:nvSpPr>
        <p:spPr>
          <a:xfrm>
            <a:off x="6158230"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2" name="Google Shape;62;p6"/>
          <p:cNvSpPr txBox="1"/>
          <p:nvPr>
            <p:ph idx="5" type="body"/>
          </p:nvPr>
        </p:nvSpPr>
        <p:spPr>
          <a:xfrm>
            <a:off x="6158230"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cxnSp>
        <p:nvCxnSpPr>
          <p:cNvPr id="63" name="Google Shape;63;p6"/>
          <p:cNvCxnSpPr/>
          <p:nvPr/>
        </p:nvCxnSpPr>
        <p:spPr>
          <a:xfrm>
            <a:off x="300837" y="4688541"/>
            <a:ext cx="8542200" cy="0"/>
          </a:xfrm>
          <a:prstGeom prst="straightConnector1">
            <a:avLst/>
          </a:prstGeom>
          <a:noFill/>
          <a:ln cap="flat" cmpd="sng" w="12700">
            <a:solidFill>
              <a:schemeClr val="accent2"/>
            </a:solidFill>
            <a:prstDash val="solid"/>
            <a:round/>
            <a:headEnd len="sm" w="sm" type="none"/>
            <a:tailEnd len="sm" w="sm" type="none"/>
          </a:ln>
        </p:spPr>
      </p:cxnSp>
      <p:sp>
        <p:nvSpPr>
          <p:cNvPr id="64" name="Google Shape;64;p6"/>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2024</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65" name="Google Shape;65;p6"/>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66" name="Google Shape;66;p6"/>
          <p:cNvSpPr txBox="1"/>
          <p:nvPr>
            <p:ph idx="6" type="body"/>
          </p:nvPr>
        </p:nvSpPr>
        <p:spPr>
          <a:xfrm>
            <a:off x="356699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 name="Google Shape;67;p6"/>
          <p:cNvSpPr txBox="1"/>
          <p:nvPr>
            <p:ph idx="7" type="body"/>
          </p:nvPr>
        </p:nvSpPr>
        <p:spPr>
          <a:xfrm>
            <a:off x="356699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6"/>
          <p:cNvSpPr txBox="1"/>
          <p:nvPr>
            <p:ph idx="8" type="body"/>
          </p:nvPr>
        </p:nvSpPr>
        <p:spPr>
          <a:xfrm>
            <a:off x="3566990"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 name="Google Shape;69;p6"/>
          <p:cNvSpPr txBox="1"/>
          <p:nvPr>
            <p:ph idx="9" type="body"/>
          </p:nvPr>
        </p:nvSpPr>
        <p:spPr>
          <a:xfrm>
            <a:off x="5923677"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 name="Google Shape;70;p6"/>
          <p:cNvSpPr txBox="1"/>
          <p:nvPr>
            <p:ph idx="13" type="body"/>
          </p:nvPr>
        </p:nvSpPr>
        <p:spPr>
          <a:xfrm>
            <a:off x="5923677"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6"/>
          <p:cNvSpPr txBox="1"/>
          <p:nvPr>
            <p:ph type="title"/>
          </p:nvPr>
        </p:nvSpPr>
        <p:spPr>
          <a:xfrm>
            <a:off x="3566990" y="890063"/>
            <a:ext cx="5276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2" name="Google Shape;72;p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764" name="Shape 764"/>
        <p:cNvGrpSpPr/>
        <p:nvPr/>
      </p:nvGrpSpPr>
      <p:grpSpPr>
        <a:xfrm>
          <a:off x="0" y="0"/>
          <a:ext cx="0" cy="0"/>
          <a:chOff x="0" y="0"/>
          <a:chExt cx="0" cy="0"/>
        </a:xfrm>
      </p:grpSpPr>
      <p:sp>
        <p:nvSpPr>
          <p:cNvPr id="765" name="Google Shape;765;p5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6" name="Google Shape;766;p5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67" name="Google Shape;767;p5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68" name="Google Shape;768;p5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9" name="Google Shape;769;p51"/>
          <p:cNvSpPr/>
          <p:nvPr>
            <p:ph idx="2" type="chart"/>
          </p:nvPr>
        </p:nvSpPr>
        <p:spPr>
          <a:xfrm>
            <a:off x="305990" y="1360885"/>
            <a:ext cx="8532000" cy="2916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770" name="Shape 770"/>
        <p:cNvGrpSpPr/>
        <p:nvPr/>
      </p:nvGrpSpPr>
      <p:grpSpPr>
        <a:xfrm>
          <a:off x="0" y="0"/>
          <a:ext cx="0" cy="0"/>
          <a:chOff x="0" y="0"/>
          <a:chExt cx="0" cy="0"/>
        </a:xfrm>
      </p:grpSpPr>
      <p:sp>
        <p:nvSpPr>
          <p:cNvPr id="771" name="Google Shape;771;p5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2" name="Google Shape;772;p52"/>
          <p:cNvSpPr/>
          <p:nvPr/>
        </p:nvSpPr>
        <p:spPr>
          <a:xfrm>
            <a:off x="2254713"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73" name="Google Shape;773;p52"/>
          <p:cNvSpPr/>
          <p:nvPr/>
        </p:nvSpPr>
        <p:spPr>
          <a:xfrm>
            <a:off x="5338991"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74" name="Google Shape;774;p52"/>
          <p:cNvSpPr/>
          <p:nvPr>
            <p:ph idx="2" type="pic"/>
          </p:nvPr>
        </p:nvSpPr>
        <p:spPr>
          <a:xfrm>
            <a:off x="2374334" y="1534915"/>
            <a:ext cx="1322400" cy="1322400"/>
          </a:xfrm>
          <a:prstGeom prst="rect">
            <a:avLst/>
          </a:prstGeom>
          <a:solidFill>
            <a:srgbClr val="DDE6EF"/>
          </a:solidFill>
          <a:ln>
            <a:noFill/>
          </a:ln>
        </p:spPr>
      </p:sp>
      <p:sp>
        <p:nvSpPr>
          <p:cNvPr id="775" name="Google Shape;775;p52"/>
          <p:cNvSpPr/>
          <p:nvPr>
            <p:ph idx="3" type="pic"/>
          </p:nvPr>
        </p:nvSpPr>
        <p:spPr>
          <a:xfrm>
            <a:off x="5455995" y="1534915"/>
            <a:ext cx="1322400" cy="1322400"/>
          </a:xfrm>
          <a:prstGeom prst="rect">
            <a:avLst/>
          </a:prstGeom>
          <a:solidFill>
            <a:srgbClr val="DDE6EF"/>
          </a:solidFill>
          <a:ln>
            <a:noFill/>
          </a:ln>
        </p:spPr>
      </p:sp>
      <p:sp>
        <p:nvSpPr>
          <p:cNvPr id="776" name="Google Shape;776;p5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77" name="Google Shape;777;p5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78" name="Google Shape;778;p5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9" name="Google Shape;779;p52"/>
          <p:cNvSpPr txBox="1"/>
          <p:nvPr>
            <p:ph idx="4" type="body"/>
          </p:nvPr>
        </p:nvSpPr>
        <p:spPr>
          <a:xfrm>
            <a:off x="1851226"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0" name="Google Shape;780;p52"/>
          <p:cNvSpPr txBox="1"/>
          <p:nvPr>
            <p:ph idx="5" type="body"/>
          </p:nvPr>
        </p:nvSpPr>
        <p:spPr>
          <a:xfrm>
            <a:off x="1851226"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1" name="Google Shape;781;p52"/>
          <p:cNvSpPr txBox="1"/>
          <p:nvPr>
            <p:ph idx="6" type="body"/>
          </p:nvPr>
        </p:nvSpPr>
        <p:spPr>
          <a:xfrm>
            <a:off x="1851226"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2" name="Google Shape;782;p52"/>
          <p:cNvSpPr txBox="1"/>
          <p:nvPr>
            <p:ph idx="7" type="body"/>
          </p:nvPr>
        </p:nvSpPr>
        <p:spPr>
          <a:xfrm>
            <a:off x="4930445"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3" name="Google Shape;783;p52"/>
          <p:cNvSpPr txBox="1"/>
          <p:nvPr>
            <p:ph idx="8" type="body"/>
          </p:nvPr>
        </p:nvSpPr>
        <p:spPr>
          <a:xfrm>
            <a:off x="4930445"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4" name="Google Shape;784;p52"/>
          <p:cNvSpPr txBox="1"/>
          <p:nvPr>
            <p:ph idx="9" type="body"/>
          </p:nvPr>
        </p:nvSpPr>
        <p:spPr>
          <a:xfrm>
            <a:off x="4930445"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785" name="Shape 785"/>
        <p:cNvGrpSpPr/>
        <p:nvPr/>
      </p:nvGrpSpPr>
      <p:grpSpPr>
        <a:xfrm>
          <a:off x="0" y="0"/>
          <a:ext cx="0" cy="0"/>
          <a:chOff x="0" y="0"/>
          <a:chExt cx="0" cy="0"/>
        </a:xfrm>
      </p:grpSpPr>
      <p:sp>
        <p:nvSpPr>
          <p:cNvPr id="786" name="Google Shape;786;p5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87" name="Google Shape;787;p53"/>
          <p:cNvSpPr/>
          <p:nvPr/>
        </p:nvSpPr>
        <p:spPr>
          <a:xfrm>
            <a:off x="709478"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88" name="Google Shape;788;p53"/>
          <p:cNvSpPr/>
          <p:nvPr/>
        </p:nvSpPr>
        <p:spPr>
          <a:xfrm>
            <a:off x="3793757"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89" name="Google Shape;789;p53"/>
          <p:cNvSpPr/>
          <p:nvPr/>
        </p:nvSpPr>
        <p:spPr>
          <a:xfrm>
            <a:off x="6878035"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90" name="Google Shape;790;p53"/>
          <p:cNvSpPr/>
          <p:nvPr>
            <p:ph idx="2" type="pic"/>
          </p:nvPr>
        </p:nvSpPr>
        <p:spPr>
          <a:xfrm>
            <a:off x="829099" y="1534915"/>
            <a:ext cx="1322400" cy="1322400"/>
          </a:xfrm>
          <a:prstGeom prst="rect">
            <a:avLst/>
          </a:prstGeom>
          <a:solidFill>
            <a:srgbClr val="DDE6EF"/>
          </a:solidFill>
          <a:ln>
            <a:noFill/>
          </a:ln>
        </p:spPr>
      </p:sp>
      <p:sp>
        <p:nvSpPr>
          <p:cNvPr id="791" name="Google Shape;791;p53"/>
          <p:cNvSpPr/>
          <p:nvPr>
            <p:ph idx="3" type="pic"/>
          </p:nvPr>
        </p:nvSpPr>
        <p:spPr>
          <a:xfrm>
            <a:off x="3910760" y="1534915"/>
            <a:ext cx="1322400" cy="1322400"/>
          </a:xfrm>
          <a:prstGeom prst="rect">
            <a:avLst/>
          </a:prstGeom>
          <a:solidFill>
            <a:srgbClr val="DDE6EF"/>
          </a:solidFill>
          <a:ln>
            <a:noFill/>
          </a:ln>
        </p:spPr>
      </p:sp>
      <p:sp>
        <p:nvSpPr>
          <p:cNvPr id="792" name="Google Shape;792;p53"/>
          <p:cNvSpPr/>
          <p:nvPr>
            <p:ph idx="4" type="pic"/>
          </p:nvPr>
        </p:nvSpPr>
        <p:spPr>
          <a:xfrm>
            <a:off x="6992422" y="1534915"/>
            <a:ext cx="1322400" cy="1322400"/>
          </a:xfrm>
          <a:prstGeom prst="rect">
            <a:avLst/>
          </a:prstGeom>
          <a:solidFill>
            <a:srgbClr val="DDE6EF"/>
          </a:solidFill>
          <a:ln>
            <a:noFill/>
          </a:ln>
        </p:spPr>
      </p:sp>
      <p:sp>
        <p:nvSpPr>
          <p:cNvPr id="793" name="Google Shape;793;p5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94" name="Google Shape;794;p5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95" name="Google Shape;795;p5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6" name="Google Shape;796;p53"/>
          <p:cNvSpPr txBox="1"/>
          <p:nvPr>
            <p:ph idx="5" type="body"/>
          </p:nvPr>
        </p:nvSpPr>
        <p:spPr>
          <a:xfrm>
            <a:off x="305991"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7" name="Google Shape;797;p53"/>
          <p:cNvSpPr txBox="1"/>
          <p:nvPr>
            <p:ph idx="6" type="body"/>
          </p:nvPr>
        </p:nvSpPr>
        <p:spPr>
          <a:xfrm>
            <a:off x="305991"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8" name="Google Shape;798;p53"/>
          <p:cNvSpPr txBox="1"/>
          <p:nvPr>
            <p:ph idx="7" type="body"/>
          </p:nvPr>
        </p:nvSpPr>
        <p:spPr>
          <a:xfrm>
            <a:off x="305991"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9" name="Google Shape;799;p53"/>
          <p:cNvSpPr txBox="1"/>
          <p:nvPr>
            <p:ph idx="8" type="body"/>
          </p:nvPr>
        </p:nvSpPr>
        <p:spPr>
          <a:xfrm>
            <a:off x="3385211"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0" name="Google Shape;800;p53"/>
          <p:cNvSpPr txBox="1"/>
          <p:nvPr>
            <p:ph idx="9" type="body"/>
          </p:nvPr>
        </p:nvSpPr>
        <p:spPr>
          <a:xfrm>
            <a:off x="3385211"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1" name="Google Shape;801;p53"/>
          <p:cNvSpPr txBox="1"/>
          <p:nvPr>
            <p:ph idx="13" type="body"/>
          </p:nvPr>
        </p:nvSpPr>
        <p:spPr>
          <a:xfrm>
            <a:off x="3385211"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2" name="Google Shape;802;p53"/>
          <p:cNvSpPr txBox="1"/>
          <p:nvPr>
            <p:ph idx="14" type="body"/>
          </p:nvPr>
        </p:nvSpPr>
        <p:spPr>
          <a:xfrm>
            <a:off x="6464430"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3" name="Google Shape;803;p53"/>
          <p:cNvSpPr txBox="1"/>
          <p:nvPr>
            <p:ph idx="15" type="body"/>
          </p:nvPr>
        </p:nvSpPr>
        <p:spPr>
          <a:xfrm>
            <a:off x="6464430"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4" name="Google Shape;804;p53"/>
          <p:cNvSpPr txBox="1"/>
          <p:nvPr>
            <p:ph idx="16" type="body"/>
          </p:nvPr>
        </p:nvSpPr>
        <p:spPr>
          <a:xfrm>
            <a:off x="6464430"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805" name="Shape 805"/>
        <p:cNvGrpSpPr/>
        <p:nvPr/>
      </p:nvGrpSpPr>
      <p:grpSpPr>
        <a:xfrm>
          <a:off x="0" y="0"/>
          <a:ext cx="0" cy="0"/>
          <a:chOff x="0" y="0"/>
          <a:chExt cx="0" cy="0"/>
        </a:xfrm>
      </p:grpSpPr>
      <p:sp>
        <p:nvSpPr>
          <p:cNvPr id="806" name="Google Shape;806;p54"/>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7" name="Google Shape;807;p54"/>
          <p:cNvSpPr/>
          <p:nvPr/>
        </p:nvSpPr>
        <p:spPr>
          <a:xfrm rot="10800000">
            <a:off x="139" y="-60142"/>
            <a:ext cx="3270600" cy="5267700"/>
          </a:xfrm>
          <a:prstGeom prst="rect">
            <a:avLst/>
          </a:prstGeom>
          <a:blipFill rotWithShape="1">
            <a:blip r:embed="rId3">
              <a:alphaModFix/>
            </a:blip>
            <a:stretch>
              <a:fillRect b="982" l="0" r="0" t="133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8" name="Google Shape;808;p54"/>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9" name="Google Shape;809;p54"/>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0" name="Google Shape;810;p54"/>
          <p:cNvSpPr/>
          <p:nvPr/>
        </p:nvSpPr>
        <p:spPr>
          <a:xfrm>
            <a:off x="0" y="0"/>
            <a:ext cx="3270600" cy="5143500"/>
          </a:xfrm>
          <a:prstGeom prst="rect">
            <a:avLst/>
          </a:prstGeom>
          <a:solidFill>
            <a:srgbClr val="00527C">
              <a:alpha val="4941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11" name="Google Shape;811;p54"/>
          <p:cNvGrpSpPr/>
          <p:nvPr/>
        </p:nvGrpSpPr>
        <p:grpSpPr>
          <a:xfrm>
            <a:off x="2101490" y="706901"/>
            <a:ext cx="2338496" cy="2326039"/>
            <a:chOff x="2801987" y="1211475"/>
            <a:chExt cx="3117995" cy="3101385"/>
          </a:xfrm>
        </p:grpSpPr>
        <p:sp>
          <p:nvSpPr>
            <p:cNvPr id="812" name="Google Shape;812;p54"/>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3" name="Google Shape;813;p54"/>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4" name="Google Shape;814;p54"/>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pic>
        <p:nvPicPr>
          <p:cNvPr id="815" name="Google Shape;815;p54"/>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
        <p:nvSpPr>
          <p:cNvPr id="816" name="Google Shape;816;p54"/>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7" name="Google Shape;817;p54"/>
          <p:cNvSpPr txBox="1"/>
          <p:nvPr>
            <p:ph idx="1"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18" name="Google Shape;818;p54"/>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819" name="Google Shape;819;p54"/>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20" name="Google Shape;820;p54"/>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821" name="Google Shape;821;p54"/>
          <p:cNvSpPr txBox="1"/>
          <p:nvPr>
            <p:ph idx="2" type="body"/>
          </p:nvPr>
        </p:nvSpPr>
        <p:spPr>
          <a:xfrm>
            <a:off x="4394080" y="3759376"/>
            <a:ext cx="2639100" cy="4848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548">
          <p15:clr>
            <a:srgbClr val="FBAE40"/>
          </p15:clr>
        </p15:guide>
        <p15:guide id="2" pos="2063">
          <p15:clr>
            <a:srgbClr val="FBAE40"/>
          </p15:clr>
        </p15:guide>
        <p15:guide id="3" orient="horz" pos="294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822" name="Shape 822"/>
        <p:cNvGrpSpPr/>
        <p:nvPr/>
      </p:nvGrpSpPr>
      <p:grpSpPr>
        <a:xfrm>
          <a:off x="0" y="0"/>
          <a:ext cx="0" cy="0"/>
          <a:chOff x="0" y="0"/>
          <a:chExt cx="0" cy="0"/>
        </a:xfrm>
      </p:grpSpPr>
      <p:sp>
        <p:nvSpPr>
          <p:cNvPr id="823" name="Google Shape;823;p55"/>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4" name="Google Shape;824;p55"/>
          <p:cNvSpPr/>
          <p:nvPr/>
        </p:nvSpPr>
        <p:spPr>
          <a:xfrm rot="10800000">
            <a:off x="139" y="-60142"/>
            <a:ext cx="3270600" cy="5267700"/>
          </a:xfrm>
          <a:prstGeom prst="rect">
            <a:avLst/>
          </a:prstGeom>
          <a:blipFill rotWithShape="1">
            <a:blip r:embed="rId3">
              <a:alphaModFix/>
            </a:blip>
            <a:stretch>
              <a:fillRect b="982" l="0" r="0" t="133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5" name="Google Shape;825;p55"/>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6" name="Google Shape;826;p55"/>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7" name="Google Shape;827;p55"/>
          <p:cNvSpPr/>
          <p:nvPr/>
        </p:nvSpPr>
        <p:spPr>
          <a:xfrm>
            <a:off x="0" y="0"/>
            <a:ext cx="3270600" cy="5143500"/>
          </a:xfrm>
          <a:prstGeom prst="rect">
            <a:avLst/>
          </a:prstGeom>
          <a:solidFill>
            <a:srgbClr val="00527C">
              <a:alpha val="4941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28" name="Google Shape;828;p55"/>
          <p:cNvGrpSpPr/>
          <p:nvPr/>
        </p:nvGrpSpPr>
        <p:grpSpPr>
          <a:xfrm>
            <a:off x="2101490" y="706901"/>
            <a:ext cx="2338496" cy="2326039"/>
            <a:chOff x="2801987" y="1211475"/>
            <a:chExt cx="3117995" cy="3101385"/>
          </a:xfrm>
        </p:grpSpPr>
        <p:sp>
          <p:nvSpPr>
            <p:cNvPr id="829" name="Google Shape;829;p55"/>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0" name="Google Shape;830;p55"/>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31" name="Google Shape;831;p55"/>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2" name="Google Shape;832;p55"/>
          <p:cNvSpPr txBox="1"/>
          <p:nvPr>
            <p:ph idx="1" type="body"/>
          </p:nvPr>
        </p:nvSpPr>
        <p:spPr>
          <a:xfrm>
            <a:off x="4394080" y="3759376"/>
            <a:ext cx="2639100" cy="4848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33" name="Google Shape;833;p55"/>
          <p:cNvSpPr txBox="1"/>
          <p:nvPr>
            <p:ph idx="2"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34" name="Google Shape;834;p55"/>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835" name="Google Shape;835;p55"/>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36" name="Google Shape;836;p55"/>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837" name="Google Shape;837;p55"/>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3">
    <p:bg>
      <p:bgPr>
        <a:solidFill>
          <a:schemeClr val="lt1"/>
        </a:solidFill>
      </p:bgPr>
    </p:bg>
    <p:spTree>
      <p:nvGrpSpPr>
        <p:cNvPr id="838" name="Shape 838"/>
        <p:cNvGrpSpPr/>
        <p:nvPr/>
      </p:nvGrpSpPr>
      <p:grpSpPr>
        <a:xfrm>
          <a:off x="0" y="0"/>
          <a:ext cx="0" cy="0"/>
          <a:chOff x="0" y="0"/>
          <a:chExt cx="0" cy="0"/>
        </a:xfrm>
      </p:grpSpPr>
      <p:sp>
        <p:nvSpPr>
          <p:cNvPr id="839" name="Google Shape;839;p56"/>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0" name="Google Shape;840;p56"/>
          <p:cNvSpPr/>
          <p:nvPr/>
        </p:nvSpPr>
        <p:spPr>
          <a:xfrm rot="10800000">
            <a:off x="139" y="-60142"/>
            <a:ext cx="3270600" cy="5267700"/>
          </a:xfrm>
          <a:prstGeom prst="rect">
            <a:avLst/>
          </a:prstGeom>
          <a:blipFill rotWithShape="1">
            <a:blip r:embed="rId3">
              <a:alphaModFix/>
            </a:blip>
            <a:stretch>
              <a:fillRect b="982" l="0" r="0" t="133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1" name="Google Shape;841;p56"/>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2" name="Google Shape;842;p56"/>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3" name="Google Shape;843;p56"/>
          <p:cNvSpPr/>
          <p:nvPr/>
        </p:nvSpPr>
        <p:spPr>
          <a:xfrm>
            <a:off x="0" y="0"/>
            <a:ext cx="3270600" cy="5143500"/>
          </a:xfrm>
          <a:prstGeom prst="rect">
            <a:avLst/>
          </a:prstGeom>
          <a:solidFill>
            <a:srgbClr val="00527C">
              <a:alpha val="4941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44" name="Google Shape;844;p56"/>
          <p:cNvGrpSpPr/>
          <p:nvPr/>
        </p:nvGrpSpPr>
        <p:grpSpPr>
          <a:xfrm>
            <a:off x="2101490" y="706901"/>
            <a:ext cx="2338496" cy="2326039"/>
            <a:chOff x="2801987" y="1211475"/>
            <a:chExt cx="3117995" cy="3101385"/>
          </a:xfrm>
        </p:grpSpPr>
        <p:sp>
          <p:nvSpPr>
            <p:cNvPr id="845" name="Google Shape;845;p56"/>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6" name="Google Shape;846;p56"/>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47" name="Google Shape;847;p56"/>
          <p:cNvSpPr txBox="1"/>
          <p:nvPr>
            <p:ph idx="1" type="body"/>
          </p:nvPr>
        </p:nvSpPr>
        <p:spPr>
          <a:xfrm>
            <a:off x="4394080" y="3576131"/>
            <a:ext cx="2639100" cy="4848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8" name="Google Shape;848;p56"/>
          <p:cNvSpPr txBox="1"/>
          <p:nvPr>
            <p:ph idx="2"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49" name="Google Shape;849;p56"/>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850" name="Google Shape;850;p56"/>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51" name="Google Shape;851;p56"/>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852" name="Google Shape;852;p56"/>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853" name="Shape 853"/>
        <p:cNvGrpSpPr/>
        <p:nvPr/>
      </p:nvGrpSpPr>
      <p:grpSpPr>
        <a:xfrm>
          <a:off x="0" y="0"/>
          <a:ext cx="0" cy="0"/>
          <a:chOff x="0" y="0"/>
          <a:chExt cx="0" cy="0"/>
        </a:xfrm>
      </p:grpSpPr>
      <p:sp>
        <p:nvSpPr>
          <p:cNvPr id="854" name="Google Shape;854;p57"/>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5" name="Google Shape;855;p57"/>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6" name="Google Shape;856;p57"/>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7" name="Google Shape;857;p57"/>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8" name="Google Shape;858;p57"/>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9" name="Google Shape;859;p57"/>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0" name="Google Shape;860;p57"/>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1" name="Google Shape;861;p57"/>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2" name="Google Shape;862;p57"/>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3" name="Google Shape;863;p57"/>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4" name="Google Shape;864;p57"/>
          <p:cNvSpPr/>
          <p:nvPr/>
        </p:nvSpPr>
        <p:spPr>
          <a:xfrm>
            <a:off x="1383694" y="1566741"/>
            <a:ext cx="5360100" cy="2001600"/>
          </a:xfrm>
          <a:prstGeom prst="rect">
            <a:avLst/>
          </a:prstGeom>
          <a:no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865" name="Google Shape;865;p57"/>
          <p:cNvSpPr txBox="1"/>
          <p:nvPr>
            <p:ph idx="1" type="body"/>
          </p:nvPr>
        </p:nvSpPr>
        <p:spPr>
          <a:xfrm>
            <a:off x="2228350" y="1715616"/>
            <a:ext cx="4324800" cy="1681800"/>
          </a:xfrm>
          <a:prstGeom prst="rect">
            <a:avLst/>
          </a:prstGeom>
          <a:noFill/>
          <a:ln>
            <a:noFill/>
          </a:ln>
        </p:spPr>
        <p:txBody>
          <a:bodyPr anchorCtr="0" anchor="ctr" bIns="34275" lIns="68575" spcFirstLastPara="1" rIns="68575" wrap="square" tIns="34275">
            <a:noAutofit/>
          </a:bodyPr>
          <a:lstStyle>
            <a:lvl1pPr indent="-228600" lvl="0" marL="457200" marR="0" algn="l">
              <a:lnSpc>
                <a:spcPct val="90000"/>
              </a:lnSpc>
              <a:spcBef>
                <a:spcPts val="0"/>
              </a:spcBef>
              <a:spcAft>
                <a:spcPts val="0"/>
              </a:spcAft>
              <a:buClr>
                <a:schemeClr val="accent2"/>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66" name="Google Shape;866;p57"/>
          <p:cNvSpPr txBox="1"/>
          <p:nvPr>
            <p:ph idx="2" type="body"/>
          </p:nvPr>
        </p:nvSpPr>
        <p:spPr>
          <a:xfrm>
            <a:off x="2118884" y="3733896"/>
            <a:ext cx="399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grpSp>
        <p:nvGrpSpPr>
          <p:cNvPr id="867" name="Google Shape;867;p57"/>
          <p:cNvGrpSpPr/>
          <p:nvPr/>
        </p:nvGrpSpPr>
        <p:grpSpPr>
          <a:xfrm>
            <a:off x="538085" y="1715616"/>
            <a:ext cx="1689564" cy="1805724"/>
            <a:chOff x="3233789" y="1621820"/>
            <a:chExt cx="2252751" cy="2407632"/>
          </a:xfrm>
        </p:grpSpPr>
        <p:sp>
          <p:nvSpPr>
            <p:cNvPr id="868" name="Google Shape;868;p57"/>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9" name="Google Shape;869;p57"/>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870" name="Shape 870"/>
        <p:cNvGrpSpPr/>
        <p:nvPr/>
      </p:nvGrpSpPr>
      <p:grpSpPr>
        <a:xfrm>
          <a:off x="0" y="0"/>
          <a:ext cx="0" cy="0"/>
          <a:chOff x="0" y="0"/>
          <a:chExt cx="0" cy="0"/>
        </a:xfrm>
      </p:grpSpPr>
      <p:sp>
        <p:nvSpPr>
          <p:cNvPr id="871" name="Google Shape;871;p5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72" name="Google Shape;872;p5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873" name="Google Shape;873;p5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74" name="Google Shape;874;p5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5" name="Google Shape;875;p58"/>
          <p:cNvSpPr/>
          <p:nvPr/>
        </p:nvSpPr>
        <p:spPr>
          <a:xfrm>
            <a:off x="635590" y="1550102"/>
            <a:ext cx="25407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76" name="Google Shape;876;p58"/>
          <p:cNvSpPr/>
          <p:nvPr/>
        </p:nvSpPr>
        <p:spPr>
          <a:xfrm>
            <a:off x="3396601" y="1550102"/>
            <a:ext cx="2350800" cy="2677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77" name="Google Shape;877;p58"/>
          <p:cNvSpPr/>
          <p:nvPr/>
        </p:nvSpPr>
        <p:spPr>
          <a:xfrm>
            <a:off x="5967853" y="1550102"/>
            <a:ext cx="26106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78" name="Google Shape;878;p58"/>
          <p:cNvSpPr/>
          <p:nvPr>
            <p:ph idx="2" type="pic"/>
          </p:nvPr>
        </p:nvSpPr>
        <p:spPr>
          <a:xfrm>
            <a:off x="1752511" y="1837515"/>
            <a:ext cx="298200" cy="298200"/>
          </a:xfrm>
          <a:prstGeom prst="rect">
            <a:avLst/>
          </a:prstGeom>
          <a:noFill/>
          <a:ln>
            <a:noFill/>
          </a:ln>
        </p:spPr>
      </p:sp>
      <p:sp>
        <p:nvSpPr>
          <p:cNvPr id="879" name="Google Shape;879;p58"/>
          <p:cNvSpPr/>
          <p:nvPr>
            <p:ph idx="3" type="pic"/>
          </p:nvPr>
        </p:nvSpPr>
        <p:spPr>
          <a:xfrm>
            <a:off x="7068702" y="1837515"/>
            <a:ext cx="298200" cy="298200"/>
          </a:xfrm>
          <a:prstGeom prst="rect">
            <a:avLst/>
          </a:prstGeom>
          <a:noFill/>
          <a:ln>
            <a:noFill/>
          </a:ln>
        </p:spPr>
      </p:sp>
      <p:sp>
        <p:nvSpPr>
          <p:cNvPr id="880" name="Google Shape;880;p58"/>
          <p:cNvSpPr/>
          <p:nvPr>
            <p:ph idx="4" type="pic"/>
          </p:nvPr>
        </p:nvSpPr>
        <p:spPr>
          <a:xfrm>
            <a:off x="4421933" y="1837515"/>
            <a:ext cx="298200" cy="298200"/>
          </a:xfrm>
          <a:prstGeom prst="rect">
            <a:avLst/>
          </a:prstGeom>
          <a:noFill/>
          <a:ln>
            <a:noFill/>
          </a:ln>
        </p:spPr>
      </p:sp>
      <p:sp>
        <p:nvSpPr>
          <p:cNvPr id="881" name="Google Shape;881;p58"/>
          <p:cNvSpPr txBox="1"/>
          <p:nvPr>
            <p:ph idx="5" type="body"/>
          </p:nvPr>
        </p:nvSpPr>
        <p:spPr>
          <a:xfrm>
            <a:off x="896747" y="2422922"/>
            <a:ext cx="2009700" cy="94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2" name="Google Shape;882;p58"/>
          <p:cNvSpPr txBox="1"/>
          <p:nvPr>
            <p:ph idx="6" type="body"/>
          </p:nvPr>
        </p:nvSpPr>
        <p:spPr>
          <a:xfrm>
            <a:off x="6216603" y="2422922"/>
            <a:ext cx="2009700" cy="94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3" name="Google Shape;883;p58"/>
          <p:cNvSpPr txBox="1"/>
          <p:nvPr>
            <p:ph idx="7" type="body"/>
          </p:nvPr>
        </p:nvSpPr>
        <p:spPr>
          <a:xfrm>
            <a:off x="3605940" y="2422922"/>
            <a:ext cx="2009700" cy="94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4" name="Google Shape;884;p58"/>
          <p:cNvSpPr txBox="1"/>
          <p:nvPr>
            <p:ph idx="8" type="body"/>
          </p:nvPr>
        </p:nvSpPr>
        <p:spPr>
          <a:xfrm>
            <a:off x="896747" y="3532914"/>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5" name="Google Shape;885;p58"/>
          <p:cNvSpPr txBox="1"/>
          <p:nvPr>
            <p:ph idx="9" type="body"/>
          </p:nvPr>
        </p:nvSpPr>
        <p:spPr>
          <a:xfrm>
            <a:off x="896747" y="3691353"/>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6" name="Google Shape;886;p58"/>
          <p:cNvSpPr txBox="1"/>
          <p:nvPr>
            <p:ph idx="13" type="body"/>
          </p:nvPr>
        </p:nvSpPr>
        <p:spPr>
          <a:xfrm>
            <a:off x="6216603" y="3532914"/>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7" name="Google Shape;887;p58"/>
          <p:cNvSpPr txBox="1"/>
          <p:nvPr>
            <p:ph idx="14" type="body"/>
          </p:nvPr>
        </p:nvSpPr>
        <p:spPr>
          <a:xfrm>
            <a:off x="6216603" y="3691353"/>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8" name="Google Shape;888;p58"/>
          <p:cNvSpPr txBox="1"/>
          <p:nvPr>
            <p:ph idx="15" type="body"/>
          </p:nvPr>
        </p:nvSpPr>
        <p:spPr>
          <a:xfrm>
            <a:off x="3605940" y="3532914"/>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900"/>
              <a:buNone/>
              <a:defRPr b="1"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9" name="Google Shape;889;p58"/>
          <p:cNvSpPr txBox="1"/>
          <p:nvPr>
            <p:ph idx="16" type="body"/>
          </p:nvPr>
        </p:nvSpPr>
        <p:spPr>
          <a:xfrm>
            <a:off x="3605940" y="3691353"/>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890" name="Shape 890"/>
        <p:cNvGrpSpPr/>
        <p:nvPr/>
      </p:nvGrpSpPr>
      <p:grpSpPr>
        <a:xfrm>
          <a:off x="0" y="0"/>
          <a:ext cx="0" cy="0"/>
          <a:chOff x="0" y="0"/>
          <a:chExt cx="0" cy="0"/>
        </a:xfrm>
      </p:grpSpPr>
      <p:sp>
        <p:nvSpPr>
          <p:cNvPr id="891" name="Google Shape;891;p5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92" name="Google Shape;892;p5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893" name="Google Shape;893;p5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94" name="Google Shape;894;p5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5" name="Google Shape;895;p59"/>
          <p:cNvSpPr/>
          <p:nvPr/>
        </p:nvSpPr>
        <p:spPr>
          <a:xfrm>
            <a:off x="0" y="1709382"/>
            <a:ext cx="9144000" cy="1903800"/>
          </a:xfrm>
          <a:prstGeom prst="rect">
            <a:avLst/>
          </a:prstGeom>
          <a:solidFill>
            <a:schemeClr val="dk2">
              <a:alpha val="89803"/>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6" name="Google Shape;896;p59"/>
          <p:cNvSpPr/>
          <p:nvPr>
            <p:ph idx="2" type="pic"/>
          </p:nvPr>
        </p:nvSpPr>
        <p:spPr>
          <a:xfrm>
            <a:off x="282859" y="2035965"/>
            <a:ext cx="1250700" cy="1250700"/>
          </a:xfrm>
          <a:prstGeom prst="ellipse">
            <a:avLst/>
          </a:prstGeom>
          <a:solidFill>
            <a:schemeClr val="lt1"/>
          </a:solidFill>
          <a:ln>
            <a:noFill/>
          </a:ln>
        </p:spPr>
      </p:sp>
      <p:sp>
        <p:nvSpPr>
          <p:cNvPr id="897" name="Google Shape;897;p59"/>
          <p:cNvSpPr txBox="1"/>
          <p:nvPr>
            <p:ph idx="3" type="body"/>
          </p:nvPr>
        </p:nvSpPr>
        <p:spPr>
          <a:xfrm>
            <a:off x="1935866" y="1985654"/>
            <a:ext cx="6484200" cy="7665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8" name="Google Shape;898;p59"/>
          <p:cNvSpPr txBox="1"/>
          <p:nvPr>
            <p:ph idx="4" type="body"/>
          </p:nvPr>
        </p:nvSpPr>
        <p:spPr>
          <a:xfrm>
            <a:off x="1935866" y="3093524"/>
            <a:ext cx="6484200" cy="2817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899" name="Shape 899"/>
        <p:cNvGrpSpPr/>
        <p:nvPr/>
      </p:nvGrpSpPr>
      <p:grpSpPr>
        <a:xfrm>
          <a:off x="0" y="0"/>
          <a:ext cx="0" cy="0"/>
          <a:chOff x="0" y="0"/>
          <a:chExt cx="0" cy="0"/>
        </a:xfrm>
      </p:grpSpPr>
      <p:sp>
        <p:nvSpPr>
          <p:cNvPr id="900" name="Google Shape;900;p6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1" name="Google Shape;901;p60"/>
          <p:cNvSpPr/>
          <p:nvPr>
            <p:ph idx="2" type="pic"/>
          </p:nvPr>
        </p:nvSpPr>
        <p:spPr>
          <a:xfrm>
            <a:off x="305870" y="1538622"/>
            <a:ext cx="2578800" cy="2479200"/>
          </a:xfrm>
          <a:prstGeom prst="rect">
            <a:avLst/>
          </a:prstGeom>
          <a:solidFill>
            <a:srgbClr val="DDE6EF"/>
          </a:solidFill>
          <a:ln>
            <a:noFill/>
          </a:ln>
        </p:spPr>
      </p:sp>
      <p:pic>
        <p:nvPicPr>
          <p:cNvPr id="902" name="Google Shape;902;p6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03" name="Google Shape;903;p6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04" name="Google Shape;904;p6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5" name="Google Shape;905;p60"/>
          <p:cNvSpPr/>
          <p:nvPr/>
        </p:nvSpPr>
        <p:spPr>
          <a:xfrm>
            <a:off x="3182102" y="2895365"/>
            <a:ext cx="1748100" cy="1122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6" name="Google Shape;906;p60"/>
          <p:cNvSpPr/>
          <p:nvPr/>
        </p:nvSpPr>
        <p:spPr>
          <a:xfrm>
            <a:off x="4930190" y="2895364"/>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7" name="Google Shape;907;p60"/>
          <p:cNvSpPr/>
          <p:nvPr/>
        </p:nvSpPr>
        <p:spPr>
          <a:xfrm>
            <a:off x="3182102" y="1538622"/>
            <a:ext cx="1748100" cy="112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8" name="Google Shape;908;p60"/>
          <p:cNvSpPr/>
          <p:nvPr/>
        </p:nvSpPr>
        <p:spPr>
          <a:xfrm>
            <a:off x="4930190" y="1538621"/>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9" name="Google Shape;909;p60"/>
          <p:cNvSpPr/>
          <p:nvPr>
            <p:ph idx="3" type="pic"/>
          </p:nvPr>
        </p:nvSpPr>
        <p:spPr>
          <a:xfrm>
            <a:off x="3824422" y="1865372"/>
            <a:ext cx="463500" cy="463500"/>
          </a:xfrm>
          <a:prstGeom prst="rect">
            <a:avLst/>
          </a:prstGeom>
          <a:noFill/>
          <a:ln>
            <a:noFill/>
          </a:ln>
        </p:spPr>
      </p:sp>
      <p:sp>
        <p:nvSpPr>
          <p:cNvPr id="910" name="Google Shape;910;p60"/>
          <p:cNvSpPr/>
          <p:nvPr>
            <p:ph idx="4" type="pic"/>
          </p:nvPr>
        </p:nvSpPr>
        <p:spPr>
          <a:xfrm>
            <a:off x="3824422" y="3224829"/>
            <a:ext cx="463500" cy="463500"/>
          </a:xfrm>
          <a:prstGeom prst="rect">
            <a:avLst/>
          </a:prstGeom>
          <a:noFill/>
          <a:ln>
            <a:noFill/>
          </a:ln>
        </p:spPr>
      </p:sp>
      <p:sp>
        <p:nvSpPr>
          <p:cNvPr id="911" name="Google Shape;911;p60"/>
          <p:cNvSpPr txBox="1"/>
          <p:nvPr>
            <p:ph idx="5" type="body"/>
          </p:nvPr>
        </p:nvSpPr>
        <p:spPr>
          <a:xfrm>
            <a:off x="5303873" y="1642063"/>
            <a:ext cx="2857200" cy="6993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2" name="Google Shape;912;p60"/>
          <p:cNvSpPr txBox="1"/>
          <p:nvPr>
            <p:ph idx="6" type="body"/>
          </p:nvPr>
        </p:nvSpPr>
        <p:spPr>
          <a:xfrm>
            <a:off x="5306063" y="2307275"/>
            <a:ext cx="2009700" cy="193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3" name="Google Shape;913;p60"/>
          <p:cNvSpPr txBox="1"/>
          <p:nvPr>
            <p:ph idx="7" type="body"/>
          </p:nvPr>
        </p:nvSpPr>
        <p:spPr>
          <a:xfrm>
            <a:off x="5303873" y="3000385"/>
            <a:ext cx="2857200" cy="6993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4" name="Google Shape;914;p60"/>
          <p:cNvSpPr txBox="1"/>
          <p:nvPr>
            <p:ph idx="8" type="body"/>
          </p:nvPr>
        </p:nvSpPr>
        <p:spPr>
          <a:xfrm>
            <a:off x="5306063" y="3665596"/>
            <a:ext cx="2009700" cy="193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900"/>
              <a:buNone/>
              <a:defRPr b="1" sz="9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73" name="Shape 73"/>
        <p:cNvGrpSpPr/>
        <p:nvPr/>
      </p:nvGrpSpPr>
      <p:grpSpPr>
        <a:xfrm>
          <a:off x="0" y="0"/>
          <a:ext cx="0" cy="0"/>
          <a:chOff x="0" y="0"/>
          <a:chExt cx="0" cy="0"/>
        </a:xfrm>
      </p:grpSpPr>
      <p:sp>
        <p:nvSpPr>
          <p:cNvPr id="74" name="Google Shape;74;p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5" name="Google Shape;75;p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6" name="Google Shape;76;p7"/>
          <p:cNvSpPr txBox="1"/>
          <p:nvPr>
            <p:ph idx="1" type="body"/>
          </p:nvPr>
        </p:nvSpPr>
        <p:spPr>
          <a:xfrm>
            <a:off x="629963"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77" name="Google Shape;77;p7"/>
          <p:cNvSpPr txBox="1"/>
          <p:nvPr>
            <p:ph idx="2" type="body"/>
          </p:nvPr>
        </p:nvSpPr>
        <p:spPr>
          <a:xfrm>
            <a:off x="629963"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78" name="Google Shape;78;p7"/>
          <p:cNvSpPr txBox="1"/>
          <p:nvPr>
            <p:ph idx="3" type="body"/>
          </p:nvPr>
        </p:nvSpPr>
        <p:spPr>
          <a:xfrm>
            <a:off x="629963" y="2976161"/>
            <a:ext cx="18480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79" name="Google Shape;79;p7"/>
          <p:cNvSpPr txBox="1"/>
          <p:nvPr>
            <p:ph idx="4" type="body"/>
          </p:nvPr>
        </p:nvSpPr>
        <p:spPr>
          <a:xfrm>
            <a:off x="2978193"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0" name="Google Shape;80;p7"/>
          <p:cNvSpPr txBox="1"/>
          <p:nvPr>
            <p:ph idx="5" type="body"/>
          </p:nvPr>
        </p:nvSpPr>
        <p:spPr>
          <a:xfrm>
            <a:off x="2978193"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1" name="Google Shape;81;p7"/>
          <p:cNvSpPr txBox="1"/>
          <p:nvPr>
            <p:ph idx="6" type="body"/>
          </p:nvPr>
        </p:nvSpPr>
        <p:spPr>
          <a:xfrm>
            <a:off x="386954"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7"/>
          <p:cNvSpPr txBox="1"/>
          <p:nvPr>
            <p:ph idx="7" type="body"/>
          </p:nvPr>
        </p:nvSpPr>
        <p:spPr>
          <a:xfrm>
            <a:off x="386954"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3" name="Google Shape;83;p7"/>
          <p:cNvSpPr txBox="1"/>
          <p:nvPr>
            <p:ph idx="8" type="body"/>
          </p:nvPr>
        </p:nvSpPr>
        <p:spPr>
          <a:xfrm>
            <a:off x="386954"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7"/>
          <p:cNvSpPr txBox="1"/>
          <p:nvPr>
            <p:ph idx="9" type="body"/>
          </p:nvPr>
        </p:nvSpPr>
        <p:spPr>
          <a:xfrm>
            <a:off x="274364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7"/>
          <p:cNvSpPr txBox="1"/>
          <p:nvPr>
            <p:ph idx="13" type="body"/>
          </p:nvPr>
        </p:nvSpPr>
        <p:spPr>
          <a:xfrm>
            <a:off x="274364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7"/>
          <p:cNvSpPr txBox="1"/>
          <p:nvPr>
            <p:ph type="title"/>
          </p:nvPr>
        </p:nvSpPr>
        <p:spPr>
          <a:xfrm>
            <a:off x="314063" y="890063"/>
            <a:ext cx="5276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915" name="Shape 915"/>
        <p:cNvGrpSpPr/>
        <p:nvPr/>
      </p:nvGrpSpPr>
      <p:grpSpPr>
        <a:xfrm>
          <a:off x="0" y="0"/>
          <a:ext cx="0" cy="0"/>
          <a:chOff x="0" y="0"/>
          <a:chExt cx="0" cy="0"/>
        </a:xfrm>
      </p:grpSpPr>
      <p:sp>
        <p:nvSpPr>
          <p:cNvPr id="916" name="Google Shape;916;p6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17" name="Google Shape;917;p6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18" name="Google Shape;918;p61"/>
          <p:cNvSpPr/>
          <p:nvPr/>
        </p:nvSpPr>
        <p:spPr>
          <a:xfrm>
            <a:off x="386954"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19" name="Google Shape;919;p61"/>
          <p:cNvSpPr/>
          <p:nvPr/>
        </p:nvSpPr>
        <p:spPr>
          <a:xfrm>
            <a:off x="2078251"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20" name="Google Shape;920;p61"/>
          <p:cNvSpPr/>
          <p:nvPr/>
        </p:nvSpPr>
        <p:spPr>
          <a:xfrm>
            <a:off x="3769548"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21" name="Google Shape;921;p61"/>
          <p:cNvSpPr/>
          <p:nvPr/>
        </p:nvSpPr>
        <p:spPr>
          <a:xfrm>
            <a:off x="5460845"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22" name="Google Shape;922;p61"/>
          <p:cNvSpPr/>
          <p:nvPr/>
        </p:nvSpPr>
        <p:spPr>
          <a:xfrm>
            <a:off x="7152141" y="202057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23" name="Google Shape;923;p61"/>
          <p:cNvSpPr txBox="1"/>
          <p:nvPr>
            <p:ph idx="1" type="body"/>
          </p:nvPr>
        </p:nvSpPr>
        <p:spPr>
          <a:xfrm>
            <a:off x="386954"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4" name="Google Shape;924;p61"/>
          <p:cNvSpPr txBox="1"/>
          <p:nvPr>
            <p:ph idx="2" type="body"/>
          </p:nvPr>
        </p:nvSpPr>
        <p:spPr>
          <a:xfrm>
            <a:off x="386954"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5" name="Google Shape;925;p61"/>
          <p:cNvSpPr txBox="1"/>
          <p:nvPr>
            <p:ph idx="3" type="body"/>
          </p:nvPr>
        </p:nvSpPr>
        <p:spPr>
          <a:xfrm>
            <a:off x="2083679"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6" name="Google Shape;926;p61"/>
          <p:cNvSpPr txBox="1"/>
          <p:nvPr>
            <p:ph idx="4" type="body"/>
          </p:nvPr>
        </p:nvSpPr>
        <p:spPr>
          <a:xfrm>
            <a:off x="2083679"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7" name="Google Shape;927;p61"/>
          <p:cNvSpPr txBox="1"/>
          <p:nvPr>
            <p:ph idx="5" type="body"/>
          </p:nvPr>
        </p:nvSpPr>
        <p:spPr>
          <a:xfrm>
            <a:off x="3764120"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8" name="Google Shape;928;p61"/>
          <p:cNvSpPr txBox="1"/>
          <p:nvPr>
            <p:ph idx="6" type="body"/>
          </p:nvPr>
        </p:nvSpPr>
        <p:spPr>
          <a:xfrm>
            <a:off x="3764120"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9" name="Google Shape;929;p61"/>
          <p:cNvSpPr txBox="1"/>
          <p:nvPr>
            <p:ph idx="7" type="body"/>
          </p:nvPr>
        </p:nvSpPr>
        <p:spPr>
          <a:xfrm>
            <a:off x="5455417"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0" name="Google Shape;930;p61"/>
          <p:cNvSpPr txBox="1"/>
          <p:nvPr>
            <p:ph idx="8" type="body"/>
          </p:nvPr>
        </p:nvSpPr>
        <p:spPr>
          <a:xfrm>
            <a:off x="5455417"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1" name="Google Shape;931;p61"/>
          <p:cNvSpPr txBox="1"/>
          <p:nvPr>
            <p:ph idx="9" type="body"/>
          </p:nvPr>
        </p:nvSpPr>
        <p:spPr>
          <a:xfrm>
            <a:off x="7146714"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2" name="Google Shape;932;p61"/>
          <p:cNvSpPr txBox="1"/>
          <p:nvPr>
            <p:ph idx="13" type="body"/>
          </p:nvPr>
        </p:nvSpPr>
        <p:spPr>
          <a:xfrm>
            <a:off x="7146714"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3" name="Google Shape;933;p61"/>
          <p:cNvSpPr txBox="1"/>
          <p:nvPr>
            <p:ph idx="14" type="body"/>
          </p:nvPr>
        </p:nvSpPr>
        <p:spPr>
          <a:xfrm>
            <a:off x="554900"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4" name="Google Shape;934;p61"/>
          <p:cNvSpPr txBox="1"/>
          <p:nvPr>
            <p:ph idx="15" type="body"/>
          </p:nvPr>
        </p:nvSpPr>
        <p:spPr>
          <a:xfrm>
            <a:off x="2246197"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5" name="Google Shape;935;p61"/>
          <p:cNvSpPr txBox="1"/>
          <p:nvPr>
            <p:ph idx="16" type="body"/>
          </p:nvPr>
        </p:nvSpPr>
        <p:spPr>
          <a:xfrm>
            <a:off x="3937494"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6" name="Google Shape;936;p61"/>
          <p:cNvSpPr txBox="1"/>
          <p:nvPr>
            <p:ph idx="17" type="body"/>
          </p:nvPr>
        </p:nvSpPr>
        <p:spPr>
          <a:xfrm>
            <a:off x="5628791"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7" name="Google Shape;937;p61"/>
          <p:cNvSpPr txBox="1"/>
          <p:nvPr>
            <p:ph idx="18" type="body"/>
          </p:nvPr>
        </p:nvSpPr>
        <p:spPr>
          <a:xfrm>
            <a:off x="7320087"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8" name="Google Shape;938;p6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39" name="Google Shape;939;p61"/>
          <p:cNvSpPr txBox="1"/>
          <p:nvPr>
            <p:ph idx="19"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940" name="Shape 940"/>
        <p:cNvGrpSpPr/>
        <p:nvPr/>
      </p:nvGrpSpPr>
      <p:grpSpPr>
        <a:xfrm>
          <a:off x="0" y="0"/>
          <a:ext cx="0" cy="0"/>
          <a:chOff x="0" y="0"/>
          <a:chExt cx="0" cy="0"/>
        </a:xfrm>
      </p:grpSpPr>
      <p:pic>
        <p:nvPicPr>
          <p:cNvPr id="941" name="Google Shape;941;p62"/>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942" name="Google Shape;942;p62"/>
          <p:cNvSpPr/>
          <p:nvPr/>
        </p:nvSpPr>
        <p:spPr>
          <a:xfrm>
            <a:off x="386954"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3" name="Google Shape;943;p62"/>
          <p:cNvSpPr/>
          <p:nvPr/>
        </p:nvSpPr>
        <p:spPr>
          <a:xfrm>
            <a:off x="2078251"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4" name="Google Shape;944;p62"/>
          <p:cNvSpPr/>
          <p:nvPr/>
        </p:nvSpPr>
        <p:spPr>
          <a:xfrm>
            <a:off x="3769548"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5" name="Google Shape;945;p62"/>
          <p:cNvSpPr/>
          <p:nvPr/>
        </p:nvSpPr>
        <p:spPr>
          <a:xfrm>
            <a:off x="5460845"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6" name="Google Shape;946;p62"/>
          <p:cNvSpPr/>
          <p:nvPr/>
        </p:nvSpPr>
        <p:spPr>
          <a:xfrm>
            <a:off x="7152141" y="2165691"/>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7" name="Google Shape;947;p62"/>
          <p:cNvSpPr txBox="1"/>
          <p:nvPr>
            <p:ph idx="1" type="body"/>
          </p:nvPr>
        </p:nvSpPr>
        <p:spPr>
          <a:xfrm>
            <a:off x="38695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48" name="Google Shape;948;p62"/>
          <p:cNvSpPr txBox="1"/>
          <p:nvPr>
            <p:ph idx="2" type="body"/>
          </p:nvPr>
        </p:nvSpPr>
        <p:spPr>
          <a:xfrm>
            <a:off x="2083679"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49" name="Google Shape;949;p62"/>
          <p:cNvSpPr txBox="1"/>
          <p:nvPr>
            <p:ph idx="3" type="body"/>
          </p:nvPr>
        </p:nvSpPr>
        <p:spPr>
          <a:xfrm>
            <a:off x="3764120"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0" name="Google Shape;950;p62"/>
          <p:cNvSpPr txBox="1"/>
          <p:nvPr>
            <p:ph idx="4" type="body"/>
          </p:nvPr>
        </p:nvSpPr>
        <p:spPr>
          <a:xfrm>
            <a:off x="5455417"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1" name="Google Shape;951;p62"/>
          <p:cNvSpPr txBox="1"/>
          <p:nvPr>
            <p:ph idx="5" type="body"/>
          </p:nvPr>
        </p:nvSpPr>
        <p:spPr>
          <a:xfrm>
            <a:off x="714671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2" name="Google Shape;952;p62"/>
          <p:cNvSpPr txBox="1"/>
          <p:nvPr>
            <p:ph idx="6" type="body"/>
          </p:nvPr>
        </p:nvSpPr>
        <p:spPr>
          <a:xfrm>
            <a:off x="554900"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3" name="Google Shape;953;p62"/>
          <p:cNvSpPr txBox="1"/>
          <p:nvPr>
            <p:ph idx="7" type="body"/>
          </p:nvPr>
        </p:nvSpPr>
        <p:spPr>
          <a:xfrm>
            <a:off x="2246197"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4" name="Google Shape;954;p62"/>
          <p:cNvSpPr txBox="1"/>
          <p:nvPr>
            <p:ph idx="8" type="body"/>
          </p:nvPr>
        </p:nvSpPr>
        <p:spPr>
          <a:xfrm>
            <a:off x="3937494"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5" name="Google Shape;955;p62"/>
          <p:cNvSpPr txBox="1"/>
          <p:nvPr>
            <p:ph idx="9" type="body"/>
          </p:nvPr>
        </p:nvSpPr>
        <p:spPr>
          <a:xfrm>
            <a:off x="5628791"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6" name="Google Shape;956;p62"/>
          <p:cNvSpPr txBox="1"/>
          <p:nvPr>
            <p:ph idx="13" type="body"/>
          </p:nvPr>
        </p:nvSpPr>
        <p:spPr>
          <a:xfrm>
            <a:off x="7320087"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7" name="Google Shape;957;p62"/>
          <p:cNvSpPr txBox="1"/>
          <p:nvPr>
            <p:ph idx="14" type="body"/>
          </p:nvPr>
        </p:nvSpPr>
        <p:spPr>
          <a:xfrm>
            <a:off x="38695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8" name="Google Shape;958;p62"/>
          <p:cNvSpPr txBox="1"/>
          <p:nvPr>
            <p:ph idx="15" type="body"/>
          </p:nvPr>
        </p:nvSpPr>
        <p:spPr>
          <a:xfrm>
            <a:off x="386954"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9" name="Google Shape;959;p62"/>
          <p:cNvSpPr txBox="1"/>
          <p:nvPr>
            <p:ph idx="16" type="body"/>
          </p:nvPr>
        </p:nvSpPr>
        <p:spPr>
          <a:xfrm>
            <a:off x="2083679"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0" name="Google Shape;960;p62"/>
          <p:cNvSpPr txBox="1"/>
          <p:nvPr>
            <p:ph idx="17" type="body"/>
          </p:nvPr>
        </p:nvSpPr>
        <p:spPr>
          <a:xfrm>
            <a:off x="2083679"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1" name="Google Shape;961;p62"/>
          <p:cNvSpPr txBox="1"/>
          <p:nvPr>
            <p:ph idx="18" type="body"/>
          </p:nvPr>
        </p:nvSpPr>
        <p:spPr>
          <a:xfrm>
            <a:off x="3764120"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2" name="Google Shape;962;p62"/>
          <p:cNvSpPr txBox="1"/>
          <p:nvPr>
            <p:ph idx="19" type="body"/>
          </p:nvPr>
        </p:nvSpPr>
        <p:spPr>
          <a:xfrm>
            <a:off x="3764120"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3" name="Google Shape;963;p62"/>
          <p:cNvSpPr txBox="1"/>
          <p:nvPr>
            <p:ph idx="20" type="body"/>
          </p:nvPr>
        </p:nvSpPr>
        <p:spPr>
          <a:xfrm>
            <a:off x="5455417"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4" name="Google Shape;964;p62"/>
          <p:cNvSpPr txBox="1"/>
          <p:nvPr>
            <p:ph idx="21" type="body"/>
          </p:nvPr>
        </p:nvSpPr>
        <p:spPr>
          <a:xfrm>
            <a:off x="5455417"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5" name="Google Shape;965;p62"/>
          <p:cNvSpPr txBox="1"/>
          <p:nvPr>
            <p:ph idx="22" type="body"/>
          </p:nvPr>
        </p:nvSpPr>
        <p:spPr>
          <a:xfrm>
            <a:off x="714671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6" name="Google Shape;966;p62"/>
          <p:cNvSpPr txBox="1"/>
          <p:nvPr>
            <p:ph idx="23" type="body"/>
          </p:nvPr>
        </p:nvSpPr>
        <p:spPr>
          <a:xfrm>
            <a:off x="7146714"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7" name="Google Shape;967;p62"/>
          <p:cNvSpPr/>
          <p:nvPr/>
        </p:nvSpPr>
        <p:spPr>
          <a:xfrm>
            <a:off x="386954" y="3077877"/>
            <a:ext cx="1682750" cy="3626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8" name="Google Shape;968;p62"/>
          <p:cNvSpPr/>
          <p:nvPr/>
        </p:nvSpPr>
        <p:spPr>
          <a:xfrm>
            <a:off x="2078251"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9" name="Google Shape;969;p62"/>
          <p:cNvSpPr/>
          <p:nvPr/>
        </p:nvSpPr>
        <p:spPr>
          <a:xfrm>
            <a:off x="5460845"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70" name="Google Shape;970;p62"/>
          <p:cNvSpPr/>
          <p:nvPr/>
        </p:nvSpPr>
        <p:spPr>
          <a:xfrm>
            <a:off x="7152141" y="3081514"/>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71" name="Google Shape;971;p62"/>
          <p:cNvSpPr/>
          <p:nvPr/>
        </p:nvSpPr>
        <p:spPr>
          <a:xfrm>
            <a:off x="3769548" y="307439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72" name="Google Shape;972;p62"/>
          <p:cNvSpPr txBox="1"/>
          <p:nvPr>
            <p:ph idx="24" type="body"/>
          </p:nvPr>
        </p:nvSpPr>
        <p:spPr>
          <a:xfrm>
            <a:off x="554900"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3" name="Google Shape;973;p62"/>
          <p:cNvSpPr txBox="1"/>
          <p:nvPr>
            <p:ph idx="25" type="body"/>
          </p:nvPr>
        </p:nvSpPr>
        <p:spPr>
          <a:xfrm>
            <a:off x="2246198"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4" name="Google Shape;974;p62"/>
          <p:cNvSpPr txBox="1"/>
          <p:nvPr>
            <p:ph idx="26" type="body"/>
          </p:nvPr>
        </p:nvSpPr>
        <p:spPr>
          <a:xfrm>
            <a:off x="3937495"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5" name="Google Shape;975;p62"/>
          <p:cNvSpPr txBox="1"/>
          <p:nvPr>
            <p:ph idx="27" type="body"/>
          </p:nvPr>
        </p:nvSpPr>
        <p:spPr>
          <a:xfrm>
            <a:off x="5628792"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6" name="Google Shape;976;p62"/>
          <p:cNvSpPr txBox="1"/>
          <p:nvPr>
            <p:ph idx="28" type="body"/>
          </p:nvPr>
        </p:nvSpPr>
        <p:spPr>
          <a:xfrm>
            <a:off x="7320088"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7" name="Google Shape;977;p6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78" name="Google Shape;978;p62"/>
          <p:cNvSpPr txBox="1"/>
          <p:nvPr>
            <p:ph idx="29"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79" name="Google Shape;979;p62"/>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980" name="Shape 980"/>
        <p:cNvGrpSpPr/>
        <p:nvPr/>
      </p:nvGrpSpPr>
      <p:grpSpPr>
        <a:xfrm>
          <a:off x="0" y="0"/>
          <a:ext cx="0" cy="0"/>
          <a:chOff x="0" y="0"/>
          <a:chExt cx="0" cy="0"/>
        </a:xfrm>
      </p:grpSpPr>
      <p:pic>
        <p:nvPicPr>
          <p:cNvPr id="981" name="Google Shape;981;p63"/>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982" name="Google Shape;982;p6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83" name="Google Shape;983;p6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4" name="Google Shape;984;p63"/>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5" name="Google Shape;985;p63"/>
          <p:cNvSpPr/>
          <p:nvPr/>
        </p:nvSpPr>
        <p:spPr>
          <a:xfrm>
            <a:off x="-36814" y="1352033"/>
            <a:ext cx="9180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986" name="Google Shape;986;p63"/>
          <p:cNvCxnSpPr/>
          <p:nvPr/>
        </p:nvCxnSpPr>
        <p:spPr>
          <a:xfrm>
            <a:off x="1125174"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987" name="Google Shape;987;p63"/>
          <p:cNvCxnSpPr/>
          <p:nvPr/>
        </p:nvCxnSpPr>
        <p:spPr>
          <a:xfrm>
            <a:off x="3353385"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988" name="Google Shape;988;p63"/>
          <p:cNvCxnSpPr/>
          <p:nvPr/>
        </p:nvCxnSpPr>
        <p:spPr>
          <a:xfrm>
            <a:off x="5581596"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989" name="Google Shape;989;p63"/>
          <p:cNvCxnSpPr/>
          <p:nvPr/>
        </p:nvCxnSpPr>
        <p:spPr>
          <a:xfrm>
            <a:off x="7809807" y="2479279"/>
            <a:ext cx="275100" cy="0"/>
          </a:xfrm>
          <a:prstGeom prst="straightConnector1">
            <a:avLst/>
          </a:prstGeom>
          <a:noFill/>
          <a:ln cap="flat" cmpd="sng" w="38100">
            <a:solidFill>
              <a:schemeClr val="accent1"/>
            </a:solidFill>
            <a:prstDash val="solid"/>
            <a:miter lim="800000"/>
            <a:headEnd len="sm" w="sm" type="none"/>
            <a:tailEnd len="sm" w="sm" type="none"/>
          </a:ln>
        </p:spPr>
      </p:cxnSp>
      <p:sp>
        <p:nvSpPr>
          <p:cNvPr id="990" name="Google Shape;990;p63"/>
          <p:cNvSpPr/>
          <p:nvPr>
            <p:ph idx="2" type="pic"/>
          </p:nvPr>
        </p:nvSpPr>
        <p:spPr>
          <a:xfrm>
            <a:off x="1107660" y="1937383"/>
            <a:ext cx="310200" cy="298200"/>
          </a:xfrm>
          <a:prstGeom prst="rect">
            <a:avLst/>
          </a:prstGeom>
          <a:solidFill>
            <a:srgbClr val="DDE6EF"/>
          </a:solidFill>
          <a:ln>
            <a:noFill/>
          </a:ln>
        </p:spPr>
      </p:sp>
      <p:sp>
        <p:nvSpPr>
          <p:cNvPr id="991" name="Google Shape;991;p63"/>
          <p:cNvSpPr/>
          <p:nvPr>
            <p:ph idx="3" type="pic"/>
          </p:nvPr>
        </p:nvSpPr>
        <p:spPr>
          <a:xfrm>
            <a:off x="3335871" y="1937383"/>
            <a:ext cx="310200" cy="298200"/>
          </a:xfrm>
          <a:prstGeom prst="rect">
            <a:avLst/>
          </a:prstGeom>
          <a:solidFill>
            <a:srgbClr val="DDE6EF"/>
          </a:solidFill>
          <a:ln>
            <a:noFill/>
          </a:ln>
        </p:spPr>
      </p:sp>
      <p:sp>
        <p:nvSpPr>
          <p:cNvPr id="992" name="Google Shape;992;p63"/>
          <p:cNvSpPr/>
          <p:nvPr>
            <p:ph idx="4" type="pic"/>
          </p:nvPr>
        </p:nvSpPr>
        <p:spPr>
          <a:xfrm>
            <a:off x="5564082" y="1937383"/>
            <a:ext cx="310200" cy="298200"/>
          </a:xfrm>
          <a:prstGeom prst="rect">
            <a:avLst/>
          </a:prstGeom>
          <a:solidFill>
            <a:srgbClr val="DDE6EF"/>
          </a:solidFill>
          <a:ln>
            <a:noFill/>
          </a:ln>
        </p:spPr>
      </p:sp>
      <p:sp>
        <p:nvSpPr>
          <p:cNvPr id="993" name="Google Shape;993;p63"/>
          <p:cNvSpPr/>
          <p:nvPr>
            <p:ph idx="5" type="pic"/>
          </p:nvPr>
        </p:nvSpPr>
        <p:spPr>
          <a:xfrm>
            <a:off x="7792294" y="1937383"/>
            <a:ext cx="310200" cy="298200"/>
          </a:xfrm>
          <a:prstGeom prst="rect">
            <a:avLst/>
          </a:prstGeom>
          <a:solidFill>
            <a:srgbClr val="DDE6EF"/>
          </a:solidFill>
          <a:ln>
            <a:noFill/>
          </a:ln>
        </p:spPr>
      </p:sp>
      <p:sp>
        <p:nvSpPr>
          <p:cNvPr id="994" name="Google Shape;994;p63"/>
          <p:cNvSpPr txBox="1"/>
          <p:nvPr>
            <p:ph idx="6" type="body"/>
          </p:nvPr>
        </p:nvSpPr>
        <p:spPr>
          <a:xfrm>
            <a:off x="438411" y="2669381"/>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5" name="Google Shape;995;p63"/>
          <p:cNvSpPr txBox="1"/>
          <p:nvPr>
            <p:ph idx="7" type="body"/>
          </p:nvPr>
        </p:nvSpPr>
        <p:spPr>
          <a:xfrm>
            <a:off x="2644553" y="2669381"/>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6" name="Google Shape;996;p63"/>
          <p:cNvSpPr txBox="1"/>
          <p:nvPr>
            <p:ph idx="8" type="body"/>
          </p:nvPr>
        </p:nvSpPr>
        <p:spPr>
          <a:xfrm>
            <a:off x="4850694" y="2669381"/>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7" name="Google Shape;997;p63"/>
          <p:cNvSpPr txBox="1"/>
          <p:nvPr>
            <p:ph idx="9" type="body"/>
          </p:nvPr>
        </p:nvSpPr>
        <p:spPr>
          <a:xfrm>
            <a:off x="7056835" y="2669381"/>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8" name="Google Shape;998;p63"/>
          <p:cNvSpPr txBox="1"/>
          <p:nvPr>
            <p:ph idx="13" type="body"/>
          </p:nvPr>
        </p:nvSpPr>
        <p:spPr>
          <a:xfrm>
            <a:off x="438411" y="2898950"/>
            <a:ext cx="17811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9" name="Google Shape;999;p63"/>
          <p:cNvSpPr txBox="1"/>
          <p:nvPr>
            <p:ph idx="14" type="body"/>
          </p:nvPr>
        </p:nvSpPr>
        <p:spPr>
          <a:xfrm>
            <a:off x="2644553" y="2898950"/>
            <a:ext cx="17811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0" name="Google Shape;1000;p63"/>
          <p:cNvSpPr txBox="1"/>
          <p:nvPr>
            <p:ph idx="15" type="body"/>
          </p:nvPr>
        </p:nvSpPr>
        <p:spPr>
          <a:xfrm>
            <a:off x="4858626" y="2898950"/>
            <a:ext cx="17811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1" name="Google Shape;1001;p63"/>
          <p:cNvSpPr txBox="1"/>
          <p:nvPr>
            <p:ph idx="16" type="body"/>
          </p:nvPr>
        </p:nvSpPr>
        <p:spPr>
          <a:xfrm>
            <a:off x="7056835" y="2898950"/>
            <a:ext cx="17811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1002" name="Shape 1002"/>
        <p:cNvGrpSpPr/>
        <p:nvPr/>
      </p:nvGrpSpPr>
      <p:grpSpPr>
        <a:xfrm>
          <a:off x="0" y="0"/>
          <a:ext cx="0" cy="0"/>
          <a:chOff x="0" y="0"/>
          <a:chExt cx="0" cy="0"/>
        </a:xfrm>
      </p:grpSpPr>
      <p:pic>
        <p:nvPicPr>
          <p:cNvPr id="1003" name="Google Shape;1003;p64"/>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1004" name="Google Shape;1004;p6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05" name="Google Shape;1005;p6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6" name="Google Shape;1006;p64"/>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07" name="Google Shape;1007;p64"/>
          <p:cNvSpPr/>
          <p:nvPr/>
        </p:nvSpPr>
        <p:spPr>
          <a:xfrm>
            <a:off x="0" y="1486330"/>
            <a:ext cx="9144000" cy="21297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008" name="Google Shape;1008;p64"/>
          <p:cNvCxnSpPr/>
          <p:nvPr/>
        </p:nvCxnSpPr>
        <p:spPr>
          <a:xfrm>
            <a:off x="2503970" y="1992847"/>
            <a:ext cx="0" cy="1210800"/>
          </a:xfrm>
          <a:prstGeom prst="straightConnector1">
            <a:avLst/>
          </a:prstGeom>
          <a:noFill/>
          <a:ln cap="flat" cmpd="sng" w="9525">
            <a:solidFill>
              <a:schemeClr val="lt1"/>
            </a:solidFill>
            <a:prstDash val="solid"/>
            <a:miter lim="800000"/>
            <a:headEnd len="sm" w="sm" type="none"/>
            <a:tailEnd len="sm" w="sm" type="none"/>
          </a:ln>
        </p:spPr>
      </p:cxnSp>
      <p:cxnSp>
        <p:nvCxnSpPr>
          <p:cNvPr id="1009" name="Google Shape;1009;p64"/>
          <p:cNvCxnSpPr/>
          <p:nvPr/>
        </p:nvCxnSpPr>
        <p:spPr>
          <a:xfrm>
            <a:off x="4571999" y="1992846"/>
            <a:ext cx="0" cy="1210800"/>
          </a:xfrm>
          <a:prstGeom prst="straightConnector1">
            <a:avLst/>
          </a:prstGeom>
          <a:noFill/>
          <a:ln cap="flat" cmpd="sng" w="9525">
            <a:solidFill>
              <a:schemeClr val="lt1"/>
            </a:solidFill>
            <a:prstDash val="solid"/>
            <a:miter lim="800000"/>
            <a:headEnd len="sm" w="sm" type="none"/>
            <a:tailEnd len="sm" w="sm" type="none"/>
          </a:ln>
        </p:spPr>
      </p:cxnSp>
      <p:cxnSp>
        <p:nvCxnSpPr>
          <p:cNvPr id="1010" name="Google Shape;1010;p64"/>
          <p:cNvCxnSpPr/>
          <p:nvPr/>
        </p:nvCxnSpPr>
        <p:spPr>
          <a:xfrm>
            <a:off x="6640032" y="1992847"/>
            <a:ext cx="0" cy="1210800"/>
          </a:xfrm>
          <a:prstGeom prst="straightConnector1">
            <a:avLst/>
          </a:prstGeom>
          <a:noFill/>
          <a:ln cap="flat" cmpd="sng" w="9525">
            <a:solidFill>
              <a:schemeClr val="lt1"/>
            </a:solidFill>
            <a:prstDash val="solid"/>
            <a:miter lim="800000"/>
            <a:headEnd len="sm" w="sm" type="none"/>
            <a:tailEnd len="sm" w="sm" type="none"/>
          </a:ln>
        </p:spPr>
      </p:cxnSp>
      <p:sp>
        <p:nvSpPr>
          <p:cNvPr id="1011" name="Google Shape;1011;p64"/>
          <p:cNvSpPr/>
          <p:nvPr>
            <p:ph idx="2" type="pic"/>
          </p:nvPr>
        </p:nvSpPr>
        <p:spPr>
          <a:xfrm>
            <a:off x="1314825" y="1803449"/>
            <a:ext cx="310200" cy="298200"/>
          </a:xfrm>
          <a:prstGeom prst="rect">
            <a:avLst/>
          </a:prstGeom>
          <a:noFill/>
          <a:ln>
            <a:noFill/>
          </a:ln>
        </p:spPr>
      </p:sp>
      <p:sp>
        <p:nvSpPr>
          <p:cNvPr id="1012" name="Google Shape;1012;p64"/>
          <p:cNvSpPr/>
          <p:nvPr>
            <p:ph idx="3" type="pic"/>
          </p:nvPr>
        </p:nvSpPr>
        <p:spPr>
          <a:xfrm>
            <a:off x="3390112" y="1803449"/>
            <a:ext cx="310200" cy="298200"/>
          </a:xfrm>
          <a:prstGeom prst="rect">
            <a:avLst/>
          </a:prstGeom>
          <a:noFill/>
          <a:ln>
            <a:noFill/>
          </a:ln>
        </p:spPr>
      </p:sp>
      <p:sp>
        <p:nvSpPr>
          <p:cNvPr id="1013" name="Google Shape;1013;p64"/>
          <p:cNvSpPr/>
          <p:nvPr>
            <p:ph idx="4" type="pic"/>
          </p:nvPr>
        </p:nvSpPr>
        <p:spPr>
          <a:xfrm>
            <a:off x="5443205" y="1803449"/>
            <a:ext cx="310200" cy="298200"/>
          </a:xfrm>
          <a:prstGeom prst="rect">
            <a:avLst/>
          </a:prstGeom>
          <a:noFill/>
          <a:ln>
            <a:noFill/>
          </a:ln>
        </p:spPr>
      </p:sp>
      <p:sp>
        <p:nvSpPr>
          <p:cNvPr id="1014" name="Google Shape;1014;p64"/>
          <p:cNvSpPr/>
          <p:nvPr>
            <p:ph idx="5" type="pic"/>
          </p:nvPr>
        </p:nvSpPr>
        <p:spPr>
          <a:xfrm>
            <a:off x="7496299" y="1803449"/>
            <a:ext cx="310200" cy="298200"/>
          </a:xfrm>
          <a:prstGeom prst="rect">
            <a:avLst/>
          </a:prstGeom>
          <a:noFill/>
          <a:ln>
            <a:noFill/>
          </a:ln>
        </p:spPr>
      </p:sp>
      <p:sp>
        <p:nvSpPr>
          <p:cNvPr id="1015" name="Google Shape;1015;p64"/>
          <p:cNvSpPr txBox="1"/>
          <p:nvPr>
            <p:ph idx="6" type="body"/>
          </p:nvPr>
        </p:nvSpPr>
        <p:spPr>
          <a:xfrm>
            <a:off x="397099" y="3742204"/>
            <a:ext cx="8414100" cy="4590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6" name="Google Shape;1016;p64"/>
          <p:cNvSpPr txBox="1"/>
          <p:nvPr>
            <p:ph idx="7" type="body"/>
          </p:nvPr>
        </p:nvSpPr>
        <p:spPr>
          <a:xfrm>
            <a:off x="579363" y="2591077"/>
            <a:ext cx="1781100" cy="8745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7" name="Google Shape;1017;p64"/>
          <p:cNvSpPr txBox="1"/>
          <p:nvPr>
            <p:ph idx="8" type="body"/>
          </p:nvPr>
        </p:nvSpPr>
        <p:spPr>
          <a:xfrm>
            <a:off x="579363" y="2329769"/>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8" name="Google Shape;1018;p64"/>
          <p:cNvSpPr txBox="1"/>
          <p:nvPr>
            <p:ph idx="9" type="body"/>
          </p:nvPr>
        </p:nvSpPr>
        <p:spPr>
          <a:xfrm>
            <a:off x="2647396" y="2591077"/>
            <a:ext cx="1781100" cy="8745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9" name="Google Shape;1019;p64"/>
          <p:cNvSpPr txBox="1"/>
          <p:nvPr>
            <p:ph idx="13" type="body"/>
          </p:nvPr>
        </p:nvSpPr>
        <p:spPr>
          <a:xfrm>
            <a:off x="2647396" y="2329769"/>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0" name="Google Shape;1020;p64"/>
          <p:cNvSpPr txBox="1"/>
          <p:nvPr>
            <p:ph idx="14" type="body"/>
          </p:nvPr>
        </p:nvSpPr>
        <p:spPr>
          <a:xfrm>
            <a:off x="4715429" y="2591077"/>
            <a:ext cx="1781100" cy="8745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1" name="Google Shape;1021;p64"/>
          <p:cNvSpPr txBox="1"/>
          <p:nvPr>
            <p:ph idx="15" type="body"/>
          </p:nvPr>
        </p:nvSpPr>
        <p:spPr>
          <a:xfrm>
            <a:off x="4715429" y="2329769"/>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2" name="Google Shape;1022;p64"/>
          <p:cNvSpPr txBox="1"/>
          <p:nvPr>
            <p:ph idx="16" type="body"/>
          </p:nvPr>
        </p:nvSpPr>
        <p:spPr>
          <a:xfrm>
            <a:off x="6783461" y="2591077"/>
            <a:ext cx="1781100" cy="8745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3" name="Google Shape;1023;p64"/>
          <p:cNvSpPr txBox="1"/>
          <p:nvPr>
            <p:ph idx="17" type="body"/>
          </p:nvPr>
        </p:nvSpPr>
        <p:spPr>
          <a:xfrm>
            <a:off x="6783461" y="2329769"/>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1024" name="Shape 1024"/>
        <p:cNvGrpSpPr/>
        <p:nvPr/>
      </p:nvGrpSpPr>
      <p:grpSpPr>
        <a:xfrm>
          <a:off x="0" y="0"/>
          <a:ext cx="0" cy="0"/>
          <a:chOff x="0" y="0"/>
          <a:chExt cx="0" cy="0"/>
        </a:xfrm>
      </p:grpSpPr>
      <p:pic>
        <p:nvPicPr>
          <p:cNvPr id="1025" name="Google Shape;1025;p65"/>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1026" name="Google Shape;1026;p6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27" name="Google Shape;1027;p6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8" name="Google Shape;1028;p65"/>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9" name="Google Shape;1029;p65"/>
          <p:cNvSpPr/>
          <p:nvPr>
            <p:ph idx="2" type="pic"/>
          </p:nvPr>
        </p:nvSpPr>
        <p:spPr>
          <a:xfrm>
            <a:off x="2131272" y="2138864"/>
            <a:ext cx="482100" cy="463500"/>
          </a:xfrm>
          <a:prstGeom prst="rect">
            <a:avLst/>
          </a:prstGeom>
          <a:noFill/>
          <a:ln>
            <a:noFill/>
          </a:ln>
        </p:spPr>
      </p:sp>
      <p:sp>
        <p:nvSpPr>
          <p:cNvPr id="1030" name="Google Shape;1030;p65"/>
          <p:cNvSpPr/>
          <p:nvPr>
            <p:ph idx="3" type="pic"/>
          </p:nvPr>
        </p:nvSpPr>
        <p:spPr>
          <a:xfrm>
            <a:off x="3609820" y="2138864"/>
            <a:ext cx="482100" cy="463500"/>
          </a:xfrm>
          <a:prstGeom prst="rect">
            <a:avLst/>
          </a:prstGeom>
          <a:noFill/>
          <a:ln>
            <a:noFill/>
          </a:ln>
        </p:spPr>
      </p:sp>
      <p:sp>
        <p:nvSpPr>
          <p:cNvPr id="1031" name="Google Shape;1031;p65"/>
          <p:cNvSpPr/>
          <p:nvPr>
            <p:ph idx="4" type="pic"/>
          </p:nvPr>
        </p:nvSpPr>
        <p:spPr>
          <a:xfrm>
            <a:off x="5040434" y="2138864"/>
            <a:ext cx="482100" cy="463500"/>
          </a:xfrm>
          <a:prstGeom prst="rect">
            <a:avLst/>
          </a:prstGeom>
          <a:noFill/>
          <a:ln>
            <a:noFill/>
          </a:ln>
        </p:spPr>
      </p:sp>
      <p:sp>
        <p:nvSpPr>
          <p:cNvPr id="1032" name="Google Shape;1032;p65"/>
          <p:cNvSpPr/>
          <p:nvPr>
            <p:ph idx="5" type="pic"/>
          </p:nvPr>
        </p:nvSpPr>
        <p:spPr>
          <a:xfrm>
            <a:off x="6457421" y="2138864"/>
            <a:ext cx="482100" cy="463500"/>
          </a:xfrm>
          <a:prstGeom prst="rect">
            <a:avLst/>
          </a:prstGeom>
          <a:noFill/>
          <a:ln>
            <a:noFill/>
          </a:ln>
        </p:spPr>
      </p:sp>
      <p:sp>
        <p:nvSpPr>
          <p:cNvPr id="1033" name="Google Shape;1033;p65"/>
          <p:cNvSpPr txBox="1"/>
          <p:nvPr>
            <p:ph idx="6" type="body"/>
          </p:nvPr>
        </p:nvSpPr>
        <p:spPr>
          <a:xfrm>
            <a:off x="1621895" y="3646079"/>
            <a:ext cx="15009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4" name="Google Shape;1034;p65"/>
          <p:cNvSpPr txBox="1"/>
          <p:nvPr>
            <p:ph idx="7" type="body"/>
          </p:nvPr>
        </p:nvSpPr>
        <p:spPr>
          <a:xfrm>
            <a:off x="1621895" y="3461413"/>
            <a:ext cx="15009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5" name="Google Shape;1035;p65"/>
          <p:cNvSpPr txBox="1"/>
          <p:nvPr>
            <p:ph idx="8" type="body"/>
          </p:nvPr>
        </p:nvSpPr>
        <p:spPr>
          <a:xfrm>
            <a:off x="3063944" y="3646079"/>
            <a:ext cx="15009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6" name="Google Shape;1036;p65"/>
          <p:cNvSpPr txBox="1"/>
          <p:nvPr>
            <p:ph idx="9" type="body"/>
          </p:nvPr>
        </p:nvSpPr>
        <p:spPr>
          <a:xfrm>
            <a:off x="30639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7" name="Google Shape;1037;p65"/>
          <p:cNvSpPr txBox="1"/>
          <p:nvPr>
            <p:ph idx="13" type="body"/>
          </p:nvPr>
        </p:nvSpPr>
        <p:spPr>
          <a:xfrm>
            <a:off x="4505994" y="3646079"/>
            <a:ext cx="15009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8" name="Google Shape;1038;p65"/>
          <p:cNvSpPr txBox="1"/>
          <p:nvPr>
            <p:ph idx="14" type="body"/>
          </p:nvPr>
        </p:nvSpPr>
        <p:spPr>
          <a:xfrm>
            <a:off x="450599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9" name="Google Shape;1039;p65"/>
          <p:cNvSpPr txBox="1"/>
          <p:nvPr>
            <p:ph idx="15" type="body"/>
          </p:nvPr>
        </p:nvSpPr>
        <p:spPr>
          <a:xfrm>
            <a:off x="5948044" y="3646079"/>
            <a:ext cx="15009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0" name="Google Shape;1040;p65"/>
          <p:cNvSpPr txBox="1"/>
          <p:nvPr>
            <p:ph idx="16" type="body"/>
          </p:nvPr>
        </p:nvSpPr>
        <p:spPr>
          <a:xfrm>
            <a:off x="59480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1041" name="Shape 1041"/>
        <p:cNvGrpSpPr/>
        <p:nvPr/>
      </p:nvGrpSpPr>
      <p:grpSpPr>
        <a:xfrm>
          <a:off x="0" y="0"/>
          <a:ext cx="0" cy="0"/>
          <a:chOff x="0" y="0"/>
          <a:chExt cx="0" cy="0"/>
        </a:xfrm>
      </p:grpSpPr>
      <p:sp>
        <p:nvSpPr>
          <p:cNvPr id="1042" name="Google Shape;1042;p6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3" name="Google Shape;1043;p66"/>
          <p:cNvSpPr/>
          <p:nvPr/>
        </p:nvSpPr>
        <p:spPr>
          <a:xfrm>
            <a:off x="0" y="1328426"/>
            <a:ext cx="9135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4" name="Google Shape;1044;p66"/>
          <p:cNvSpPr/>
          <p:nvPr/>
        </p:nvSpPr>
        <p:spPr>
          <a:xfrm>
            <a:off x="1133751" y="1733061"/>
            <a:ext cx="14634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5" name="Google Shape;1045;p66"/>
          <p:cNvSpPr/>
          <p:nvPr/>
        </p:nvSpPr>
        <p:spPr>
          <a:xfrm>
            <a:off x="1159028" y="3013416"/>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6" name="Google Shape;1046;p66"/>
          <p:cNvSpPr/>
          <p:nvPr/>
        </p:nvSpPr>
        <p:spPr>
          <a:xfrm>
            <a:off x="2935480" y="1733061"/>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7" name="Google Shape;1047;p66"/>
          <p:cNvSpPr/>
          <p:nvPr/>
        </p:nvSpPr>
        <p:spPr>
          <a:xfrm>
            <a:off x="2960757" y="3013416"/>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8" name="Google Shape;1048;p66"/>
          <p:cNvSpPr/>
          <p:nvPr/>
        </p:nvSpPr>
        <p:spPr>
          <a:xfrm>
            <a:off x="4737209" y="1733061"/>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9" name="Google Shape;1049;p66"/>
          <p:cNvSpPr/>
          <p:nvPr/>
        </p:nvSpPr>
        <p:spPr>
          <a:xfrm>
            <a:off x="4762486" y="3013416"/>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0" name="Google Shape;1050;p66"/>
          <p:cNvSpPr/>
          <p:nvPr/>
        </p:nvSpPr>
        <p:spPr>
          <a:xfrm>
            <a:off x="6538937" y="1733061"/>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1" name="Google Shape;1051;p66"/>
          <p:cNvSpPr/>
          <p:nvPr/>
        </p:nvSpPr>
        <p:spPr>
          <a:xfrm>
            <a:off x="6564215" y="3013416"/>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2" name="Google Shape;1052;p66"/>
          <p:cNvSpPr/>
          <p:nvPr>
            <p:ph idx="2" type="pic"/>
          </p:nvPr>
        </p:nvSpPr>
        <p:spPr>
          <a:xfrm>
            <a:off x="1290845" y="2040273"/>
            <a:ext cx="310200" cy="298200"/>
          </a:xfrm>
          <a:prstGeom prst="rect">
            <a:avLst/>
          </a:prstGeom>
          <a:noFill/>
          <a:ln>
            <a:noFill/>
          </a:ln>
        </p:spPr>
      </p:sp>
      <p:sp>
        <p:nvSpPr>
          <p:cNvPr id="1053" name="Google Shape;1053;p66"/>
          <p:cNvSpPr/>
          <p:nvPr>
            <p:ph idx="3" type="pic"/>
          </p:nvPr>
        </p:nvSpPr>
        <p:spPr>
          <a:xfrm>
            <a:off x="1290845" y="3352829"/>
            <a:ext cx="310200" cy="298200"/>
          </a:xfrm>
          <a:prstGeom prst="rect">
            <a:avLst/>
          </a:prstGeom>
          <a:noFill/>
          <a:ln>
            <a:noFill/>
          </a:ln>
        </p:spPr>
      </p:sp>
      <p:sp>
        <p:nvSpPr>
          <p:cNvPr id="1054" name="Google Shape;1054;p66"/>
          <p:cNvSpPr/>
          <p:nvPr>
            <p:ph idx="4" type="pic"/>
          </p:nvPr>
        </p:nvSpPr>
        <p:spPr>
          <a:xfrm>
            <a:off x="3047752" y="2040273"/>
            <a:ext cx="310200" cy="298200"/>
          </a:xfrm>
          <a:prstGeom prst="rect">
            <a:avLst/>
          </a:prstGeom>
          <a:noFill/>
          <a:ln>
            <a:noFill/>
          </a:ln>
        </p:spPr>
      </p:sp>
      <p:sp>
        <p:nvSpPr>
          <p:cNvPr id="1055" name="Google Shape;1055;p66"/>
          <p:cNvSpPr/>
          <p:nvPr>
            <p:ph idx="5" type="pic"/>
          </p:nvPr>
        </p:nvSpPr>
        <p:spPr>
          <a:xfrm>
            <a:off x="3047752" y="3352829"/>
            <a:ext cx="310200" cy="298200"/>
          </a:xfrm>
          <a:prstGeom prst="rect">
            <a:avLst/>
          </a:prstGeom>
          <a:noFill/>
          <a:ln>
            <a:noFill/>
          </a:ln>
        </p:spPr>
      </p:sp>
      <p:sp>
        <p:nvSpPr>
          <p:cNvPr id="1056" name="Google Shape;1056;p66"/>
          <p:cNvSpPr/>
          <p:nvPr>
            <p:ph idx="6" type="pic"/>
          </p:nvPr>
        </p:nvSpPr>
        <p:spPr>
          <a:xfrm>
            <a:off x="4859563" y="2040273"/>
            <a:ext cx="310200" cy="298200"/>
          </a:xfrm>
          <a:prstGeom prst="rect">
            <a:avLst/>
          </a:prstGeom>
          <a:noFill/>
          <a:ln>
            <a:noFill/>
          </a:ln>
        </p:spPr>
      </p:sp>
      <p:sp>
        <p:nvSpPr>
          <p:cNvPr id="1057" name="Google Shape;1057;p66"/>
          <p:cNvSpPr/>
          <p:nvPr>
            <p:ph idx="7" type="pic"/>
          </p:nvPr>
        </p:nvSpPr>
        <p:spPr>
          <a:xfrm>
            <a:off x="4859563" y="3352829"/>
            <a:ext cx="310200" cy="298200"/>
          </a:xfrm>
          <a:prstGeom prst="rect">
            <a:avLst/>
          </a:prstGeom>
          <a:noFill/>
          <a:ln>
            <a:noFill/>
          </a:ln>
        </p:spPr>
      </p:sp>
      <p:sp>
        <p:nvSpPr>
          <p:cNvPr id="1058" name="Google Shape;1058;p66"/>
          <p:cNvSpPr/>
          <p:nvPr>
            <p:ph idx="8" type="pic"/>
          </p:nvPr>
        </p:nvSpPr>
        <p:spPr>
          <a:xfrm>
            <a:off x="6643850" y="2040273"/>
            <a:ext cx="310200" cy="298200"/>
          </a:xfrm>
          <a:prstGeom prst="rect">
            <a:avLst/>
          </a:prstGeom>
          <a:noFill/>
          <a:ln>
            <a:noFill/>
          </a:ln>
        </p:spPr>
      </p:sp>
      <p:sp>
        <p:nvSpPr>
          <p:cNvPr id="1059" name="Google Shape;1059;p66"/>
          <p:cNvSpPr/>
          <p:nvPr>
            <p:ph idx="9" type="pic"/>
          </p:nvPr>
        </p:nvSpPr>
        <p:spPr>
          <a:xfrm>
            <a:off x="6643850" y="3352829"/>
            <a:ext cx="310200" cy="298200"/>
          </a:xfrm>
          <a:prstGeom prst="rect">
            <a:avLst/>
          </a:prstGeom>
          <a:noFill/>
          <a:ln>
            <a:noFill/>
          </a:ln>
        </p:spPr>
      </p:sp>
      <p:pic>
        <p:nvPicPr>
          <p:cNvPr id="1060" name="Google Shape;1060;p6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061" name="Google Shape;1061;p6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62" name="Google Shape;1062;p6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3" name="Google Shape;1063;p66"/>
          <p:cNvSpPr txBox="1"/>
          <p:nvPr>
            <p:ph idx="13" type="body"/>
          </p:nvPr>
        </p:nvSpPr>
        <p:spPr>
          <a:xfrm>
            <a:off x="1634573" y="2071676"/>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4" name="Google Shape;1064;p66"/>
          <p:cNvSpPr txBox="1"/>
          <p:nvPr>
            <p:ph idx="14" type="body"/>
          </p:nvPr>
        </p:nvSpPr>
        <p:spPr>
          <a:xfrm>
            <a:off x="3411025" y="2071676"/>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5" name="Google Shape;1065;p66"/>
          <p:cNvSpPr txBox="1"/>
          <p:nvPr>
            <p:ph idx="15" type="body"/>
          </p:nvPr>
        </p:nvSpPr>
        <p:spPr>
          <a:xfrm>
            <a:off x="5209969" y="2071676"/>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6" name="Google Shape;1066;p66"/>
          <p:cNvSpPr txBox="1"/>
          <p:nvPr>
            <p:ph idx="16" type="body"/>
          </p:nvPr>
        </p:nvSpPr>
        <p:spPr>
          <a:xfrm>
            <a:off x="6985661" y="2071676"/>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7" name="Google Shape;1067;p66"/>
          <p:cNvSpPr txBox="1"/>
          <p:nvPr>
            <p:ph idx="17" type="body"/>
          </p:nvPr>
        </p:nvSpPr>
        <p:spPr>
          <a:xfrm>
            <a:off x="1634573" y="3358907"/>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8" name="Google Shape;1068;p66"/>
          <p:cNvSpPr txBox="1"/>
          <p:nvPr>
            <p:ph idx="18" type="body"/>
          </p:nvPr>
        </p:nvSpPr>
        <p:spPr>
          <a:xfrm>
            <a:off x="3411025" y="3358907"/>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9" name="Google Shape;1069;p66"/>
          <p:cNvSpPr txBox="1"/>
          <p:nvPr>
            <p:ph idx="19" type="body"/>
          </p:nvPr>
        </p:nvSpPr>
        <p:spPr>
          <a:xfrm>
            <a:off x="5209969" y="3358907"/>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0" name="Google Shape;1070;p66"/>
          <p:cNvSpPr txBox="1"/>
          <p:nvPr>
            <p:ph idx="20" type="body"/>
          </p:nvPr>
        </p:nvSpPr>
        <p:spPr>
          <a:xfrm>
            <a:off x="6985661" y="3358907"/>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1071" name="Shape 1071"/>
        <p:cNvGrpSpPr/>
        <p:nvPr/>
      </p:nvGrpSpPr>
      <p:grpSpPr>
        <a:xfrm>
          <a:off x="0" y="0"/>
          <a:ext cx="0" cy="0"/>
          <a:chOff x="0" y="0"/>
          <a:chExt cx="0" cy="0"/>
        </a:xfrm>
      </p:grpSpPr>
      <p:sp>
        <p:nvSpPr>
          <p:cNvPr id="1072" name="Google Shape;1072;p6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73" name="Google Shape;1073;p6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074" name="Google Shape;1074;p6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75" name="Google Shape;1075;p6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6" name="Google Shape;1076;p67"/>
          <p:cNvSpPr txBox="1"/>
          <p:nvPr>
            <p:ph idx="2" type="body"/>
          </p:nvPr>
        </p:nvSpPr>
        <p:spPr>
          <a:xfrm>
            <a:off x="969159" y="1807658"/>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7" name="Google Shape;1077;p67"/>
          <p:cNvSpPr txBox="1"/>
          <p:nvPr>
            <p:ph idx="3" type="body"/>
          </p:nvPr>
        </p:nvSpPr>
        <p:spPr>
          <a:xfrm>
            <a:off x="969159" y="2043113"/>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8" name="Google Shape;1078;p67"/>
          <p:cNvSpPr txBox="1"/>
          <p:nvPr>
            <p:ph idx="4" type="body"/>
          </p:nvPr>
        </p:nvSpPr>
        <p:spPr>
          <a:xfrm>
            <a:off x="3795853" y="1807658"/>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9" name="Google Shape;1079;p67"/>
          <p:cNvSpPr txBox="1"/>
          <p:nvPr>
            <p:ph idx="5" type="body"/>
          </p:nvPr>
        </p:nvSpPr>
        <p:spPr>
          <a:xfrm>
            <a:off x="3795853" y="2043113"/>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0" name="Google Shape;1080;p67"/>
          <p:cNvSpPr txBox="1"/>
          <p:nvPr>
            <p:ph idx="6" type="body"/>
          </p:nvPr>
        </p:nvSpPr>
        <p:spPr>
          <a:xfrm>
            <a:off x="6697563" y="1807658"/>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1" name="Google Shape;1081;p67"/>
          <p:cNvSpPr txBox="1"/>
          <p:nvPr>
            <p:ph idx="7" type="body"/>
          </p:nvPr>
        </p:nvSpPr>
        <p:spPr>
          <a:xfrm>
            <a:off x="6697563" y="2043113"/>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2" name="Google Shape;1082;p67"/>
          <p:cNvSpPr txBox="1"/>
          <p:nvPr>
            <p:ph idx="8" type="body"/>
          </p:nvPr>
        </p:nvSpPr>
        <p:spPr>
          <a:xfrm>
            <a:off x="3795853" y="3103507"/>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3" name="Google Shape;1083;p67"/>
          <p:cNvSpPr txBox="1"/>
          <p:nvPr>
            <p:ph idx="9" type="body"/>
          </p:nvPr>
        </p:nvSpPr>
        <p:spPr>
          <a:xfrm>
            <a:off x="3795853" y="3338961"/>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4" name="Google Shape;1084;p67"/>
          <p:cNvSpPr txBox="1"/>
          <p:nvPr>
            <p:ph idx="13" type="body"/>
          </p:nvPr>
        </p:nvSpPr>
        <p:spPr>
          <a:xfrm>
            <a:off x="6697563" y="3103507"/>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5" name="Google Shape;1085;p67"/>
          <p:cNvSpPr txBox="1"/>
          <p:nvPr>
            <p:ph idx="14" type="body"/>
          </p:nvPr>
        </p:nvSpPr>
        <p:spPr>
          <a:xfrm>
            <a:off x="6697563" y="3338961"/>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6" name="Google Shape;1086;p67"/>
          <p:cNvSpPr txBox="1"/>
          <p:nvPr>
            <p:ph idx="15" type="body"/>
          </p:nvPr>
        </p:nvSpPr>
        <p:spPr>
          <a:xfrm>
            <a:off x="969159" y="3103507"/>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7" name="Google Shape;1087;p67"/>
          <p:cNvSpPr txBox="1"/>
          <p:nvPr>
            <p:ph idx="16" type="body"/>
          </p:nvPr>
        </p:nvSpPr>
        <p:spPr>
          <a:xfrm>
            <a:off x="969159" y="3338961"/>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8" name="Google Shape;1088;p67"/>
          <p:cNvSpPr txBox="1"/>
          <p:nvPr>
            <p:ph idx="17" type="body"/>
          </p:nvPr>
        </p:nvSpPr>
        <p:spPr>
          <a:xfrm>
            <a:off x="317969" y="3041183"/>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9" name="Google Shape;1089;p67"/>
          <p:cNvSpPr txBox="1"/>
          <p:nvPr>
            <p:ph idx="18" type="body"/>
          </p:nvPr>
        </p:nvSpPr>
        <p:spPr>
          <a:xfrm>
            <a:off x="3148634" y="3041183"/>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0" name="Google Shape;1090;p67"/>
          <p:cNvSpPr txBox="1"/>
          <p:nvPr>
            <p:ph idx="19" type="body"/>
          </p:nvPr>
        </p:nvSpPr>
        <p:spPr>
          <a:xfrm>
            <a:off x="6061308" y="3041183"/>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1" name="Google Shape;1091;p67"/>
          <p:cNvSpPr txBox="1"/>
          <p:nvPr>
            <p:ph idx="20" type="body"/>
          </p:nvPr>
        </p:nvSpPr>
        <p:spPr>
          <a:xfrm>
            <a:off x="317969" y="1784020"/>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2" name="Google Shape;1092;p67"/>
          <p:cNvSpPr txBox="1"/>
          <p:nvPr>
            <p:ph idx="21" type="body"/>
          </p:nvPr>
        </p:nvSpPr>
        <p:spPr>
          <a:xfrm>
            <a:off x="3148634" y="1784020"/>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3" name="Google Shape;1093;p67"/>
          <p:cNvSpPr txBox="1"/>
          <p:nvPr>
            <p:ph idx="22" type="body"/>
          </p:nvPr>
        </p:nvSpPr>
        <p:spPr>
          <a:xfrm>
            <a:off x="6061308" y="1784019"/>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1094" name="Shape 1094"/>
        <p:cNvGrpSpPr/>
        <p:nvPr/>
      </p:nvGrpSpPr>
      <p:grpSpPr>
        <a:xfrm>
          <a:off x="0" y="0"/>
          <a:ext cx="0" cy="0"/>
          <a:chOff x="0" y="0"/>
          <a:chExt cx="0" cy="0"/>
        </a:xfrm>
      </p:grpSpPr>
      <p:sp>
        <p:nvSpPr>
          <p:cNvPr id="1095" name="Google Shape;1095;p68"/>
          <p:cNvSpPr txBox="1"/>
          <p:nvPr>
            <p:ph idx="1" type="body"/>
          </p:nvPr>
        </p:nvSpPr>
        <p:spPr>
          <a:xfrm>
            <a:off x="305916"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6" name="Google Shape;1096;p68"/>
          <p:cNvSpPr txBox="1"/>
          <p:nvPr>
            <p:ph idx="2" type="body"/>
          </p:nvPr>
        </p:nvSpPr>
        <p:spPr>
          <a:xfrm>
            <a:off x="3431914"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7" name="Google Shape;1097;p6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98" name="Google Shape;1098;p6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099" name="Google Shape;1099;p6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00" name="Google Shape;1100;p68"/>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1" name="Google Shape;1101;p68"/>
          <p:cNvSpPr/>
          <p:nvPr/>
        </p:nvSpPr>
        <p:spPr>
          <a:xfrm flipH="1" rot="5400000">
            <a:off x="2866851" y="2531033"/>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2" name="Google Shape;1102;p68"/>
          <p:cNvSpPr/>
          <p:nvPr/>
        </p:nvSpPr>
        <p:spPr>
          <a:xfrm flipH="1" rot="5400000">
            <a:off x="5972651" y="2531032"/>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3" name="Google Shape;1103;p68"/>
          <p:cNvSpPr txBox="1"/>
          <p:nvPr>
            <p:ph idx="4" type="body"/>
          </p:nvPr>
        </p:nvSpPr>
        <p:spPr>
          <a:xfrm>
            <a:off x="306297" y="1853306"/>
            <a:ext cx="2320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4" name="Google Shape;1104;p68"/>
          <p:cNvSpPr txBox="1"/>
          <p:nvPr>
            <p:ph idx="5" type="body"/>
          </p:nvPr>
        </p:nvSpPr>
        <p:spPr>
          <a:xfrm>
            <a:off x="3427041" y="1853306"/>
            <a:ext cx="2305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5" name="Google Shape;1105;p68"/>
          <p:cNvSpPr txBox="1"/>
          <p:nvPr>
            <p:ph idx="6" type="body"/>
          </p:nvPr>
        </p:nvSpPr>
        <p:spPr>
          <a:xfrm>
            <a:off x="6532841" y="1853306"/>
            <a:ext cx="2305200" cy="14370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1106" name="Shape 1106"/>
        <p:cNvGrpSpPr/>
        <p:nvPr/>
      </p:nvGrpSpPr>
      <p:grpSpPr>
        <a:xfrm>
          <a:off x="0" y="0"/>
          <a:ext cx="0" cy="0"/>
          <a:chOff x="0" y="0"/>
          <a:chExt cx="0" cy="0"/>
        </a:xfrm>
      </p:grpSpPr>
      <p:sp>
        <p:nvSpPr>
          <p:cNvPr id="1107" name="Google Shape;1107;p69"/>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08" name="Google Shape;1108;p69"/>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09" name="Google Shape;1109;p69"/>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10" name="Google Shape;1110;p69"/>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1" name="Google Shape;1111;p69"/>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2" name="Google Shape;1112;p69"/>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3" name="Google Shape;1113;p69"/>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4" name="Google Shape;1114;p69"/>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5" name="Google Shape;1115;p69"/>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6" name="Google Shape;1116;p69"/>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7" name="Google Shape;1117;p69"/>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8" name="Google Shape;1118;p69"/>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9" name="Google Shape;1119;p69"/>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0" name="Google Shape;1120;p69"/>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1121" name="Shape 1121"/>
        <p:cNvGrpSpPr/>
        <p:nvPr/>
      </p:nvGrpSpPr>
      <p:grpSpPr>
        <a:xfrm>
          <a:off x="0" y="0"/>
          <a:ext cx="0" cy="0"/>
          <a:chOff x="0" y="0"/>
          <a:chExt cx="0" cy="0"/>
        </a:xfrm>
      </p:grpSpPr>
      <p:sp>
        <p:nvSpPr>
          <p:cNvPr id="1122" name="Google Shape;1122;p70"/>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3" name="Google Shape;1123;p70"/>
          <p:cNvSpPr/>
          <p:nvPr/>
        </p:nvSpPr>
        <p:spPr>
          <a:xfrm rot="10800000">
            <a:off x="0" y="-1"/>
            <a:ext cx="9144000" cy="5143500"/>
          </a:xfrm>
          <a:prstGeom prst="rect">
            <a:avLst/>
          </a:prstGeom>
          <a:solidFill>
            <a:srgbClr val="00527B"/>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24" name="Google Shape;1124;p70"/>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5" name="Google Shape;1125;p70"/>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6" name="Google Shape;1126;p70"/>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7" name="Google Shape;1127;p70"/>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8" name="Google Shape;1128;p70"/>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9" name="Google Shape;1129;p70"/>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0" name="Google Shape;1130;p70"/>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1" name="Google Shape;1131;p70"/>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2" name="Google Shape;1132;p70"/>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3" name="Google Shape;1133;p70"/>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grpSp>
        <p:nvGrpSpPr>
          <p:cNvPr id="1134" name="Google Shape;1134;p70"/>
          <p:cNvGrpSpPr/>
          <p:nvPr/>
        </p:nvGrpSpPr>
        <p:grpSpPr>
          <a:xfrm flipH="1">
            <a:off x="-2648" y="1467179"/>
            <a:ext cx="1804234" cy="3598068"/>
            <a:chOff x="9341353" y="226377"/>
            <a:chExt cx="3008562" cy="5999780"/>
          </a:xfrm>
        </p:grpSpPr>
        <p:sp>
          <p:nvSpPr>
            <p:cNvPr id="1135" name="Google Shape;1135;p70"/>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6" name="Google Shape;1136;p70"/>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7" name="Google Shape;1137;p70"/>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8" name="Google Shape;1138;p70"/>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9" name="Google Shape;1139;p70"/>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0" name="Google Shape;1140;p70"/>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1" name="Google Shape;1141;p70"/>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2" name="Google Shape;1142;p70"/>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3" name="Google Shape;1143;p70"/>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44" name="Google Shape;1144;p70"/>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87" name="Shape 87"/>
        <p:cNvGrpSpPr/>
        <p:nvPr/>
      </p:nvGrpSpPr>
      <p:grpSpPr>
        <a:xfrm>
          <a:off x="0" y="0"/>
          <a:ext cx="0" cy="0"/>
          <a:chOff x="0" y="0"/>
          <a:chExt cx="0" cy="0"/>
        </a:xfrm>
      </p:grpSpPr>
      <p:sp>
        <p:nvSpPr>
          <p:cNvPr id="88" name="Google Shape;88;p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8"/>
          <p:cNvSpPr txBox="1"/>
          <p:nvPr>
            <p:ph idx="1" type="body"/>
          </p:nvPr>
        </p:nvSpPr>
        <p:spPr>
          <a:xfrm>
            <a:off x="305991" y="1222973"/>
            <a:ext cx="8532000" cy="4251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400"/>
              <a:buNone/>
              <a:defRPr sz="1400">
                <a:solidFill>
                  <a:schemeClr val="lt1"/>
                </a:solidFill>
              </a:defRPr>
            </a:lvl1pPr>
            <a:lvl2pPr indent="-317500" lvl="1" marL="914400" algn="l">
              <a:lnSpc>
                <a:spcPct val="90000"/>
              </a:lnSpc>
              <a:spcBef>
                <a:spcPts val="400"/>
              </a:spcBef>
              <a:spcAft>
                <a:spcPts val="0"/>
              </a:spcAft>
              <a:buClr>
                <a:schemeClr val="accent1"/>
              </a:buClr>
              <a:buSzPts val="1400"/>
              <a:buChar char="•"/>
              <a:defRPr sz="1400"/>
            </a:lvl2pPr>
            <a:lvl3pPr indent="-317500" lvl="2" marL="1371600" algn="l">
              <a:lnSpc>
                <a:spcPct val="90000"/>
              </a:lnSpc>
              <a:spcBef>
                <a:spcPts val="400"/>
              </a:spcBef>
              <a:spcAft>
                <a:spcPts val="0"/>
              </a:spcAft>
              <a:buClr>
                <a:schemeClr val="accent1"/>
              </a:buClr>
              <a:buSzPts val="1400"/>
              <a:buChar char="•"/>
              <a:defRPr sz="1400"/>
            </a:lvl3pPr>
            <a:lvl4pPr indent="-317500" lvl="3" marL="1828800" algn="l">
              <a:lnSpc>
                <a:spcPct val="90000"/>
              </a:lnSpc>
              <a:spcBef>
                <a:spcPts val="400"/>
              </a:spcBef>
              <a:spcAft>
                <a:spcPts val="0"/>
              </a:spcAft>
              <a:buClr>
                <a:schemeClr val="dk2"/>
              </a:buClr>
              <a:buSzPts val="1400"/>
              <a:buChar char="•"/>
              <a:defRPr sz="1400"/>
            </a:lvl4pPr>
            <a:lvl5pPr indent="-317500" lvl="4" marL="2286000" algn="l">
              <a:lnSpc>
                <a:spcPct val="90000"/>
              </a:lnSpc>
              <a:spcBef>
                <a:spcPts val="400"/>
              </a:spcBef>
              <a:spcAft>
                <a:spcPts val="0"/>
              </a:spcAft>
              <a:buClr>
                <a:schemeClr val="dk1"/>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 name="Google Shape;90;p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91" name="Google Shape;91;p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2" name="Google Shape;92;p8"/>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 name="Google Shape;93;p8"/>
          <p:cNvSpPr/>
          <p:nvPr>
            <p:ph idx="3" type="pic"/>
          </p:nvPr>
        </p:nvSpPr>
        <p:spPr>
          <a:xfrm>
            <a:off x="4572000" y="1960263"/>
            <a:ext cx="4266000" cy="2414700"/>
          </a:xfrm>
          <a:prstGeom prst="rect">
            <a:avLst/>
          </a:prstGeom>
          <a:solidFill>
            <a:srgbClr val="DDE6EF"/>
          </a:solidFill>
          <a:ln cap="flat" cmpd="sng" w="9525">
            <a:solidFill>
              <a:schemeClr val="accent2"/>
            </a:solidFill>
            <a:prstDash val="solid"/>
            <a:round/>
            <a:headEnd len="sm" w="sm" type="none"/>
            <a:tailEnd len="sm" w="sm" type="none"/>
          </a:ln>
        </p:spPr>
      </p:sp>
      <p:sp>
        <p:nvSpPr>
          <p:cNvPr id="94" name="Google Shape;94;p8"/>
          <p:cNvSpPr txBox="1"/>
          <p:nvPr>
            <p:ph idx="4" type="body"/>
          </p:nvPr>
        </p:nvSpPr>
        <p:spPr>
          <a:xfrm>
            <a:off x="305991" y="1960264"/>
            <a:ext cx="4147200" cy="2414700"/>
          </a:xfrm>
          <a:prstGeom prst="rect">
            <a:avLst/>
          </a:prstGeom>
          <a:noFill/>
          <a:ln>
            <a:noFill/>
          </a:ln>
        </p:spPr>
        <p:txBody>
          <a:bodyPr anchorCtr="0" anchor="t" bIns="34275" lIns="68575" spcFirstLastPara="1" rIns="68575" wrap="square" tIns="34275">
            <a:normAutofit/>
          </a:bodyPr>
          <a:lstStyle>
            <a:lvl1pPr indent="-292100" lvl="0" marL="45720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1145" name="Shape 1145"/>
        <p:cNvGrpSpPr/>
        <p:nvPr/>
      </p:nvGrpSpPr>
      <p:grpSpPr>
        <a:xfrm>
          <a:off x="0" y="0"/>
          <a:ext cx="0" cy="0"/>
          <a:chOff x="0" y="0"/>
          <a:chExt cx="0" cy="0"/>
        </a:xfrm>
      </p:grpSpPr>
      <p:sp>
        <p:nvSpPr>
          <p:cNvPr id="1146" name="Google Shape;1146;p71"/>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7" name="Google Shape;1147;p71"/>
          <p:cNvSpPr/>
          <p:nvPr/>
        </p:nvSpPr>
        <p:spPr>
          <a:xfrm rot="10800000">
            <a:off x="0" y="-1"/>
            <a:ext cx="9144000" cy="5143500"/>
          </a:xfrm>
          <a:prstGeom prst="rect">
            <a:avLst/>
          </a:prstGeom>
          <a:solidFill>
            <a:schemeClr val="accent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48" name="Google Shape;1148;p71"/>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9" name="Google Shape;1149;p71"/>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0" name="Google Shape;1150;p71"/>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1" name="Google Shape;1151;p71"/>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2" name="Google Shape;1152;p71"/>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3" name="Google Shape;1153;p71"/>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4" name="Google Shape;1154;p71"/>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5" name="Google Shape;1155;p71"/>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6" name="Google Shape;1156;p71"/>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7" name="Google Shape;1157;p71"/>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grpSp>
        <p:nvGrpSpPr>
          <p:cNvPr id="1158" name="Google Shape;1158;p71"/>
          <p:cNvGrpSpPr/>
          <p:nvPr/>
        </p:nvGrpSpPr>
        <p:grpSpPr>
          <a:xfrm flipH="1">
            <a:off x="-2648" y="1467179"/>
            <a:ext cx="1804234" cy="3598068"/>
            <a:chOff x="9341353" y="226377"/>
            <a:chExt cx="3008562" cy="5999780"/>
          </a:xfrm>
        </p:grpSpPr>
        <p:sp>
          <p:nvSpPr>
            <p:cNvPr id="1159" name="Google Shape;1159;p71"/>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0" name="Google Shape;1160;p71"/>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1" name="Google Shape;1161;p71"/>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2" name="Google Shape;1162;p71"/>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3" name="Google Shape;1163;p71"/>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4" name="Google Shape;1164;p71"/>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5" name="Google Shape;1165;p71"/>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6" name="Google Shape;1166;p71"/>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7" name="Google Shape;1167;p71"/>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68" name="Google Shape;1168;p71"/>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1169" name="Shape 1169"/>
        <p:cNvGrpSpPr/>
        <p:nvPr/>
      </p:nvGrpSpPr>
      <p:grpSpPr>
        <a:xfrm>
          <a:off x="0" y="0"/>
          <a:ext cx="0" cy="0"/>
          <a:chOff x="0" y="0"/>
          <a:chExt cx="0" cy="0"/>
        </a:xfrm>
      </p:grpSpPr>
      <p:pic>
        <p:nvPicPr>
          <p:cNvPr id="1170" name="Google Shape;1170;p72"/>
          <p:cNvPicPr preferRelativeResize="0"/>
          <p:nvPr/>
        </p:nvPicPr>
        <p:blipFill rotWithShape="1">
          <a:blip r:embed="rId2">
            <a:alphaModFix/>
          </a:blip>
          <a:srcRect b="0" l="0" r="0" t="0"/>
          <a:stretch/>
        </p:blipFill>
        <p:spPr>
          <a:xfrm>
            <a:off x="7254595" y="251767"/>
            <a:ext cx="1583415" cy="361669"/>
          </a:xfrm>
          <a:prstGeom prst="rect">
            <a:avLst/>
          </a:prstGeom>
          <a:noFill/>
          <a:ln>
            <a:noFill/>
          </a:ln>
        </p:spPr>
      </p:pic>
      <p:grpSp>
        <p:nvGrpSpPr>
          <p:cNvPr id="1171" name="Google Shape;1171;p72"/>
          <p:cNvGrpSpPr/>
          <p:nvPr/>
        </p:nvGrpSpPr>
        <p:grpSpPr>
          <a:xfrm flipH="1">
            <a:off x="-3925" y="346968"/>
            <a:ext cx="2256421" cy="4499835"/>
            <a:chOff x="9188953" y="73977"/>
            <a:chExt cx="3008562" cy="5999780"/>
          </a:xfrm>
        </p:grpSpPr>
        <p:sp>
          <p:nvSpPr>
            <p:cNvPr id="1172" name="Google Shape;1172;p72"/>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3" name="Google Shape;1173;p72"/>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4" name="Google Shape;1174;p72"/>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5" name="Google Shape;1175;p72"/>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6" name="Google Shape;1176;p72"/>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7" name="Google Shape;1177;p72"/>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8" name="Google Shape;1178;p72"/>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9" name="Google Shape;1179;p72"/>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80" name="Google Shape;1180;p72"/>
          <p:cNvSpPr txBox="1"/>
          <p:nvPr>
            <p:ph idx="1" type="body"/>
          </p:nvPr>
        </p:nvSpPr>
        <p:spPr>
          <a:xfrm>
            <a:off x="776490" y="2349773"/>
            <a:ext cx="6260700" cy="4431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2700"/>
              <a:buNone/>
              <a:defRPr b="1" sz="27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1181" name="Shape 1181"/>
        <p:cNvGrpSpPr/>
        <p:nvPr/>
      </p:nvGrpSpPr>
      <p:grpSpPr>
        <a:xfrm>
          <a:off x="0" y="0"/>
          <a:ext cx="0" cy="0"/>
          <a:chOff x="0" y="0"/>
          <a:chExt cx="0" cy="0"/>
        </a:xfrm>
      </p:grpSpPr>
      <p:sp>
        <p:nvSpPr>
          <p:cNvPr id="1182" name="Google Shape;1182;p73"/>
          <p:cNvSpPr/>
          <p:nvPr/>
        </p:nvSpPr>
        <p:spPr>
          <a:xfrm>
            <a:off x="0" y="0"/>
            <a:ext cx="9144000" cy="51435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183" name="Google Shape;1183;p73"/>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84" name="Google Shape;1184;p73"/>
          <p:cNvSpPr/>
          <p:nvPr>
            <p:ph idx="2" type="pic"/>
          </p:nvPr>
        </p:nvSpPr>
        <p:spPr>
          <a:xfrm>
            <a:off x="812131" y="996401"/>
            <a:ext cx="298200" cy="298200"/>
          </a:xfrm>
          <a:prstGeom prst="rect">
            <a:avLst/>
          </a:prstGeom>
          <a:noFill/>
          <a:ln>
            <a:noFill/>
          </a:ln>
        </p:spPr>
      </p:sp>
      <p:cxnSp>
        <p:nvCxnSpPr>
          <p:cNvPr id="1185" name="Google Shape;1185;p73"/>
          <p:cNvCxnSpPr/>
          <p:nvPr/>
        </p:nvCxnSpPr>
        <p:spPr>
          <a:xfrm>
            <a:off x="0" y="1500036"/>
            <a:ext cx="1624200" cy="10500"/>
          </a:xfrm>
          <a:prstGeom prst="straightConnector1">
            <a:avLst/>
          </a:prstGeom>
          <a:noFill/>
          <a:ln cap="flat" cmpd="sng" w="38100">
            <a:solidFill>
              <a:schemeClr val="lt1"/>
            </a:solidFill>
            <a:prstDash val="solid"/>
            <a:miter lim="800000"/>
            <a:headEnd len="sm" w="sm" type="none"/>
            <a:tailEnd len="sm" w="sm" type="none"/>
          </a:ln>
        </p:spPr>
      </p:cxnSp>
      <p:sp>
        <p:nvSpPr>
          <p:cNvPr id="1186" name="Google Shape;1186;p73"/>
          <p:cNvSpPr txBox="1"/>
          <p:nvPr>
            <p:ph idx="1" type="body"/>
          </p:nvPr>
        </p:nvSpPr>
        <p:spPr>
          <a:xfrm>
            <a:off x="771713" y="1791686"/>
            <a:ext cx="6260700" cy="9132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700"/>
              <a:buNone/>
              <a:defRPr b="1" sz="2700">
                <a:solidFill>
                  <a:schemeClr val="accen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7" name="Google Shape;1187;p73"/>
          <p:cNvSpPr txBox="1"/>
          <p:nvPr>
            <p:ph idx="3" type="body"/>
          </p:nvPr>
        </p:nvSpPr>
        <p:spPr>
          <a:xfrm>
            <a:off x="771713" y="2812114"/>
            <a:ext cx="4653600" cy="7665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0"/>
              </a:spcBef>
              <a:spcAft>
                <a:spcPts val="0"/>
              </a:spcAft>
              <a:buClr>
                <a:schemeClr val="lt2"/>
              </a:buClr>
              <a:buSzPts val="1100"/>
              <a:buNone/>
              <a:defRPr b="0" sz="1100">
                <a:solidFill>
                  <a:schemeClr val="lt2"/>
                </a:solidFill>
                <a:latin typeface="Arial"/>
                <a:ea typeface="Arial"/>
                <a:cs typeface="Arial"/>
                <a:sym typeface="Arial"/>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1188" name="Shape 1188"/>
        <p:cNvGrpSpPr/>
        <p:nvPr/>
      </p:nvGrpSpPr>
      <p:grpSpPr>
        <a:xfrm>
          <a:off x="0" y="0"/>
          <a:ext cx="0" cy="0"/>
          <a:chOff x="0" y="0"/>
          <a:chExt cx="0" cy="0"/>
        </a:xfrm>
      </p:grpSpPr>
      <p:grpSp>
        <p:nvGrpSpPr>
          <p:cNvPr id="1189" name="Google Shape;1189;p74"/>
          <p:cNvGrpSpPr/>
          <p:nvPr/>
        </p:nvGrpSpPr>
        <p:grpSpPr>
          <a:xfrm flipH="1">
            <a:off x="-3925" y="346968"/>
            <a:ext cx="2256421" cy="4499835"/>
            <a:chOff x="9188953" y="73977"/>
            <a:chExt cx="3008562" cy="5999780"/>
          </a:xfrm>
        </p:grpSpPr>
        <p:sp>
          <p:nvSpPr>
            <p:cNvPr id="1190" name="Google Shape;1190;p74"/>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1" name="Google Shape;1191;p74"/>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2" name="Google Shape;1192;p74"/>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3" name="Google Shape;1193;p74"/>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4" name="Google Shape;1194;p74"/>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5" name="Google Shape;1195;p74"/>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6" name="Google Shape;1196;p74"/>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7" name="Google Shape;1197;p74"/>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98" name="Google Shape;1198;p74"/>
          <p:cNvSpPr txBox="1"/>
          <p:nvPr/>
        </p:nvSpPr>
        <p:spPr>
          <a:xfrm>
            <a:off x="776490" y="1609814"/>
            <a:ext cx="38559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4100"/>
              <a:buFont typeface="Arial"/>
              <a:buNone/>
            </a:pPr>
            <a:r>
              <a:rPr b="1" i="0" lang="en" sz="2700" u="none" cap="none" strike="noStrike">
                <a:solidFill>
                  <a:schemeClr val="lt1"/>
                </a:solidFill>
                <a:latin typeface="Montserrat"/>
                <a:ea typeface="Montserrat"/>
                <a:cs typeface="Montserrat"/>
                <a:sym typeface="Montserrat"/>
              </a:rPr>
              <a:t>Contact Us</a:t>
            </a:r>
            <a:endParaRPr sz="1100"/>
          </a:p>
        </p:txBody>
      </p:sp>
      <p:pic>
        <p:nvPicPr>
          <p:cNvPr id="1199" name="Google Shape;1199;p74"/>
          <p:cNvPicPr preferRelativeResize="0"/>
          <p:nvPr/>
        </p:nvPicPr>
        <p:blipFill rotWithShape="1">
          <a:blip r:embed="rId2">
            <a:alphaModFix/>
          </a:blip>
          <a:srcRect b="0" l="0" r="0" t="0"/>
          <a:stretch/>
        </p:blipFill>
        <p:spPr>
          <a:xfrm>
            <a:off x="5138758" y="2094532"/>
            <a:ext cx="3051163" cy="1017052"/>
          </a:xfrm>
          <a:prstGeom prst="rect">
            <a:avLst/>
          </a:prstGeom>
          <a:noFill/>
          <a:ln>
            <a:noFill/>
          </a:ln>
        </p:spPr>
      </p:pic>
      <p:sp>
        <p:nvSpPr>
          <p:cNvPr id="1200" name="Google Shape;1200;p74"/>
          <p:cNvSpPr/>
          <p:nvPr/>
        </p:nvSpPr>
        <p:spPr>
          <a:xfrm>
            <a:off x="1003027" y="2609528"/>
            <a:ext cx="35719" cy="35719"/>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1" name="Google Shape;1201;p74"/>
          <p:cNvSpPr/>
          <p:nvPr/>
        </p:nvSpPr>
        <p:spPr>
          <a:xfrm>
            <a:off x="1003027" y="2580953"/>
            <a:ext cx="64294" cy="64294"/>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2" name="Google Shape;1202;p74"/>
          <p:cNvSpPr/>
          <p:nvPr/>
        </p:nvSpPr>
        <p:spPr>
          <a:xfrm>
            <a:off x="899420" y="2573809"/>
            <a:ext cx="185801" cy="185738"/>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3" name="Google Shape;1203;p74"/>
          <p:cNvSpPr/>
          <p:nvPr/>
        </p:nvSpPr>
        <p:spPr>
          <a:xfrm>
            <a:off x="867296" y="2552378"/>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4" name="Google Shape;1204;p74"/>
          <p:cNvSpPr/>
          <p:nvPr/>
        </p:nvSpPr>
        <p:spPr>
          <a:xfrm>
            <a:off x="892308" y="2964163"/>
            <a:ext cx="200025" cy="142875"/>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5" name="Google Shape;1205;p74"/>
          <p:cNvSpPr/>
          <p:nvPr/>
        </p:nvSpPr>
        <p:spPr>
          <a:xfrm>
            <a:off x="881667" y="2921300"/>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6" name="Google Shape;1206;p74"/>
          <p:cNvSpPr txBox="1"/>
          <p:nvPr>
            <p:ph idx="1" type="body"/>
          </p:nvPr>
        </p:nvSpPr>
        <p:spPr>
          <a:xfrm>
            <a:off x="1209675" y="2555723"/>
            <a:ext cx="3855900" cy="231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7" name="Google Shape;1207;p74"/>
          <p:cNvSpPr txBox="1"/>
          <p:nvPr>
            <p:ph idx="2" type="body"/>
          </p:nvPr>
        </p:nvSpPr>
        <p:spPr>
          <a:xfrm>
            <a:off x="1209675" y="2921300"/>
            <a:ext cx="3855900" cy="231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1208" name="Shape 1208"/>
        <p:cNvGrpSpPr/>
        <p:nvPr/>
      </p:nvGrpSpPr>
      <p:grpSpPr>
        <a:xfrm>
          <a:off x="0" y="0"/>
          <a:ext cx="0" cy="0"/>
          <a:chOff x="0" y="0"/>
          <a:chExt cx="0" cy="0"/>
        </a:xfrm>
      </p:grpSpPr>
      <p:sp>
        <p:nvSpPr>
          <p:cNvPr id="1209" name="Google Shape;1209;p75"/>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0" name="Google Shape;1210;p75"/>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1" name="Google Shape;1211;p75"/>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2" name="Google Shape;1212;p75"/>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3" name="Google Shape;1213;p75"/>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4" name="Google Shape;1214;p75"/>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5" name="Google Shape;1215;p75"/>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6" name="Google Shape;1216;p75"/>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7" name="Google Shape;1217;p75"/>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8" name="Google Shape;1218;p75"/>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9" name="Google Shape;1219;p75"/>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20" name="Google Shape;1220;p75"/>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cxnSp>
        <p:nvCxnSpPr>
          <p:cNvPr id="1221" name="Google Shape;1221;p75"/>
          <p:cNvCxnSpPr/>
          <p:nvPr/>
        </p:nvCxnSpPr>
        <p:spPr>
          <a:xfrm>
            <a:off x="3289746" y="2971361"/>
            <a:ext cx="0" cy="1192500"/>
          </a:xfrm>
          <a:prstGeom prst="straightConnector1">
            <a:avLst/>
          </a:prstGeom>
          <a:noFill/>
          <a:ln cap="flat" cmpd="sng" w="9525">
            <a:solidFill>
              <a:schemeClr val="lt2"/>
            </a:solidFill>
            <a:prstDash val="solid"/>
            <a:round/>
            <a:headEnd len="sm" w="sm" type="none"/>
            <a:tailEnd len="sm" w="sm" type="none"/>
          </a:ln>
        </p:spPr>
      </p:cxnSp>
      <p:sp>
        <p:nvSpPr>
          <p:cNvPr id="1222" name="Google Shape;1222;p75"/>
          <p:cNvSpPr txBox="1"/>
          <p:nvPr>
            <p:ph idx="1" type="body"/>
          </p:nvPr>
        </p:nvSpPr>
        <p:spPr>
          <a:xfrm>
            <a:off x="3289746" y="1978606"/>
            <a:ext cx="5625600" cy="484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23" name="Google Shape;1223;p75"/>
          <p:cNvSpPr txBox="1"/>
          <p:nvPr>
            <p:ph idx="2" type="body"/>
          </p:nvPr>
        </p:nvSpPr>
        <p:spPr>
          <a:xfrm>
            <a:off x="3497679" y="2971355"/>
            <a:ext cx="5625600" cy="3186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24" name="Google Shape;1224;p75"/>
          <p:cNvSpPr txBox="1"/>
          <p:nvPr>
            <p:ph idx="3" type="body"/>
          </p:nvPr>
        </p:nvSpPr>
        <p:spPr>
          <a:xfrm>
            <a:off x="3497679" y="3452196"/>
            <a:ext cx="5625600" cy="3186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25" name="Google Shape;1225;p75"/>
          <p:cNvSpPr txBox="1"/>
          <p:nvPr>
            <p:ph idx="4" type="body"/>
          </p:nvPr>
        </p:nvSpPr>
        <p:spPr>
          <a:xfrm>
            <a:off x="3497679" y="3933037"/>
            <a:ext cx="5625600" cy="214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pic>
        <p:nvPicPr>
          <p:cNvPr id="1226" name="Google Shape;1226;p75"/>
          <p:cNvPicPr preferRelativeResize="0"/>
          <p:nvPr/>
        </p:nvPicPr>
        <p:blipFill rotWithShape="1">
          <a:blip r:embed="rId2">
            <a:alphaModFix/>
          </a:blip>
          <a:srcRect b="0" l="0" r="0" t="0"/>
          <a:stretch/>
        </p:blipFill>
        <p:spPr>
          <a:xfrm>
            <a:off x="344029" y="423109"/>
            <a:ext cx="1668854" cy="38121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1227" name="Shape 1227"/>
        <p:cNvGrpSpPr/>
        <p:nvPr/>
      </p:nvGrpSpPr>
      <p:grpSpPr>
        <a:xfrm>
          <a:off x="0" y="0"/>
          <a:ext cx="0" cy="0"/>
          <a:chOff x="0" y="0"/>
          <a:chExt cx="0" cy="0"/>
        </a:xfrm>
      </p:grpSpPr>
      <p:sp>
        <p:nvSpPr>
          <p:cNvPr id="1228" name="Google Shape;1228;p76"/>
          <p:cNvSpPr/>
          <p:nvPr>
            <p:ph idx="2" type="pic"/>
          </p:nvPr>
        </p:nvSpPr>
        <p:spPr>
          <a:xfrm>
            <a:off x="0" y="-1"/>
            <a:ext cx="9144000" cy="4297800"/>
          </a:xfrm>
          <a:prstGeom prst="rect">
            <a:avLst/>
          </a:prstGeom>
          <a:no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lide">
  <p:cSld name="Title only slide">
    <p:spTree>
      <p:nvGrpSpPr>
        <p:cNvPr id="1229" name="Shape 1229"/>
        <p:cNvGrpSpPr/>
        <p:nvPr/>
      </p:nvGrpSpPr>
      <p:grpSpPr>
        <a:xfrm>
          <a:off x="0" y="0"/>
          <a:ext cx="0" cy="0"/>
          <a:chOff x="0" y="0"/>
          <a:chExt cx="0" cy="0"/>
        </a:xfrm>
      </p:grpSpPr>
      <p:sp>
        <p:nvSpPr>
          <p:cNvPr id="1230" name="Google Shape;1230;p7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31" name="Google Shape;1231;p7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232" name="Google Shape;1232;p7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1233" name="Shape 1233"/>
        <p:cNvGrpSpPr/>
        <p:nvPr/>
      </p:nvGrpSpPr>
      <p:grpSpPr>
        <a:xfrm>
          <a:off x="0" y="0"/>
          <a:ext cx="0" cy="0"/>
          <a:chOff x="0" y="0"/>
          <a:chExt cx="0" cy="0"/>
        </a:xfrm>
      </p:grpSpPr>
      <p:sp>
        <p:nvSpPr>
          <p:cNvPr id="1234" name="Google Shape;1234;p7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35" name="Google Shape;1235;p7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36" name="Google Shape;1236;p7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37" name="Google Shape;1237;p7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238" name="Google Shape;1238;p78"/>
          <p:cNvGrpSpPr/>
          <p:nvPr/>
        </p:nvGrpSpPr>
        <p:grpSpPr>
          <a:xfrm>
            <a:off x="3579668" y="1709130"/>
            <a:ext cx="830847" cy="841854"/>
            <a:chOff x="407988" y="2288174"/>
            <a:chExt cx="1107796" cy="1122472"/>
          </a:xfrm>
        </p:grpSpPr>
        <p:sp>
          <p:nvSpPr>
            <p:cNvPr id="1239" name="Google Shape;1239;p7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0" name="Google Shape;1240;p7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41" name="Google Shape;1241;p78"/>
          <p:cNvGrpSpPr/>
          <p:nvPr/>
        </p:nvGrpSpPr>
        <p:grpSpPr>
          <a:xfrm>
            <a:off x="1307509" y="1705823"/>
            <a:ext cx="830847" cy="841854"/>
            <a:chOff x="4114884" y="2288174"/>
            <a:chExt cx="1107796" cy="1122472"/>
          </a:xfrm>
        </p:grpSpPr>
        <p:sp>
          <p:nvSpPr>
            <p:cNvPr id="1242" name="Google Shape;1242;p7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3" name="Google Shape;1243;p7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44" name="Google Shape;1244;p78"/>
          <p:cNvGrpSpPr/>
          <p:nvPr/>
        </p:nvGrpSpPr>
        <p:grpSpPr>
          <a:xfrm>
            <a:off x="3583247" y="2971572"/>
            <a:ext cx="830847" cy="841854"/>
            <a:chOff x="7676518" y="2293508"/>
            <a:chExt cx="1107796" cy="1122472"/>
          </a:xfrm>
        </p:grpSpPr>
        <p:sp>
          <p:nvSpPr>
            <p:cNvPr id="1245" name="Google Shape;1245;p7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6" name="Google Shape;1246;p7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47" name="Google Shape;1247;p78"/>
          <p:cNvGrpSpPr/>
          <p:nvPr/>
        </p:nvGrpSpPr>
        <p:grpSpPr>
          <a:xfrm>
            <a:off x="5849369" y="1709774"/>
            <a:ext cx="830847" cy="841854"/>
            <a:chOff x="407988" y="2288174"/>
            <a:chExt cx="1107796" cy="1122472"/>
          </a:xfrm>
        </p:grpSpPr>
        <p:sp>
          <p:nvSpPr>
            <p:cNvPr id="1248" name="Google Shape;1248;p7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9" name="Google Shape;1249;p7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50" name="Google Shape;1250;p78"/>
          <p:cNvGrpSpPr/>
          <p:nvPr/>
        </p:nvGrpSpPr>
        <p:grpSpPr>
          <a:xfrm>
            <a:off x="1324378" y="2975693"/>
            <a:ext cx="830847" cy="841854"/>
            <a:chOff x="4114884" y="2288174"/>
            <a:chExt cx="1107796" cy="1122472"/>
          </a:xfrm>
        </p:grpSpPr>
        <p:sp>
          <p:nvSpPr>
            <p:cNvPr id="1251" name="Google Shape;1251;p7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52" name="Google Shape;1252;p7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53" name="Google Shape;1253;p78"/>
          <p:cNvGrpSpPr/>
          <p:nvPr/>
        </p:nvGrpSpPr>
        <p:grpSpPr>
          <a:xfrm>
            <a:off x="5803383" y="2975693"/>
            <a:ext cx="830847" cy="841854"/>
            <a:chOff x="7676518" y="2293508"/>
            <a:chExt cx="1107796" cy="1122472"/>
          </a:xfrm>
        </p:grpSpPr>
        <p:sp>
          <p:nvSpPr>
            <p:cNvPr id="1254" name="Google Shape;1254;p7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55" name="Google Shape;1255;p7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256" name="Google Shape;1256;p78"/>
          <p:cNvSpPr/>
          <p:nvPr>
            <p:ph idx="2" type="pic"/>
          </p:nvPr>
        </p:nvSpPr>
        <p:spPr>
          <a:xfrm>
            <a:off x="1604705" y="1988654"/>
            <a:ext cx="273900" cy="273900"/>
          </a:xfrm>
          <a:prstGeom prst="rect">
            <a:avLst/>
          </a:prstGeom>
          <a:noFill/>
          <a:ln>
            <a:noFill/>
          </a:ln>
        </p:spPr>
      </p:sp>
      <p:sp>
        <p:nvSpPr>
          <p:cNvPr id="1257" name="Google Shape;1257;p78"/>
          <p:cNvSpPr/>
          <p:nvPr>
            <p:ph idx="3" type="pic"/>
          </p:nvPr>
        </p:nvSpPr>
        <p:spPr>
          <a:xfrm>
            <a:off x="1604705" y="3255920"/>
            <a:ext cx="273900" cy="273900"/>
          </a:xfrm>
          <a:prstGeom prst="rect">
            <a:avLst/>
          </a:prstGeom>
          <a:noFill/>
          <a:ln>
            <a:noFill/>
          </a:ln>
        </p:spPr>
      </p:sp>
      <p:sp>
        <p:nvSpPr>
          <p:cNvPr id="1258" name="Google Shape;1258;p78"/>
          <p:cNvSpPr/>
          <p:nvPr>
            <p:ph idx="4" type="pic"/>
          </p:nvPr>
        </p:nvSpPr>
        <p:spPr>
          <a:xfrm>
            <a:off x="3881398" y="3255920"/>
            <a:ext cx="273900" cy="273900"/>
          </a:xfrm>
          <a:prstGeom prst="rect">
            <a:avLst/>
          </a:prstGeom>
          <a:noFill/>
          <a:ln>
            <a:noFill/>
          </a:ln>
        </p:spPr>
      </p:sp>
      <p:sp>
        <p:nvSpPr>
          <p:cNvPr id="1259" name="Google Shape;1259;p78"/>
          <p:cNvSpPr/>
          <p:nvPr>
            <p:ph idx="5" type="pic"/>
          </p:nvPr>
        </p:nvSpPr>
        <p:spPr>
          <a:xfrm>
            <a:off x="3881398" y="1982753"/>
            <a:ext cx="273900" cy="273900"/>
          </a:xfrm>
          <a:prstGeom prst="rect">
            <a:avLst/>
          </a:prstGeom>
          <a:noFill/>
          <a:ln>
            <a:noFill/>
          </a:ln>
        </p:spPr>
      </p:sp>
      <p:sp>
        <p:nvSpPr>
          <p:cNvPr id="1260" name="Google Shape;1260;p78"/>
          <p:cNvSpPr/>
          <p:nvPr>
            <p:ph idx="6" type="pic"/>
          </p:nvPr>
        </p:nvSpPr>
        <p:spPr>
          <a:xfrm>
            <a:off x="6134051" y="1982753"/>
            <a:ext cx="273900" cy="273900"/>
          </a:xfrm>
          <a:prstGeom prst="rect">
            <a:avLst/>
          </a:prstGeom>
          <a:noFill/>
          <a:ln>
            <a:noFill/>
          </a:ln>
        </p:spPr>
      </p:sp>
      <p:sp>
        <p:nvSpPr>
          <p:cNvPr id="1261" name="Google Shape;1261;p78"/>
          <p:cNvSpPr/>
          <p:nvPr>
            <p:ph idx="7" type="pic"/>
          </p:nvPr>
        </p:nvSpPr>
        <p:spPr>
          <a:xfrm>
            <a:off x="6087960" y="3238991"/>
            <a:ext cx="273900" cy="273900"/>
          </a:xfrm>
          <a:prstGeom prst="rect">
            <a:avLst/>
          </a:prstGeom>
          <a:noFill/>
          <a:ln>
            <a:noFill/>
          </a:ln>
        </p:spPr>
      </p:sp>
      <p:sp>
        <p:nvSpPr>
          <p:cNvPr id="1262" name="Google Shape;1262;p78"/>
          <p:cNvSpPr txBox="1"/>
          <p:nvPr>
            <p:ph idx="8" type="body"/>
          </p:nvPr>
        </p:nvSpPr>
        <p:spPr>
          <a:xfrm>
            <a:off x="219635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3" name="Google Shape;1263;p78"/>
          <p:cNvSpPr txBox="1"/>
          <p:nvPr>
            <p:ph idx="9" type="body"/>
          </p:nvPr>
        </p:nvSpPr>
        <p:spPr>
          <a:xfrm>
            <a:off x="4467179"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4" name="Google Shape;1264;p78"/>
          <p:cNvSpPr txBox="1"/>
          <p:nvPr>
            <p:ph idx="13" type="body"/>
          </p:nvPr>
        </p:nvSpPr>
        <p:spPr>
          <a:xfrm>
            <a:off x="673117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5" name="Google Shape;1265;p78"/>
          <p:cNvSpPr txBox="1"/>
          <p:nvPr>
            <p:ph idx="14" type="body"/>
          </p:nvPr>
        </p:nvSpPr>
        <p:spPr>
          <a:xfrm>
            <a:off x="219635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6" name="Google Shape;1266;p78"/>
          <p:cNvSpPr txBox="1"/>
          <p:nvPr>
            <p:ph idx="15" type="body"/>
          </p:nvPr>
        </p:nvSpPr>
        <p:spPr>
          <a:xfrm>
            <a:off x="4467179"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7" name="Google Shape;1267;p78"/>
          <p:cNvSpPr txBox="1"/>
          <p:nvPr>
            <p:ph idx="16" type="body"/>
          </p:nvPr>
        </p:nvSpPr>
        <p:spPr>
          <a:xfrm>
            <a:off x="673117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1268" name="Shape 1268"/>
        <p:cNvGrpSpPr/>
        <p:nvPr/>
      </p:nvGrpSpPr>
      <p:grpSpPr>
        <a:xfrm>
          <a:off x="0" y="0"/>
          <a:ext cx="0" cy="0"/>
          <a:chOff x="0" y="0"/>
          <a:chExt cx="0" cy="0"/>
        </a:xfrm>
      </p:grpSpPr>
      <p:sp>
        <p:nvSpPr>
          <p:cNvPr id="1269" name="Google Shape;1269;p7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70" name="Google Shape;1270;p7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71" name="Google Shape;1271;p7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72" name="Google Shape;1272;p7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273" name="Google Shape;1273;p79"/>
          <p:cNvGrpSpPr/>
          <p:nvPr/>
        </p:nvGrpSpPr>
        <p:grpSpPr>
          <a:xfrm>
            <a:off x="2576465" y="1709130"/>
            <a:ext cx="830847" cy="841854"/>
            <a:chOff x="407988" y="2288174"/>
            <a:chExt cx="1107796" cy="1122472"/>
          </a:xfrm>
        </p:grpSpPr>
        <p:sp>
          <p:nvSpPr>
            <p:cNvPr id="1274" name="Google Shape;1274;p7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5" name="Google Shape;1275;p7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76" name="Google Shape;1276;p79"/>
          <p:cNvGrpSpPr/>
          <p:nvPr/>
        </p:nvGrpSpPr>
        <p:grpSpPr>
          <a:xfrm>
            <a:off x="304306" y="1705823"/>
            <a:ext cx="830847" cy="841854"/>
            <a:chOff x="4114884" y="2288174"/>
            <a:chExt cx="1107796" cy="1122472"/>
          </a:xfrm>
        </p:grpSpPr>
        <p:sp>
          <p:nvSpPr>
            <p:cNvPr id="1277" name="Google Shape;1277;p7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8" name="Google Shape;1278;p7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79" name="Google Shape;1279;p79"/>
          <p:cNvGrpSpPr/>
          <p:nvPr/>
        </p:nvGrpSpPr>
        <p:grpSpPr>
          <a:xfrm>
            <a:off x="7252367" y="1703228"/>
            <a:ext cx="830847" cy="841854"/>
            <a:chOff x="7676518" y="2293508"/>
            <a:chExt cx="1107796" cy="1122472"/>
          </a:xfrm>
        </p:grpSpPr>
        <p:sp>
          <p:nvSpPr>
            <p:cNvPr id="1280" name="Google Shape;1280;p7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1" name="Google Shape;1281;p7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2" name="Google Shape;1282;p79"/>
          <p:cNvGrpSpPr/>
          <p:nvPr/>
        </p:nvGrpSpPr>
        <p:grpSpPr>
          <a:xfrm>
            <a:off x="2580043" y="2971572"/>
            <a:ext cx="830847" cy="841854"/>
            <a:chOff x="7676518" y="2293508"/>
            <a:chExt cx="1107796" cy="1122472"/>
          </a:xfrm>
        </p:grpSpPr>
        <p:sp>
          <p:nvSpPr>
            <p:cNvPr id="1283" name="Google Shape;1283;p7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4" name="Google Shape;1284;p7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5" name="Google Shape;1285;p79"/>
          <p:cNvGrpSpPr/>
          <p:nvPr/>
        </p:nvGrpSpPr>
        <p:grpSpPr>
          <a:xfrm>
            <a:off x="4846166" y="1709774"/>
            <a:ext cx="830847" cy="841854"/>
            <a:chOff x="407988" y="2288174"/>
            <a:chExt cx="1107796" cy="1122472"/>
          </a:xfrm>
        </p:grpSpPr>
        <p:sp>
          <p:nvSpPr>
            <p:cNvPr id="1286" name="Google Shape;1286;p7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7" name="Google Shape;1287;p7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8" name="Google Shape;1288;p79"/>
          <p:cNvGrpSpPr/>
          <p:nvPr/>
        </p:nvGrpSpPr>
        <p:grpSpPr>
          <a:xfrm>
            <a:off x="321175" y="2975693"/>
            <a:ext cx="830847" cy="841854"/>
            <a:chOff x="4114884" y="2288174"/>
            <a:chExt cx="1107796" cy="1122472"/>
          </a:xfrm>
        </p:grpSpPr>
        <p:sp>
          <p:nvSpPr>
            <p:cNvPr id="1289" name="Google Shape;1289;p7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90" name="Google Shape;1290;p7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91" name="Google Shape;1291;p79"/>
          <p:cNvGrpSpPr/>
          <p:nvPr/>
        </p:nvGrpSpPr>
        <p:grpSpPr>
          <a:xfrm>
            <a:off x="4800180" y="2975693"/>
            <a:ext cx="830847" cy="841854"/>
            <a:chOff x="7676518" y="2293508"/>
            <a:chExt cx="1107796" cy="1122472"/>
          </a:xfrm>
        </p:grpSpPr>
        <p:sp>
          <p:nvSpPr>
            <p:cNvPr id="1292" name="Google Shape;1292;p7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93" name="Google Shape;1293;p7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294" name="Google Shape;1294;p79"/>
          <p:cNvSpPr/>
          <p:nvPr>
            <p:ph idx="2" type="pic"/>
          </p:nvPr>
        </p:nvSpPr>
        <p:spPr>
          <a:xfrm>
            <a:off x="601502" y="1988654"/>
            <a:ext cx="273900" cy="273900"/>
          </a:xfrm>
          <a:prstGeom prst="rect">
            <a:avLst/>
          </a:prstGeom>
          <a:noFill/>
          <a:ln>
            <a:noFill/>
          </a:ln>
        </p:spPr>
      </p:sp>
      <p:sp>
        <p:nvSpPr>
          <p:cNvPr id="1295" name="Google Shape;1295;p79"/>
          <p:cNvSpPr/>
          <p:nvPr>
            <p:ph idx="3" type="pic"/>
          </p:nvPr>
        </p:nvSpPr>
        <p:spPr>
          <a:xfrm>
            <a:off x="601502" y="3255920"/>
            <a:ext cx="273900" cy="273900"/>
          </a:xfrm>
          <a:prstGeom prst="rect">
            <a:avLst/>
          </a:prstGeom>
          <a:noFill/>
          <a:ln>
            <a:noFill/>
          </a:ln>
        </p:spPr>
      </p:sp>
      <p:sp>
        <p:nvSpPr>
          <p:cNvPr id="1296" name="Google Shape;1296;p79"/>
          <p:cNvSpPr/>
          <p:nvPr>
            <p:ph idx="4" type="pic"/>
          </p:nvPr>
        </p:nvSpPr>
        <p:spPr>
          <a:xfrm>
            <a:off x="2878195" y="3255920"/>
            <a:ext cx="273900" cy="273900"/>
          </a:xfrm>
          <a:prstGeom prst="rect">
            <a:avLst/>
          </a:prstGeom>
          <a:noFill/>
          <a:ln>
            <a:noFill/>
          </a:ln>
        </p:spPr>
      </p:sp>
      <p:sp>
        <p:nvSpPr>
          <p:cNvPr id="1297" name="Google Shape;1297;p79"/>
          <p:cNvSpPr/>
          <p:nvPr>
            <p:ph idx="5" type="pic"/>
          </p:nvPr>
        </p:nvSpPr>
        <p:spPr>
          <a:xfrm>
            <a:off x="2878195" y="1982753"/>
            <a:ext cx="273900" cy="273900"/>
          </a:xfrm>
          <a:prstGeom prst="rect">
            <a:avLst/>
          </a:prstGeom>
          <a:noFill/>
          <a:ln>
            <a:noFill/>
          </a:ln>
        </p:spPr>
      </p:sp>
      <p:sp>
        <p:nvSpPr>
          <p:cNvPr id="1298" name="Google Shape;1298;p79"/>
          <p:cNvSpPr/>
          <p:nvPr>
            <p:ph idx="6" type="pic"/>
          </p:nvPr>
        </p:nvSpPr>
        <p:spPr>
          <a:xfrm>
            <a:off x="5130848" y="1982753"/>
            <a:ext cx="273900" cy="273900"/>
          </a:xfrm>
          <a:prstGeom prst="rect">
            <a:avLst/>
          </a:prstGeom>
          <a:noFill/>
          <a:ln>
            <a:noFill/>
          </a:ln>
        </p:spPr>
      </p:sp>
      <p:sp>
        <p:nvSpPr>
          <p:cNvPr id="1299" name="Google Shape;1299;p79"/>
          <p:cNvSpPr/>
          <p:nvPr>
            <p:ph idx="7" type="pic"/>
          </p:nvPr>
        </p:nvSpPr>
        <p:spPr>
          <a:xfrm>
            <a:off x="5084757" y="3238991"/>
            <a:ext cx="273900" cy="273900"/>
          </a:xfrm>
          <a:prstGeom prst="rect">
            <a:avLst/>
          </a:prstGeom>
          <a:noFill/>
          <a:ln>
            <a:noFill/>
          </a:ln>
        </p:spPr>
      </p:sp>
      <p:sp>
        <p:nvSpPr>
          <p:cNvPr id="1300" name="Google Shape;1300;p79"/>
          <p:cNvSpPr/>
          <p:nvPr>
            <p:ph idx="8" type="pic"/>
          </p:nvPr>
        </p:nvSpPr>
        <p:spPr>
          <a:xfrm>
            <a:off x="7536944" y="1982753"/>
            <a:ext cx="273900" cy="273900"/>
          </a:xfrm>
          <a:prstGeom prst="rect">
            <a:avLst/>
          </a:prstGeom>
          <a:noFill/>
          <a:ln>
            <a:noFill/>
          </a:ln>
        </p:spPr>
      </p:sp>
      <p:sp>
        <p:nvSpPr>
          <p:cNvPr id="1301" name="Google Shape;1301;p79"/>
          <p:cNvSpPr txBox="1"/>
          <p:nvPr>
            <p:ph idx="9" type="body"/>
          </p:nvPr>
        </p:nvSpPr>
        <p:spPr>
          <a:xfrm>
            <a:off x="119315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2" name="Google Shape;1302;p79"/>
          <p:cNvSpPr txBox="1"/>
          <p:nvPr>
            <p:ph idx="13" type="body"/>
          </p:nvPr>
        </p:nvSpPr>
        <p:spPr>
          <a:xfrm>
            <a:off x="3463976"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3" name="Google Shape;1303;p79"/>
          <p:cNvSpPr txBox="1"/>
          <p:nvPr>
            <p:ph idx="14" type="body"/>
          </p:nvPr>
        </p:nvSpPr>
        <p:spPr>
          <a:xfrm>
            <a:off x="572797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4" name="Google Shape;1304;p79"/>
          <p:cNvSpPr txBox="1"/>
          <p:nvPr>
            <p:ph idx="15" type="body"/>
          </p:nvPr>
        </p:nvSpPr>
        <p:spPr>
          <a:xfrm>
            <a:off x="8130377"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5" name="Google Shape;1305;p79"/>
          <p:cNvSpPr txBox="1"/>
          <p:nvPr>
            <p:ph idx="16" type="body"/>
          </p:nvPr>
        </p:nvSpPr>
        <p:spPr>
          <a:xfrm>
            <a:off x="119315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6" name="Google Shape;1306;p79"/>
          <p:cNvSpPr txBox="1"/>
          <p:nvPr>
            <p:ph idx="17" type="body"/>
          </p:nvPr>
        </p:nvSpPr>
        <p:spPr>
          <a:xfrm>
            <a:off x="3463976"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7" name="Google Shape;1307;p79"/>
          <p:cNvSpPr txBox="1"/>
          <p:nvPr>
            <p:ph idx="18" type="body"/>
          </p:nvPr>
        </p:nvSpPr>
        <p:spPr>
          <a:xfrm>
            <a:off x="572797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308" name="Google Shape;1308;p79"/>
          <p:cNvGrpSpPr/>
          <p:nvPr/>
        </p:nvGrpSpPr>
        <p:grpSpPr>
          <a:xfrm>
            <a:off x="7252367" y="2979811"/>
            <a:ext cx="830847" cy="841854"/>
            <a:chOff x="7676518" y="2293508"/>
            <a:chExt cx="1107796" cy="1122472"/>
          </a:xfrm>
        </p:grpSpPr>
        <p:sp>
          <p:nvSpPr>
            <p:cNvPr id="1309" name="Google Shape;1309;p7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10" name="Google Shape;1310;p7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311" name="Google Shape;1311;p79"/>
          <p:cNvSpPr/>
          <p:nvPr>
            <p:ph idx="19" type="pic"/>
          </p:nvPr>
        </p:nvSpPr>
        <p:spPr>
          <a:xfrm>
            <a:off x="7536944" y="3259335"/>
            <a:ext cx="273900" cy="273900"/>
          </a:xfrm>
          <a:prstGeom prst="rect">
            <a:avLst/>
          </a:prstGeom>
          <a:noFill/>
          <a:ln>
            <a:noFill/>
          </a:ln>
        </p:spPr>
      </p:sp>
      <p:sp>
        <p:nvSpPr>
          <p:cNvPr id="1312" name="Google Shape;1312;p79"/>
          <p:cNvSpPr txBox="1"/>
          <p:nvPr>
            <p:ph idx="20" type="body"/>
          </p:nvPr>
        </p:nvSpPr>
        <p:spPr>
          <a:xfrm>
            <a:off x="8130377" y="297981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3" name="Shape 1313"/>
        <p:cNvGrpSpPr/>
        <p:nvPr/>
      </p:nvGrpSpPr>
      <p:grpSpPr>
        <a:xfrm>
          <a:off x="0" y="0"/>
          <a:ext cx="0" cy="0"/>
          <a:chOff x="0" y="0"/>
          <a:chExt cx="0" cy="0"/>
        </a:xfrm>
      </p:grpSpPr>
      <p:sp>
        <p:nvSpPr>
          <p:cNvPr id="1314" name="Google Shape;1314;p80"/>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5" name="Google Shape;1315;p80"/>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16" name="Google Shape;1316;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95" name="Shape 95"/>
        <p:cNvGrpSpPr/>
        <p:nvPr/>
      </p:nvGrpSpPr>
      <p:grpSpPr>
        <a:xfrm>
          <a:off x="0" y="0"/>
          <a:ext cx="0" cy="0"/>
          <a:chOff x="0" y="0"/>
          <a:chExt cx="0" cy="0"/>
        </a:xfrm>
      </p:grpSpPr>
      <p:sp>
        <p:nvSpPr>
          <p:cNvPr id="96" name="Google Shape;96;p9"/>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 name="Google Shape;97;p9"/>
          <p:cNvSpPr/>
          <p:nvPr/>
        </p:nvSpPr>
        <p:spPr>
          <a:xfrm>
            <a:off x="-685"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 name="Google Shape;98;p9"/>
          <p:cNvSpPr/>
          <p:nvPr/>
        </p:nvSpPr>
        <p:spPr>
          <a:xfrm rot="10800000">
            <a:off x="-10658" y="780000"/>
            <a:ext cx="2390100" cy="4363500"/>
          </a:xfrm>
          <a:prstGeom prst="rect">
            <a:avLst/>
          </a:prstGeom>
          <a:blipFill rotWithShape="1">
            <a:blip r:embed="rId3">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9" name="Google Shape;99;p9"/>
          <p:cNvPicPr preferRelativeResize="0"/>
          <p:nvPr/>
        </p:nvPicPr>
        <p:blipFill rotWithShape="1">
          <a:blip r:embed="rId4">
            <a:alphaModFix/>
          </a:blip>
          <a:srcRect b="690" l="0" r="0" t="690"/>
          <a:stretch/>
        </p:blipFill>
        <p:spPr>
          <a:xfrm>
            <a:off x="861675" y="4137449"/>
            <a:ext cx="1956888" cy="652296"/>
          </a:xfrm>
          <a:prstGeom prst="rect">
            <a:avLst/>
          </a:prstGeom>
          <a:noFill/>
          <a:ln>
            <a:noFill/>
          </a:ln>
        </p:spPr>
      </p:pic>
      <p:grpSp>
        <p:nvGrpSpPr>
          <p:cNvPr id="100" name="Google Shape;100;p9"/>
          <p:cNvGrpSpPr/>
          <p:nvPr/>
        </p:nvGrpSpPr>
        <p:grpSpPr>
          <a:xfrm>
            <a:off x="2101490" y="706901"/>
            <a:ext cx="2338496" cy="2326039"/>
            <a:chOff x="2801987" y="1211475"/>
            <a:chExt cx="3117995" cy="3101385"/>
          </a:xfrm>
        </p:grpSpPr>
        <p:sp>
          <p:nvSpPr>
            <p:cNvPr id="101" name="Google Shape;101;p9"/>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 name="Google Shape;102;p9"/>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03" name="Google Shape;103;p9"/>
          <p:cNvSpPr/>
          <p:nvPr>
            <p:ph idx="2" type="pic"/>
          </p:nvPr>
        </p:nvSpPr>
        <p:spPr>
          <a:xfrm>
            <a:off x="3006328" y="1594247"/>
            <a:ext cx="521400" cy="522600"/>
          </a:xfrm>
          <a:prstGeom prst="rect">
            <a:avLst/>
          </a:prstGeom>
          <a:noFill/>
          <a:ln>
            <a:noFill/>
          </a:ln>
        </p:spPr>
      </p:sp>
      <p:sp>
        <p:nvSpPr>
          <p:cNvPr id="104" name="Google Shape;104;p9"/>
          <p:cNvSpPr txBox="1"/>
          <p:nvPr>
            <p:ph type="title"/>
          </p:nvPr>
        </p:nvSpPr>
        <p:spPr>
          <a:xfrm>
            <a:off x="4394080" y="541258"/>
            <a:ext cx="2543700" cy="522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5" name="Google Shape;105;p9"/>
          <p:cNvSpPr txBox="1"/>
          <p:nvPr>
            <p:ph idx="1" type="body"/>
          </p:nvPr>
        </p:nvSpPr>
        <p:spPr>
          <a:xfrm>
            <a:off x="4394080" y="1175854"/>
            <a:ext cx="3712500" cy="2564100"/>
          </a:xfrm>
          <a:prstGeom prst="rect">
            <a:avLst/>
          </a:prstGeom>
          <a:noFill/>
          <a:ln>
            <a:noFill/>
          </a:ln>
        </p:spPr>
        <p:txBody>
          <a:bodyPr anchorCtr="0" anchor="t" bIns="34275" lIns="68575" spcFirstLastPara="1" rIns="68575" wrap="square" tIns="34275">
            <a:normAutofit/>
          </a:bodyPr>
          <a:lstStyle>
            <a:lvl1pPr indent="-292100" lvl="0" marL="45720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 name="Google Shape;106;p9"/>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bg>
      <p:bgPr>
        <a:solidFill>
          <a:schemeClr val="lt1"/>
        </a:solidFill>
      </p:bgPr>
    </p:bg>
    <p:spTree>
      <p:nvGrpSpPr>
        <p:cNvPr id="1319" name="Shape 1319"/>
        <p:cNvGrpSpPr/>
        <p:nvPr/>
      </p:nvGrpSpPr>
      <p:grpSpPr>
        <a:xfrm>
          <a:off x="0" y="0"/>
          <a:ext cx="0" cy="0"/>
          <a:chOff x="0" y="0"/>
          <a:chExt cx="0" cy="0"/>
        </a:xfrm>
      </p:grpSpPr>
      <p:sp>
        <p:nvSpPr>
          <p:cNvPr id="1320" name="Google Shape;1320;p82"/>
          <p:cNvSpPr txBox="1"/>
          <p:nvPr>
            <p:ph type="title"/>
          </p:nvPr>
        </p:nvSpPr>
        <p:spPr>
          <a:xfrm>
            <a:off x="628650"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Montserrat"/>
              <a:buNone/>
              <a:defRPr b="1" i="0" sz="33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21" name="Google Shape;1321;p82"/>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322" name="Google Shape;1322;p82"/>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323" name="Google Shape;1323;p82"/>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Заголовок и объект">
  <p:cSld name="2_Заголовок и объект">
    <p:bg>
      <p:bgPr>
        <a:blipFill>
          <a:blip r:embed="rId2">
            <a:alphaModFix/>
          </a:blip>
          <a:stretch>
            <a:fillRect/>
          </a:stretch>
        </a:blipFill>
      </p:bgPr>
    </p:bg>
    <p:spTree>
      <p:nvGrpSpPr>
        <p:cNvPr id="1324" name="Shape 1324"/>
        <p:cNvGrpSpPr/>
        <p:nvPr/>
      </p:nvGrpSpPr>
      <p:grpSpPr>
        <a:xfrm>
          <a:off x="0" y="0"/>
          <a:ext cx="0" cy="0"/>
          <a:chOff x="0" y="0"/>
          <a:chExt cx="0" cy="0"/>
        </a:xfrm>
      </p:grpSpPr>
      <p:sp>
        <p:nvSpPr>
          <p:cNvPr id="1325" name="Google Shape;1325;p83"/>
          <p:cNvSpPr/>
          <p:nvPr/>
        </p:nvSpPr>
        <p:spPr>
          <a:xfrm>
            <a:off x="0" y="0"/>
            <a:ext cx="9144000" cy="5143500"/>
          </a:xfrm>
          <a:prstGeom prst="rect">
            <a:avLst/>
          </a:prstGeom>
          <a:solidFill>
            <a:schemeClr val="lt1">
              <a:alpha val="4039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26" name="Google Shape;1326;p8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Заголовок раздела">
  <p:cSld name="3_Заголовок раздела">
    <p:bg>
      <p:bgPr>
        <a:solidFill>
          <a:schemeClr val="lt1"/>
        </a:solidFill>
      </p:bgPr>
    </p:bg>
    <p:spTree>
      <p:nvGrpSpPr>
        <p:cNvPr id="1327" name="Shape 1327"/>
        <p:cNvGrpSpPr/>
        <p:nvPr/>
      </p:nvGrpSpPr>
      <p:grpSpPr>
        <a:xfrm>
          <a:off x="0" y="0"/>
          <a:ext cx="0" cy="0"/>
          <a:chOff x="0" y="0"/>
          <a:chExt cx="0" cy="0"/>
        </a:xfrm>
      </p:grpSpPr>
      <p:sp>
        <p:nvSpPr>
          <p:cNvPr id="1328" name="Google Shape;1328;p84"/>
          <p:cNvSpPr/>
          <p:nvPr/>
        </p:nvSpPr>
        <p:spPr>
          <a:xfrm>
            <a:off x="0" y="-60290"/>
            <a:ext cx="3270900" cy="5268000"/>
          </a:xfrm>
          <a:prstGeom prst="rect">
            <a:avLst/>
          </a:prstGeom>
          <a:blipFill rotWithShape="1">
            <a:blip r:embed="rId2">
              <a:alphaModFix/>
            </a:blip>
            <a:stretch>
              <a:fillRect b="1279" l="0" r="59" t="96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29" name="Google Shape;1329;p84"/>
          <p:cNvSpPr/>
          <p:nvPr/>
        </p:nvSpPr>
        <p:spPr>
          <a:xfrm>
            <a:off x="0" y="0"/>
            <a:ext cx="3270900" cy="5143500"/>
          </a:xfrm>
          <a:prstGeom prst="rect">
            <a:avLst/>
          </a:prstGeom>
          <a:solidFill>
            <a:srgbClr val="00527C">
              <a:alpha val="6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30" name="Google Shape;1330;p84"/>
          <p:cNvSpPr/>
          <p:nvPr/>
        </p:nvSpPr>
        <p:spPr>
          <a:xfrm>
            <a:off x="2101490" y="1408730"/>
            <a:ext cx="2338496" cy="2326039"/>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31" name="Google Shape;1331;p84"/>
          <p:cNvSpPr/>
          <p:nvPr/>
        </p:nvSpPr>
        <p:spPr>
          <a:xfrm>
            <a:off x="2425342" y="1716489"/>
            <a:ext cx="1691512" cy="168250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32" name="Google Shape;1332;p84"/>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p:cSld name="1_Заголовок раздела">
    <p:bg>
      <p:bgPr>
        <a:solidFill>
          <a:schemeClr val="lt1"/>
        </a:solidFill>
      </p:bgPr>
    </p:bg>
    <p:spTree>
      <p:nvGrpSpPr>
        <p:cNvPr id="1333" name="Shape 1333"/>
        <p:cNvGrpSpPr/>
        <p:nvPr/>
      </p:nvGrpSpPr>
      <p:grpSpPr>
        <a:xfrm>
          <a:off x="0" y="0"/>
          <a:ext cx="0" cy="0"/>
          <a:chOff x="0" y="0"/>
          <a:chExt cx="0" cy="0"/>
        </a:xfrm>
      </p:grpSpPr>
      <p:sp>
        <p:nvSpPr>
          <p:cNvPr id="1334" name="Google Shape;1334;p85"/>
          <p:cNvSpPr/>
          <p:nvPr/>
        </p:nvSpPr>
        <p:spPr>
          <a:xfrm>
            <a:off x="5931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pic>
        <p:nvPicPr>
          <p:cNvPr id="1335" name="Google Shape;1335;p85"/>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
        <p:nvSpPr>
          <p:cNvPr id="1336" name="Google Shape;1336;p85"/>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Заголовок раздела">
  <p:cSld name="6_Заголовок раздела">
    <p:bg>
      <p:bgPr>
        <a:blipFill>
          <a:blip r:embed="rId2">
            <a:alphaModFix amt="99000"/>
          </a:blip>
          <a:stretch>
            <a:fillRect/>
          </a:stretch>
        </a:blipFill>
      </p:bgPr>
    </p:bg>
    <p:spTree>
      <p:nvGrpSpPr>
        <p:cNvPr id="1337" name="Shape 1337"/>
        <p:cNvGrpSpPr/>
        <p:nvPr/>
      </p:nvGrpSpPr>
      <p:grpSpPr>
        <a:xfrm>
          <a:off x="0" y="0"/>
          <a:ext cx="0" cy="0"/>
          <a:chOff x="0" y="0"/>
          <a:chExt cx="0" cy="0"/>
        </a:xfrm>
      </p:grpSpPr>
      <p:sp>
        <p:nvSpPr>
          <p:cNvPr id="1338" name="Google Shape;1338;p86"/>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8_Заголовок раздела">
    <p:bg>
      <p:bgPr>
        <a:solidFill>
          <a:schemeClr val="lt1"/>
        </a:solidFill>
      </p:bgPr>
    </p:bg>
    <p:spTree>
      <p:nvGrpSpPr>
        <p:cNvPr id="1339" name="Shape 1339"/>
        <p:cNvGrpSpPr/>
        <p:nvPr/>
      </p:nvGrpSpPr>
      <p:grpSpPr>
        <a:xfrm>
          <a:off x="0" y="0"/>
          <a:ext cx="0" cy="0"/>
          <a:chOff x="0" y="0"/>
          <a:chExt cx="0" cy="0"/>
        </a:xfrm>
      </p:grpSpPr>
      <p:sp>
        <p:nvSpPr>
          <p:cNvPr id="1340" name="Google Shape;1340;p87"/>
          <p:cNvSpPr/>
          <p:nvPr/>
        </p:nvSpPr>
        <p:spPr>
          <a:xfrm>
            <a:off x="593124" y="0"/>
            <a:ext cx="8550900" cy="5143500"/>
          </a:xfrm>
          <a:prstGeom prst="rect">
            <a:avLst/>
          </a:prstGeom>
          <a:blipFill rotWithShape="1">
            <a:blip r:embed="rId2">
              <a:alphaModFix amt="60000"/>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41" name="Google Shape;1341;p87"/>
          <p:cNvSpPr/>
          <p:nvPr/>
        </p:nvSpPr>
        <p:spPr>
          <a:xfrm rot="10800000">
            <a:off x="-161" y="-60442"/>
            <a:ext cx="3270900" cy="5268000"/>
          </a:xfrm>
          <a:prstGeom prst="rect">
            <a:avLst/>
          </a:prstGeom>
          <a:blipFill rotWithShape="1">
            <a:blip r:embed="rId3">
              <a:alphaModFix/>
            </a:blip>
            <a:stretch>
              <a:fillRect b="949" l="0" r="0" t="130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42" name="Google Shape;1342;p87"/>
          <p:cNvSpPr/>
          <p:nvPr/>
        </p:nvSpPr>
        <p:spPr>
          <a:xfrm>
            <a:off x="0" y="0"/>
            <a:ext cx="32709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43" name="Google Shape;1343;p87"/>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44" name="Google Shape;1344;p87"/>
          <p:cNvSpPr/>
          <p:nvPr/>
        </p:nvSpPr>
        <p:spPr>
          <a:xfrm>
            <a:off x="0" y="0"/>
            <a:ext cx="3270900" cy="5143500"/>
          </a:xfrm>
          <a:prstGeom prst="rect">
            <a:avLst/>
          </a:prstGeom>
          <a:solidFill>
            <a:srgbClr val="00527C">
              <a:alpha val="4039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grpSp>
        <p:nvGrpSpPr>
          <p:cNvPr id="1345" name="Google Shape;1345;p87"/>
          <p:cNvGrpSpPr/>
          <p:nvPr/>
        </p:nvGrpSpPr>
        <p:grpSpPr>
          <a:xfrm>
            <a:off x="2101490" y="706901"/>
            <a:ext cx="2338496" cy="2326039"/>
            <a:chOff x="2801987" y="1211475"/>
            <a:chExt cx="3117995" cy="3101385"/>
          </a:xfrm>
        </p:grpSpPr>
        <p:sp>
          <p:nvSpPr>
            <p:cNvPr id="1346" name="Google Shape;1346;p87"/>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47" name="Google Shape;1347;p87"/>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48" name="Google Shape;1348;p87"/>
            <p:cNvSpPr txBox="1"/>
            <p:nvPr/>
          </p:nvSpPr>
          <p:spPr>
            <a:xfrm>
              <a:off x="3797879" y="2039902"/>
              <a:ext cx="1126200" cy="2042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500"/>
                <a:buFont typeface="Arial"/>
                <a:buNone/>
              </a:pPr>
              <a:r>
                <a:rPr b="1" i="0" lang="en" sz="9500" u="none" cap="none" strike="noStrike">
                  <a:solidFill>
                    <a:schemeClr val="lt1"/>
                  </a:solidFill>
                  <a:latin typeface="Montserrat ExtraBold"/>
                  <a:ea typeface="Montserrat ExtraBold"/>
                  <a:cs typeface="Montserrat ExtraBold"/>
                  <a:sym typeface="Montserrat ExtraBold"/>
                </a:rPr>
                <a:t>“</a:t>
              </a:r>
              <a:endParaRPr b="0" i="0" sz="1100" u="none" cap="none" strike="noStrike">
                <a:solidFill>
                  <a:srgbClr val="000000"/>
                </a:solidFill>
                <a:latin typeface="Arial"/>
                <a:ea typeface="Arial"/>
                <a:cs typeface="Arial"/>
                <a:sym typeface="Arial"/>
              </a:endParaRPr>
            </a:p>
          </p:txBody>
        </p:sp>
      </p:grpSp>
      <p:pic>
        <p:nvPicPr>
          <p:cNvPr id="1349" name="Google Shape;1349;p87"/>
          <p:cNvPicPr preferRelativeResize="0"/>
          <p:nvPr/>
        </p:nvPicPr>
        <p:blipFill rotWithShape="1">
          <a:blip r:embed="rId5">
            <a:alphaModFix/>
          </a:blip>
          <a:srcRect b="0" l="0" r="0" t="0"/>
          <a:stretch/>
        </p:blipFill>
        <p:spPr>
          <a:xfrm>
            <a:off x="861674" y="453995"/>
            <a:ext cx="1956891" cy="652296"/>
          </a:xfrm>
          <a:prstGeom prst="rect">
            <a:avLst/>
          </a:prstGeom>
          <a:noFill/>
          <a:ln>
            <a:noFill/>
          </a:ln>
        </p:spPr>
      </p:pic>
      <p:sp>
        <p:nvSpPr>
          <p:cNvPr id="1350" name="Google Shape;1350;p87"/>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p:cSld name="Заголовок раздела">
    <p:bg>
      <p:bgPr>
        <a:solidFill>
          <a:schemeClr val="lt1"/>
        </a:solidFill>
      </p:bgPr>
    </p:bg>
    <p:spTree>
      <p:nvGrpSpPr>
        <p:cNvPr id="1351" name="Shape 1351"/>
        <p:cNvGrpSpPr/>
        <p:nvPr/>
      </p:nvGrpSpPr>
      <p:grpSpPr>
        <a:xfrm>
          <a:off x="0" y="0"/>
          <a:ext cx="0" cy="0"/>
          <a:chOff x="0" y="0"/>
          <a:chExt cx="0" cy="0"/>
        </a:xfrm>
      </p:grpSpPr>
      <p:sp>
        <p:nvSpPr>
          <p:cNvPr id="1352" name="Google Shape;1352;p88"/>
          <p:cNvSpPr/>
          <p:nvPr/>
        </p:nvSpPr>
        <p:spPr>
          <a:xfrm flipH="1">
            <a:off x="-24" y="0"/>
            <a:ext cx="8550900" cy="5143500"/>
          </a:xfrm>
          <a:prstGeom prst="rect">
            <a:avLst/>
          </a:prstGeom>
          <a:blipFill rotWithShape="1">
            <a:blip r:embed="rId2">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53" name="Google Shape;1353;p88"/>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pic>
        <p:nvPicPr>
          <p:cNvPr id="1354" name="Google Shape;1354;p88"/>
          <p:cNvPicPr preferRelativeResize="0"/>
          <p:nvPr/>
        </p:nvPicPr>
        <p:blipFill rotWithShape="1">
          <a:blip r:embed="rId3">
            <a:alphaModFix/>
          </a:blip>
          <a:srcRect b="0" l="0" r="0" t="0"/>
          <a:stretch/>
        </p:blipFill>
        <p:spPr>
          <a:xfrm>
            <a:off x="6922938" y="413984"/>
            <a:ext cx="1685870" cy="562274"/>
          </a:xfrm>
          <a:prstGeom prst="rect">
            <a:avLst/>
          </a:prstGeom>
          <a:noFill/>
          <a:ln>
            <a:noFill/>
          </a:ln>
        </p:spPr>
      </p:pic>
    </p:spTree>
  </p:cSld>
  <p:clrMapOvr>
    <a:masterClrMapping/>
  </p:clrMapOvr>
  <p:extLst>
    <p:ext uri="{DCECCB84-F9BA-43D5-87BE-67443E8EF086}">
      <p15:sldGuideLst>
        <p15:guide id="1" orient="horz" pos="548">
          <p15:clr>
            <a:srgbClr val="FBAE40"/>
          </p15:clr>
        </p15:guide>
        <p15:guide id="2" pos="288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p:cSld name="Титульный слайд">
    <p:bg>
      <p:bgPr>
        <a:blipFill>
          <a:blip r:embed="rId2">
            <a:alphaModFix amt="70000"/>
          </a:blip>
          <a:stretch>
            <a:fillRect/>
          </a:stretch>
        </a:blipFill>
      </p:bgPr>
    </p:bg>
    <p:spTree>
      <p:nvGrpSpPr>
        <p:cNvPr id="1355" name="Shape 1355"/>
        <p:cNvGrpSpPr/>
        <p:nvPr/>
      </p:nvGrpSpPr>
      <p:grpSpPr>
        <a:xfrm>
          <a:off x="0" y="0"/>
          <a:ext cx="0" cy="0"/>
          <a:chOff x="0" y="0"/>
          <a:chExt cx="0" cy="0"/>
        </a:xfrm>
      </p:grpSpPr>
      <p:sp>
        <p:nvSpPr>
          <p:cNvPr id="1356" name="Google Shape;1356;p89"/>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p:cSld name="Заголовок и объект">
    <p:bg>
      <p:bgPr>
        <a:blipFill>
          <a:blip r:embed="rId2">
            <a:alphaModFix amt="50000"/>
          </a:blip>
          <a:stretch>
            <a:fillRect/>
          </a:stretch>
        </a:blipFill>
      </p:bgPr>
    </p:bg>
    <p:spTree>
      <p:nvGrpSpPr>
        <p:cNvPr id="1357" name="Shape 1357"/>
        <p:cNvGrpSpPr/>
        <p:nvPr/>
      </p:nvGrpSpPr>
      <p:grpSpPr>
        <a:xfrm>
          <a:off x="0" y="0"/>
          <a:ext cx="0" cy="0"/>
          <a:chOff x="0" y="0"/>
          <a:chExt cx="0" cy="0"/>
        </a:xfrm>
      </p:grpSpPr>
      <p:sp>
        <p:nvSpPr>
          <p:cNvPr id="1358" name="Google Shape;1358;p90"/>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и объект">
  <p:cSld name="1_Заголовок и объект">
    <p:bg>
      <p:bgPr>
        <a:blipFill>
          <a:blip r:embed="rId2">
            <a:alphaModFix/>
          </a:blip>
          <a:stretch>
            <a:fillRect/>
          </a:stretch>
        </a:blipFill>
      </p:bgPr>
    </p:bg>
    <p:spTree>
      <p:nvGrpSpPr>
        <p:cNvPr id="1359" name="Shape 1359"/>
        <p:cNvGrpSpPr/>
        <p:nvPr/>
      </p:nvGrpSpPr>
      <p:grpSpPr>
        <a:xfrm>
          <a:off x="0" y="0"/>
          <a:ext cx="0" cy="0"/>
          <a:chOff x="0" y="0"/>
          <a:chExt cx="0" cy="0"/>
        </a:xfrm>
      </p:grpSpPr>
      <p:sp>
        <p:nvSpPr>
          <p:cNvPr id="1360" name="Google Shape;1360;p91"/>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107" name="Shape 107"/>
        <p:cNvGrpSpPr/>
        <p:nvPr/>
      </p:nvGrpSpPr>
      <p:grpSpPr>
        <a:xfrm>
          <a:off x="0" y="0"/>
          <a:ext cx="0" cy="0"/>
          <a:chOff x="0" y="0"/>
          <a:chExt cx="0" cy="0"/>
        </a:xfrm>
      </p:grpSpPr>
      <p:sp>
        <p:nvSpPr>
          <p:cNvPr id="108" name="Google Shape;108;p1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 name="Google Shape;109;p1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10" name="Google Shape;110;p1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11" name="Google Shape;111;p1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Заголовок раздела">
  <p:cSld name="4_Заголовок раздела">
    <p:bg>
      <p:bgPr>
        <a:blipFill>
          <a:blip r:embed="rId2">
            <a:alphaModFix/>
          </a:blip>
          <a:stretch>
            <a:fillRect/>
          </a:stretch>
        </a:blipFill>
      </p:bgPr>
    </p:bg>
    <p:spTree>
      <p:nvGrpSpPr>
        <p:cNvPr id="1361" name="Shape 1361"/>
        <p:cNvGrpSpPr/>
        <p:nvPr/>
      </p:nvGrpSpPr>
      <p:grpSpPr>
        <a:xfrm>
          <a:off x="0" y="0"/>
          <a:ext cx="0" cy="0"/>
          <a:chOff x="0" y="0"/>
          <a:chExt cx="0" cy="0"/>
        </a:xfrm>
      </p:grpSpPr>
      <p:sp>
        <p:nvSpPr>
          <p:cNvPr id="1362" name="Google Shape;1362;p92"/>
          <p:cNvSpPr/>
          <p:nvPr/>
        </p:nvSpPr>
        <p:spPr>
          <a:xfrm flipH="1">
            <a:off x="-24" y="0"/>
            <a:ext cx="8550900" cy="5143500"/>
          </a:xfrm>
          <a:prstGeom prst="rect">
            <a:avLst/>
          </a:prstGeom>
          <a:blipFill rotWithShape="1">
            <a:blip r:embed="rId3">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63" name="Google Shape;1363;p92"/>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548">
          <p15:clr>
            <a:srgbClr val="FBAE40"/>
          </p15:clr>
        </p15:guide>
        <p15:guide id="2" pos="28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Заголовок раздела">
  <p:cSld name="5_Заголовок раздела">
    <p:bg>
      <p:bgPr>
        <a:solidFill>
          <a:schemeClr val="lt1"/>
        </a:solidFill>
      </p:bgPr>
    </p:bg>
    <p:spTree>
      <p:nvGrpSpPr>
        <p:cNvPr id="1364" name="Shape 1364"/>
        <p:cNvGrpSpPr/>
        <p:nvPr/>
      </p:nvGrpSpPr>
      <p:grpSpPr>
        <a:xfrm>
          <a:off x="0" y="0"/>
          <a:ext cx="0" cy="0"/>
          <a:chOff x="0" y="0"/>
          <a:chExt cx="0" cy="0"/>
        </a:xfrm>
      </p:grpSpPr>
      <p:pic>
        <p:nvPicPr>
          <p:cNvPr id="1365" name="Google Shape;1365;p93"/>
          <p:cNvPicPr preferRelativeResize="0"/>
          <p:nvPr/>
        </p:nvPicPr>
        <p:blipFill rotWithShape="1">
          <a:blip r:embed="rId2">
            <a:alphaModFix/>
          </a:blip>
          <a:srcRect b="0" l="0" r="0" t="0"/>
          <a:stretch/>
        </p:blipFill>
        <p:spPr>
          <a:xfrm>
            <a:off x="6922938" y="413984"/>
            <a:ext cx="1685870" cy="562274"/>
          </a:xfrm>
          <a:prstGeom prst="rect">
            <a:avLst/>
          </a:prstGeom>
          <a:noFill/>
          <a:ln>
            <a:noFill/>
          </a:ln>
        </p:spPr>
      </p:pic>
      <p:sp>
        <p:nvSpPr>
          <p:cNvPr id="1366" name="Google Shape;1366;p93"/>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Заголовок раздела">
  <p:cSld name="7_Заголовок раздела">
    <p:bg>
      <p:bgPr>
        <a:blipFill>
          <a:blip r:embed="rId2">
            <a:alphaModFix/>
          </a:blip>
          <a:stretch>
            <a:fillRect/>
          </a:stretch>
        </a:blipFill>
      </p:bgPr>
    </p:bg>
    <p:spTree>
      <p:nvGrpSpPr>
        <p:cNvPr id="1367" name="Shape 1367"/>
        <p:cNvGrpSpPr/>
        <p:nvPr/>
      </p:nvGrpSpPr>
      <p:grpSpPr>
        <a:xfrm>
          <a:off x="0" y="0"/>
          <a:ext cx="0" cy="0"/>
          <a:chOff x="0" y="0"/>
          <a:chExt cx="0" cy="0"/>
        </a:xfrm>
      </p:grpSpPr>
      <p:sp>
        <p:nvSpPr>
          <p:cNvPr id="1368" name="Google Shape;1368;p94"/>
          <p:cNvSpPr/>
          <p:nvPr/>
        </p:nvSpPr>
        <p:spPr>
          <a:xfrm flipH="1">
            <a:off x="-24" y="0"/>
            <a:ext cx="8550900" cy="5143500"/>
          </a:xfrm>
          <a:prstGeom prst="rect">
            <a:avLst/>
          </a:prstGeom>
          <a:blipFill rotWithShape="1">
            <a:blip r:embed="rId3">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69" name="Google Shape;1369;p94"/>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548">
          <p15:clr>
            <a:srgbClr val="FBAE40"/>
          </p15:clr>
        </p15:guide>
        <p15:guide id="2" pos="288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Заголовок раздела">
  <p:cSld name="2_Заголовок раздела">
    <p:bg>
      <p:bgPr>
        <a:solidFill>
          <a:schemeClr val="lt1"/>
        </a:solidFill>
      </p:bgPr>
    </p:bg>
    <p:spTree>
      <p:nvGrpSpPr>
        <p:cNvPr id="1370" name="Shape 1370"/>
        <p:cNvGrpSpPr/>
        <p:nvPr/>
      </p:nvGrpSpPr>
      <p:grpSpPr>
        <a:xfrm>
          <a:off x="0" y="0"/>
          <a:ext cx="0" cy="0"/>
          <a:chOff x="0" y="0"/>
          <a:chExt cx="0" cy="0"/>
        </a:xfrm>
      </p:grpSpPr>
      <p:sp>
        <p:nvSpPr>
          <p:cNvPr id="1371" name="Google Shape;1371;p95"/>
          <p:cNvSpPr/>
          <p:nvPr/>
        </p:nvSpPr>
        <p:spPr>
          <a:xfrm>
            <a:off x="274601" y="-1"/>
            <a:ext cx="3598200" cy="4058400"/>
          </a:xfrm>
          <a:prstGeom prst="rect">
            <a:avLst/>
          </a:prstGeom>
          <a:blipFill rotWithShape="1">
            <a:blip r:embed="rId2">
              <a:alphaModFix/>
            </a:blip>
            <a:stretch>
              <a:fillRect b="2279" l="0" r="44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72" name="Google Shape;1372;p95"/>
          <p:cNvSpPr/>
          <p:nvPr/>
        </p:nvSpPr>
        <p:spPr>
          <a:xfrm>
            <a:off x="274602" y="0"/>
            <a:ext cx="3571800" cy="2054400"/>
          </a:xfrm>
          <a:prstGeom prst="rect">
            <a:avLst/>
          </a:prstGeom>
          <a:solidFill>
            <a:srgbClr val="00527C">
              <a:alpha val="6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73" name="Google Shape;1373;p95"/>
          <p:cNvSpPr/>
          <p:nvPr/>
        </p:nvSpPr>
        <p:spPr>
          <a:xfrm>
            <a:off x="904428" y="2323511"/>
            <a:ext cx="2338496" cy="2326039"/>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74" name="Google Shape;1374;p95"/>
          <p:cNvSpPr/>
          <p:nvPr/>
        </p:nvSpPr>
        <p:spPr>
          <a:xfrm>
            <a:off x="1228280" y="2645638"/>
            <a:ext cx="1691512" cy="168250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75" name="Google Shape;1375;p95"/>
          <p:cNvSpPr/>
          <p:nvPr/>
        </p:nvSpPr>
        <p:spPr>
          <a:xfrm flipH="1">
            <a:off x="-42858" y="4218083"/>
            <a:ext cx="3866700" cy="925500"/>
          </a:xfrm>
          <a:prstGeom prst="rect">
            <a:avLst/>
          </a:prstGeom>
          <a:blipFill rotWithShape="1">
            <a:blip r:embed="rId3">
              <a:alphaModFix amt="51000"/>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76" name="Google Shape;1376;p95"/>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bg>
      <p:bgPr>
        <a:solidFill>
          <a:schemeClr val="lt1"/>
        </a:solidFill>
      </p:bgPr>
    </p:bg>
    <p:spTree>
      <p:nvGrpSpPr>
        <p:cNvPr id="1377" name="Shape 1377"/>
        <p:cNvGrpSpPr/>
        <p:nvPr/>
      </p:nvGrpSpPr>
      <p:grpSpPr>
        <a:xfrm>
          <a:off x="0" y="0"/>
          <a:ext cx="0" cy="0"/>
          <a:chOff x="0" y="0"/>
          <a:chExt cx="0" cy="0"/>
        </a:xfrm>
      </p:grpSpPr>
      <p:sp>
        <p:nvSpPr>
          <p:cNvPr id="1378" name="Google Shape;1378;p96"/>
          <p:cNvSpPr txBox="1"/>
          <p:nvPr>
            <p:ph type="title"/>
          </p:nvPr>
        </p:nvSpPr>
        <p:spPr>
          <a:xfrm>
            <a:off x="628650"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Montserrat"/>
              <a:buNone/>
              <a:defRPr b="1" i="0" sz="33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79" name="Google Shape;1379;p9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
        <p:nvSpPr>
          <p:cNvPr id="1380" name="Google Shape;1380;p9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
        <p:nvSpPr>
          <p:cNvPr id="1381" name="Google Shape;1381;p96"/>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382" name="Google Shape;1382;p96"/>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383" name="Google Shape;1383;p9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bg>
      <p:bgPr>
        <a:solidFill>
          <a:schemeClr val="lt1"/>
        </a:solidFill>
      </p:bgPr>
    </p:bg>
    <p:spTree>
      <p:nvGrpSpPr>
        <p:cNvPr id="1384" name="Shape 1384"/>
        <p:cNvGrpSpPr/>
        <p:nvPr/>
      </p:nvGrpSpPr>
      <p:grpSpPr>
        <a:xfrm>
          <a:off x="0" y="0"/>
          <a:ext cx="0" cy="0"/>
          <a:chOff x="0" y="0"/>
          <a:chExt cx="0" cy="0"/>
        </a:xfrm>
      </p:grpSpPr>
      <p:sp>
        <p:nvSpPr>
          <p:cNvPr id="1385" name="Google Shape;1385;p97"/>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Montserrat"/>
              <a:buNone/>
              <a:defRPr b="1" i="0" sz="33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86" name="Google Shape;1386;p97"/>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Roboto"/>
                <a:ea typeface="Roboto"/>
                <a:cs typeface="Roboto"/>
                <a:sym typeface="Roboto"/>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Roboto"/>
                <a:ea typeface="Roboto"/>
                <a:cs typeface="Roboto"/>
                <a:sym typeface="Roboto"/>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Roboto"/>
                <a:ea typeface="Roboto"/>
                <a:cs typeface="Roboto"/>
                <a:sym typeface="Roboto"/>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Roboto"/>
                <a:ea typeface="Roboto"/>
                <a:cs typeface="Roboto"/>
                <a:sym typeface="Roboto"/>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Roboto"/>
                <a:ea typeface="Roboto"/>
                <a:cs typeface="Roboto"/>
                <a:sym typeface="Roboto"/>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Roboto"/>
                <a:ea typeface="Roboto"/>
                <a:cs typeface="Roboto"/>
                <a:sym typeface="Roboto"/>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Roboto"/>
                <a:ea typeface="Roboto"/>
                <a:cs typeface="Roboto"/>
                <a:sym typeface="Roboto"/>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Roboto"/>
                <a:ea typeface="Roboto"/>
                <a:cs typeface="Roboto"/>
                <a:sym typeface="Roboto"/>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Roboto"/>
                <a:ea typeface="Roboto"/>
                <a:cs typeface="Roboto"/>
                <a:sym typeface="Roboto"/>
              </a:defRPr>
            </a:lvl9pPr>
          </a:lstStyle>
          <a:p/>
        </p:txBody>
      </p:sp>
      <p:sp>
        <p:nvSpPr>
          <p:cNvPr id="1387" name="Google Shape;1387;p97"/>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
        <p:nvSpPr>
          <p:cNvPr id="1388" name="Google Shape;1388;p97"/>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Roboto"/>
                <a:ea typeface="Roboto"/>
                <a:cs typeface="Roboto"/>
                <a:sym typeface="Roboto"/>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Roboto"/>
                <a:ea typeface="Roboto"/>
                <a:cs typeface="Roboto"/>
                <a:sym typeface="Roboto"/>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Roboto"/>
                <a:ea typeface="Roboto"/>
                <a:cs typeface="Roboto"/>
                <a:sym typeface="Roboto"/>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Roboto"/>
                <a:ea typeface="Roboto"/>
                <a:cs typeface="Roboto"/>
                <a:sym typeface="Roboto"/>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Roboto"/>
                <a:ea typeface="Roboto"/>
                <a:cs typeface="Roboto"/>
                <a:sym typeface="Roboto"/>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Roboto"/>
                <a:ea typeface="Roboto"/>
                <a:cs typeface="Roboto"/>
                <a:sym typeface="Roboto"/>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Roboto"/>
                <a:ea typeface="Roboto"/>
                <a:cs typeface="Roboto"/>
                <a:sym typeface="Roboto"/>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Roboto"/>
                <a:ea typeface="Roboto"/>
                <a:cs typeface="Roboto"/>
                <a:sym typeface="Roboto"/>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Roboto"/>
                <a:ea typeface="Roboto"/>
                <a:cs typeface="Roboto"/>
                <a:sym typeface="Roboto"/>
              </a:defRPr>
            </a:lvl9pPr>
          </a:lstStyle>
          <a:p/>
        </p:txBody>
      </p:sp>
      <p:sp>
        <p:nvSpPr>
          <p:cNvPr id="1389" name="Google Shape;1389;p97"/>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
        <p:nvSpPr>
          <p:cNvPr id="1390" name="Google Shape;1390;p97"/>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391" name="Google Shape;1391;p97"/>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392" name="Google Shape;1392;p97"/>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bg>
      <p:bgPr>
        <a:solidFill>
          <a:schemeClr val="lt1"/>
        </a:solidFill>
      </p:bgPr>
    </p:bg>
    <p:spTree>
      <p:nvGrpSpPr>
        <p:cNvPr id="1393" name="Shape 1393"/>
        <p:cNvGrpSpPr/>
        <p:nvPr/>
      </p:nvGrpSpPr>
      <p:grpSpPr>
        <a:xfrm>
          <a:off x="0" y="0"/>
          <a:ext cx="0" cy="0"/>
          <a:chOff x="0" y="0"/>
          <a:chExt cx="0" cy="0"/>
        </a:xfrm>
      </p:grpSpPr>
      <p:sp>
        <p:nvSpPr>
          <p:cNvPr id="1394" name="Google Shape;1394;p98"/>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395" name="Google Shape;1395;p98"/>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396" name="Google Shape;1396;p98"/>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bg>
      <p:bgPr>
        <a:solidFill>
          <a:schemeClr val="lt1"/>
        </a:solidFill>
      </p:bgPr>
    </p:bg>
    <p:spTree>
      <p:nvGrpSpPr>
        <p:cNvPr id="1397" name="Shape 1397"/>
        <p:cNvGrpSpPr/>
        <p:nvPr/>
      </p:nvGrpSpPr>
      <p:grpSpPr>
        <a:xfrm>
          <a:off x="0" y="0"/>
          <a:ext cx="0" cy="0"/>
          <a:chOff x="0" y="0"/>
          <a:chExt cx="0" cy="0"/>
        </a:xfrm>
      </p:grpSpPr>
      <p:sp>
        <p:nvSpPr>
          <p:cNvPr id="1398" name="Google Shape;1398;p9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Montserrat"/>
              <a:buNone/>
              <a:defRPr b="1" i="0" sz="2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99" name="Google Shape;1399;p9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1400" name="Google Shape;1400;p9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Roboto"/>
                <a:ea typeface="Roboto"/>
                <a:cs typeface="Roboto"/>
                <a:sym typeface="Roboto"/>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Roboto"/>
                <a:ea typeface="Roboto"/>
                <a:cs typeface="Roboto"/>
                <a:sym typeface="Roboto"/>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Roboto"/>
                <a:ea typeface="Roboto"/>
                <a:cs typeface="Roboto"/>
                <a:sym typeface="Roboto"/>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Roboto"/>
                <a:ea typeface="Roboto"/>
                <a:cs typeface="Roboto"/>
                <a:sym typeface="Roboto"/>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Roboto"/>
                <a:ea typeface="Roboto"/>
                <a:cs typeface="Roboto"/>
                <a:sym typeface="Roboto"/>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Roboto"/>
                <a:ea typeface="Roboto"/>
                <a:cs typeface="Roboto"/>
                <a:sym typeface="Roboto"/>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Roboto"/>
                <a:ea typeface="Roboto"/>
                <a:cs typeface="Roboto"/>
                <a:sym typeface="Roboto"/>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Roboto"/>
                <a:ea typeface="Roboto"/>
                <a:cs typeface="Roboto"/>
                <a:sym typeface="Roboto"/>
              </a:defRPr>
            </a:lvl9pPr>
          </a:lstStyle>
          <a:p/>
        </p:txBody>
      </p:sp>
      <p:sp>
        <p:nvSpPr>
          <p:cNvPr id="1401" name="Google Shape;1401;p99"/>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402" name="Google Shape;1402;p99"/>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403" name="Google Shape;1403;p99"/>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bg>
      <p:bgPr>
        <a:solidFill>
          <a:schemeClr val="lt1"/>
        </a:solidFill>
      </p:bgPr>
    </p:bg>
    <p:spTree>
      <p:nvGrpSpPr>
        <p:cNvPr id="1404" name="Shape 1404"/>
        <p:cNvGrpSpPr/>
        <p:nvPr/>
      </p:nvGrpSpPr>
      <p:grpSpPr>
        <a:xfrm>
          <a:off x="0" y="0"/>
          <a:ext cx="0" cy="0"/>
          <a:chOff x="0" y="0"/>
          <a:chExt cx="0" cy="0"/>
        </a:xfrm>
      </p:grpSpPr>
      <p:sp>
        <p:nvSpPr>
          <p:cNvPr id="1405" name="Google Shape;1405;p10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Montserrat"/>
              <a:buNone/>
              <a:defRPr b="1" i="0" sz="2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406" name="Google Shape;1406;p100"/>
          <p:cNvSpPr/>
          <p:nvPr>
            <p:ph idx="2" type="pic"/>
          </p:nvPr>
        </p:nvSpPr>
        <p:spPr>
          <a:xfrm>
            <a:off x="3887391" y="740569"/>
            <a:ext cx="4629300" cy="3655200"/>
          </a:xfrm>
          <a:prstGeom prst="rect">
            <a:avLst/>
          </a:prstGeom>
          <a:noFill/>
          <a:ln>
            <a:noFill/>
          </a:ln>
        </p:spPr>
      </p:sp>
      <p:sp>
        <p:nvSpPr>
          <p:cNvPr id="1407" name="Google Shape;1407;p10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Roboto"/>
                <a:ea typeface="Roboto"/>
                <a:cs typeface="Roboto"/>
                <a:sym typeface="Roboto"/>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Roboto"/>
                <a:ea typeface="Roboto"/>
                <a:cs typeface="Roboto"/>
                <a:sym typeface="Roboto"/>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Roboto"/>
                <a:ea typeface="Roboto"/>
                <a:cs typeface="Roboto"/>
                <a:sym typeface="Roboto"/>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Roboto"/>
                <a:ea typeface="Roboto"/>
                <a:cs typeface="Roboto"/>
                <a:sym typeface="Roboto"/>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Roboto"/>
                <a:ea typeface="Roboto"/>
                <a:cs typeface="Roboto"/>
                <a:sym typeface="Roboto"/>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Roboto"/>
                <a:ea typeface="Roboto"/>
                <a:cs typeface="Roboto"/>
                <a:sym typeface="Roboto"/>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Roboto"/>
                <a:ea typeface="Roboto"/>
                <a:cs typeface="Roboto"/>
                <a:sym typeface="Roboto"/>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Roboto"/>
                <a:ea typeface="Roboto"/>
                <a:cs typeface="Roboto"/>
                <a:sym typeface="Roboto"/>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Roboto"/>
                <a:ea typeface="Roboto"/>
                <a:cs typeface="Roboto"/>
                <a:sym typeface="Roboto"/>
              </a:defRPr>
            </a:lvl9pPr>
          </a:lstStyle>
          <a:p/>
        </p:txBody>
      </p:sp>
      <p:sp>
        <p:nvSpPr>
          <p:cNvPr id="1408" name="Google Shape;1408;p100"/>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409" name="Google Shape;1409;p100"/>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410" name="Google Shape;1410;p100"/>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bg>
      <p:bgPr>
        <a:solidFill>
          <a:schemeClr val="lt1"/>
        </a:solidFill>
      </p:bgPr>
    </p:bg>
    <p:spTree>
      <p:nvGrpSpPr>
        <p:cNvPr id="1411" name="Shape 1411"/>
        <p:cNvGrpSpPr/>
        <p:nvPr/>
      </p:nvGrpSpPr>
      <p:grpSpPr>
        <a:xfrm>
          <a:off x="0" y="0"/>
          <a:ext cx="0" cy="0"/>
          <a:chOff x="0" y="0"/>
          <a:chExt cx="0" cy="0"/>
        </a:xfrm>
      </p:grpSpPr>
      <p:sp>
        <p:nvSpPr>
          <p:cNvPr id="1412" name="Google Shape;1412;p101"/>
          <p:cNvSpPr txBox="1"/>
          <p:nvPr>
            <p:ph type="title"/>
          </p:nvPr>
        </p:nvSpPr>
        <p:spPr>
          <a:xfrm>
            <a:off x="628650"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Montserrat"/>
              <a:buNone/>
              <a:defRPr b="1" i="0" sz="33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413" name="Google Shape;1413;p10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
        <p:nvSpPr>
          <p:cNvPr id="1414" name="Google Shape;1414;p101"/>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415" name="Google Shape;1415;p101"/>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boto"/>
                <a:ea typeface="Roboto"/>
                <a:cs typeface="Roboto"/>
                <a:sym typeface="Roboto"/>
              </a:defRPr>
            </a:lvl9pPr>
          </a:lstStyle>
          <a:p/>
        </p:txBody>
      </p:sp>
      <p:sp>
        <p:nvSpPr>
          <p:cNvPr id="1416" name="Google Shape;1416;p101"/>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0" Type="http://schemas.openxmlformats.org/officeDocument/2006/relationships/theme" Target="../theme/theme4.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6.jpg"/><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9" Type="http://schemas.openxmlformats.org/officeDocument/2006/relationships/slideLayout" Target="../slideLayouts/slideLayout87.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20" Type="http://schemas.openxmlformats.org/officeDocument/2006/relationships/slideLayout" Target="../slideLayouts/slideLayout98.xml"/><Relationship Id="rId22" Type="http://schemas.openxmlformats.org/officeDocument/2006/relationships/slideLayout" Target="../slideLayouts/slideLayout100.xml"/><Relationship Id="rId21" Type="http://schemas.openxmlformats.org/officeDocument/2006/relationships/slideLayout" Target="../slideLayouts/slideLayout99.xml"/><Relationship Id="rId24" Type="http://schemas.openxmlformats.org/officeDocument/2006/relationships/slideLayout" Target="../slideLayouts/slideLayout102.xml"/><Relationship Id="rId23" Type="http://schemas.openxmlformats.org/officeDocument/2006/relationships/slideLayout" Target="../slideLayouts/slideLayout101.xml"/><Relationship Id="rId25" Type="http://schemas.openxmlformats.org/officeDocument/2006/relationships/theme" Target="../theme/theme5.xml"/><Relationship Id="rId11" Type="http://schemas.openxmlformats.org/officeDocument/2006/relationships/slideLayout" Target="../slideLayouts/slideLayout89.xml"/><Relationship Id="rId10" Type="http://schemas.openxmlformats.org/officeDocument/2006/relationships/slideLayout" Target="../slideLayouts/slideLayout88.xml"/><Relationship Id="rId13" Type="http://schemas.openxmlformats.org/officeDocument/2006/relationships/slideLayout" Target="../slideLayouts/slideLayout91.xml"/><Relationship Id="rId12" Type="http://schemas.openxmlformats.org/officeDocument/2006/relationships/slideLayout" Target="../slideLayouts/slideLayout90.xml"/><Relationship Id="rId15" Type="http://schemas.openxmlformats.org/officeDocument/2006/relationships/slideLayout" Target="../slideLayouts/slideLayout93.xml"/><Relationship Id="rId14" Type="http://schemas.openxmlformats.org/officeDocument/2006/relationships/slideLayout" Target="../slideLayouts/slideLayout92.xml"/><Relationship Id="rId17" Type="http://schemas.openxmlformats.org/officeDocument/2006/relationships/slideLayout" Target="../slideLayouts/slideLayout95.xml"/><Relationship Id="rId16" Type="http://schemas.openxmlformats.org/officeDocument/2006/relationships/slideLayout" Target="../slideLayouts/slideLayout94.xml"/><Relationship Id="rId19" Type="http://schemas.openxmlformats.org/officeDocument/2006/relationships/slideLayout" Target="../slideLayouts/slideLayout97.xml"/><Relationship Id="rId18" Type="http://schemas.openxmlformats.org/officeDocument/2006/relationships/slideLayout" Target="../slideLayouts/slideLayout96.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42.xml"/><Relationship Id="rId42" Type="http://schemas.openxmlformats.org/officeDocument/2006/relationships/slideLayout" Target="../slideLayouts/slideLayout144.xml"/><Relationship Id="rId41" Type="http://schemas.openxmlformats.org/officeDocument/2006/relationships/slideLayout" Target="../slideLayouts/slideLayout143.xml"/><Relationship Id="rId44" Type="http://schemas.openxmlformats.org/officeDocument/2006/relationships/slideLayout" Target="../slideLayouts/slideLayout146.xml"/><Relationship Id="rId43" Type="http://schemas.openxmlformats.org/officeDocument/2006/relationships/slideLayout" Target="../slideLayouts/slideLayout145.xml"/><Relationship Id="rId46" Type="http://schemas.openxmlformats.org/officeDocument/2006/relationships/slideLayout" Target="../slideLayouts/slideLayout148.xml"/><Relationship Id="rId45" Type="http://schemas.openxmlformats.org/officeDocument/2006/relationships/slideLayout" Target="../slideLayouts/slideLayout147.xml"/><Relationship Id="rId48" Type="http://schemas.openxmlformats.org/officeDocument/2006/relationships/slideLayout" Target="../slideLayouts/slideLayout150.xml"/><Relationship Id="rId47" Type="http://schemas.openxmlformats.org/officeDocument/2006/relationships/slideLayout" Target="../slideLayouts/slideLayout149.xml"/><Relationship Id="rId49" Type="http://schemas.openxmlformats.org/officeDocument/2006/relationships/slideLayout" Target="../slideLayouts/slideLayout151.xml"/><Relationship Id="rId103" Type="http://schemas.openxmlformats.org/officeDocument/2006/relationships/theme" Target="../theme/theme1.xml"/><Relationship Id="rId102" Type="http://schemas.openxmlformats.org/officeDocument/2006/relationships/slideLayout" Target="../slideLayouts/slideLayout204.xml"/><Relationship Id="rId101" Type="http://schemas.openxmlformats.org/officeDocument/2006/relationships/slideLayout" Target="../slideLayouts/slideLayout203.xml"/><Relationship Id="rId100" Type="http://schemas.openxmlformats.org/officeDocument/2006/relationships/slideLayout" Target="../slideLayouts/slideLayout202.xml"/><Relationship Id="rId31" Type="http://schemas.openxmlformats.org/officeDocument/2006/relationships/slideLayout" Target="../slideLayouts/slideLayout133.xml"/><Relationship Id="rId30" Type="http://schemas.openxmlformats.org/officeDocument/2006/relationships/slideLayout" Target="../slideLayouts/slideLayout132.xml"/><Relationship Id="rId33" Type="http://schemas.openxmlformats.org/officeDocument/2006/relationships/slideLayout" Target="../slideLayouts/slideLayout135.xml"/><Relationship Id="rId32" Type="http://schemas.openxmlformats.org/officeDocument/2006/relationships/slideLayout" Target="../slideLayouts/slideLayout134.xml"/><Relationship Id="rId35" Type="http://schemas.openxmlformats.org/officeDocument/2006/relationships/slideLayout" Target="../slideLayouts/slideLayout137.xml"/><Relationship Id="rId34" Type="http://schemas.openxmlformats.org/officeDocument/2006/relationships/slideLayout" Target="../slideLayouts/slideLayout136.xml"/><Relationship Id="rId37" Type="http://schemas.openxmlformats.org/officeDocument/2006/relationships/slideLayout" Target="../slideLayouts/slideLayout139.xml"/><Relationship Id="rId36" Type="http://schemas.openxmlformats.org/officeDocument/2006/relationships/slideLayout" Target="../slideLayouts/slideLayout138.xml"/><Relationship Id="rId39" Type="http://schemas.openxmlformats.org/officeDocument/2006/relationships/slideLayout" Target="../slideLayouts/slideLayout141.xml"/><Relationship Id="rId38" Type="http://schemas.openxmlformats.org/officeDocument/2006/relationships/slideLayout" Target="../slideLayouts/slideLayout140.xml"/><Relationship Id="rId20" Type="http://schemas.openxmlformats.org/officeDocument/2006/relationships/slideLayout" Target="../slideLayouts/slideLayout122.xml"/><Relationship Id="rId22" Type="http://schemas.openxmlformats.org/officeDocument/2006/relationships/slideLayout" Target="../slideLayouts/slideLayout124.xml"/><Relationship Id="rId21" Type="http://schemas.openxmlformats.org/officeDocument/2006/relationships/slideLayout" Target="../slideLayouts/slideLayout123.xml"/><Relationship Id="rId24" Type="http://schemas.openxmlformats.org/officeDocument/2006/relationships/slideLayout" Target="../slideLayouts/slideLayout126.xml"/><Relationship Id="rId23" Type="http://schemas.openxmlformats.org/officeDocument/2006/relationships/slideLayout" Target="../slideLayouts/slideLayout125.xml"/><Relationship Id="rId26" Type="http://schemas.openxmlformats.org/officeDocument/2006/relationships/slideLayout" Target="../slideLayouts/slideLayout128.xml"/><Relationship Id="rId25" Type="http://schemas.openxmlformats.org/officeDocument/2006/relationships/slideLayout" Target="../slideLayouts/slideLayout127.xml"/><Relationship Id="rId28" Type="http://schemas.openxmlformats.org/officeDocument/2006/relationships/slideLayout" Target="../slideLayouts/slideLayout130.xml"/><Relationship Id="rId27" Type="http://schemas.openxmlformats.org/officeDocument/2006/relationships/slideLayout" Target="../slideLayouts/slideLayout129.xml"/><Relationship Id="rId29" Type="http://schemas.openxmlformats.org/officeDocument/2006/relationships/slideLayout" Target="../slideLayouts/slideLayout131.xml"/><Relationship Id="rId95" Type="http://schemas.openxmlformats.org/officeDocument/2006/relationships/slideLayout" Target="../slideLayouts/slideLayout197.xml"/><Relationship Id="rId94" Type="http://schemas.openxmlformats.org/officeDocument/2006/relationships/slideLayout" Target="../slideLayouts/slideLayout196.xml"/><Relationship Id="rId97" Type="http://schemas.openxmlformats.org/officeDocument/2006/relationships/slideLayout" Target="../slideLayouts/slideLayout199.xml"/><Relationship Id="rId96" Type="http://schemas.openxmlformats.org/officeDocument/2006/relationships/slideLayout" Target="../slideLayouts/slideLayout198.xml"/><Relationship Id="rId11" Type="http://schemas.openxmlformats.org/officeDocument/2006/relationships/slideLayout" Target="../slideLayouts/slideLayout113.xml"/><Relationship Id="rId99" Type="http://schemas.openxmlformats.org/officeDocument/2006/relationships/slideLayout" Target="../slideLayouts/slideLayout201.xml"/><Relationship Id="rId10" Type="http://schemas.openxmlformats.org/officeDocument/2006/relationships/slideLayout" Target="../slideLayouts/slideLayout112.xml"/><Relationship Id="rId98" Type="http://schemas.openxmlformats.org/officeDocument/2006/relationships/slideLayout" Target="../slideLayouts/slideLayout200.xml"/><Relationship Id="rId13" Type="http://schemas.openxmlformats.org/officeDocument/2006/relationships/slideLayout" Target="../slideLayouts/slideLayout115.xml"/><Relationship Id="rId12" Type="http://schemas.openxmlformats.org/officeDocument/2006/relationships/slideLayout" Target="../slideLayouts/slideLayout114.xml"/><Relationship Id="rId91" Type="http://schemas.openxmlformats.org/officeDocument/2006/relationships/slideLayout" Target="../slideLayouts/slideLayout193.xml"/><Relationship Id="rId90" Type="http://schemas.openxmlformats.org/officeDocument/2006/relationships/slideLayout" Target="../slideLayouts/slideLayout192.xml"/><Relationship Id="rId93" Type="http://schemas.openxmlformats.org/officeDocument/2006/relationships/slideLayout" Target="../slideLayouts/slideLayout195.xml"/><Relationship Id="rId92" Type="http://schemas.openxmlformats.org/officeDocument/2006/relationships/slideLayout" Target="../slideLayouts/slideLayout194.xml"/><Relationship Id="rId15" Type="http://schemas.openxmlformats.org/officeDocument/2006/relationships/slideLayout" Target="../slideLayouts/slideLayout117.xml"/><Relationship Id="rId14" Type="http://schemas.openxmlformats.org/officeDocument/2006/relationships/slideLayout" Target="../slideLayouts/slideLayout116.xml"/><Relationship Id="rId17" Type="http://schemas.openxmlformats.org/officeDocument/2006/relationships/slideLayout" Target="../slideLayouts/slideLayout119.xml"/><Relationship Id="rId16" Type="http://schemas.openxmlformats.org/officeDocument/2006/relationships/slideLayout" Target="../slideLayouts/slideLayout118.xml"/><Relationship Id="rId19" Type="http://schemas.openxmlformats.org/officeDocument/2006/relationships/slideLayout" Target="../slideLayouts/slideLayout121.xml"/><Relationship Id="rId18" Type="http://schemas.openxmlformats.org/officeDocument/2006/relationships/slideLayout" Target="../slideLayouts/slideLayout120.xml"/><Relationship Id="rId84" Type="http://schemas.openxmlformats.org/officeDocument/2006/relationships/slideLayout" Target="../slideLayouts/slideLayout186.xml"/><Relationship Id="rId83" Type="http://schemas.openxmlformats.org/officeDocument/2006/relationships/slideLayout" Target="../slideLayouts/slideLayout185.xml"/><Relationship Id="rId86" Type="http://schemas.openxmlformats.org/officeDocument/2006/relationships/slideLayout" Target="../slideLayouts/slideLayout188.xml"/><Relationship Id="rId85" Type="http://schemas.openxmlformats.org/officeDocument/2006/relationships/slideLayout" Target="../slideLayouts/slideLayout187.xml"/><Relationship Id="rId88" Type="http://schemas.openxmlformats.org/officeDocument/2006/relationships/slideLayout" Target="../slideLayouts/slideLayout190.xml"/><Relationship Id="rId87" Type="http://schemas.openxmlformats.org/officeDocument/2006/relationships/slideLayout" Target="../slideLayouts/slideLayout189.xml"/><Relationship Id="rId89" Type="http://schemas.openxmlformats.org/officeDocument/2006/relationships/slideLayout" Target="../slideLayouts/slideLayout191.xml"/><Relationship Id="rId80" Type="http://schemas.openxmlformats.org/officeDocument/2006/relationships/slideLayout" Target="../slideLayouts/slideLayout182.xml"/><Relationship Id="rId82" Type="http://schemas.openxmlformats.org/officeDocument/2006/relationships/slideLayout" Target="../slideLayouts/slideLayout184.xml"/><Relationship Id="rId81" Type="http://schemas.openxmlformats.org/officeDocument/2006/relationships/slideLayout" Target="../slideLayouts/slideLayout183.xml"/><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73" Type="http://schemas.openxmlformats.org/officeDocument/2006/relationships/slideLayout" Target="../slideLayouts/slideLayout175.xml"/><Relationship Id="rId72" Type="http://schemas.openxmlformats.org/officeDocument/2006/relationships/slideLayout" Target="../slideLayouts/slideLayout174.xml"/><Relationship Id="rId75" Type="http://schemas.openxmlformats.org/officeDocument/2006/relationships/slideLayout" Target="../slideLayouts/slideLayout177.xml"/><Relationship Id="rId74" Type="http://schemas.openxmlformats.org/officeDocument/2006/relationships/slideLayout" Target="../slideLayouts/slideLayout176.xml"/><Relationship Id="rId77" Type="http://schemas.openxmlformats.org/officeDocument/2006/relationships/slideLayout" Target="../slideLayouts/slideLayout179.xml"/><Relationship Id="rId76" Type="http://schemas.openxmlformats.org/officeDocument/2006/relationships/slideLayout" Target="../slideLayouts/slideLayout178.xml"/><Relationship Id="rId79" Type="http://schemas.openxmlformats.org/officeDocument/2006/relationships/slideLayout" Target="../slideLayouts/slideLayout181.xml"/><Relationship Id="rId78" Type="http://schemas.openxmlformats.org/officeDocument/2006/relationships/slideLayout" Target="../slideLayouts/slideLayout180.xml"/><Relationship Id="rId71" Type="http://schemas.openxmlformats.org/officeDocument/2006/relationships/slideLayout" Target="../slideLayouts/slideLayout173.xml"/><Relationship Id="rId70" Type="http://schemas.openxmlformats.org/officeDocument/2006/relationships/slideLayout" Target="../slideLayouts/slideLayout172.xml"/><Relationship Id="rId62" Type="http://schemas.openxmlformats.org/officeDocument/2006/relationships/slideLayout" Target="../slideLayouts/slideLayout164.xml"/><Relationship Id="rId61" Type="http://schemas.openxmlformats.org/officeDocument/2006/relationships/slideLayout" Target="../slideLayouts/slideLayout163.xml"/><Relationship Id="rId64" Type="http://schemas.openxmlformats.org/officeDocument/2006/relationships/slideLayout" Target="../slideLayouts/slideLayout166.xml"/><Relationship Id="rId63" Type="http://schemas.openxmlformats.org/officeDocument/2006/relationships/slideLayout" Target="../slideLayouts/slideLayout165.xml"/><Relationship Id="rId66" Type="http://schemas.openxmlformats.org/officeDocument/2006/relationships/slideLayout" Target="../slideLayouts/slideLayout168.xml"/><Relationship Id="rId65" Type="http://schemas.openxmlformats.org/officeDocument/2006/relationships/slideLayout" Target="../slideLayouts/slideLayout167.xml"/><Relationship Id="rId68" Type="http://schemas.openxmlformats.org/officeDocument/2006/relationships/slideLayout" Target="../slideLayouts/slideLayout170.xml"/><Relationship Id="rId67" Type="http://schemas.openxmlformats.org/officeDocument/2006/relationships/slideLayout" Target="../slideLayouts/slideLayout169.xml"/><Relationship Id="rId60" Type="http://schemas.openxmlformats.org/officeDocument/2006/relationships/slideLayout" Target="../slideLayouts/slideLayout162.xml"/><Relationship Id="rId69" Type="http://schemas.openxmlformats.org/officeDocument/2006/relationships/slideLayout" Target="../slideLayouts/slideLayout171.xml"/><Relationship Id="rId51" Type="http://schemas.openxmlformats.org/officeDocument/2006/relationships/slideLayout" Target="../slideLayouts/slideLayout153.xml"/><Relationship Id="rId50" Type="http://schemas.openxmlformats.org/officeDocument/2006/relationships/slideLayout" Target="../slideLayouts/slideLayout152.xml"/><Relationship Id="rId53" Type="http://schemas.openxmlformats.org/officeDocument/2006/relationships/slideLayout" Target="../slideLayouts/slideLayout155.xml"/><Relationship Id="rId52" Type="http://schemas.openxmlformats.org/officeDocument/2006/relationships/slideLayout" Target="../slideLayouts/slideLayout154.xml"/><Relationship Id="rId55" Type="http://schemas.openxmlformats.org/officeDocument/2006/relationships/slideLayout" Target="../slideLayouts/slideLayout157.xml"/><Relationship Id="rId54" Type="http://schemas.openxmlformats.org/officeDocument/2006/relationships/slideLayout" Target="../slideLayouts/slideLayout156.xml"/><Relationship Id="rId57" Type="http://schemas.openxmlformats.org/officeDocument/2006/relationships/slideLayout" Target="../slideLayouts/slideLayout159.xml"/><Relationship Id="rId56" Type="http://schemas.openxmlformats.org/officeDocument/2006/relationships/slideLayout" Target="../slideLayouts/slideLayout158.xml"/><Relationship Id="rId59" Type="http://schemas.openxmlformats.org/officeDocument/2006/relationships/slideLayout" Target="../slideLayouts/slideLayout161.xml"/><Relationship Id="rId58" Type="http://schemas.openxmlformats.org/officeDocument/2006/relationships/slideLayout" Target="../slideLayouts/slideLayout160.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244.xml"/><Relationship Id="rId42" Type="http://schemas.openxmlformats.org/officeDocument/2006/relationships/slideLayout" Target="../slideLayouts/slideLayout246.xml"/><Relationship Id="rId41" Type="http://schemas.openxmlformats.org/officeDocument/2006/relationships/slideLayout" Target="../slideLayouts/slideLayout245.xml"/><Relationship Id="rId44" Type="http://schemas.openxmlformats.org/officeDocument/2006/relationships/slideLayout" Target="../slideLayouts/slideLayout248.xml"/><Relationship Id="rId43" Type="http://schemas.openxmlformats.org/officeDocument/2006/relationships/slideLayout" Target="../slideLayouts/slideLayout247.xml"/><Relationship Id="rId46" Type="http://schemas.openxmlformats.org/officeDocument/2006/relationships/slideLayout" Target="../slideLayouts/slideLayout250.xml"/><Relationship Id="rId45" Type="http://schemas.openxmlformats.org/officeDocument/2006/relationships/slideLayout" Target="../slideLayouts/slideLayout249.xml"/><Relationship Id="rId48" Type="http://schemas.openxmlformats.org/officeDocument/2006/relationships/slideLayout" Target="../slideLayouts/slideLayout252.xml"/><Relationship Id="rId47" Type="http://schemas.openxmlformats.org/officeDocument/2006/relationships/slideLayout" Target="../slideLayouts/slideLayout251.xml"/><Relationship Id="rId49" Type="http://schemas.openxmlformats.org/officeDocument/2006/relationships/slideLayout" Target="../slideLayouts/slideLayout253.xml"/><Relationship Id="rId103" Type="http://schemas.openxmlformats.org/officeDocument/2006/relationships/theme" Target="../theme/theme7.xml"/><Relationship Id="rId102" Type="http://schemas.openxmlformats.org/officeDocument/2006/relationships/slideLayout" Target="../slideLayouts/slideLayout306.xml"/><Relationship Id="rId101" Type="http://schemas.openxmlformats.org/officeDocument/2006/relationships/slideLayout" Target="../slideLayouts/slideLayout305.xml"/><Relationship Id="rId100" Type="http://schemas.openxmlformats.org/officeDocument/2006/relationships/slideLayout" Target="../slideLayouts/slideLayout304.xml"/><Relationship Id="rId31" Type="http://schemas.openxmlformats.org/officeDocument/2006/relationships/slideLayout" Target="../slideLayouts/slideLayout235.xml"/><Relationship Id="rId30" Type="http://schemas.openxmlformats.org/officeDocument/2006/relationships/slideLayout" Target="../slideLayouts/slideLayout234.xml"/><Relationship Id="rId33" Type="http://schemas.openxmlformats.org/officeDocument/2006/relationships/slideLayout" Target="../slideLayouts/slideLayout237.xml"/><Relationship Id="rId32" Type="http://schemas.openxmlformats.org/officeDocument/2006/relationships/slideLayout" Target="../slideLayouts/slideLayout236.xml"/><Relationship Id="rId35" Type="http://schemas.openxmlformats.org/officeDocument/2006/relationships/slideLayout" Target="../slideLayouts/slideLayout239.xml"/><Relationship Id="rId34" Type="http://schemas.openxmlformats.org/officeDocument/2006/relationships/slideLayout" Target="../slideLayouts/slideLayout238.xml"/><Relationship Id="rId37" Type="http://schemas.openxmlformats.org/officeDocument/2006/relationships/slideLayout" Target="../slideLayouts/slideLayout241.xml"/><Relationship Id="rId36" Type="http://schemas.openxmlformats.org/officeDocument/2006/relationships/slideLayout" Target="../slideLayouts/slideLayout240.xml"/><Relationship Id="rId39" Type="http://schemas.openxmlformats.org/officeDocument/2006/relationships/slideLayout" Target="../slideLayouts/slideLayout243.xml"/><Relationship Id="rId38" Type="http://schemas.openxmlformats.org/officeDocument/2006/relationships/slideLayout" Target="../slideLayouts/slideLayout242.xml"/><Relationship Id="rId20" Type="http://schemas.openxmlformats.org/officeDocument/2006/relationships/slideLayout" Target="../slideLayouts/slideLayout224.xml"/><Relationship Id="rId22" Type="http://schemas.openxmlformats.org/officeDocument/2006/relationships/slideLayout" Target="../slideLayouts/slideLayout226.xml"/><Relationship Id="rId21" Type="http://schemas.openxmlformats.org/officeDocument/2006/relationships/slideLayout" Target="../slideLayouts/slideLayout225.xml"/><Relationship Id="rId24" Type="http://schemas.openxmlformats.org/officeDocument/2006/relationships/slideLayout" Target="../slideLayouts/slideLayout228.xml"/><Relationship Id="rId23" Type="http://schemas.openxmlformats.org/officeDocument/2006/relationships/slideLayout" Target="../slideLayouts/slideLayout227.xml"/><Relationship Id="rId26" Type="http://schemas.openxmlformats.org/officeDocument/2006/relationships/slideLayout" Target="../slideLayouts/slideLayout230.xml"/><Relationship Id="rId25" Type="http://schemas.openxmlformats.org/officeDocument/2006/relationships/slideLayout" Target="../slideLayouts/slideLayout229.xml"/><Relationship Id="rId28" Type="http://schemas.openxmlformats.org/officeDocument/2006/relationships/slideLayout" Target="../slideLayouts/slideLayout232.xml"/><Relationship Id="rId27" Type="http://schemas.openxmlformats.org/officeDocument/2006/relationships/slideLayout" Target="../slideLayouts/slideLayout231.xml"/><Relationship Id="rId29" Type="http://schemas.openxmlformats.org/officeDocument/2006/relationships/slideLayout" Target="../slideLayouts/slideLayout233.xml"/><Relationship Id="rId95" Type="http://schemas.openxmlformats.org/officeDocument/2006/relationships/slideLayout" Target="../slideLayouts/slideLayout299.xml"/><Relationship Id="rId94" Type="http://schemas.openxmlformats.org/officeDocument/2006/relationships/slideLayout" Target="../slideLayouts/slideLayout298.xml"/><Relationship Id="rId97" Type="http://schemas.openxmlformats.org/officeDocument/2006/relationships/slideLayout" Target="../slideLayouts/slideLayout301.xml"/><Relationship Id="rId96" Type="http://schemas.openxmlformats.org/officeDocument/2006/relationships/slideLayout" Target="../slideLayouts/slideLayout300.xml"/><Relationship Id="rId11" Type="http://schemas.openxmlformats.org/officeDocument/2006/relationships/slideLayout" Target="../slideLayouts/slideLayout215.xml"/><Relationship Id="rId99" Type="http://schemas.openxmlformats.org/officeDocument/2006/relationships/slideLayout" Target="../slideLayouts/slideLayout303.xml"/><Relationship Id="rId10" Type="http://schemas.openxmlformats.org/officeDocument/2006/relationships/slideLayout" Target="../slideLayouts/slideLayout214.xml"/><Relationship Id="rId98" Type="http://schemas.openxmlformats.org/officeDocument/2006/relationships/slideLayout" Target="../slideLayouts/slideLayout302.xml"/><Relationship Id="rId13" Type="http://schemas.openxmlformats.org/officeDocument/2006/relationships/slideLayout" Target="../slideLayouts/slideLayout217.xml"/><Relationship Id="rId12" Type="http://schemas.openxmlformats.org/officeDocument/2006/relationships/slideLayout" Target="../slideLayouts/slideLayout216.xml"/><Relationship Id="rId91" Type="http://schemas.openxmlformats.org/officeDocument/2006/relationships/slideLayout" Target="../slideLayouts/slideLayout295.xml"/><Relationship Id="rId90" Type="http://schemas.openxmlformats.org/officeDocument/2006/relationships/slideLayout" Target="../slideLayouts/slideLayout294.xml"/><Relationship Id="rId93" Type="http://schemas.openxmlformats.org/officeDocument/2006/relationships/slideLayout" Target="../slideLayouts/slideLayout297.xml"/><Relationship Id="rId92" Type="http://schemas.openxmlformats.org/officeDocument/2006/relationships/slideLayout" Target="../slideLayouts/slideLayout296.xml"/><Relationship Id="rId15" Type="http://schemas.openxmlformats.org/officeDocument/2006/relationships/slideLayout" Target="../slideLayouts/slideLayout219.xml"/><Relationship Id="rId14" Type="http://schemas.openxmlformats.org/officeDocument/2006/relationships/slideLayout" Target="../slideLayouts/slideLayout218.xml"/><Relationship Id="rId17" Type="http://schemas.openxmlformats.org/officeDocument/2006/relationships/slideLayout" Target="../slideLayouts/slideLayout221.xml"/><Relationship Id="rId16" Type="http://schemas.openxmlformats.org/officeDocument/2006/relationships/slideLayout" Target="../slideLayouts/slideLayout220.xml"/><Relationship Id="rId19" Type="http://schemas.openxmlformats.org/officeDocument/2006/relationships/slideLayout" Target="../slideLayouts/slideLayout223.xml"/><Relationship Id="rId18" Type="http://schemas.openxmlformats.org/officeDocument/2006/relationships/slideLayout" Target="../slideLayouts/slideLayout222.xml"/><Relationship Id="rId84" Type="http://schemas.openxmlformats.org/officeDocument/2006/relationships/slideLayout" Target="../slideLayouts/slideLayout288.xml"/><Relationship Id="rId83" Type="http://schemas.openxmlformats.org/officeDocument/2006/relationships/slideLayout" Target="../slideLayouts/slideLayout287.xml"/><Relationship Id="rId86" Type="http://schemas.openxmlformats.org/officeDocument/2006/relationships/slideLayout" Target="../slideLayouts/slideLayout290.xml"/><Relationship Id="rId85" Type="http://schemas.openxmlformats.org/officeDocument/2006/relationships/slideLayout" Target="../slideLayouts/slideLayout289.xml"/><Relationship Id="rId88" Type="http://schemas.openxmlformats.org/officeDocument/2006/relationships/slideLayout" Target="../slideLayouts/slideLayout292.xml"/><Relationship Id="rId87" Type="http://schemas.openxmlformats.org/officeDocument/2006/relationships/slideLayout" Target="../slideLayouts/slideLayout291.xml"/><Relationship Id="rId89" Type="http://schemas.openxmlformats.org/officeDocument/2006/relationships/slideLayout" Target="../slideLayouts/slideLayout293.xml"/><Relationship Id="rId80" Type="http://schemas.openxmlformats.org/officeDocument/2006/relationships/slideLayout" Target="../slideLayouts/slideLayout284.xml"/><Relationship Id="rId82" Type="http://schemas.openxmlformats.org/officeDocument/2006/relationships/slideLayout" Target="../slideLayouts/slideLayout286.xml"/><Relationship Id="rId81" Type="http://schemas.openxmlformats.org/officeDocument/2006/relationships/slideLayout" Target="../slideLayouts/slideLayout285.xml"/><Relationship Id="rId1" Type="http://schemas.openxmlformats.org/officeDocument/2006/relationships/slideLayout" Target="../slideLayouts/slideLayout205.xml"/><Relationship Id="rId2" Type="http://schemas.openxmlformats.org/officeDocument/2006/relationships/slideLayout" Target="../slideLayouts/slideLayout206.xml"/><Relationship Id="rId3" Type="http://schemas.openxmlformats.org/officeDocument/2006/relationships/slideLayout" Target="../slideLayouts/slideLayout207.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5" Type="http://schemas.openxmlformats.org/officeDocument/2006/relationships/slideLayout" Target="../slideLayouts/slideLayout209.xml"/><Relationship Id="rId6" Type="http://schemas.openxmlformats.org/officeDocument/2006/relationships/slideLayout" Target="../slideLayouts/slideLayout210.xml"/><Relationship Id="rId7" Type="http://schemas.openxmlformats.org/officeDocument/2006/relationships/slideLayout" Target="../slideLayouts/slideLayout211.xml"/><Relationship Id="rId8" Type="http://schemas.openxmlformats.org/officeDocument/2006/relationships/slideLayout" Target="../slideLayouts/slideLayout212.xml"/><Relationship Id="rId73" Type="http://schemas.openxmlformats.org/officeDocument/2006/relationships/slideLayout" Target="../slideLayouts/slideLayout277.xml"/><Relationship Id="rId72" Type="http://schemas.openxmlformats.org/officeDocument/2006/relationships/slideLayout" Target="../slideLayouts/slideLayout276.xml"/><Relationship Id="rId75" Type="http://schemas.openxmlformats.org/officeDocument/2006/relationships/slideLayout" Target="../slideLayouts/slideLayout279.xml"/><Relationship Id="rId74" Type="http://schemas.openxmlformats.org/officeDocument/2006/relationships/slideLayout" Target="../slideLayouts/slideLayout278.xml"/><Relationship Id="rId77" Type="http://schemas.openxmlformats.org/officeDocument/2006/relationships/slideLayout" Target="../slideLayouts/slideLayout281.xml"/><Relationship Id="rId76" Type="http://schemas.openxmlformats.org/officeDocument/2006/relationships/slideLayout" Target="../slideLayouts/slideLayout280.xml"/><Relationship Id="rId79" Type="http://schemas.openxmlformats.org/officeDocument/2006/relationships/slideLayout" Target="../slideLayouts/slideLayout283.xml"/><Relationship Id="rId78" Type="http://schemas.openxmlformats.org/officeDocument/2006/relationships/slideLayout" Target="../slideLayouts/slideLayout282.xml"/><Relationship Id="rId71" Type="http://schemas.openxmlformats.org/officeDocument/2006/relationships/slideLayout" Target="../slideLayouts/slideLayout275.xml"/><Relationship Id="rId70" Type="http://schemas.openxmlformats.org/officeDocument/2006/relationships/slideLayout" Target="../slideLayouts/slideLayout274.xml"/><Relationship Id="rId62" Type="http://schemas.openxmlformats.org/officeDocument/2006/relationships/slideLayout" Target="../slideLayouts/slideLayout266.xml"/><Relationship Id="rId61" Type="http://schemas.openxmlformats.org/officeDocument/2006/relationships/slideLayout" Target="../slideLayouts/slideLayout265.xml"/><Relationship Id="rId64" Type="http://schemas.openxmlformats.org/officeDocument/2006/relationships/slideLayout" Target="../slideLayouts/slideLayout268.xml"/><Relationship Id="rId63" Type="http://schemas.openxmlformats.org/officeDocument/2006/relationships/slideLayout" Target="../slideLayouts/slideLayout267.xml"/><Relationship Id="rId66" Type="http://schemas.openxmlformats.org/officeDocument/2006/relationships/slideLayout" Target="../slideLayouts/slideLayout270.xml"/><Relationship Id="rId65" Type="http://schemas.openxmlformats.org/officeDocument/2006/relationships/slideLayout" Target="../slideLayouts/slideLayout269.xml"/><Relationship Id="rId68" Type="http://schemas.openxmlformats.org/officeDocument/2006/relationships/slideLayout" Target="../slideLayouts/slideLayout272.xml"/><Relationship Id="rId67" Type="http://schemas.openxmlformats.org/officeDocument/2006/relationships/slideLayout" Target="../slideLayouts/slideLayout271.xml"/><Relationship Id="rId60" Type="http://schemas.openxmlformats.org/officeDocument/2006/relationships/slideLayout" Target="../slideLayouts/slideLayout264.xml"/><Relationship Id="rId69" Type="http://schemas.openxmlformats.org/officeDocument/2006/relationships/slideLayout" Target="../slideLayouts/slideLayout273.xml"/><Relationship Id="rId51" Type="http://schemas.openxmlformats.org/officeDocument/2006/relationships/slideLayout" Target="../slideLayouts/slideLayout255.xml"/><Relationship Id="rId50" Type="http://schemas.openxmlformats.org/officeDocument/2006/relationships/slideLayout" Target="../slideLayouts/slideLayout254.xml"/><Relationship Id="rId53" Type="http://schemas.openxmlformats.org/officeDocument/2006/relationships/slideLayout" Target="../slideLayouts/slideLayout257.xml"/><Relationship Id="rId52" Type="http://schemas.openxmlformats.org/officeDocument/2006/relationships/slideLayout" Target="../slideLayouts/slideLayout256.xml"/><Relationship Id="rId55" Type="http://schemas.openxmlformats.org/officeDocument/2006/relationships/slideLayout" Target="../slideLayouts/slideLayout259.xml"/><Relationship Id="rId54" Type="http://schemas.openxmlformats.org/officeDocument/2006/relationships/slideLayout" Target="../slideLayouts/slideLayout258.xml"/><Relationship Id="rId57" Type="http://schemas.openxmlformats.org/officeDocument/2006/relationships/slideLayout" Target="../slideLayouts/slideLayout261.xml"/><Relationship Id="rId56" Type="http://schemas.openxmlformats.org/officeDocument/2006/relationships/slideLayout" Target="../slideLayouts/slideLayout260.xml"/><Relationship Id="rId59" Type="http://schemas.openxmlformats.org/officeDocument/2006/relationships/slideLayout" Target="../slideLayouts/slideLayout263.xml"/><Relationship Id="rId58" Type="http://schemas.openxmlformats.org/officeDocument/2006/relationships/slideLayout" Target="../slideLayouts/slideLayout262.xml"/></Relationships>
</file>

<file path=ppt/slideMasters/_rels/slideMaster5.xml.rels><?xml version="1.0" encoding="UTF-8" standalone="yes"?><Relationships xmlns="http://schemas.openxmlformats.org/package/2006/relationships"><Relationship Id="rId40" Type="http://schemas.openxmlformats.org/officeDocument/2006/relationships/slideLayout" Target="../slideLayouts/slideLayout346.xml"/><Relationship Id="rId42" Type="http://schemas.openxmlformats.org/officeDocument/2006/relationships/slideLayout" Target="../slideLayouts/slideLayout348.xml"/><Relationship Id="rId41" Type="http://schemas.openxmlformats.org/officeDocument/2006/relationships/slideLayout" Target="../slideLayouts/slideLayout347.xml"/><Relationship Id="rId44" Type="http://schemas.openxmlformats.org/officeDocument/2006/relationships/slideLayout" Target="../slideLayouts/slideLayout350.xml"/><Relationship Id="rId43" Type="http://schemas.openxmlformats.org/officeDocument/2006/relationships/slideLayout" Target="../slideLayouts/slideLayout349.xml"/><Relationship Id="rId46" Type="http://schemas.openxmlformats.org/officeDocument/2006/relationships/slideLayout" Target="../slideLayouts/slideLayout352.xml"/><Relationship Id="rId45" Type="http://schemas.openxmlformats.org/officeDocument/2006/relationships/slideLayout" Target="../slideLayouts/slideLayout351.xml"/><Relationship Id="rId48" Type="http://schemas.openxmlformats.org/officeDocument/2006/relationships/slideLayout" Target="../slideLayouts/slideLayout354.xml"/><Relationship Id="rId47" Type="http://schemas.openxmlformats.org/officeDocument/2006/relationships/slideLayout" Target="../slideLayouts/slideLayout353.xml"/><Relationship Id="rId49" Type="http://schemas.openxmlformats.org/officeDocument/2006/relationships/slideLayout" Target="../slideLayouts/slideLayout355.xml"/><Relationship Id="rId31" Type="http://schemas.openxmlformats.org/officeDocument/2006/relationships/slideLayout" Target="../slideLayouts/slideLayout337.xml"/><Relationship Id="rId30" Type="http://schemas.openxmlformats.org/officeDocument/2006/relationships/slideLayout" Target="../slideLayouts/slideLayout336.xml"/><Relationship Id="rId33" Type="http://schemas.openxmlformats.org/officeDocument/2006/relationships/slideLayout" Target="../slideLayouts/slideLayout339.xml"/><Relationship Id="rId32" Type="http://schemas.openxmlformats.org/officeDocument/2006/relationships/slideLayout" Target="../slideLayouts/slideLayout338.xml"/><Relationship Id="rId35" Type="http://schemas.openxmlformats.org/officeDocument/2006/relationships/slideLayout" Target="../slideLayouts/slideLayout341.xml"/><Relationship Id="rId34" Type="http://schemas.openxmlformats.org/officeDocument/2006/relationships/slideLayout" Target="../slideLayouts/slideLayout340.xml"/><Relationship Id="rId37" Type="http://schemas.openxmlformats.org/officeDocument/2006/relationships/slideLayout" Target="../slideLayouts/slideLayout343.xml"/><Relationship Id="rId36" Type="http://schemas.openxmlformats.org/officeDocument/2006/relationships/slideLayout" Target="../slideLayouts/slideLayout342.xml"/><Relationship Id="rId39" Type="http://schemas.openxmlformats.org/officeDocument/2006/relationships/slideLayout" Target="../slideLayouts/slideLayout345.xml"/><Relationship Id="rId38" Type="http://schemas.openxmlformats.org/officeDocument/2006/relationships/slideLayout" Target="../slideLayouts/slideLayout344.xml"/><Relationship Id="rId20" Type="http://schemas.openxmlformats.org/officeDocument/2006/relationships/slideLayout" Target="../slideLayouts/slideLayout326.xml"/><Relationship Id="rId22" Type="http://schemas.openxmlformats.org/officeDocument/2006/relationships/slideLayout" Target="../slideLayouts/slideLayout328.xml"/><Relationship Id="rId21" Type="http://schemas.openxmlformats.org/officeDocument/2006/relationships/slideLayout" Target="../slideLayouts/slideLayout327.xml"/><Relationship Id="rId24" Type="http://schemas.openxmlformats.org/officeDocument/2006/relationships/slideLayout" Target="../slideLayouts/slideLayout330.xml"/><Relationship Id="rId23" Type="http://schemas.openxmlformats.org/officeDocument/2006/relationships/slideLayout" Target="../slideLayouts/slideLayout329.xml"/><Relationship Id="rId26" Type="http://schemas.openxmlformats.org/officeDocument/2006/relationships/slideLayout" Target="../slideLayouts/slideLayout332.xml"/><Relationship Id="rId25" Type="http://schemas.openxmlformats.org/officeDocument/2006/relationships/slideLayout" Target="../slideLayouts/slideLayout331.xml"/><Relationship Id="rId28" Type="http://schemas.openxmlformats.org/officeDocument/2006/relationships/slideLayout" Target="../slideLayouts/slideLayout334.xml"/><Relationship Id="rId27" Type="http://schemas.openxmlformats.org/officeDocument/2006/relationships/slideLayout" Target="../slideLayouts/slideLayout333.xml"/><Relationship Id="rId29" Type="http://schemas.openxmlformats.org/officeDocument/2006/relationships/slideLayout" Target="../slideLayouts/slideLayout335.xml"/><Relationship Id="rId11" Type="http://schemas.openxmlformats.org/officeDocument/2006/relationships/slideLayout" Target="../slideLayouts/slideLayout317.xml"/><Relationship Id="rId10" Type="http://schemas.openxmlformats.org/officeDocument/2006/relationships/slideLayout" Target="../slideLayouts/slideLayout316.xml"/><Relationship Id="rId13" Type="http://schemas.openxmlformats.org/officeDocument/2006/relationships/slideLayout" Target="../slideLayouts/slideLayout319.xml"/><Relationship Id="rId12" Type="http://schemas.openxmlformats.org/officeDocument/2006/relationships/slideLayout" Target="../slideLayouts/slideLayout318.xml"/><Relationship Id="rId15" Type="http://schemas.openxmlformats.org/officeDocument/2006/relationships/slideLayout" Target="../slideLayouts/slideLayout321.xml"/><Relationship Id="rId14" Type="http://schemas.openxmlformats.org/officeDocument/2006/relationships/slideLayout" Target="../slideLayouts/slideLayout320.xml"/><Relationship Id="rId17" Type="http://schemas.openxmlformats.org/officeDocument/2006/relationships/slideLayout" Target="../slideLayouts/slideLayout323.xml"/><Relationship Id="rId16" Type="http://schemas.openxmlformats.org/officeDocument/2006/relationships/slideLayout" Target="../slideLayouts/slideLayout322.xml"/><Relationship Id="rId19" Type="http://schemas.openxmlformats.org/officeDocument/2006/relationships/slideLayout" Target="../slideLayouts/slideLayout325.xml"/><Relationship Id="rId18" Type="http://schemas.openxmlformats.org/officeDocument/2006/relationships/slideLayout" Target="../slideLayouts/slideLayout324.xml"/><Relationship Id="rId1" Type="http://schemas.openxmlformats.org/officeDocument/2006/relationships/slideLayout" Target="../slideLayouts/slideLayout307.xml"/><Relationship Id="rId2" Type="http://schemas.openxmlformats.org/officeDocument/2006/relationships/slideLayout" Target="../slideLayouts/slideLayout308.xml"/><Relationship Id="rId3" Type="http://schemas.openxmlformats.org/officeDocument/2006/relationships/slideLayout" Target="../slideLayouts/slideLayout309.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5" Type="http://schemas.openxmlformats.org/officeDocument/2006/relationships/slideLayout" Target="../slideLayouts/slideLayout311.xml"/><Relationship Id="rId6" Type="http://schemas.openxmlformats.org/officeDocument/2006/relationships/slideLayout" Target="../slideLayouts/slideLayout312.xml"/><Relationship Id="rId7" Type="http://schemas.openxmlformats.org/officeDocument/2006/relationships/slideLayout" Target="../slideLayouts/slideLayout313.xml"/><Relationship Id="rId8" Type="http://schemas.openxmlformats.org/officeDocument/2006/relationships/slideLayout" Target="../slideLayouts/slideLayout314.xml"/><Relationship Id="rId73" Type="http://schemas.openxmlformats.org/officeDocument/2006/relationships/slideLayout" Target="../slideLayouts/slideLayout379.xml"/><Relationship Id="rId72" Type="http://schemas.openxmlformats.org/officeDocument/2006/relationships/slideLayout" Target="../slideLayouts/slideLayout378.xml"/><Relationship Id="rId75" Type="http://schemas.openxmlformats.org/officeDocument/2006/relationships/slideLayout" Target="../slideLayouts/slideLayout381.xml"/><Relationship Id="rId74" Type="http://schemas.openxmlformats.org/officeDocument/2006/relationships/slideLayout" Target="../slideLayouts/slideLayout380.xml"/><Relationship Id="rId77" Type="http://schemas.openxmlformats.org/officeDocument/2006/relationships/slideLayout" Target="../slideLayouts/slideLayout383.xml"/><Relationship Id="rId76" Type="http://schemas.openxmlformats.org/officeDocument/2006/relationships/slideLayout" Target="../slideLayouts/slideLayout382.xml"/><Relationship Id="rId79" Type="http://schemas.openxmlformats.org/officeDocument/2006/relationships/theme" Target="../theme/theme6.xml"/><Relationship Id="rId78" Type="http://schemas.openxmlformats.org/officeDocument/2006/relationships/slideLayout" Target="../slideLayouts/slideLayout384.xml"/><Relationship Id="rId71" Type="http://schemas.openxmlformats.org/officeDocument/2006/relationships/slideLayout" Target="../slideLayouts/slideLayout377.xml"/><Relationship Id="rId70" Type="http://schemas.openxmlformats.org/officeDocument/2006/relationships/slideLayout" Target="../slideLayouts/slideLayout376.xml"/><Relationship Id="rId62" Type="http://schemas.openxmlformats.org/officeDocument/2006/relationships/slideLayout" Target="../slideLayouts/slideLayout368.xml"/><Relationship Id="rId61" Type="http://schemas.openxmlformats.org/officeDocument/2006/relationships/slideLayout" Target="../slideLayouts/slideLayout367.xml"/><Relationship Id="rId64" Type="http://schemas.openxmlformats.org/officeDocument/2006/relationships/slideLayout" Target="../slideLayouts/slideLayout370.xml"/><Relationship Id="rId63" Type="http://schemas.openxmlformats.org/officeDocument/2006/relationships/slideLayout" Target="../slideLayouts/slideLayout369.xml"/><Relationship Id="rId66" Type="http://schemas.openxmlformats.org/officeDocument/2006/relationships/slideLayout" Target="../slideLayouts/slideLayout372.xml"/><Relationship Id="rId65" Type="http://schemas.openxmlformats.org/officeDocument/2006/relationships/slideLayout" Target="../slideLayouts/slideLayout371.xml"/><Relationship Id="rId68" Type="http://schemas.openxmlformats.org/officeDocument/2006/relationships/slideLayout" Target="../slideLayouts/slideLayout374.xml"/><Relationship Id="rId67" Type="http://schemas.openxmlformats.org/officeDocument/2006/relationships/slideLayout" Target="../slideLayouts/slideLayout373.xml"/><Relationship Id="rId60" Type="http://schemas.openxmlformats.org/officeDocument/2006/relationships/slideLayout" Target="../slideLayouts/slideLayout366.xml"/><Relationship Id="rId69" Type="http://schemas.openxmlformats.org/officeDocument/2006/relationships/slideLayout" Target="../slideLayouts/slideLayout375.xml"/><Relationship Id="rId51" Type="http://schemas.openxmlformats.org/officeDocument/2006/relationships/slideLayout" Target="../slideLayouts/slideLayout357.xml"/><Relationship Id="rId50" Type="http://schemas.openxmlformats.org/officeDocument/2006/relationships/slideLayout" Target="../slideLayouts/slideLayout356.xml"/><Relationship Id="rId53" Type="http://schemas.openxmlformats.org/officeDocument/2006/relationships/slideLayout" Target="../slideLayouts/slideLayout359.xml"/><Relationship Id="rId52" Type="http://schemas.openxmlformats.org/officeDocument/2006/relationships/slideLayout" Target="../slideLayouts/slideLayout358.xml"/><Relationship Id="rId55" Type="http://schemas.openxmlformats.org/officeDocument/2006/relationships/slideLayout" Target="../slideLayouts/slideLayout361.xml"/><Relationship Id="rId54" Type="http://schemas.openxmlformats.org/officeDocument/2006/relationships/slideLayout" Target="../slideLayouts/slideLayout360.xml"/><Relationship Id="rId57" Type="http://schemas.openxmlformats.org/officeDocument/2006/relationships/slideLayout" Target="../slideLayouts/slideLayout363.xml"/><Relationship Id="rId56" Type="http://schemas.openxmlformats.org/officeDocument/2006/relationships/slideLayout" Target="../slideLayouts/slideLayout362.xml"/><Relationship Id="rId59" Type="http://schemas.openxmlformats.org/officeDocument/2006/relationships/slideLayout" Target="../slideLayouts/slideLayout365.xml"/><Relationship Id="rId58" Type="http://schemas.openxmlformats.org/officeDocument/2006/relationships/slideLayout" Target="../slideLayouts/slideLayout364.xml"/></Relationships>
</file>

<file path=ppt/slideMasters/_rels/slideMaster6.xml.rels><?xml version="1.0" encoding="UTF-8" standalone="yes"?><Relationships xmlns="http://schemas.openxmlformats.org/package/2006/relationships"><Relationship Id="rId40" Type="http://schemas.openxmlformats.org/officeDocument/2006/relationships/slideLayout" Target="../slideLayouts/slideLayout424.xml"/><Relationship Id="rId42" Type="http://schemas.openxmlformats.org/officeDocument/2006/relationships/slideLayout" Target="../slideLayouts/slideLayout426.xml"/><Relationship Id="rId41" Type="http://schemas.openxmlformats.org/officeDocument/2006/relationships/slideLayout" Target="../slideLayouts/slideLayout425.xml"/><Relationship Id="rId44" Type="http://schemas.openxmlformats.org/officeDocument/2006/relationships/slideLayout" Target="../slideLayouts/slideLayout428.xml"/><Relationship Id="rId43" Type="http://schemas.openxmlformats.org/officeDocument/2006/relationships/slideLayout" Target="../slideLayouts/slideLayout427.xml"/><Relationship Id="rId46" Type="http://schemas.openxmlformats.org/officeDocument/2006/relationships/slideLayout" Target="../slideLayouts/slideLayout430.xml"/><Relationship Id="rId45" Type="http://schemas.openxmlformats.org/officeDocument/2006/relationships/slideLayout" Target="../slideLayouts/slideLayout429.xml"/><Relationship Id="rId48" Type="http://schemas.openxmlformats.org/officeDocument/2006/relationships/slideLayout" Target="../slideLayouts/slideLayout432.xml"/><Relationship Id="rId47" Type="http://schemas.openxmlformats.org/officeDocument/2006/relationships/slideLayout" Target="../slideLayouts/slideLayout431.xml"/><Relationship Id="rId49" Type="http://schemas.openxmlformats.org/officeDocument/2006/relationships/slideLayout" Target="../slideLayouts/slideLayout433.xml"/><Relationship Id="rId31" Type="http://schemas.openxmlformats.org/officeDocument/2006/relationships/slideLayout" Target="../slideLayouts/slideLayout415.xml"/><Relationship Id="rId30" Type="http://schemas.openxmlformats.org/officeDocument/2006/relationships/slideLayout" Target="../slideLayouts/slideLayout414.xml"/><Relationship Id="rId33" Type="http://schemas.openxmlformats.org/officeDocument/2006/relationships/slideLayout" Target="../slideLayouts/slideLayout417.xml"/><Relationship Id="rId32" Type="http://schemas.openxmlformats.org/officeDocument/2006/relationships/slideLayout" Target="../slideLayouts/slideLayout416.xml"/><Relationship Id="rId35" Type="http://schemas.openxmlformats.org/officeDocument/2006/relationships/slideLayout" Target="../slideLayouts/slideLayout419.xml"/><Relationship Id="rId34" Type="http://schemas.openxmlformats.org/officeDocument/2006/relationships/slideLayout" Target="../slideLayouts/slideLayout418.xml"/><Relationship Id="rId37" Type="http://schemas.openxmlformats.org/officeDocument/2006/relationships/slideLayout" Target="../slideLayouts/slideLayout421.xml"/><Relationship Id="rId36" Type="http://schemas.openxmlformats.org/officeDocument/2006/relationships/slideLayout" Target="../slideLayouts/slideLayout420.xml"/><Relationship Id="rId39" Type="http://schemas.openxmlformats.org/officeDocument/2006/relationships/slideLayout" Target="../slideLayouts/slideLayout423.xml"/><Relationship Id="rId38" Type="http://schemas.openxmlformats.org/officeDocument/2006/relationships/slideLayout" Target="../slideLayouts/slideLayout422.xml"/><Relationship Id="rId20" Type="http://schemas.openxmlformats.org/officeDocument/2006/relationships/slideLayout" Target="../slideLayouts/slideLayout404.xml"/><Relationship Id="rId22" Type="http://schemas.openxmlformats.org/officeDocument/2006/relationships/slideLayout" Target="../slideLayouts/slideLayout406.xml"/><Relationship Id="rId21" Type="http://schemas.openxmlformats.org/officeDocument/2006/relationships/slideLayout" Target="../slideLayouts/slideLayout405.xml"/><Relationship Id="rId24" Type="http://schemas.openxmlformats.org/officeDocument/2006/relationships/slideLayout" Target="../slideLayouts/slideLayout408.xml"/><Relationship Id="rId23" Type="http://schemas.openxmlformats.org/officeDocument/2006/relationships/slideLayout" Target="../slideLayouts/slideLayout407.xml"/><Relationship Id="rId26" Type="http://schemas.openxmlformats.org/officeDocument/2006/relationships/slideLayout" Target="../slideLayouts/slideLayout410.xml"/><Relationship Id="rId25" Type="http://schemas.openxmlformats.org/officeDocument/2006/relationships/slideLayout" Target="../slideLayouts/slideLayout409.xml"/><Relationship Id="rId28" Type="http://schemas.openxmlformats.org/officeDocument/2006/relationships/slideLayout" Target="../slideLayouts/slideLayout412.xml"/><Relationship Id="rId27" Type="http://schemas.openxmlformats.org/officeDocument/2006/relationships/slideLayout" Target="../slideLayouts/slideLayout411.xml"/><Relationship Id="rId29" Type="http://schemas.openxmlformats.org/officeDocument/2006/relationships/slideLayout" Target="../slideLayouts/slideLayout413.xml"/><Relationship Id="rId11" Type="http://schemas.openxmlformats.org/officeDocument/2006/relationships/slideLayout" Target="../slideLayouts/slideLayout395.xml"/><Relationship Id="rId10" Type="http://schemas.openxmlformats.org/officeDocument/2006/relationships/slideLayout" Target="../slideLayouts/slideLayout394.xml"/><Relationship Id="rId13" Type="http://schemas.openxmlformats.org/officeDocument/2006/relationships/slideLayout" Target="../slideLayouts/slideLayout397.xml"/><Relationship Id="rId12" Type="http://schemas.openxmlformats.org/officeDocument/2006/relationships/slideLayout" Target="../slideLayouts/slideLayout396.xml"/><Relationship Id="rId15" Type="http://schemas.openxmlformats.org/officeDocument/2006/relationships/slideLayout" Target="../slideLayouts/slideLayout399.xml"/><Relationship Id="rId14" Type="http://schemas.openxmlformats.org/officeDocument/2006/relationships/slideLayout" Target="../slideLayouts/slideLayout398.xml"/><Relationship Id="rId17" Type="http://schemas.openxmlformats.org/officeDocument/2006/relationships/slideLayout" Target="../slideLayouts/slideLayout401.xml"/><Relationship Id="rId16" Type="http://schemas.openxmlformats.org/officeDocument/2006/relationships/slideLayout" Target="../slideLayouts/slideLayout400.xml"/><Relationship Id="rId19" Type="http://schemas.openxmlformats.org/officeDocument/2006/relationships/slideLayout" Target="../slideLayouts/slideLayout403.xml"/><Relationship Id="rId18" Type="http://schemas.openxmlformats.org/officeDocument/2006/relationships/slideLayout" Target="../slideLayouts/slideLayout402.xml"/><Relationship Id="rId84" Type="http://schemas.openxmlformats.org/officeDocument/2006/relationships/slideLayout" Target="../slideLayouts/slideLayout468.xml"/><Relationship Id="rId83" Type="http://schemas.openxmlformats.org/officeDocument/2006/relationships/slideLayout" Target="../slideLayouts/slideLayout467.xml"/><Relationship Id="rId86" Type="http://schemas.openxmlformats.org/officeDocument/2006/relationships/slideLayout" Target="../slideLayouts/slideLayout470.xml"/><Relationship Id="rId85" Type="http://schemas.openxmlformats.org/officeDocument/2006/relationships/slideLayout" Target="../slideLayouts/slideLayout469.xml"/><Relationship Id="rId87" Type="http://schemas.openxmlformats.org/officeDocument/2006/relationships/theme" Target="../theme/theme2.xml"/><Relationship Id="rId80" Type="http://schemas.openxmlformats.org/officeDocument/2006/relationships/slideLayout" Target="../slideLayouts/slideLayout464.xml"/><Relationship Id="rId82" Type="http://schemas.openxmlformats.org/officeDocument/2006/relationships/slideLayout" Target="../slideLayouts/slideLayout466.xml"/><Relationship Id="rId81" Type="http://schemas.openxmlformats.org/officeDocument/2006/relationships/slideLayout" Target="../slideLayouts/slideLayout465.xml"/><Relationship Id="rId1" Type="http://schemas.openxmlformats.org/officeDocument/2006/relationships/slideLayout" Target="../slideLayouts/slideLayout385.xml"/><Relationship Id="rId2" Type="http://schemas.openxmlformats.org/officeDocument/2006/relationships/slideLayout" Target="../slideLayouts/slideLayout386.xml"/><Relationship Id="rId3" Type="http://schemas.openxmlformats.org/officeDocument/2006/relationships/slideLayout" Target="../slideLayouts/slideLayout387.xml"/><Relationship Id="rId4" Type="http://schemas.openxmlformats.org/officeDocument/2006/relationships/slideLayout" Target="../slideLayouts/slideLayout388.xml"/><Relationship Id="rId9" Type="http://schemas.openxmlformats.org/officeDocument/2006/relationships/slideLayout" Target="../slideLayouts/slideLayout393.xml"/><Relationship Id="rId5" Type="http://schemas.openxmlformats.org/officeDocument/2006/relationships/slideLayout" Target="../slideLayouts/slideLayout389.xml"/><Relationship Id="rId6" Type="http://schemas.openxmlformats.org/officeDocument/2006/relationships/slideLayout" Target="../slideLayouts/slideLayout390.xml"/><Relationship Id="rId7" Type="http://schemas.openxmlformats.org/officeDocument/2006/relationships/slideLayout" Target="../slideLayouts/slideLayout391.xml"/><Relationship Id="rId8" Type="http://schemas.openxmlformats.org/officeDocument/2006/relationships/slideLayout" Target="../slideLayouts/slideLayout392.xml"/><Relationship Id="rId73" Type="http://schemas.openxmlformats.org/officeDocument/2006/relationships/slideLayout" Target="../slideLayouts/slideLayout457.xml"/><Relationship Id="rId72" Type="http://schemas.openxmlformats.org/officeDocument/2006/relationships/slideLayout" Target="../slideLayouts/slideLayout456.xml"/><Relationship Id="rId75" Type="http://schemas.openxmlformats.org/officeDocument/2006/relationships/slideLayout" Target="../slideLayouts/slideLayout459.xml"/><Relationship Id="rId74" Type="http://schemas.openxmlformats.org/officeDocument/2006/relationships/slideLayout" Target="../slideLayouts/slideLayout458.xml"/><Relationship Id="rId77" Type="http://schemas.openxmlformats.org/officeDocument/2006/relationships/slideLayout" Target="../slideLayouts/slideLayout461.xml"/><Relationship Id="rId76" Type="http://schemas.openxmlformats.org/officeDocument/2006/relationships/slideLayout" Target="../slideLayouts/slideLayout460.xml"/><Relationship Id="rId79" Type="http://schemas.openxmlformats.org/officeDocument/2006/relationships/slideLayout" Target="../slideLayouts/slideLayout463.xml"/><Relationship Id="rId78" Type="http://schemas.openxmlformats.org/officeDocument/2006/relationships/slideLayout" Target="../slideLayouts/slideLayout462.xml"/><Relationship Id="rId71" Type="http://schemas.openxmlformats.org/officeDocument/2006/relationships/slideLayout" Target="../slideLayouts/slideLayout455.xml"/><Relationship Id="rId70" Type="http://schemas.openxmlformats.org/officeDocument/2006/relationships/slideLayout" Target="../slideLayouts/slideLayout454.xml"/><Relationship Id="rId62" Type="http://schemas.openxmlformats.org/officeDocument/2006/relationships/slideLayout" Target="../slideLayouts/slideLayout446.xml"/><Relationship Id="rId61" Type="http://schemas.openxmlformats.org/officeDocument/2006/relationships/slideLayout" Target="../slideLayouts/slideLayout445.xml"/><Relationship Id="rId64" Type="http://schemas.openxmlformats.org/officeDocument/2006/relationships/slideLayout" Target="../slideLayouts/slideLayout448.xml"/><Relationship Id="rId63" Type="http://schemas.openxmlformats.org/officeDocument/2006/relationships/slideLayout" Target="../slideLayouts/slideLayout447.xml"/><Relationship Id="rId66" Type="http://schemas.openxmlformats.org/officeDocument/2006/relationships/slideLayout" Target="../slideLayouts/slideLayout450.xml"/><Relationship Id="rId65" Type="http://schemas.openxmlformats.org/officeDocument/2006/relationships/slideLayout" Target="../slideLayouts/slideLayout449.xml"/><Relationship Id="rId68" Type="http://schemas.openxmlformats.org/officeDocument/2006/relationships/slideLayout" Target="../slideLayouts/slideLayout452.xml"/><Relationship Id="rId67" Type="http://schemas.openxmlformats.org/officeDocument/2006/relationships/slideLayout" Target="../slideLayouts/slideLayout451.xml"/><Relationship Id="rId60" Type="http://schemas.openxmlformats.org/officeDocument/2006/relationships/slideLayout" Target="../slideLayouts/slideLayout444.xml"/><Relationship Id="rId69" Type="http://schemas.openxmlformats.org/officeDocument/2006/relationships/slideLayout" Target="../slideLayouts/slideLayout453.xml"/><Relationship Id="rId51" Type="http://schemas.openxmlformats.org/officeDocument/2006/relationships/slideLayout" Target="../slideLayouts/slideLayout435.xml"/><Relationship Id="rId50" Type="http://schemas.openxmlformats.org/officeDocument/2006/relationships/slideLayout" Target="../slideLayouts/slideLayout434.xml"/><Relationship Id="rId53" Type="http://schemas.openxmlformats.org/officeDocument/2006/relationships/slideLayout" Target="../slideLayouts/slideLayout437.xml"/><Relationship Id="rId52" Type="http://schemas.openxmlformats.org/officeDocument/2006/relationships/slideLayout" Target="../slideLayouts/slideLayout436.xml"/><Relationship Id="rId55" Type="http://schemas.openxmlformats.org/officeDocument/2006/relationships/slideLayout" Target="../slideLayouts/slideLayout439.xml"/><Relationship Id="rId54" Type="http://schemas.openxmlformats.org/officeDocument/2006/relationships/slideLayout" Target="../slideLayouts/slideLayout438.xml"/><Relationship Id="rId57" Type="http://schemas.openxmlformats.org/officeDocument/2006/relationships/slideLayout" Target="../slideLayouts/slideLayout441.xml"/><Relationship Id="rId56" Type="http://schemas.openxmlformats.org/officeDocument/2006/relationships/slideLayout" Target="../slideLayouts/slideLayout440.xml"/><Relationship Id="rId59" Type="http://schemas.openxmlformats.org/officeDocument/2006/relationships/slideLayout" Target="../slideLayouts/slideLayout443.xml"/><Relationship Id="rId58" Type="http://schemas.openxmlformats.org/officeDocument/2006/relationships/slideLayout" Target="../slideLayouts/slideLayout4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3000"/>
              <a:buFont typeface="Montserrat"/>
              <a:buNone/>
              <a:defRPr b="1" i="0" sz="3000" u="none" cap="none" strike="noStrike">
                <a:solidFill>
                  <a:schemeClr val="dk2"/>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400050" lvl="0" marL="457200" marR="0" rtl="0" algn="l">
              <a:lnSpc>
                <a:spcPct val="90000"/>
              </a:lnSpc>
              <a:spcBef>
                <a:spcPts val="800"/>
              </a:spcBef>
              <a:spcAft>
                <a:spcPts val="0"/>
              </a:spcAft>
              <a:buClr>
                <a:schemeClr val="dk2"/>
              </a:buClr>
              <a:buSzPts val="2700"/>
              <a:buFont typeface="Arial"/>
              <a:buChar char="•"/>
              <a:defRPr b="1" i="0" sz="2700" u="none" cap="none" strike="noStrike">
                <a:solidFill>
                  <a:schemeClr val="dk2"/>
                </a:solidFill>
                <a:latin typeface="Montserrat"/>
                <a:ea typeface="Montserrat"/>
                <a:cs typeface="Montserrat"/>
                <a:sym typeface="Montserrat"/>
              </a:defRPr>
            </a:lvl1pPr>
            <a:lvl2pPr indent="-323850" lvl="1" marL="914400"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indent="-304800" lvl="2" marL="1371600"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indent="-298450" lvl="3" marL="1828800"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8" name="Google Shape;8;p1"/>
          <p:cNvCxnSpPr/>
          <p:nvPr/>
        </p:nvCxnSpPr>
        <p:spPr>
          <a:xfrm>
            <a:off x="300837" y="4688541"/>
            <a:ext cx="8542200" cy="0"/>
          </a:xfrm>
          <a:prstGeom prst="straightConnector1">
            <a:avLst/>
          </a:prstGeom>
          <a:noFill/>
          <a:ln cap="flat" cmpd="sng" w="12700">
            <a:solidFill>
              <a:schemeClr val="accent2"/>
            </a:solidFill>
            <a:prstDash val="solid"/>
            <a:round/>
            <a:headEnd len="sm" w="sm" type="none"/>
            <a:tailEnd len="sm" w="sm" type="none"/>
          </a:ln>
        </p:spPr>
      </p:cxnSp>
      <p:sp>
        <p:nvSpPr>
          <p:cNvPr id="9" name="Google Shape;9;p1"/>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a:t>
            </a:r>
            <a:r>
              <a:rPr lang="en" sz="700">
                <a:solidFill>
                  <a:schemeClr val="accent2"/>
                </a:solidFill>
              </a:rPr>
              <a:t>4</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10" name="Google Shape;10;p1"/>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17" name="Shape 1317"/>
        <p:cNvGrpSpPr/>
        <p:nvPr/>
      </p:nvGrpSpPr>
      <p:grpSpPr>
        <a:xfrm>
          <a:off x="0" y="0"/>
          <a:ext cx="0" cy="0"/>
          <a:chOff x="0" y="0"/>
          <a:chExt cx="0" cy="0"/>
        </a:xfrm>
      </p:grpSpPr>
      <p:sp>
        <p:nvSpPr>
          <p:cNvPr id="1318" name="Google Shape;1318;p81"/>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7" name="Shape 1447"/>
        <p:cNvGrpSpPr/>
        <p:nvPr/>
      </p:nvGrpSpPr>
      <p:grpSpPr>
        <a:xfrm>
          <a:off x="0" y="0"/>
          <a:ext cx="0" cy="0"/>
          <a:chOff x="0" y="0"/>
          <a:chExt cx="0" cy="0"/>
        </a:xfrm>
      </p:grpSpPr>
      <p:sp>
        <p:nvSpPr>
          <p:cNvPr id="1448" name="Google Shape;1448;p10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3000"/>
              <a:buFont typeface="Montserrat"/>
              <a:buNone/>
              <a:defRPr b="1" i="0" sz="30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449" name="Google Shape;1449;p10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400050" lvl="0" marL="457200" marR="0" rtl="0" algn="l">
              <a:lnSpc>
                <a:spcPct val="90000"/>
              </a:lnSpc>
              <a:spcBef>
                <a:spcPts val="800"/>
              </a:spcBef>
              <a:spcAft>
                <a:spcPts val="0"/>
              </a:spcAft>
              <a:buClr>
                <a:schemeClr val="dk2"/>
              </a:buClr>
              <a:buSzPts val="2700"/>
              <a:buFont typeface="Arial"/>
              <a:buChar char="•"/>
              <a:defRPr b="1" i="0" sz="2700" u="none" cap="none" strike="noStrike">
                <a:solidFill>
                  <a:schemeClr val="dk2"/>
                </a:solidFill>
                <a:latin typeface="Montserrat"/>
                <a:ea typeface="Montserrat"/>
                <a:cs typeface="Montserrat"/>
                <a:sym typeface="Montserrat"/>
              </a:defRPr>
            </a:lvl1pPr>
            <a:lvl2pPr indent="-323850" lvl="1" marL="914400"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indent="-304800" lvl="2" marL="1371600"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indent="-298450" lvl="3" marL="1828800"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1450" name="Google Shape;1450;p105"/>
          <p:cNvCxnSpPr/>
          <p:nvPr/>
        </p:nvCxnSpPr>
        <p:spPr>
          <a:xfrm>
            <a:off x="300837" y="4688541"/>
            <a:ext cx="8542500" cy="0"/>
          </a:xfrm>
          <a:prstGeom prst="straightConnector1">
            <a:avLst/>
          </a:prstGeom>
          <a:noFill/>
          <a:ln cap="flat" cmpd="sng" w="12700">
            <a:solidFill>
              <a:schemeClr val="accent2"/>
            </a:solidFill>
            <a:prstDash val="solid"/>
            <a:round/>
            <a:headEnd len="sm" w="sm" type="none"/>
            <a:tailEnd len="sm" w="sm" type="none"/>
          </a:ln>
        </p:spPr>
      </p:cxnSp>
      <p:sp>
        <p:nvSpPr>
          <p:cNvPr id="1451" name="Google Shape;1451;p105"/>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 id="2147483802" r:id="rId53"/>
    <p:sldLayoutId id="2147483803" r:id="rId54"/>
    <p:sldLayoutId id="2147483804" r:id="rId55"/>
    <p:sldLayoutId id="2147483805" r:id="rId56"/>
    <p:sldLayoutId id="2147483806" r:id="rId57"/>
    <p:sldLayoutId id="2147483807" r:id="rId58"/>
    <p:sldLayoutId id="2147483808" r:id="rId59"/>
    <p:sldLayoutId id="2147483809" r:id="rId60"/>
    <p:sldLayoutId id="2147483810" r:id="rId61"/>
    <p:sldLayoutId id="2147483811" r:id="rId62"/>
    <p:sldLayoutId id="2147483812" r:id="rId63"/>
    <p:sldLayoutId id="2147483813" r:id="rId64"/>
    <p:sldLayoutId id="2147483814" r:id="rId65"/>
    <p:sldLayoutId id="2147483815" r:id="rId66"/>
    <p:sldLayoutId id="2147483816" r:id="rId67"/>
    <p:sldLayoutId id="2147483817" r:id="rId68"/>
    <p:sldLayoutId id="2147483818" r:id="rId69"/>
    <p:sldLayoutId id="2147483819" r:id="rId70"/>
    <p:sldLayoutId id="2147483820" r:id="rId71"/>
    <p:sldLayoutId id="2147483821" r:id="rId72"/>
    <p:sldLayoutId id="2147483822" r:id="rId73"/>
    <p:sldLayoutId id="2147483823" r:id="rId74"/>
    <p:sldLayoutId id="2147483824" r:id="rId75"/>
    <p:sldLayoutId id="2147483825" r:id="rId76"/>
    <p:sldLayoutId id="2147483826" r:id="rId77"/>
    <p:sldLayoutId id="2147483827" r:id="rId78"/>
    <p:sldLayoutId id="2147483828" r:id="rId79"/>
    <p:sldLayoutId id="2147483829" r:id="rId80"/>
    <p:sldLayoutId id="2147483830" r:id="rId81"/>
    <p:sldLayoutId id="2147483831" r:id="rId82"/>
    <p:sldLayoutId id="2147483832" r:id="rId83"/>
    <p:sldLayoutId id="2147483833" r:id="rId84"/>
    <p:sldLayoutId id="2147483834" r:id="rId85"/>
    <p:sldLayoutId id="2147483835" r:id="rId86"/>
    <p:sldLayoutId id="2147483836" r:id="rId87"/>
    <p:sldLayoutId id="2147483837" r:id="rId88"/>
    <p:sldLayoutId id="2147483838" r:id="rId89"/>
    <p:sldLayoutId id="2147483839" r:id="rId90"/>
    <p:sldLayoutId id="2147483840" r:id="rId91"/>
    <p:sldLayoutId id="2147483841" r:id="rId92"/>
    <p:sldLayoutId id="2147483842" r:id="rId93"/>
    <p:sldLayoutId id="2147483843" r:id="rId94"/>
    <p:sldLayoutId id="2147483844" r:id="rId95"/>
    <p:sldLayoutId id="2147483845" r:id="rId96"/>
    <p:sldLayoutId id="2147483846" r:id="rId97"/>
    <p:sldLayoutId id="2147483847" r:id="rId98"/>
    <p:sldLayoutId id="2147483848" r:id="rId99"/>
    <p:sldLayoutId id="2147483849" r:id="rId100"/>
    <p:sldLayoutId id="2147483850" r:id="rId101"/>
    <p:sldLayoutId id="2147483851" r:id="rId10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4" name="Shape 2814"/>
        <p:cNvGrpSpPr/>
        <p:nvPr/>
      </p:nvGrpSpPr>
      <p:grpSpPr>
        <a:xfrm>
          <a:off x="0" y="0"/>
          <a:ext cx="0" cy="0"/>
          <a:chOff x="0" y="0"/>
          <a:chExt cx="0" cy="0"/>
        </a:xfrm>
      </p:grpSpPr>
      <p:sp>
        <p:nvSpPr>
          <p:cNvPr id="2815" name="Google Shape;2815;p20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3000"/>
              <a:buFont typeface="Montserrat"/>
              <a:buNone/>
              <a:defRPr b="1" i="0" sz="30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816" name="Google Shape;2816;p20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400050" lvl="0" marL="457200" marR="0" rtl="0" algn="l">
              <a:lnSpc>
                <a:spcPct val="90000"/>
              </a:lnSpc>
              <a:spcBef>
                <a:spcPts val="800"/>
              </a:spcBef>
              <a:spcAft>
                <a:spcPts val="0"/>
              </a:spcAft>
              <a:buClr>
                <a:schemeClr val="dk2"/>
              </a:buClr>
              <a:buSzPts val="2700"/>
              <a:buFont typeface="Arial"/>
              <a:buChar char="•"/>
              <a:defRPr b="1" i="0" sz="2700" u="none" cap="none" strike="noStrike">
                <a:solidFill>
                  <a:schemeClr val="dk2"/>
                </a:solidFill>
                <a:latin typeface="Montserrat"/>
                <a:ea typeface="Montserrat"/>
                <a:cs typeface="Montserrat"/>
                <a:sym typeface="Montserrat"/>
              </a:defRPr>
            </a:lvl1pPr>
            <a:lvl2pPr indent="-323850" lvl="1" marL="914400"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indent="-304800" lvl="2" marL="1371600"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indent="-298450" lvl="3" marL="1828800"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2817" name="Google Shape;2817;p208"/>
          <p:cNvCxnSpPr/>
          <p:nvPr/>
        </p:nvCxnSpPr>
        <p:spPr>
          <a:xfrm>
            <a:off x="300837" y="4688541"/>
            <a:ext cx="8542500" cy="0"/>
          </a:xfrm>
          <a:prstGeom prst="straightConnector1">
            <a:avLst/>
          </a:prstGeom>
          <a:noFill/>
          <a:ln cap="flat" cmpd="sng" w="12700">
            <a:solidFill>
              <a:schemeClr val="accent2"/>
            </a:solidFill>
            <a:prstDash val="solid"/>
            <a:round/>
            <a:headEnd len="sm" w="sm" type="none"/>
            <a:tailEnd len="sm" w="sm" type="none"/>
          </a:ln>
        </p:spPr>
      </p:cxnSp>
      <p:sp>
        <p:nvSpPr>
          <p:cNvPr id="2818" name="Google Shape;2818;p208"/>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 id="2147483882" r:id="rId31"/>
    <p:sldLayoutId id="2147483883" r:id="rId32"/>
    <p:sldLayoutId id="2147483884" r:id="rId33"/>
    <p:sldLayoutId id="2147483885" r:id="rId34"/>
    <p:sldLayoutId id="2147483886" r:id="rId35"/>
    <p:sldLayoutId id="2147483887" r:id="rId36"/>
    <p:sldLayoutId id="2147483888" r:id="rId37"/>
    <p:sldLayoutId id="2147483889" r:id="rId38"/>
    <p:sldLayoutId id="2147483890" r:id="rId39"/>
    <p:sldLayoutId id="2147483891" r:id="rId40"/>
    <p:sldLayoutId id="2147483892" r:id="rId41"/>
    <p:sldLayoutId id="2147483893" r:id="rId42"/>
    <p:sldLayoutId id="2147483894" r:id="rId43"/>
    <p:sldLayoutId id="2147483895" r:id="rId44"/>
    <p:sldLayoutId id="2147483896" r:id="rId45"/>
    <p:sldLayoutId id="2147483897" r:id="rId46"/>
    <p:sldLayoutId id="2147483898" r:id="rId47"/>
    <p:sldLayoutId id="2147483899" r:id="rId48"/>
    <p:sldLayoutId id="2147483900" r:id="rId49"/>
    <p:sldLayoutId id="2147483901" r:id="rId50"/>
    <p:sldLayoutId id="2147483902" r:id="rId51"/>
    <p:sldLayoutId id="2147483903" r:id="rId52"/>
    <p:sldLayoutId id="2147483904" r:id="rId53"/>
    <p:sldLayoutId id="2147483905" r:id="rId54"/>
    <p:sldLayoutId id="2147483906" r:id="rId55"/>
    <p:sldLayoutId id="2147483907" r:id="rId56"/>
    <p:sldLayoutId id="2147483908" r:id="rId57"/>
    <p:sldLayoutId id="2147483909" r:id="rId58"/>
    <p:sldLayoutId id="2147483910" r:id="rId59"/>
    <p:sldLayoutId id="2147483911" r:id="rId60"/>
    <p:sldLayoutId id="2147483912" r:id="rId61"/>
    <p:sldLayoutId id="2147483913" r:id="rId62"/>
    <p:sldLayoutId id="2147483914" r:id="rId63"/>
    <p:sldLayoutId id="2147483915" r:id="rId64"/>
    <p:sldLayoutId id="2147483916" r:id="rId65"/>
    <p:sldLayoutId id="2147483917" r:id="rId66"/>
    <p:sldLayoutId id="2147483918" r:id="rId67"/>
    <p:sldLayoutId id="2147483919" r:id="rId68"/>
    <p:sldLayoutId id="2147483920" r:id="rId69"/>
    <p:sldLayoutId id="2147483921" r:id="rId70"/>
    <p:sldLayoutId id="2147483922" r:id="rId71"/>
    <p:sldLayoutId id="2147483923" r:id="rId72"/>
    <p:sldLayoutId id="2147483924" r:id="rId73"/>
    <p:sldLayoutId id="2147483925" r:id="rId74"/>
    <p:sldLayoutId id="2147483926" r:id="rId75"/>
    <p:sldLayoutId id="2147483927" r:id="rId76"/>
    <p:sldLayoutId id="2147483928" r:id="rId77"/>
    <p:sldLayoutId id="2147483929" r:id="rId78"/>
    <p:sldLayoutId id="2147483930" r:id="rId79"/>
    <p:sldLayoutId id="2147483931" r:id="rId80"/>
    <p:sldLayoutId id="2147483932" r:id="rId81"/>
    <p:sldLayoutId id="2147483933" r:id="rId82"/>
    <p:sldLayoutId id="2147483934" r:id="rId83"/>
    <p:sldLayoutId id="2147483935" r:id="rId84"/>
    <p:sldLayoutId id="2147483936" r:id="rId85"/>
    <p:sldLayoutId id="2147483937" r:id="rId86"/>
    <p:sldLayoutId id="2147483938" r:id="rId87"/>
    <p:sldLayoutId id="2147483939" r:id="rId88"/>
    <p:sldLayoutId id="2147483940" r:id="rId89"/>
    <p:sldLayoutId id="2147483941" r:id="rId90"/>
    <p:sldLayoutId id="2147483942" r:id="rId91"/>
    <p:sldLayoutId id="2147483943" r:id="rId92"/>
    <p:sldLayoutId id="2147483944" r:id="rId93"/>
    <p:sldLayoutId id="2147483945" r:id="rId94"/>
    <p:sldLayoutId id="2147483946" r:id="rId95"/>
    <p:sldLayoutId id="2147483947" r:id="rId96"/>
    <p:sldLayoutId id="2147483948" r:id="rId97"/>
    <p:sldLayoutId id="2147483949" r:id="rId98"/>
    <p:sldLayoutId id="2147483950" r:id="rId99"/>
    <p:sldLayoutId id="2147483951" r:id="rId100"/>
    <p:sldLayoutId id="2147483952" r:id="rId101"/>
    <p:sldLayoutId id="2147483953" r:id="rId10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7" name="Shape 4177"/>
        <p:cNvGrpSpPr/>
        <p:nvPr/>
      </p:nvGrpSpPr>
      <p:grpSpPr>
        <a:xfrm>
          <a:off x="0" y="0"/>
          <a:ext cx="0" cy="0"/>
          <a:chOff x="0" y="0"/>
          <a:chExt cx="0" cy="0"/>
        </a:xfrm>
      </p:grpSpPr>
      <p:sp>
        <p:nvSpPr>
          <p:cNvPr id="4178" name="Google Shape;4178;p3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3000"/>
              <a:buFont typeface="Montserrat"/>
              <a:buNone/>
              <a:defRPr b="1" i="0" sz="3000" u="none" cap="none" strike="noStrike">
                <a:solidFill>
                  <a:schemeClr val="dk2"/>
                </a:solidFill>
                <a:latin typeface="Montserrat"/>
                <a:ea typeface="Montserrat"/>
                <a:cs typeface="Montserrat"/>
                <a:sym typeface="Montserra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179" name="Google Shape;4179;p31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400050" lvl="0" marL="457200" marR="0" rtl="0" algn="l">
              <a:lnSpc>
                <a:spcPct val="90000"/>
              </a:lnSpc>
              <a:spcBef>
                <a:spcPts val="800"/>
              </a:spcBef>
              <a:spcAft>
                <a:spcPts val="0"/>
              </a:spcAft>
              <a:buClr>
                <a:schemeClr val="dk2"/>
              </a:buClr>
              <a:buSzPts val="2700"/>
              <a:buFont typeface="Arial"/>
              <a:buChar char="•"/>
              <a:defRPr b="1" i="0" sz="2700" u="none" cap="none" strike="noStrike">
                <a:solidFill>
                  <a:schemeClr val="dk2"/>
                </a:solidFill>
                <a:latin typeface="Montserrat"/>
                <a:ea typeface="Montserrat"/>
                <a:cs typeface="Montserrat"/>
                <a:sym typeface="Montserrat"/>
              </a:defRPr>
            </a:lvl1pPr>
            <a:lvl2pPr indent="-323850" lvl="1" marL="914400"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indent="-304800" lvl="2" marL="1371600"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indent="-298450" lvl="3" marL="1828800"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4180" name="Google Shape;4180;p311"/>
          <p:cNvCxnSpPr/>
          <p:nvPr/>
        </p:nvCxnSpPr>
        <p:spPr>
          <a:xfrm>
            <a:off x="300837" y="4688541"/>
            <a:ext cx="8542200" cy="0"/>
          </a:xfrm>
          <a:prstGeom prst="straightConnector1">
            <a:avLst/>
          </a:prstGeom>
          <a:noFill/>
          <a:ln cap="flat" cmpd="sng" w="12700">
            <a:solidFill>
              <a:schemeClr val="accent2"/>
            </a:solidFill>
            <a:prstDash val="solid"/>
            <a:round/>
            <a:headEnd len="sm" w="sm" type="none"/>
            <a:tailEnd len="sm" w="sm" type="none"/>
          </a:ln>
        </p:spPr>
      </p:cxnSp>
      <p:sp>
        <p:nvSpPr>
          <p:cNvPr id="4181" name="Google Shape;4181;p311"/>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 id="2147483974" r:id="rId21"/>
    <p:sldLayoutId id="2147483975" r:id="rId22"/>
    <p:sldLayoutId id="2147483976" r:id="rId23"/>
    <p:sldLayoutId id="2147483977" r:id="rId24"/>
    <p:sldLayoutId id="2147483978" r:id="rId25"/>
    <p:sldLayoutId id="2147483979" r:id="rId26"/>
    <p:sldLayoutId id="2147483980" r:id="rId27"/>
    <p:sldLayoutId id="2147483981" r:id="rId28"/>
    <p:sldLayoutId id="2147483982" r:id="rId29"/>
    <p:sldLayoutId id="2147483983" r:id="rId30"/>
    <p:sldLayoutId id="2147483984" r:id="rId31"/>
    <p:sldLayoutId id="2147483985" r:id="rId32"/>
    <p:sldLayoutId id="2147483986" r:id="rId33"/>
    <p:sldLayoutId id="2147483987" r:id="rId34"/>
    <p:sldLayoutId id="2147483988" r:id="rId35"/>
    <p:sldLayoutId id="2147483989" r:id="rId36"/>
    <p:sldLayoutId id="2147483990" r:id="rId37"/>
    <p:sldLayoutId id="2147483991" r:id="rId38"/>
    <p:sldLayoutId id="2147483992" r:id="rId39"/>
    <p:sldLayoutId id="2147483993" r:id="rId40"/>
    <p:sldLayoutId id="2147483994" r:id="rId41"/>
    <p:sldLayoutId id="2147483995" r:id="rId42"/>
    <p:sldLayoutId id="2147483996" r:id="rId43"/>
    <p:sldLayoutId id="2147483997" r:id="rId44"/>
    <p:sldLayoutId id="2147483998" r:id="rId45"/>
    <p:sldLayoutId id="2147483999" r:id="rId46"/>
    <p:sldLayoutId id="2147484000" r:id="rId47"/>
    <p:sldLayoutId id="2147484001" r:id="rId48"/>
    <p:sldLayoutId id="2147484002" r:id="rId49"/>
    <p:sldLayoutId id="2147484003" r:id="rId50"/>
    <p:sldLayoutId id="2147484004" r:id="rId51"/>
    <p:sldLayoutId id="2147484005" r:id="rId52"/>
    <p:sldLayoutId id="2147484006" r:id="rId53"/>
    <p:sldLayoutId id="2147484007" r:id="rId54"/>
    <p:sldLayoutId id="2147484008" r:id="rId55"/>
    <p:sldLayoutId id="2147484009" r:id="rId56"/>
    <p:sldLayoutId id="2147484010" r:id="rId57"/>
    <p:sldLayoutId id="2147484011" r:id="rId58"/>
    <p:sldLayoutId id="2147484012" r:id="rId59"/>
    <p:sldLayoutId id="2147484013" r:id="rId60"/>
    <p:sldLayoutId id="2147484014" r:id="rId61"/>
    <p:sldLayoutId id="2147484015" r:id="rId62"/>
    <p:sldLayoutId id="2147484016" r:id="rId63"/>
    <p:sldLayoutId id="2147484017" r:id="rId64"/>
    <p:sldLayoutId id="2147484018" r:id="rId65"/>
    <p:sldLayoutId id="2147484019" r:id="rId66"/>
    <p:sldLayoutId id="2147484020" r:id="rId67"/>
    <p:sldLayoutId id="2147484021" r:id="rId68"/>
    <p:sldLayoutId id="2147484022" r:id="rId69"/>
    <p:sldLayoutId id="2147484023" r:id="rId70"/>
    <p:sldLayoutId id="2147484024" r:id="rId71"/>
    <p:sldLayoutId id="2147484025" r:id="rId72"/>
    <p:sldLayoutId id="2147484026" r:id="rId73"/>
    <p:sldLayoutId id="2147484027" r:id="rId74"/>
    <p:sldLayoutId id="2147484028" r:id="rId75"/>
    <p:sldLayoutId id="2147484029" r:id="rId76"/>
    <p:sldLayoutId id="2147484030" r:id="rId77"/>
    <p:sldLayoutId id="2147484031" r:id="rId7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74" name="Shape 5474"/>
        <p:cNvGrpSpPr/>
        <p:nvPr/>
      </p:nvGrpSpPr>
      <p:grpSpPr>
        <a:xfrm>
          <a:off x="0" y="0"/>
          <a:ext cx="0" cy="0"/>
          <a:chOff x="0" y="0"/>
          <a:chExt cx="0" cy="0"/>
        </a:xfrm>
      </p:grpSpPr>
      <p:sp>
        <p:nvSpPr>
          <p:cNvPr id="5475" name="Google Shape;5475;p39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3000"/>
              <a:buFont typeface="Montserrat"/>
              <a:buNone/>
              <a:defRPr b="1" i="0" sz="30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476" name="Google Shape;5476;p39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400050" lvl="0" marL="457200" marR="0" rtl="0" algn="l">
              <a:lnSpc>
                <a:spcPct val="90000"/>
              </a:lnSpc>
              <a:spcBef>
                <a:spcPts val="800"/>
              </a:spcBef>
              <a:spcAft>
                <a:spcPts val="0"/>
              </a:spcAft>
              <a:buClr>
                <a:schemeClr val="dk2"/>
              </a:buClr>
              <a:buSzPts val="2700"/>
              <a:buFont typeface="Arial"/>
              <a:buChar char="•"/>
              <a:defRPr b="1" i="0" sz="2700" u="none" cap="none" strike="noStrike">
                <a:solidFill>
                  <a:schemeClr val="dk2"/>
                </a:solidFill>
                <a:latin typeface="Montserrat"/>
                <a:ea typeface="Montserrat"/>
                <a:cs typeface="Montserrat"/>
                <a:sym typeface="Montserrat"/>
              </a:defRPr>
            </a:lvl1pPr>
            <a:lvl2pPr indent="-323850" lvl="1" marL="914400"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indent="-304800" lvl="2" marL="1371600"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indent="-298450" lvl="3" marL="1828800"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5477" name="Google Shape;5477;p390"/>
          <p:cNvCxnSpPr/>
          <p:nvPr/>
        </p:nvCxnSpPr>
        <p:spPr>
          <a:xfrm>
            <a:off x="300837" y="4688541"/>
            <a:ext cx="8542500" cy="0"/>
          </a:xfrm>
          <a:prstGeom prst="straightConnector1">
            <a:avLst/>
          </a:prstGeom>
          <a:noFill/>
          <a:ln cap="flat" cmpd="sng" w="12700">
            <a:solidFill>
              <a:schemeClr val="accent2"/>
            </a:solidFill>
            <a:prstDash val="solid"/>
            <a:round/>
            <a:headEnd len="sm" w="sm" type="none"/>
            <a:tailEnd len="sm" w="sm" type="none"/>
          </a:ln>
        </p:spPr>
      </p:cxnSp>
      <p:sp>
        <p:nvSpPr>
          <p:cNvPr id="5478" name="Google Shape;5478;p390"/>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 id="2147484049" r:id="rId18"/>
    <p:sldLayoutId id="2147484050" r:id="rId19"/>
    <p:sldLayoutId id="2147484051" r:id="rId20"/>
    <p:sldLayoutId id="2147484052" r:id="rId21"/>
    <p:sldLayoutId id="2147484053" r:id="rId22"/>
    <p:sldLayoutId id="2147484054" r:id="rId23"/>
    <p:sldLayoutId id="2147484055" r:id="rId24"/>
    <p:sldLayoutId id="2147484056" r:id="rId25"/>
    <p:sldLayoutId id="2147484057" r:id="rId26"/>
    <p:sldLayoutId id="2147484058" r:id="rId27"/>
    <p:sldLayoutId id="2147484059" r:id="rId28"/>
    <p:sldLayoutId id="2147484060" r:id="rId29"/>
    <p:sldLayoutId id="2147484061" r:id="rId30"/>
    <p:sldLayoutId id="2147484062" r:id="rId31"/>
    <p:sldLayoutId id="2147484063" r:id="rId32"/>
    <p:sldLayoutId id="2147484064" r:id="rId33"/>
    <p:sldLayoutId id="2147484065" r:id="rId34"/>
    <p:sldLayoutId id="2147484066" r:id="rId35"/>
    <p:sldLayoutId id="2147484067" r:id="rId36"/>
    <p:sldLayoutId id="2147484068" r:id="rId37"/>
    <p:sldLayoutId id="2147484069" r:id="rId38"/>
    <p:sldLayoutId id="2147484070" r:id="rId39"/>
    <p:sldLayoutId id="2147484071" r:id="rId40"/>
    <p:sldLayoutId id="2147484072" r:id="rId41"/>
    <p:sldLayoutId id="2147484073" r:id="rId42"/>
    <p:sldLayoutId id="2147484074" r:id="rId43"/>
    <p:sldLayoutId id="2147484075" r:id="rId44"/>
    <p:sldLayoutId id="2147484076" r:id="rId45"/>
    <p:sldLayoutId id="2147484077" r:id="rId46"/>
    <p:sldLayoutId id="2147484078" r:id="rId47"/>
    <p:sldLayoutId id="2147484079" r:id="rId48"/>
    <p:sldLayoutId id="2147484080" r:id="rId49"/>
    <p:sldLayoutId id="2147484081" r:id="rId50"/>
    <p:sldLayoutId id="2147484082" r:id="rId51"/>
    <p:sldLayoutId id="2147484083" r:id="rId52"/>
    <p:sldLayoutId id="2147484084" r:id="rId53"/>
    <p:sldLayoutId id="2147484085" r:id="rId54"/>
    <p:sldLayoutId id="2147484086" r:id="rId55"/>
    <p:sldLayoutId id="2147484087" r:id="rId56"/>
    <p:sldLayoutId id="2147484088" r:id="rId57"/>
    <p:sldLayoutId id="2147484089" r:id="rId58"/>
    <p:sldLayoutId id="2147484090" r:id="rId59"/>
    <p:sldLayoutId id="2147484091" r:id="rId60"/>
    <p:sldLayoutId id="2147484092" r:id="rId61"/>
    <p:sldLayoutId id="2147484093" r:id="rId62"/>
    <p:sldLayoutId id="2147484094" r:id="rId63"/>
    <p:sldLayoutId id="2147484095" r:id="rId64"/>
    <p:sldLayoutId id="2147484096" r:id="rId65"/>
    <p:sldLayoutId id="2147484097" r:id="rId66"/>
    <p:sldLayoutId id="2147484098" r:id="rId67"/>
    <p:sldLayoutId id="2147484099" r:id="rId68"/>
    <p:sldLayoutId id="2147484100" r:id="rId69"/>
    <p:sldLayoutId id="2147484101" r:id="rId70"/>
    <p:sldLayoutId id="2147484102" r:id="rId71"/>
    <p:sldLayoutId id="2147484103" r:id="rId72"/>
    <p:sldLayoutId id="2147484104" r:id="rId73"/>
    <p:sldLayoutId id="2147484105" r:id="rId74"/>
    <p:sldLayoutId id="2147484106" r:id="rId75"/>
    <p:sldLayoutId id="2147484107" r:id="rId76"/>
    <p:sldLayoutId id="2147484108" r:id="rId77"/>
    <p:sldLayoutId id="2147484109" r:id="rId78"/>
    <p:sldLayoutId id="2147484110" r:id="rId79"/>
    <p:sldLayoutId id="2147484111" r:id="rId80"/>
    <p:sldLayoutId id="2147484112" r:id="rId81"/>
    <p:sldLayoutId id="2147484113" r:id="rId82"/>
    <p:sldLayoutId id="2147484114" r:id="rId83"/>
    <p:sldLayoutId id="2147484115" r:id="rId84"/>
    <p:sldLayoutId id="2147484116" r:id="rId85"/>
    <p:sldLayoutId id="2147484117" r:id="rId8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5.xml"/><Relationship Id="rId2" Type="http://schemas.openxmlformats.org/officeDocument/2006/relationships/notesSlide" Target="../notesSlides/notesSlide29.xml"/><Relationship Id="rId3" Type="http://schemas.openxmlformats.org/officeDocument/2006/relationships/image" Target="../media/image1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0" name="Shape 6810"/>
        <p:cNvGrpSpPr/>
        <p:nvPr/>
      </p:nvGrpSpPr>
      <p:grpSpPr>
        <a:xfrm>
          <a:off x="0" y="0"/>
          <a:ext cx="0" cy="0"/>
          <a:chOff x="0" y="0"/>
          <a:chExt cx="0" cy="0"/>
        </a:xfrm>
      </p:grpSpPr>
      <p:cxnSp>
        <p:nvCxnSpPr>
          <p:cNvPr id="6811" name="Google Shape;6811;p477"/>
          <p:cNvCxnSpPr/>
          <p:nvPr/>
        </p:nvCxnSpPr>
        <p:spPr>
          <a:xfrm flipH="1" rot="10800000">
            <a:off x="302550" y="1150894"/>
            <a:ext cx="8371800" cy="13500"/>
          </a:xfrm>
          <a:prstGeom prst="straightConnector1">
            <a:avLst/>
          </a:prstGeom>
          <a:noFill/>
          <a:ln cap="flat" cmpd="sng" w="9525">
            <a:solidFill>
              <a:schemeClr val="dk2"/>
            </a:solidFill>
            <a:prstDash val="solid"/>
            <a:round/>
            <a:headEnd len="sm" w="sm" type="none"/>
            <a:tailEnd len="sm" w="sm" type="none"/>
          </a:ln>
        </p:spPr>
      </p:cxnSp>
      <p:sp>
        <p:nvSpPr>
          <p:cNvPr id="6812" name="Google Shape;6812;p477"/>
          <p:cNvSpPr txBox="1"/>
          <p:nvPr>
            <p:ph type="title"/>
          </p:nvPr>
        </p:nvSpPr>
        <p:spPr>
          <a:xfrm>
            <a:off x="302550" y="1839094"/>
            <a:ext cx="7209300" cy="5223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SzPct val="125000"/>
              <a:buNone/>
            </a:pPr>
            <a:r>
              <a:rPr lang="en" sz="2400">
                <a:solidFill>
                  <a:srgbClr val="00527C"/>
                </a:solidFill>
              </a:rPr>
              <a:t>[Your Company] Customer Success Playbook </a:t>
            </a:r>
            <a:r>
              <a:rPr b="0" lang="en" sz="2400">
                <a:solidFill>
                  <a:srgbClr val="00527C"/>
                </a:solidFill>
              </a:rPr>
              <a:t>Template</a:t>
            </a:r>
            <a:endParaRPr b="0" sz="2400">
              <a:solidFill>
                <a:srgbClr val="00527C"/>
              </a:solidFill>
            </a:endParaRPr>
          </a:p>
          <a:p>
            <a:pPr indent="0" lvl="0" marL="0" rtl="0" algn="l">
              <a:lnSpc>
                <a:spcPct val="90000"/>
              </a:lnSpc>
              <a:spcBef>
                <a:spcPts val="0"/>
              </a:spcBef>
              <a:spcAft>
                <a:spcPts val="0"/>
              </a:spcAft>
              <a:buSzPct val="125000"/>
              <a:buNone/>
            </a:pPr>
            <a:r>
              <a:t/>
            </a:r>
            <a:endParaRPr sz="2400">
              <a:solidFill>
                <a:srgbClr val="00527C"/>
              </a:solidFill>
            </a:endParaRPr>
          </a:p>
          <a:p>
            <a:pPr indent="0" lvl="0" marL="0" rtl="0" algn="l">
              <a:lnSpc>
                <a:spcPct val="90000"/>
              </a:lnSpc>
              <a:spcBef>
                <a:spcPts val="0"/>
              </a:spcBef>
              <a:spcAft>
                <a:spcPts val="0"/>
              </a:spcAft>
              <a:buSzPct val="125000"/>
              <a:buNone/>
            </a:pPr>
            <a:r>
              <a:rPr b="0" i="1" lang="en" sz="2400">
                <a:solidFill>
                  <a:srgbClr val="00527C"/>
                </a:solidFill>
              </a:rPr>
              <a:t>Your headline… </a:t>
            </a:r>
            <a:endParaRPr b="0" i="1" sz="2400">
              <a:solidFill>
                <a:srgbClr val="00527C"/>
              </a:solidFill>
            </a:endParaRPr>
          </a:p>
          <a:p>
            <a:pPr indent="0" lvl="0" marL="0" rtl="0" algn="l">
              <a:lnSpc>
                <a:spcPct val="90000"/>
              </a:lnSpc>
              <a:spcBef>
                <a:spcPts val="0"/>
              </a:spcBef>
              <a:spcAft>
                <a:spcPts val="0"/>
              </a:spcAft>
              <a:buSzPct val="125000"/>
              <a:buNone/>
            </a:pPr>
            <a:r>
              <a:t/>
            </a:r>
            <a:endParaRPr sz="2400">
              <a:solidFill>
                <a:srgbClr val="00527C"/>
              </a:solidFill>
            </a:endParaRPr>
          </a:p>
        </p:txBody>
      </p:sp>
      <p:sp>
        <p:nvSpPr>
          <p:cNvPr id="6813" name="Google Shape;6813;p477"/>
          <p:cNvSpPr txBox="1"/>
          <p:nvPr/>
        </p:nvSpPr>
        <p:spPr>
          <a:xfrm>
            <a:off x="302550" y="327994"/>
            <a:ext cx="2931000" cy="554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2700">
                <a:solidFill>
                  <a:srgbClr val="00527C"/>
                </a:solidFill>
                <a:latin typeface="Montserrat"/>
                <a:ea typeface="Montserrat"/>
                <a:cs typeface="Montserrat"/>
                <a:sym typeface="Montserrat"/>
              </a:rPr>
              <a:t>add your logo</a:t>
            </a:r>
            <a:endParaRPr sz="2700">
              <a:solidFill>
                <a:srgbClr val="00527C"/>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5" name="Shape 6885"/>
        <p:cNvGrpSpPr/>
        <p:nvPr/>
      </p:nvGrpSpPr>
      <p:grpSpPr>
        <a:xfrm>
          <a:off x="0" y="0"/>
          <a:ext cx="0" cy="0"/>
          <a:chOff x="0" y="0"/>
          <a:chExt cx="0" cy="0"/>
        </a:xfrm>
      </p:grpSpPr>
      <p:sp>
        <p:nvSpPr>
          <p:cNvPr id="6886" name="Google Shape;6886;p486"/>
          <p:cNvSpPr txBox="1"/>
          <p:nvPr>
            <p:ph idx="1" type="body"/>
          </p:nvPr>
        </p:nvSpPr>
        <p:spPr>
          <a:xfrm>
            <a:off x="593124" y="1321717"/>
            <a:ext cx="6490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chemeClr val="lt1"/>
              </a:buClr>
              <a:buSzPts val="1100"/>
              <a:buNone/>
            </a:pPr>
            <a:r>
              <a:rPr lang="en"/>
              <a:t>Onboarding</a:t>
            </a:r>
            <a:endParaRPr/>
          </a:p>
        </p:txBody>
      </p:sp>
      <p:sp>
        <p:nvSpPr>
          <p:cNvPr id="6887" name="Google Shape;6887;p486"/>
          <p:cNvSpPr txBox="1"/>
          <p:nvPr>
            <p:ph idx="3" type="body"/>
          </p:nvPr>
        </p:nvSpPr>
        <p:spPr>
          <a:xfrm>
            <a:off x="593124" y="2931761"/>
            <a:ext cx="5497200" cy="1254600"/>
          </a:xfrm>
          <a:prstGeom prst="rect">
            <a:avLst/>
          </a:prstGeom>
          <a:noFill/>
          <a:ln>
            <a:noFill/>
          </a:ln>
        </p:spPr>
        <p:txBody>
          <a:bodyPr anchorCtr="0" anchor="ctr" bIns="34275" lIns="68575" spcFirstLastPara="1" rIns="68575" wrap="square" tIns="34275">
            <a:spAutoFit/>
          </a:bodyPr>
          <a:lstStyle/>
          <a:p>
            <a:pPr indent="0" lvl="0" marL="0" marR="0" rtl="0" algn="l">
              <a:lnSpc>
                <a:spcPct val="150000"/>
              </a:lnSpc>
              <a:spcBef>
                <a:spcPts val="0"/>
              </a:spcBef>
              <a:spcAft>
                <a:spcPts val="0"/>
              </a:spcAft>
              <a:buClr>
                <a:srgbClr val="FFFFFF"/>
              </a:buClr>
              <a:buSzPts val="900"/>
              <a:buFont typeface="Arial"/>
              <a:buNone/>
            </a:pPr>
            <a:r>
              <a:rPr lang="en"/>
              <a:t>To be conducted</a:t>
            </a:r>
            <a:endParaRPr/>
          </a:p>
          <a:p>
            <a:pPr indent="-285750" lvl="0" marL="457200" marR="0" rtl="0" algn="l">
              <a:lnSpc>
                <a:spcPct val="150000"/>
              </a:lnSpc>
              <a:spcBef>
                <a:spcPts val="0"/>
              </a:spcBef>
              <a:spcAft>
                <a:spcPts val="0"/>
              </a:spcAft>
              <a:buSzPts val="900"/>
              <a:buChar char="●"/>
            </a:pPr>
            <a:r>
              <a:rPr lang="en"/>
              <a:t>New logo sale</a:t>
            </a:r>
            <a:endParaRPr/>
          </a:p>
          <a:p>
            <a:pPr indent="-285750" lvl="0" marL="457200" marR="0" rtl="0" algn="l">
              <a:lnSpc>
                <a:spcPct val="150000"/>
              </a:lnSpc>
              <a:spcBef>
                <a:spcPts val="0"/>
              </a:spcBef>
              <a:spcAft>
                <a:spcPts val="0"/>
              </a:spcAft>
              <a:buSzPts val="900"/>
              <a:buChar char="●"/>
            </a:pPr>
            <a:r>
              <a:rPr lang="en"/>
              <a:t>Renewals</a:t>
            </a:r>
            <a:endParaRPr/>
          </a:p>
          <a:p>
            <a:pPr indent="-285750" lvl="0" marL="457200" marR="0" rtl="0" algn="l">
              <a:lnSpc>
                <a:spcPct val="150000"/>
              </a:lnSpc>
              <a:spcBef>
                <a:spcPts val="0"/>
              </a:spcBef>
              <a:spcAft>
                <a:spcPts val="0"/>
              </a:spcAft>
              <a:buSzPts val="900"/>
              <a:buChar char="●"/>
            </a:pPr>
            <a:r>
              <a:rPr lang="en"/>
              <a:t>Adding advisory seats </a:t>
            </a:r>
            <a:endParaRPr/>
          </a:p>
          <a:p>
            <a:pPr indent="-285750" lvl="0" marL="457200" marR="0" rtl="0" algn="l">
              <a:lnSpc>
                <a:spcPct val="150000"/>
              </a:lnSpc>
              <a:spcBef>
                <a:spcPts val="0"/>
              </a:spcBef>
              <a:spcAft>
                <a:spcPts val="0"/>
              </a:spcAft>
              <a:buSzPts val="900"/>
              <a:buChar char="●"/>
            </a:pPr>
            <a:r>
              <a:rPr lang="en"/>
              <a:t>Adding Research Project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1" name="Shape 6891"/>
        <p:cNvGrpSpPr/>
        <p:nvPr/>
      </p:nvGrpSpPr>
      <p:grpSpPr>
        <a:xfrm>
          <a:off x="0" y="0"/>
          <a:ext cx="0" cy="0"/>
          <a:chOff x="0" y="0"/>
          <a:chExt cx="0" cy="0"/>
        </a:xfrm>
      </p:grpSpPr>
      <p:sp>
        <p:nvSpPr>
          <p:cNvPr id="6892" name="Google Shape;6892;p48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2"/>
              </a:buClr>
              <a:buSzPts val="2700"/>
              <a:buFont typeface="Montserrat"/>
              <a:buNone/>
            </a:pPr>
            <a:r>
              <a:rPr lang="en"/>
              <a:t>Internal Set Up</a:t>
            </a:r>
            <a:endParaRPr/>
          </a:p>
        </p:txBody>
      </p:sp>
      <p:sp>
        <p:nvSpPr>
          <p:cNvPr id="6893" name="Google Shape;6893;p487"/>
          <p:cNvSpPr txBox="1"/>
          <p:nvPr>
            <p:ph idx="1" type="body"/>
          </p:nvPr>
        </p:nvSpPr>
        <p:spPr>
          <a:xfrm>
            <a:off x="305990" y="1175854"/>
            <a:ext cx="8532000" cy="3456900"/>
          </a:xfrm>
          <a:prstGeom prst="rect">
            <a:avLst/>
          </a:prstGeom>
          <a:noFill/>
          <a:ln>
            <a:noFill/>
          </a:ln>
        </p:spPr>
        <p:txBody>
          <a:bodyPr anchorCtr="0" anchor="t" bIns="34275" lIns="68575" spcFirstLastPara="1" rIns="68575" wrap="square" tIns="34275">
            <a:normAutofit/>
          </a:bodyPr>
          <a:lstStyle/>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Customer Success Manager (CSM) creates and fills out the following for the customer prior to the external kickoff meeting:</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Google Drive (internal and customer facing) (CLIENT--COMPANY)</a:t>
            </a:r>
            <a:endParaRPr>
              <a:solidFill>
                <a:srgbClr val="000000"/>
              </a:solidFill>
            </a:endParaRPr>
          </a:p>
          <a:p>
            <a:pPr indent="-298450" lvl="2" marL="1371600" rtl="0" algn="l">
              <a:lnSpc>
                <a:spcPct val="115000"/>
              </a:lnSpc>
              <a:spcBef>
                <a:spcPts val="0"/>
              </a:spcBef>
              <a:spcAft>
                <a:spcPts val="0"/>
              </a:spcAft>
              <a:buClr>
                <a:srgbClr val="000000"/>
              </a:buClr>
              <a:buSzPts val="1100"/>
              <a:buAutoNum type="romanLcPeriod"/>
            </a:pPr>
            <a:r>
              <a:rPr lang="en">
                <a:solidFill>
                  <a:srgbClr val="000000"/>
                </a:solidFill>
              </a:rPr>
              <a:t>Create Folder within on Subscription Year (SUBSCRIPTION--2023/2024)</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Slack (company name i.e. #companyname)</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Toggl (standard)</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Asana Project Plan (Subscription Template)</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Introductory Intake Form</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Ensure Names of Subscribers are added to Newsletter in Hubspot</a:t>
            </a:r>
            <a:endParaRPr>
              <a:solidFill>
                <a:srgbClr val="000000"/>
              </a:solidFill>
            </a:endParaRPr>
          </a:p>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CSM adds customer to Subscription Tracker </a:t>
            </a:r>
            <a:endParaRPr>
              <a:solidFill>
                <a:srgbClr val="000000"/>
              </a:solidFill>
            </a:endParaRPr>
          </a:p>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Coach and CSM connect with all users on LinkedIn (CSM sends task)</a:t>
            </a:r>
            <a:endParaRPr>
              <a:solidFill>
                <a:srgbClr val="000000"/>
              </a:solidFill>
            </a:endParaRPr>
          </a:p>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CSM updates Asana Project Plan based on the customer’s Order Form</a:t>
            </a:r>
            <a:endParaRPr>
              <a:solidFill>
                <a:srgbClr val="000000"/>
              </a:solidFill>
            </a:endParaRPr>
          </a:p>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CSM sends all information in the Slack Channel</a:t>
            </a:r>
            <a:endParaRPr>
              <a:solidFill>
                <a:srgbClr val="000000"/>
              </a:solidFill>
            </a:endParaRPr>
          </a:p>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For renewals, adding advisory seats, adding research: update existing Asana Project Plan</a:t>
            </a:r>
            <a:endParaRPr>
              <a:solidFill>
                <a:srgbClr val="000000"/>
              </a:solidFill>
            </a:endParaRPr>
          </a:p>
        </p:txBody>
      </p:sp>
      <p:sp>
        <p:nvSpPr>
          <p:cNvPr id="6894" name="Google Shape;6894;p487"/>
          <p:cNvSpPr txBox="1"/>
          <p:nvPr>
            <p:ph idx="2" type="body"/>
          </p:nvPr>
        </p:nvSpPr>
        <p:spPr>
          <a:xfrm>
            <a:off x="305991" y="695438"/>
            <a:ext cx="5846100" cy="3060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i="1" lang="en"/>
              <a:t>example</a:t>
            </a:r>
            <a:endParaRPr i="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9" name="Shape 6899"/>
        <p:cNvGrpSpPr/>
        <p:nvPr/>
      </p:nvGrpSpPr>
      <p:grpSpPr>
        <a:xfrm>
          <a:off x="0" y="0"/>
          <a:ext cx="0" cy="0"/>
          <a:chOff x="0" y="0"/>
          <a:chExt cx="0" cy="0"/>
        </a:xfrm>
      </p:grpSpPr>
      <p:sp>
        <p:nvSpPr>
          <p:cNvPr id="6900" name="Google Shape;6900;p488"/>
          <p:cNvSpPr txBox="1"/>
          <p:nvPr/>
        </p:nvSpPr>
        <p:spPr>
          <a:xfrm>
            <a:off x="408675" y="212800"/>
            <a:ext cx="8357400" cy="7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900"/>
              </a:spcBef>
              <a:spcAft>
                <a:spcPts val="900"/>
              </a:spcAft>
              <a:buClr>
                <a:srgbClr val="000000"/>
              </a:buClr>
              <a:buSzPts val="2000"/>
              <a:buFont typeface="Arial"/>
              <a:buNone/>
            </a:pPr>
            <a:r>
              <a:rPr b="1" i="1" lang="en" sz="2500">
                <a:solidFill>
                  <a:srgbClr val="00527B"/>
                </a:solidFill>
                <a:latin typeface="Montserrat"/>
                <a:ea typeface="Montserrat"/>
                <a:cs typeface="Montserrat"/>
                <a:sym typeface="Montserrat"/>
              </a:rPr>
              <a:t>Include visual / summary of purchased product / service / program </a:t>
            </a:r>
            <a:endParaRPr b="1" i="1" sz="2500" u="none" cap="none" strike="noStrike">
              <a:solidFill>
                <a:srgbClr val="00527B"/>
              </a:solidFill>
              <a:latin typeface="Montserrat"/>
              <a:ea typeface="Montserrat"/>
              <a:cs typeface="Montserrat"/>
              <a:sym typeface="Montserrat"/>
            </a:endParaRPr>
          </a:p>
        </p:txBody>
      </p:sp>
      <p:graphicFrame>
        <p:nvGraphicFramePr>
          <p:cNvPr id="6901" name="Google Shape;6901;p488"/>
          <p:cNvGraphicFramePr/>
          <p:nvPr/>
        </p:nvGraphicFramePr>
        <p:xfrm>
          <a:off x="913885" y="1319550"/>
          <a:ext cx="3000000" cy="3000000"/>
        </p:xfrm>
        <a:graphic>
          <a:graphicData uri="http://schemas.openxmlformats.org/drawingml/2006/table">
            <a:tbl>
              <a:tblPr>
                <a:noFill/>
                <a:tableStyleId>{4D9D9A80-1F7C-4A5C-ADCB-08C3178BAD24}</a:tableStyleId>
              </a:tblPr>
              <a:tblGrid>
                <a:gridCol w="2503625"/>
                <a:gridCol w="1729400"/>
                <a:gridCol w="3132500"/>
              </a:tblGrid>
              <a:tr h="296600">
                <a:tc>
                  <a:txBody>
                    <a:bodyPr/>
                    <a:lstStyle/>
                    <a:p>
                      <a:pPr indent="0" lvl="0" marL="0" marR="0" rtl="0" algn="l">
                        <a:lnSpc>
                          <a:spcPct val="100000"/>
                        </a:lnSpc>
                        <a:spcBef>
                          <a:spcPts val="0"/>
                        </a:spcBef>
                        <a:spcAft>
                          <a:spcPts val="0"/>
                        </a:spcAft>
                        <a:buClr>
                          <a:srgbClr val="000000"/>
                        </a:buClr>
                        <a:buSzPts val="1100"/>
                        <a:buFont typeface="Arial"/>
                        <a:buNone/>
                      </a:pPr>
                      <a:r>
                        <a:t/>
                      </a:r>
                      <a:endParaRPr b="1" sz="800" u="none" cap="none" strike="noStrike">
                        <a:solidFill>
                          <a:srgbClr val="FFFFFF"/>
                        </a:solidFill>
                        <a:latin typeface="Montserrat"/>
                        <a:ea typeface="Montserrat"/>
                        <a:cs typeface="Montserrat"/>
                        <a:sym typeface="Montserrat"/>
                      </a:endParaRPr>
                    </a:p>
                  </a:txBody>
                  <a:tcPr marT="68575" marB="68575" marR="68575" marL="68575">
                    <a:solidFill>
                      <a:srgbClr val="00517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900" u="none" cap="none" strike="noStrike">
                          <a:solidFill>
                            <a:srgbClr val="FFFFFF"/>
                          </a:solidFill>
                          <a:latin typeface="Montserrat"/>
                          <a:ea typeface="Montserrat"/>
                          <a:cs typeface="Montserrat"/>
                          <a:sym typeface="Montserrat"/>
                        </a:rPr>
                        <a:t>Advisory Solution</a:t>
                      </a:r>
                      <a:endParaRPr b="1" sz="900" u="none" cap="none" strike="noStrike">
                        <a:solidFill>
                          <a:srgbClr val="FFFFFF"/>
                        </a:solidFill>
                        <a:latin typeface="Montserrat"/>
                        <a:ea typeface="Montserrat"/>
                        <a:cs typeface="Montserrat"/>
                        <a:sym typeface="Montserrat"/>
                      </a:endParaRPr>
                    </a:p>
                  </a:txBody>
                  <a:tcPr marT="68575" marB="68575" marR="68575" marL="68575">
                    <a:lnR cap="flat" cmpd="sng" w="9525">
                      <a:solidFill>
                        <a:srgbClr val="9E9E9E"/>
                      </a:solidFill>
                      <a:prstDash val="solid"/>
                      <a:round/>
                      <a:headEnd len="sm" w="sm" type="none"/>
                      <a:tailEnd len="sm" w="sm" type="none"/>
                    </a:lnR>
                    <a:solidFill>
                      <a:srgbClr val="00517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900">
                          <a:solidFill>
                            <a:srgbClr val="FFFFFF"/>
                          </a:solidFill>
                          <a:latin typeface="Montserrat"/>
                          <a:ea typeface="Montserrat"/>
                          <a:cs typeface="Montserrat"/>
                          <a:sym typeface="Montserrat"/>
                        </a:rPr>
                        <a:t>Outcome</a:t>
                      </a:r>
                      <a:endParaRPr b="1" sz="900" u="none" cap="none" strike="noStrike">
                        <a:solidFill>
                          <a:srgbClr val="FFFFFF"/>
                        </a:solidFill>
                        <a:latin typeface="Montserrat"/>
                        <a:ea typeface="Montserrat"/>
                        <a:cs typeface="Montserrat"/>
                        <a:sym typeface="Montserrat"/>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0517C"/>
                    </a:solidFill>
                  </a:tcPr>
                </a:tc>
              </a:tr>
              <a:tr h="370775">
                <a:tc>
                  <a:txBody>
                    <a:bodyPr/>
                    <a:lstStyle/>
                    <a:p>
                      <a:pPr indent="0" lvl="0" marL="0" marR="0" rtl="0" algn="r">
                        <a:lnSpc>
                          <a:spcPct val="100000"/>
                        </a:lnSpc>
                        <a:spcBef>
                          <a:spcPts val="0"/>
                        </a:spcBef>
                        <a:spcAft>
                          <a:spcPts val="0"/>
                        </a:spcAft>
                        <a:buClr>
                          <a:srgbClr val="000000"/>
                        </a:buClr>
                        <a:buSzPts val="1000"/>
                        <a:buFont typeface="Arial"/>
                        <a:buNone/>
                      </a:pPr>
                      <a:r>
                        <a:rPr b="1" lang="en" sz="700">
                          <a:latin typeface="Montserrat"/>
                          <a:ea typeface="Montserrat"/>
                          <a:cs typeface="Montserrat"/>
                          <a:sym typeface="Montserrat"/>
                        </a:rPr>
                        <a:t>Knowledge Platform</a:t>
                      </a:r>
                      <a:endParaRPr sz="700" u="none" cap="none" strike="noStrike">
                        <a:latin typeface="Montserrat"/>
                        <a:ea typeface="Montserrat"/>
                        <a:cs typeface="Montserrat"/>
                        <a:sym typeface="Montserrat"/>
                      </a:endParaRPr>
                    </a:p>
                  </a:txBody>
                  <a:tcPr marT="68575" marB="68575"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68575" marB="68575" marR="68575" marL="68575" anchor="ctr">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800"/>
                        <a:buFont typeface="Arial"/>
                        <a:buNone/>
                      </a:pPr>
                      <a:r>
                        <a:rPr lang="en" sz="700">
                          <a:latin typeface="Montserrat"/>
                          <a:ea typeface="Montserrat"/>
                          <a:cs typeface="Montserrat"/>
                          <a:sym typeface="Montserrat"/>
                        </a:rPr>
                        <a:t>Access tools, templates, and learning content framed around our tested approach. </a:t>
                      </a:r>
                      <a:endParaRPr sz="700" u="none" cap="none" strike="noStrike">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8700">
                <a:tc>
                  <a:txBody>
                    <a:bodyPr/>
                    <a:lstStyle/>
                    <a:p>
                      <a:pPr indent="0" lvl="0" marL="0" marR="0" rtl="0" algn="r">
                        <a:lnSpc>
                          <a:spcPct val="100000"/>
                        </a:lnSpc>
                        <a:spcBef>
                          <a:spcPts val="0"/>
                        </a:spcBef>
                        <a:spcAft>
                          <a:spcPts val="0"/>
                        </a:spcAft>
                        <a:buClr>
                          <a:srgbClr val="000000"/>
                        </a:buClr>
                        <a:buSzPts val="1000"/>
                        <a:buFont typeface="Arial"/>
                        <a:buNone/>
                      </a:pPr>
                      <a:r>
                        <a:rPr b="1" lang="en" sz="700">
                          <a:latin typeface="Montserrat"/>
                          <a:ea typeface="Montserrat"/>
                          <a:cs typeface="Montserrat"/>
                          <a:sym typeface="Montserrat"/>
                        </a:rPr>
                        <a:t>A</a:t>
                      </a:r>
                      <a:r>
                        <a:rPr b="1" lang="en" sz="700" u="none" cap="none" strike="noStrike">
                          <a:latin typeface="Montserrat"/>
                          <a:ea typeface="Montserrat"/>
                          <a:cs typeface="Montserrat"/>
                          <a:sym typeface="Montserrat"/>
                        </a:rPr>
                        <a:t>ssessment and Benchmarks</a:t>
                      </a:r>
                      <a:endParaRPr b="1" sz="700" u="none" cap="none" strike="noStrike">
                        <a:latin typeface="Montserrat"/>
                        <a:ea typeface="Montserrat"/>
                        <a:cs typeface="Montserrat"/>
                        <a:sym typeface="Montserrat"/>
                      </a:endParaRPr>
                    </a:p>
                  </a:txBody>
                  <a:tcPr marT="68575" marB="68575"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68575" marB="68575" marR="68575" marL="68575" anchor="ctr">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700">
                          <a:latin typeface="Montserrat"/>
                          <a:ea typeface="Montserrat"/>
                          <a:cs typeface="Montserrat"/>
                          <a:sym typeface="Montserrat"/>
                        </a:rPr>
                        <a:t>Align and focus resources on prioritized strategy.</a:t>
                      </a:r>
                      <a:endParaRPr sz="700" u="none" cap="none" strike="noStrike">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0775">
                <a:tc>
                  <a:txBody>
                    <a:bodyPr/>
                    <a:lstStyle/>
                    <a:p>
                      <a:pPr indent="0" lvl="0" marL="0" marR="0" rtl="0" algn="r">
                        <a:lnSpc>
                          <a:spcPct val="100000"/>
                        </a:lnSpc>
                        <a:spcBef>
                          <a:spcPts val="0"/>
                        </a:spcBef>
                        <a:spcAft>
                          <a:spcPts val="0"/>
                        </a:spcAft>
                        <a:buClr>
                          <a:srgbClr val="000000"/>
                        </a:buClr>
                        <a:buSzPts val="1000"/>
                        <a:buFont typeface="Arial"/>
                        <a:buNone/>
                      </a:pPr>
                      <a:r>
                        <a:rPr b="1" lang="en" sz="700" u="none" cap="none" strike="noStrike">
                          <a:latin typeface="Montserrat"/>
                          <a:ea typeface="Montserrat"/>
                          <a:cs typeface="Montserrat"/>
                          <a:sym typeface="Montserrat"/>
                        </a:rPr>
                        <a:t>Peer Group and Expert Sessions</a:t>
                      </a:r>
                      <a:endParaRPr b="1" sz="700" u="none" cap="none" strike="noStrike">
                        <a:latin typeface="Montserrat"/>
                        <a:ea typeface="Montserrat"/>
                        <a:cs typeface="Montserrat"/>
                        <a:sym typeface="Montserrat"/>
                      </a:endParaRPr>
                    </a:p>
                  </a:txBody>
                  <a:tcPr marT="68575" marB="68575" marR="68575" marL="68575" anchor="ctr">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700">
                          <a:solidFill>
                            <a:srgbClr val="00517C"/>
                          </a:solidFill>
                          <a:latin typeface="Montserrat"/>
                          <a:ea typeface="Montserrat"/>
                          <a:cs typeface="Montserrat"/>
                          <a:sym typeface="Montserrat"/>
                        </a:rPr>
                        <a:t>1</a:t>
                      </a:r>
                      <a:r>
                        <a:rPr lang="en" sz="700" u="none" cap="none" strike="noStrike">
                          <a:solidFill>
                            <a:srgbClr val="00517C"/>
                          </a:solidFill>
                          <a:latin typeface="Montserrat"/>
                          <a:ea typeface="Montserrat"/>
                          <a:cs typeface="Montserrat"/>
                          <a:sym typeface="Montserrat"/>
                        </a:rPr>
                        <a:t> pass</a:t>
                      </a:r>
                      <a:endParaRPr sz="700" u="none" cap="none" strike="noStrike">
                        <a:solidFill>
                          <a:srgbClr val="00517C"/>
                        </a:solidFill>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Montserrat"/>
                          <a:ea typeface="Montserrat"/>
                          <a:cs typeface="Montserrat"/>
                          <a:sym typeface="Montserrat"/>
                        </a:rPr>
                        <a:t>Expand your network and develop the product mindset and skill sets while working with others in the same journey. </a:t>
                      </a:r>
                      <a:endParaRPr b="1" sz="700" u="none" cap="none" strike="noStrike">
                        <a:solidFill>
                          <a:srgbClr val="00517C"/>
                        </a:solidFill>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0775">
                <a:tc>
                  <a:txBody>
                    <a:bodyPr/>
                    <a:lstStyle/>
                    <a:p>
                      <a:pPr indent="0" lvl="0" marL="0" marR="0" rtl="0" algn="r">
                        <a:lnSpc>
                          <a:spcPct val="100000"/>
                        </a:lnSpc>
                        <a:spcBef>
                          <a:spcPts val="0"/>
                        </a:spcBef>
                        <a:spcAft>
                          <a:spcPts val="0"/>
                        </a:spcAft>
                        <a:buClr>
                          <a:srgbClr val="000000"/>
                        </a:buClr>
                        <a:buSzPts val="1000"/>
                        <a:buFont typeface="Arial"/>
                        <a:buNone/>
                      </a:pPr>
                      <a:r>
                        <a:rPr b="1" lang="en" sz="700">
                          <a:latin typeface="Montserrat"/>
                          <a:ea typeface="Montserrat"/>
                          <a:cs typeface="Montserrat"/>
                          <a:sym typeface="Montserrat"/>
                        </a:rPr>
                        <a:t>Accelerator</a:t>
                      </a:r>
                      <a:endParaRPr b="1" sz="700" u="none" cap="none" strike="noStrike">
                        <a:latin typeface="Montserrat"/>
                        <a:ea typeface="Montserrat"/>
                        <a:cs typeface="Montserrat"/>
                        <a:sym typeface="Montserrat"/>
                      </a:endParaRPr>
                    </a:p>
                  </a:txBody>
                  <a:tcPr marT="68575" marB="68575" marR="68575" marL="68575" anchor="ctr">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700">
                          <a:solidFill>
                            <a:srgbClr val="00517C"/>
                          </a:solidFill>
                          <a:latin typeface="Montserrat"/>
                          <a:ea typeface="Montserrat"/>
                          <a:cs typeface="Montserrat"/>
                          <a:sym typeface="Montserrat"/>
                        </a:rPr>
                        <a:t>1</a:t>
                      </a:r>
                      <a:r>
                        <a:rPr lang="en" sz="700" u="none" cap="none" strike="noStrike">
                          <a:solidFill>
                            <a:srgbClr val="00517C"/>
                          </a:solidFill>
                          <a:latin typeface="Montserrat"/>
                          <a:ea typeface="Montserrat"/>
                          <a:cs typeface="Montserrat"/>
                          <a:sym typeface="Montserrat"/>
                        </a:rPr>
                        <a:t> pass</a:t>
                      </a:r>
                      <a:endParaRPr sz="700" u="none" cap="none" strike="noStrike">
                        <a:solidFill>
                          <a:srgbClr val="00517C"/>
                        </a:solidFill>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Montserrat"/>
                          <a:ea typeface="Montserrat"/>
                          <a:cs typeface="Montserrat"/>
                          <a:sym typeface="Montserrat"/>
                        </a:rPr>
                        <a:t>Accelerate progress with pre-built templates and accountability sessions to de risk the process.</a:t>
                      </a:r>
                      <a:endParaRPr b="1" sz="700" u="none" cap="none" strike="noStrike">
                        <a:solidFill>
                          <a:srgbClr val="00517C"/>
                        </a:solidFill>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0775">
                <a:tc>
                  <a:txBody>
                    <a:bodyPr/>
                    <a:lstStyle/>
                    <a:p>
                      <a:pPr indent="0" lvl="0" marL="0" marR="0" rtl="0" algn="r">
                        <a:lnSpc>
                          <a:spcPct val="100000"/>
                        </a:lnSpc>
                        <a:spcBef>
                          <a:spcPts val="0"/>
                        </a:spcBef>
                        <a:spcAft>
                          <a:spcPts val="0"/>
                        </a:spcAft>
                        <a:buClr>
                          <a:srgbClr val="000000"/>
                        </a:buClr>
                        <a:buSzPts val="700"/>
                        <a:buFont typeface="Arial"/>
                        <a:buNone/>
                      </a:pPr>
                      <a:r>
                        <a:rPr b="1" lang="en" sz="700" u="none" cap="none" strike="noStrike">
                          <a:latin typeface="Montserrat"/>
                          <a:ea typeface="Montserrat"/>
                          <a:cs typeface="Montserrat"/>
                          <a:sym typeface="Montserrat"/>
                        </a:rPr>
                        <a:t>Customer Success and Partnership</a:t>
                      </a:r>
                      <a:endParaRPr b="1" sz="700" u="none" cap="none" strike="noStrike">
                        <a:latin typeface="Montserrat"/>
                        <a:ea typeface="Montserrat"/>
                        <a:cs typeface="Montserrat"/>
                        <a:sym typeface="Montserrat"/>
                      </a:endParaRPr>
                    </a:p>
                  </a:txBody>
                  <a:tcPr marT="68575" marB="68575" marR="68575" marL="68575" anchor="ctr">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700"/>
                        <a:buFont typeface="Arial"/>
                        <a:buNone/>
                      </a:pPr>
                      <a:r>
                        <a:rPr b="1" lang="en" sz="700">
                          <a:solidFill>
                            <a:srgbClr val="00517C"/>
                          </a:solidFill>
                          <a:latin typeface="Montserrat"/>
                          <a:ea typeface="Montserrat"/>
                          <a:cs typeface="Montserrat"/>
                          <a:sym typeface="Montserrat"/>
                        </a:rPr>
                        <a:t>Quarterly Check Ins</a:t>
                      </a:r>
                      <a:endParaRPr sz="700" u="none" cap="none" strike="noStrike">
                        <a:solidFill>
                          <a:srgbClr val="00517C"/>
                        </a:solidFill>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en" sz="700">
                          <a:latin typeface="Montserrat"/>
                          <a:ea typeface="Montserrat"/>
                          <a:cs typeface="Montserrat"/>
                          <a:sym typeface="Montserrat"/>
                        </a:rPr>
                        <a:t>Gain accountability and partnership specific to the business outcomes.</a:t>
                      </a:r>
                      <a:endParaRPr b="1" sz="700" u="none" cap="none" strike="noStrike">
                        <a:solidFill>
                          <a:srgbClr val="00517C"/>
                        </a:solidFill>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0775">
                <a:tc>
                  <a:txBody>
                    <a:bodyPr/>
                    <a:lstStyle/>
                    <a:p>
                      <a:pPr indent="0" lvl="0" marL="0" marR="0" rtl="0" algn="r">
                        <a:lnSpc>
                          <a:spcPct val="100000"/>
                        </a:lnSpc>
                        <a:spcBef>
                          <a:spcPts val="0"/>
                        </a:spcBef>
                        <a:spcAft>
                          <a:spcPts val="0"/>
                        </a:spcAft>
                        <a:buClr>
                          <a:srgbClr val="000000"/>
                        </a:buClr>
                        <a:buSzPts val="700"/>
                        <a:buFont typeface="Arial"/>
                        <a:buNone/>
                      </a:pPr>
                      <a:r>
                        <a:rPr b="1" lang="en" sz="700" u="none" cap="none" strike="noStrike">
                          <a:latin typeface="Montserrat"/>
                          <a:ea typeface="Montserrat"/>
                          <a:cs typeface="Montserrat"/>
                          <a:sym typeface="Montserrat"/>
                        </a:rPr>
                        <a:t>Include key stakeholders on coaching calls </a:t>
                      </a:r>
                      <a:endParaRPr b="1" sz="700" u="none" cap="none" strike="noStrike">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lang="en" sz="700" u="none" cap="none" strike="noStrike">
                          <a:latin typeface="Montserrat"/>
                          <a:ea typeface="Montserrat"/>
                          <a:cs typeface="Montserrat"/>
                          <a:sym typeface="Montserrat"/>
                        </a:rPr>
                        <a:t>(e.g., sales, product marketing, tech)</a:t>
                      </a:r>
                      <a:endParaRPr b="1" sz="700" u="none" cap="none" strike="noStrike">
                        <a:latin typeface="Montserrat"/>
                        <a:ea typeface="Montserrat"/>
                        <a:cs typeface="Montserrat"/>
                        <a:sym typeface="Montserrat"/>
                      </a:endParaRPr>
                    </a:p>
                  </a:txBody>
                  <a:tcPr marT="68575" marB="68575" marR="68575" marL="68575" anchor="ctr">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sz="800" u="none" cap="none" strike="noStrike">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700">
                          <a:latin typeface="Montserrat"/>
                          <a:ea typeface="Montserrat"/>
                          <a:cs typeface="Montserrat"/>
                          <a:sym typeface="Montserrat"/>
                        </a:rPr>
                        <a:t>Ensure key members are aligned and can help you move faster.</a:t>
                      </a:r>
                      <a:endParaRPr sz="700" u="none" cap="none" strike="noStrike">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0775">
                <a:tc>
                  <a:txBody>
                    <a:bodyPr/>
                    <a:lstStyle/>
                    <a:p>
                      <a:pPr indent="0" lvl="0" marL="0" marR="0" rtl="0" algn="r">
                        <a:lnSpc>
                          <a:spcPct val="100000"/>
                        </a:lnSpc>
                        <a:spcBef>
                          <a:spcPts val="0"/>
                        </a:spcBef>
                        <a:spcAft>
                          <a:spcPts val="0"/>
                        </a:spcAft>
                        <a:buClr>
                          <a:srgbClr val="000000"/>
                        </a:buClr>
                        <a:buSzPts val="700"/>
                        <a:buFont typeface="Arial"/>
                        <a:buNone/>
                      </a:pPr>
                      <a:r>
                        <a:rPr b="1" lang="en" sz="700" u="none" cap="none" strike="noStrike">
                          <a:latin typeface="Montserrat"/>
                          <a:ea typeface="Montserrat"/>
                          <a:cs typeface="Montserrat"/>
                          <a:sym typeface="Montserrat"/>
                        </a:rPr>
                        <a:t>Dedicated </a:t>
                      </a:r>
                      <a:r>
                        <a:rPr b="1" lang="en" sz="700">
                          <a:latin typeface="Montserrat"/>
                          <a:ea typeface="Montserrat"/>
                          <a:cs typeface="Montserrat"/>
                          <a:sym typeface="Montserrat"/>
                        </a:rPr>
                        <a:t>C</a:t>
                      </a:r>
                      <a:r>
                        <a:rPr b="1" lang="en" sz="700" u="none" cap="none" strike="noStrike">
                          <a:latin typeface="Montserrat"/>
                          <a:ea typeface="Montserrat"/>
                          <a:cs typeface="Montserrat"/>
                          <a:sym typeface="Montserrat"/>
                        </a:rPr>
                        <a:t>oaching &amp; Initiative Support</a:t>
                      </a:r>
                      <a:endParaRPr sz="700" u="none" cap="none" strike="noStrike">
                        <a:latin typeface="Montserrat"/>
                        <a:ea typeface="Montserrat"/>
                        <a:cs typeface="Montserrat"/>
                        <a:sym typeface="Montserrat"/>
                      </a:endParaRPr>
                    </a:p>
                  </a:txBody>
                  <a:tcPr marT="68575" marB="68575" marR="68575" marL="68575" anchor="ctr">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Montserrat"/>
                          <a:ea typeface="Montserrat"/>
                          <a:cs typeface="Montserrat"/>
                          <a:sym typeface="Montserrat"/>
                        </a:rPr>
                        <a:t>Get guidance from Experts.</a:t>
                      </a:r>
                      <a:endParaRPr sz="800">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5650">
                <a:tc>
                  <a:txBody>
                    <a:bodyPr/>
                    <a:lstStyle/>
                    <a:p>
                      <a:pPr indent="0" lvl="0" marL="0" marR="0" rtl="0" algn="r">
                        <a:lnSpc>
                          <a:spcPct val="100000"/>
                        </a:lnSpc>
                        <a:spcBef>
                          <a:spcPts val="0"/>
                        </a:spcBef>
                        <a:spcAft>
                          <a:spcPts val="0"/>
                        </a:spcAft>
                        <a:buClr>
                          <a:srgbClr val="000000"/>
                        </a:buClr>
                        <a:buSzPts val="700"/>
                        <a:buFont typeface="Arial"/>
                        <a:buNone/>
                      </a:pPr>
                      <a:r>
                        <a:rPr b="1" lang="en" sz="700" u="none" cap="none" strike="noStrike">
                          <a:latin typeface="Montserrat"/>
                          <a:ea typeface="Montserrat"/>
                          <a:cs typeface="Montserrat"/>
                          <a:sym typeface="Montserrat"/>
                        </a:rPr>
                        <a:t>Facilitated Team and Stakeholder Workshops</a:t>
                      </a:r>
                      <a:endParaRPr b="1" sz="700" u="none" cap="none" strike="noStrike">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700"/>
                        <a:buFont typeface="Arial"/>
                        <a:buNone/>
                      </a:pPr>
                      <a:r>
                        <a:rPr lang="en" sz="700" u="none" cap="none" strike="noStrike">
                          <a:latin typeface="Montserrat"/>
                          <a:ea typeface="Montserrat"/>
                          <a:cs typeface="Montserrat"/>
                          <a:sym typeface="Montserrat"/>
                        </a:rPr>
                        <a:t>(e.g., strategy alignment, design sprints, QPRs)</a:t>
                      </a:r>
                      <a:endParaRPr sz="700" u="none" cap="none" strike="noStrike">
                        <a:latin typeface="Montserrat"/>
                        <a:ea typeface="Montserrat"/>
                        <a:cs typeface="Montserrat"/>
                        <a:sym typeface="Montserrat"/>
                      </a:endParaRPr>
                    </a:p>
                  </a:txBody>
                  <a:tcPr marT="68575" marB="68575" marR="68575" marL="68575" anchor="ctr">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700" u="none" cap="none" strike="noStrike">
                          <a:solidFill>
                            <a:srgbClr val="00517C"/>
                          </a:solidFill>
                          <a:latin typeface="Montserrat"/>
                          <a:ea typeface="Montserrat"/>
                          <a:cs typeface="Montserrat"/>
                          <a:sym typeface="Montserrat"/>
                        </a:rPr>
                        <a:t>Up to 4</a:t>
                      </a:r>
                      <a:r>
                        <a:rPr lang="en" sz="700" u="none" cap="none" strike="noStrike">
                          <a:solidFill>
                            <a:srgbClr val="00517C"/>
                          </a:solidFill>
                          <a:latin typeface="Montserrat"/>
                          <a:ea typeface="Montserrat"/>
                          <a:cs typeface="Montserrat"/>
                          <a:sym typeface="Montserrat"/>
                        </a:rPr>
                        <a:t> (ac</a:t>
                      </a:r>
                      <a:r>
                        <a:rPr lang="en" sz="700">
                          <a:solidFill>
                            <a:srgbClr val="00517C"/>
                          </a:solidFill>
                          <a:latin typeface="Montserrat"/>
                          <a:ea typeface="Montserrat"/>
                          <a:cs typeface="Montserrat"/>
                          <a:sym typeface="Montserrat"/>
                        </a:rPr>
                        <a:t>ross the subscription)</a:t>
                      </a:r>
                      <a:endParaRPr sz="700" u="none" cap="none" strike="noStrike">
                        <a:solidFill>
                          <a:srgbClr val="00517C"/>
                        </a:solidFill>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Montserrat"/>
                          <a:ea typeface="Montserrat"/>
                          <a:cs typeface="Montserrat"/>
                          <a:sym typeface="Montserrat"/>
                        </a:rPr>
                        <a:t>Enable breakthroughs and engage the broader organization.</a:t>
                      </a:r>
                      <a:endParaRPr sz="1200">
                        <a:solidFill>
                          <a:srgbClr val="00517C"/>
                        </a:solidFill>
                        <a:latin typeface="Montserrat"/>
                        <a:ea typeface="Montserrat"/>
                        <a:cs typeface="Montserrat"/>
                        <a:sym typeface="Montserrat"/>
                      </a:endParaRPr>
                    </a:p>
                  </a:txBody>
                  <a:tcPr marT="68575" marB="68575" marR="68575" marL="685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6902" name="Google Shape;6902;p488"/>
          <p:cNvSpPr/>
          <p:nvPr/>
        </p:nvSpPr>
        <p:spPr>
          <a:xfrm>
            <a:off x="4199607" y="1699324"/>
            <a:ext cx="171319" cy="171694"/>
          </a:xfrm>
          <a:custGeom>
            <a:rect b="b" l="l" r="r" t="t"/>
            <a:pathLst>
              <a:path extrusionOk="0" h="147" w="147">
                <a:moveTo>
                  <a:pt x="73" y="92"/>
                </a:moveTo>
                <a:cubicBezTo>
                  <a:pt x="42" y="61"/>
                  <a:pt x="42" y="61"/>
                  <a:pt x="42" y="61"/>
                </a:cubicBezTo>
                <a:cubicBezTo>
                  <a:pt x="42" y="61"/>
                  <a:pt x="41" y="61"/>
                  <a:pt x="40" y="61"/>
                </a:cubicBezTo>
                <a:cubicBezTo>
                  <a:pt x="38" y="61"/>
                  <a:pt x="37" y="62"/>
                  <a:pt x="37" y="64"/>
                </a:cubicBezTo>
                <a:cubicBezTo>
                  <a:pt x="37" y="65"/>
                  <a:pt x="37" y="66"/>
                  <a:pt x="38" y="66"/>
                </a:cubicBezTo>
                <a:cubicBezTo>
                  <a:pt x="71" y="100"/>
                  <a:pt x="71" y="100"/>
                  <a:pt x="71" y="100"/>
                </a:cubicBezTo>
                <a:cubicBezTo>
                  <a:pt x="72" y="100"/>
                  <a:pt x="72" y="101"/>
                  <a:pt x="73" y="101"/>
                </a:cubicBezTo>
                <a:cubicBezTo>
                  <a:pt x="74" y="101"/>
                  <a:pt x="75" y="100"/>
                  <a:pt x="76" y="100"/>
                </a:cubicBezTo>
                <a:cubicBezTo>
                  <a:pt x="76" y="100"/>
                  <a:pt x="76" y="100"/>
                  <a:pt x="76" y="100"/>
                </a:cubicBezTo>
                <a:cubicBezTo>
                  <a:pt x="131" y="41"/>
                  <a:pt x="131" y="41"/>
                  <a:pt x="131" y="41"/>
                </a:cubicBezTo>
                <a:cubicBezTo>
                  <a:pt x="131" y="41"/>
                  <a:pt x="131" y="41"/>
                  <a:pt x="131" y="41"/>
                </a:cubicBezTo>
                <a:cubicBezTo>
                  <a:pt x="136" y="36"/>
                  <a:pt x="136" y="36"/>
                  <a:pt x="136" y="36"/>
                </a:cubicBezTo>
                <a:cubicBezTo>
                  <a:pt x="136" y="36"/>
                  <a:pt x="136" y="36"/>
                  <a:pt x="136" y="36"/>
                </a:cubicBezTo>
                <a:cubicBezTo>
                  <a:pt x="146" y="26"/>
                  <a:pt x="146" y="26"/>
                  <a:pt x="146" y="26"/>
                </a:cubicBezTo>
                <a:cubicBezTo>
                  <a:pt x="146" y="26"/>
                  <a:pt x="146" y="26"/>
                  <a:pt x="146" y="26"/>
                </a:cubicBezTo>
                <a:cubicBezTo>
                  <a:pt x="146" y="25"/>
                  <a:pt x="147" y="25"/>
                  <a:pt x="147" y="24"/>
                </a:cubicBezTo>
                <a:cubicBezTo>
                  <a:pt x="147" y="22"/>
                  <a:pt x="145" y="20"/>
                  <a:pt x="143" y="20"/>
                </a:cubicBezTo>
                <a:cubicBezTo>
                  <a:pt x="142" y="20"/>
                  <a:pt x="142" y="21"/>
                  <a:pt x="141" y="21"/>
                </a:cubicBezTo>
                <a:cubicBezTo>
                  <a:pt x="141" y="21"/>
                  <a:pt x="141" y="21"/>
                  <a:pt x="141" y="21"/>
                </a:cubicBezTo>
                <a:cubicBezTo>
                  <a:pt x="132" y="30"/>
                  <a:pt x="132" y="30"/>
                  <a:pt x="132" y="30"/>
                </a:cubicBezTo>
                <a:cubicBezTo>
                  <a:pt x="132" y="30"/>
                  <a:pt x="132" y="30"/>
                  <a:pt x="132" y="30"/>
                </a:cubicBezTo>
                <a:cubicBezTo>
                  <a:pt x="128" y="35"/>
                  <a:pt x="128" y="35"/>
                  <a:pt x="128" y="35"/>
                </a:cubicBezTo>
                <a:cubicBezTo>
                  <a:pt x="128" y="35"/>
                  <a:pt x="128" y="35"/>
                  <a:pt x="128" y="35"/>
                </a:cubicBezTo>
                <a:lnTo>
                  <a:pt x="73" y="92"/>
                </a:lnTo>
                <a:close/>
                <a:moveTo>
                  <a:pt x="141" y="46"/>
                </a:moveTo>
                <a:cubicBezTo>
                  <a:pt x="140" y="44"/>
                  <a:pt x="137" y="44"/>
                  <a:pt x="136" y="46"/>
                </a:cubicBezTo>
                <a:cubicBezTo>
                  <a:pt x="135" y="47"/>
                  <a:pt x="135" y="48"/>
                  <a:pt x="135" y="49"/>
                </a:cubicBezTo>
                <a:cubicBezTo>
                  <a:pt x="135" y="49"/>
                  <a:pt x="135" y="49"/>
                  <a:pt x="135" y="49"/>
                </a:cubicBezTo>
                <a:cubicBezTo>
                  <a:pt x="138" y="57"/>
                  <a:pt x="140" y="65"/>
                  <a:pt x="140" y="74"/>
                </a:cubicBezTo>
                <a:cubicBezTo>
                  <a:pt x="140" y="111"/>
                  <a:pt x="110" y="141"/>
                  <a:pt x="73" y="141"/>
                </a:cubicBezTo>
                <a:cubicBezTo>
                  <a:pt x="36" y="141"/>
                  <a:pt x="6" y="111"/>
                  <a:pt x="6" y="74"/>
                </a:cubicBezTo>
                <a:cubicBezTo>
                  <a:pt x="6" y="37"/>
                  <a:pt x="36" y="7"/>
                  <a:pt x="73" y="7"/>
                </a:cubicBezTo>
                <a:cubicBezTo>
                  <a:pt x="92" y="7"/>
                  <a:pt x="109" y="15"/>
                  <a:pt x="121" y="28"/>
                </a:cubicBezTo>
                <a:cubicBezTo>
                  <a:pt x="121" y="27"/>
                  <a:pt x="121" y="27"/>
                  <a:pt x="121" y="27"/>
                </a:cubicBezTo>
                <a:cubicBezTo>
                  <a:pt x="123" y="29"/>
                  <a:pt x="125" y="29"/>
                  <a:pt x="126" y="27"/>
                </a:cubicBezTo>
                <a:cubicBezTo>
                  <a:pt x="127" y="26"/>
                  <a:pt x="127" y="24"/>
                  <a:pt x="126" y="23"/>
                </a:cubicBezTo>
                <a:cubicBezTo>
                  <a:pt x="126" y="23"/>
                  <a:pt x="126" y="22"/>
                  <a:pt x="126" y="22"/>
                </a:cubicBezTo>
                <a:cubicBezTo>
                  <a:pt x="112" y="9"/>
                  <a:pt x="94" y="0"/>
                  <a:pt x="73" y="0"/>
                </a:cubicBezTo>
                <a:cubicBezTo>
                  <a:pt x="33" y="0"/>
                  <a:pt x="0" y="33"/>
                  <a:pt x="0" y="74"/>
                </a:cubicBezTo>
                <a:cubicBezTo>
                  <a:pt x="0" y="114"/>
                  <a:pt x="33" y="147"/>
                  <a:pt x="73" y="147"/>
                </a:cubicBezTo>
                <a:cubicBezTo>
                  <a:pt x="114" y="147"/>
                  <a:pt x="147" y="114"/>
                  <a:pt x="147" y="74"/>
                </a:cubicBezTo>
                <a:cubicBezTo>
                  <a:pt x="147" y="64"/>
                  <a:pt x="145" y="55"/>
                  <a:pt x="142" y="47"/>
                </a:cubicBezTo>
                <a:cubicBezTo>
                  <a:pt x="142" y="47"/>
                  <a:pt x="141" y="46"/>
                  <a:pt x="141" y="46"/>
                </a:cubicBezTo>
                <a:close/>
              </a:path>
            </a:pathLst>
          </a:custGeom>
          <a:solidFill>
            <a:srgbClr val="00517C"/>
          </a:solidFill>
          <a:ln>
            <a:noFill/>
          </a:ln>
        </p:spPr>
        <p:txBody>
          <a:bodyPr anchorCtr="0" anchor="t" bIns="17150" lIns="34300" spcFirstLastPara="1" rIns="34300" wrap="square" tIns="1715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3A3C41"/>
              </a:solidFill>
              <a:latin typeface="Arial"/>
              <a:ea typeface="Arial"/>
              <a:cs typeface="Arial"/>
              <a:sym typeface="Arial"/>
            </a:endParaRPr>
          </a:p>
        </p:txBody>
      </p:sp>
      <p:sp>
        <p:nvSpPr>
          <p:cNvPr id="6903" name="Google Shape;6903;p488"/>
          <p:cNvSpPr/>
          <p:nvPr/>
        </p:nvSpPr>
        <p:spPr>
          <a:xfrm>
            <a:off x="4199607" y="2065324"/>
            <a:ext cx="171319" cy="171694"/>
          </a:xfrm>
          <a:custGeom>
            <a:rect b="b" l="l" r="r" t="t"/>
            <a:pathLst>
              <a:path extrusionOk="0" h="147" w="147">
                <a:moveTo>
                  <a:pt x="73" y="92"/>
                </a:moveTo>
                <a:cubicBezTo>
                  <a:pt x="42" y="61"/>
                  <a:pt x="42" y="61"/>
                  <a:pt x="42" y="61"/>
                </a:cubicBezTo>
                <a:cubicBezTo>
                  <a:pt x="42" y="61"/>
                  <a:pt x="41" y="61"/>
                  <a:pt x="40" y="61"/>
                </a:cubicBezTo>
                <a:cubicBezTo>
                  <a:pt x="38" y="61"/>
                  <a:pt x="37" y="62"/>
                  <a:pt x="37" y="64"/>
                </a:cubicBezTo>
                <a:cubicBezTo>
                  <a:pt x="37" y="65"/>
                  <a:pt x="37" y="66"/>
                  <a:pt x="38" y="66"/>
                </a:cubicBezTo>
                <a:cubicBezTo>
                  <a:pt x="71" y="100"/>
                  <a:pt x="71" y="100"/>
                  <a:pt x="71" y="100"/>
                </a:cubicBezTo>
                <a:cubicBezTo>
                  <a:pt x="72" y="100"/>
                  <a:pt x="72" y="101"/>
                  <a:pt x="73" y="101"/>
                </a:cubicBezTo>
                <a:cubicBezTo>
                  <a:pt x="74" y="101"/>
                  <a:pt x="75" y="100"/>
                  <a:pt x="76" y="100"/>
                </a:cubicBezTo>
                <a:cubicBezTo>
                  <a:pt x="76" y="100"/>
                  <a:pt x="76" y="100"/>
                  <a:pt x="76" y="100"/>
                </a:cubicBezTo>
                <a:cubicBezTo>
                  <a:pt x="131" y="41"/>
                  <a:pt x="131" y="41"/>
                  <a:pt x="131" y="41"/>
                </a:cubicBezTo>
                <a:cubicBezTo>
                  <a:pt x="131" y="41"/>
                  <a:pt x="131" y="41"/>
                  <a:pt x="131" y="41"/>
                </a:cubicBezTo>
                <a:cubicBezTo>
                  <a:pt x="136" y="36"/>
                  <a:pt x="136" y="36"/>
                  <a:pt x="136" y="36"/>
                </a:cubicBezTo>
                <a:cubicBezTo>
                  <a:pt x="136" y="36"/>
                  <a:pt x="136" y="36"/>
                  <a:pt x="136" y="36"/>
                </a:cubicBezTo>
                <a:cubicBezTo>
                  <a:pt x="146" y="26"/>
                  <a:pt x="146" y="26"/>
                  <a:pt x="146" y="26"/>
                </a:cubicBezTo>
                <a:cubicBezTo>
                  <a:pt x="146" y="26"/>
                  <a:pt x="146" y="26"/>
                  <a:pt x="146" y="26"/>
                </a:cubicBezTo>
                <a:cubicBezTo>
                  <a:pt x="146" y="25"/>
                  <a:pt x="147" y="25"/>
                  <a:pt x="147" y="24"/>
                </a:cubicBezTo>
                <a:cubicBezTo>
                  <a:pt x="147" y="22"/>
                  <a:pt x="145" y="20"/>
                  <a:pt x="143" y="20"/>
                </a:cubicBezTo>
                <a:cubicBezTo>
                  <a:pt x="142" y="20"/>
                  <a:pt x="142" y="21"/>
                  <a:pt x="141" y="21"/>
                </a:cubicBezTo>
                <a:cubicBezTo>
                  <a:pt x="141" y="21"/>
                  <a:pt x="141" y="21"/>
                  <a:pt x="141" y="21"/>
                </a:cubicBezTo>
                <a:cubicBezTo>
                  <a:pt x="132" y="30"/>
                  <a:pt x="132" y="30"/>
                  <a:pt x="132" y="30"/>
                </a:cubicBezTo>
                <a:cubicBezTo>
                  <a:pt x="132" y="30"/>
                  <a:pt x="132" y="30"/>
                  <a:pt x="132" y="30"/>
                </a:cubicBezTo>
                <a:cubicBezTo>
                  <a:pt x="128" y="35"/>
                  <a:pt x="128" y="35"/>
                  <a:pt x="128" y="35"/>
                </a:cubicBezTo>
                <a:cubicBezTo>
                  <a:pt x="128" y="35"/>
                  <a:pt x="128" y="35"/>
                  <a:pt x="128" y="35"/>
                </a:cubicBezTo>
                <a:lnTo>
                  <a:pt x="73" y="92"/>
                </a:lnTo>
                <a:close/>
                <a:moveTo>
                  <a:pt x="141" y="46"/>
                </a:moveTo>
                <a:cubicBezTo>
                  <a:pt x="140" y="44"/>
                  <a:pt x="137" y="44"/>
                  <a:pt x="136" y="46"/>
                </a:cubicBezTo>
                <a:cubicBezTo>
                  <a:pt x="135" y="47"/>
                  <a:pt x="135" y="48"/>
                  <a:pt x="135" y="49"/>
                </a:cubicBezTo>
                <a:cubicBezTo>
                  <a:pt x="135" y="49"/>
                  <a:pt x="135" y="49"/>
                  <a:pt x="135" y="49"/>
                </a:cubicBezTo>
                <a:cubicBezTo>
                  <a:pt x="138" y="57"/>
                  <a:pt x="140" y="65"/>
                  <a:pt x="140" y="74"/>
                </a:cubicBezTo>
                <a:cubicBezTo>
                  <a:pt x="140" y="111"/>
                  <a:pt x="110" y="141"/>
                  <a:pt x="73" y="141"/>
                </a:cubicBezTo>
                <a:cubicBezTo>
                  <a:pt x="36" y="141"/>
                  <a:pt x="6" y="111"/>
                  <a:pt x="6" y="74"/>
                </a:cubicBezTo>
                <a:cubicBezTo>
                  <a:pt x="6" y="37"/>
                  <a:pt x="36" y="7"/>
                  <a:pt x="73" y="7"/>
                </a:cubicBezTo>
                <a:cubicBezTo>
                  <a:pt x="92" y="7"/>
                  <a:pt x="109" y="15"/>
                  <a:pt x="121" y="28"/>
                </a:cubicBezTo>
                <a:cubicBezTo>
                  <a:pt x="121" y="27"/>
                  <a:pt x="121" y="27"/>
                  <a:pt x="121" y="27"/>
                </a:cubicBezTo>
                <a:cubicBezTo>
                  <a:pt x="123" y="29"/>
                  <a:pt x="125" y="29"/>
                  <a:pt x="126" y="27"/>
                </a:cubicBezTo>
                <a:cubicBezTo>
                  <a:pt x="127" y="26"/>
                  <a:pt x="127" y="24"/>
                  <a:pt x="126" y="23"/>
                </a:cubicBezTo>
                <a:cubicBezTo>
                  <a:pt x="126" y="23"/>
                  <a:pt x="126" y="22"/>
                  <a:pt x="126" y="22"/>
                </a:cubicBezTo>
                <a:cubicBezTo>
                  <a:pt x="112" y="9"/>
                  <a:pt x="94" y="0"/>
                  <a:pt x="73" y="0"/>
                </a:cubicBezTo>
                <a:cubicBezTo>
                  <a:pt x="33" y="0"/>
                  <a:pt x="0" y="33"/>
                  <a:pt x="0" y="74"/>
                </a:cubicBezTo>
                <a:cubicBezTo>
                  <a:pt x="0" y="114"/>
                  <a:pt x="33" y="147"/>
                  <a:pt x="73" y="147"/>
                </a:cubicBezTo>
                <a:cubicBezTo>
                  <a:pt x="114" y="147"/>
                  <a:pt x="147" y="114"/>
                  <a:pt x="147" y="74"/>
                </a:cubicBezTo>
                <a:cubicBezTo>
                  <a:pt x="147" y="64"/>
                  <a:pt x="145" y="55"/>
                  <a:pt x="142" y="47"/>
                </a:cubicBezTo>
                <a:cubicBezTo>
                  <a:pt x="142" y="47"/>
                  <a:pt x="141" y="46"/>
                  <a:pt x="141" y="46"/>
                </a:cubicBezTo>
                <a:close/>
              </a:path>
            </a:pathLst>
          </a:custGeom>
          <a:solidFill>
            <a:srgbClr val="00517C"/>
          </a:solidFill>
          <a:ln>
            <a:noFill/>
          </a:ln>
        </p:spPr>
        <p:txBody>
          <a:bodyPr anchorCtr="0" anchor="t" bIns="17150" lIns="34300" spcFirstLastPara="1" rIns="34300" wrap="square" tIns="1715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3A3C41"/>
              </a:solidFill>
              <a:latin typeface="Arial"/>
              <a:ea typeface="Arial"/>
              <a:cs typeface="Arial"/>
              <a:sym typeface="Arial"/>
            </a:endParaRPr>
          </a:p>
        </p:txBody>
      </p:sp>
      <p:sp>
        <p:nvSpPr>
          <p:cNvPr id="6904" name="Google Shape;6904;p488"/>
          <p:cNvSpPr/>
          <p:nvPr/>
        </p:nvSpPr>
        <p:spPr>
          <a:xfrm>
            <a:off x="4199607" y="3529118"/>
            <a:ext cx="171319" cy="171694"/>
          </a:xfrm>
          <a:custGeom>
            <a:rect b="b" l="l" r="r" t="t"/>
            <a:pathLst>
              <a:path extrusionOk="0" h="147" w="147">
                <a:moveTo>
                  <a:pt x="73" y="92"/>
                </a:moveTo>
                <a:cubicBezTo>
                  <a:pt x="42" y="61"/>
                  <a:pt x="42" y="61"/>
                  <a:pt x="42" y="61"/>
                </a:cubicBezTo>
                <a:cubicBezTo>
                  <a:pt x="42" y="61"/>
                  <a:pt x="41" y="61"/>
                  <a:pt x="40" y="61"/>
                </a:cubicBezTo>
                <a:cubicBezTo>
                  <a:pt x="38" y="61"/>
                  <a:pt x="37" y="62"/>
                  <a:pt x="37" y="64"/>
                </a:cubicBezTo>
                <a:cubicBezTo>
                  <a:pt x="37" y="65"/>
                  <a:pt x="37" y="66"/>
                  <a:pt x="38" y="66"/>
                </a:cubicBezTo>
                <a:cubicBezTo>
                  <a:pt x="71" y="100"/>
                  <a:pt x="71" y="100"/>
                  <a:pt x="71" y="100"/>
                </a:cubicBezTo>
                <a:cubicBezTo>
                  <a:pt x="72" y="100"/>
                  <a:pt x="72" y="101"/>
                  <a:pt x="73" y="101"/>
                </a:cubicBezTo>
                <a:cubicBezTo>
                  <a:pt x="74" y="101"/>
                  <a:pt x="75" y="100"/>
                  <a:pt x="76" y="100"/>
                </a:cubicBezTo>
                <a:cubicBezTo>
                  <a:pt x="76" y="100"/>
                  <a:pt x="76" y="100"/>
                  <a:pt x="76" y="100"/>
                </a:cubicBezTo>
                <a:cubicBezTo>
                  <a:pt x="131" y="41"/>
                  <a:pt x="131" y="41"/>
                  <a:pt x="131" y="41"/>
                </a:cubicBezTo>
                <a:cubicBezTo>
                  <a:pt x="131" y="41"/>
                  <a:pt x="131" y="41"/>
                  <a:pt x="131" y="41"/>
                </a:cubicBezTo>
                <a:cubicBezTo>
                  <a:pt x="136" y="36"/>
                  <a:pt x="136" y="36"/>
                  <a:pt x="136" y="36"/>
                </a:cubicBezTo>
                <a:cubicBezTo>
                  <a:pt x="136" y="36"/>
                  <a:pt x="136" y="36"/>
                  <a:pt x="136" y="36"/>
                </a:cubicBezTo>
                <a:cubicBezTo>
                  <a:pt x="146" y="26"/>
                  <a:pt x="146" y="26"/>
                  <a:pt x="146" y="26"/>
                </a:cubicBezTo>
                <a:cubicBezTo>
                  <a:pt x="146" y="26"/>
                  <a:pt x="146" y="26"/>
                  <a:pt x="146" y="26"/>
                </a:cubicBezTo>
                <a:cubicBezTo>
                  <a:pt x="146" y="25"/>
                  <a:pt x="147" y="25"/>
                  <a:pt x="147" y="24"/>
                </a:cubicBezTo>
                <a:cubicBezTo>
                  <a:pt x="147" y="22"/>
                  <a:pt x="145" y="20"/>
                  <a:pt x="143" y="20"/>
                </a:cubicBezTo>
                <a:cubicBezTo>
                  <a:pt x="142" y="20"/>
                  <a:pt x="142" y="21"/>
                  <a:pt x="141" y="21"/>
                </a:cubicBezTo>
                <a:cubicBezTo>
                  <a:pt x="141" y="21"/>
                  <a:pt x="141" y="21"/>
                  <a:pt x="141" y="21"/>
                </a:cubicBezTo>
                <a:cubicBezTo>
                  <a:pt x="132" y="30"/>
                  <a:pt x="132" y="30"/>
                  <a:pt x="132" y="30"/>
                </a:cubicBezTo>
                <a:cubicBezTo>
                  <a:pt x="132" y="30"/>
                  <a:pt x="132" y="30"/>
                  <a:pt x="132" y="30"/>
                </a:cubicBezTo>
                <a:cubicBezTo>
                  <a:pt x="128" y="35"/>
                  <a:pt x="128" y="35"/>
                  <a:pt x="128" y="35"/>
                </a:cubicBezTo>
                <a:cubicBezTo>
                  <a:pt x="128" y="35"/>
                  <a:pt x="128" y="35"/>
                  <a:pt x="128" y="35"/>
                </a:cubicBezTo>
                <a:lnTo>
                  <a:pt x="73" y="92"/>
                </a:lnTo>
                <a:close/>
                <a:moveTo>
                  <a:pt x="141" y="46"/>
                </a:moveTo>
                <a:cubicBezTo>
                  <a:pt x="140" y="44"/>
                  <a:pt x="137" y="44"/>
                  <a:pt x="136" y="46"/>
                </a:cubicBezTo>
                <a:cubicBezTo>
                  <a:pt x="135" y="47"/>
                  <a:pt x="135" y="48"/>
                  <a:pt x="135" y="49"/>
                </a:cubicBezTo>
                <a:cubicBezTo>
                  <a:pt x="135" y="49"/>
                  <a:pt x="135" y="49"/>
                  <a:pt x="135" y="49"/>
                </a:cubicBezTo>
                <a:cubicBezTo>
                  <a:pt x="138" y="57"/>
                  <a:pt x="140" y="65"/>
                  <a:pt x="140" y="74"/>
                </a:cubicBezTo>
                <a:cubicBezTo>
                  <a:pt x="140" y="111"/>
                  <a:pt x="110" y="141"/>
                  <a:pt x="73" y="141"/>
                </a:cubicBezTo>
                <a:cubicBezTo>
                  <a:pt x="36" y="141"/>
                  <a:pt x="6" y="111"/>
                  <a:pt x="6" y="74"/>
                </a:cubicBezTo>
                <a:cubicBezTo>
                  <a:pt x="6" y="37"/>
                  <a:pt x="36" y="7"/>
                  <a:pt x="73" y="7"/>
                </a:cubicBezTo>
                <a:cubicBezTo>
                  <a:pt x="92" y="7"/>
                  <a:pt x="109" y="15"/>
                  <a:pt x="121" y="28"/>
                </a:cubicBezTo>
                <a:cubicBezTo>
                  <a:pt x="121" y="27"/>
                  <a:pt x="121" y="27"/>
                  <a:pt x="121" y="27"/>
                </a:cubicBezTo>
                <a:cubicBezTo>
                  <a:pt x="123" y="29"/>
                  <a:pt x="125" y="29"/>
                  <a:pt x="126" y="27"/>
                </a:cubicBezTo>
                <a:cubicBezTo>
                  <a:pt x="127" y="26"/>
                  <a:pt x="127" y="24"/>
                  <a:pt x="126" y="23"/>
                </a:cubicBezTo>
                <a:cubicBezTo>
                  <a:pt x="126" y="23"/>
                  <a:pt x="126" y="22"/>
                  <a:pt x="126" y="22"/>
                </a:cubicBezTo>
                <a:cubicBezTo>
                  <a:pt x="112" y="9"/>
                  <a:pt x="94" y="0"/>
                  <a:pt x="73" y="0"/>
                </a:cubicBezTo>
                <a:cubicBezTo>
                  <a:pt x="33" y="0"/>
                  <a:pt x="0" y="33"/>
                  <a:pt x="0" y="74"/>
                </a:cubicBezTo>
                <a:cubicBezTo>
                  <a:pt x="0" y="114"/>
                  <a:pt x="33" y="147"/>
                  <a:pt x="73" y="147"/>
                </a:cubicBezTo>
                <a:cubicBezTo>
                  <a:pt x="114" y="147"/>
                  <a:pt x="147" y="114"/>
                  <a:pt x="147" y="74"/>
                </a:cubicBezTo>
                <a:cubicBezTo>
                  <a:pt x="147" y="64"/>
                  <a:pt x="145" y="55"/>
                  <a:pt x="142" y="47"/>
                </a:cubicBezTo>
                <a:cubicBezTo>
                  <a:pt x="142" y="47"/>
                  <a:pt x="141" y="46"/>
                  <a:pt x="141" y="46"/>
                </a:cubicBezTo>
                <a:close/>
              </a:path>
            </a:pathLst>
          </a:custGeom>
          <a:solidFill>
            <a:srgbClr val="00517C"/>
          </a:solidFill>
          <a:ln>
            <a:noFill/>
          </a:ln>
        </p:spPr>
        <p:txBody>
          <a:bodyPr anchorCtr="0" anchor="t" bIns="17150" lIns="34300" spcFirstLastPara="1" rIns="34300" wrap="square" tIns="1715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3A3C41"/>
              </a:solidFill>
              <a:latin typeface="Arial"/>
              <a:ea typeface="Arial"/>
              <a:cs typeface="Arial"/>
              <a:sym typeface="Arial"/>
            </a:endParaRPr>
          </a:p>
        </p:txBody>
      </p:sp>
      <p:sp>
        <p:nvSpPr>
          <p:cNvPr id="6905" name="Google Shape;6905;p488"/>
          <p:cNvSpPr/>
          <p:nvPr/>
        </p:nvSpPr>
        <p:spPr>
          <a:xfrm>
            <a:off x="4199607" y="3895099"/>
            <a:ext cx="171319" cy="171694"/>
          </a:xfrm>
          <a:custGeom>
            <a:rect b="b" l="l" r="r" t="t"/>
            <a:pathLst>
              <a:path extrusionOk="0" h="147" w="147">
                <a:moveTo>
                  <a:pt x="73" y="92"/>
                </a:moveTo>
                <a:cubicBezTo>
                  <a:pt x="42" y="61"/>
                  <a:pt x="42" y="61"/>
                  <a:pt x="42" y="61"/>
                </a:cubicBezTo>
                <a:cubicBezTo>
                  <a:pt x="42" y="61"/>
                  <a:pt x="41" y="61"/>
                  <a:pt x="40" y="61"/>
                </a:cubicBezTo>
                <a:cubicBezTo>
                  <a:pt x="38" y="61"/>
                  <a:pt x="37" y="62"/>
                  <a:pt x="37" y="64"/>
                </a:cubicBezTo>
                <a:cubicBezTo>
                  <a:pt x="37" y="65"/>
                  <a:pt x="37" y="66"/>
                  <a:pt x="38" y="66"/>
                </a:cubicBezTo>
                <a:cubicBezTo>
                  <a:pt x="71" y="100"/>
                  <a:pt x="71" y="100"/>
                  <a:pt x="71" y="100"/>
                </a:cubicBezTo>
                <a:cubicBezTo>
                  <a:pt x="72" y="100"/>
                  <a:pt x="72" y="101"/>
                  <a:pt x="73" y="101"/>
                </a:cubicBezTo>
                <a:cubicBezTo>
                  <a:pt x="74" y="101"/>
                  <a:pt x="75" y="100"/>
                  <a:pt x="76" y="100"/>
                </a:cubicBezTo>
                <a:cubicBezTo>
                  <a:pt x="76" y="100"/>
                  <a:pt x="76" y="100"/>
                  <a:pt x="76" y="100"/>
                </a:cubicBezTo>
                <a:cubicBezTo>
                  <a:pt x="131" y="41"/>
                  <a:pt x="131" y="41"/>
                  <a:pt x="131" y="41"/>
                </a:cubicBezTo>
                <a:cubicBezTo>
                  <a:pt x="131" y="41"/>
                  <a:pt x="131" y="41"/>
                  <a:pt x="131" y="41"/>
                </a:cubicBezTo>
                <a:cubicBezTo>
                  <a:pt x="136" y="36"/>
                  <a:pt x="136" y="36"/>
                  <a:pt x="136" y="36"/>
                </a:cubicBezTo>
                <a:cubicBezTo>
                  <a:pt x="136" y="36"/>
                  <a:pt x="136" y="36"/>
                  <a:pt x="136" y="36"/>
                </a:cubicBezTo>
                <a:cubicBezTo>
                  <a:pt x="146" y="26"/>
                  <a:pt x="146" y="26"/>
                  <a:pt x="146" y="26"/>
                </a:cubicBezTo>
                <a:cubicBezTo>
                  <a:pt x="146" y="26"/>
                  <a:pt x="146" y="26"/>
                  <a:pt x="146" y="26"/>
                </a:cubicBezTo>
                <a:cubicBezTo>
                  <a:pt x="146" y="25"/>
                  <a:pt x="147" y="25"/>
                  <a:pt x="147" y="24"/>
                </a:cubicBezTo>
                <a:cubicBezTo>
                  <a:pt x="147" y="22"/>
                  <a:pt x="145" y="20"/>
                  <a:pt x="143" y="20"/>
                </a:cubicBezTo>
                <a:cubicBezTo>
                  <a:pt x="142" y="20"/>
                  <a:pt x="142" y="21"/>
                  <a:pt x="141" y="21"/>
                </a:cubicBezTo>
                <a:cubicBezTo>
                  <a:pt x="141" y="21"/>
                  <a:pt x="141" y="21"/>
                  <a:pt x="141" y="21"/>
                </a:cubicBezTo>
                <a:cubicBezTo>
                  <a:pt x="132" y="30"/>
                  <a:pt x="132" y="30"/>
                  <a:pt x="132" y="30"/>
                </a:cubicBezTo>
                <a:cubicBezTo>
                  <a:pt x="132" y="30"/>
                  <a:pt x="132" y="30"/>
                  <a:pt x="132" y="30"/>
                </a:cubicBezTo>
                <a:cubicBezTo>
                  <a:pt x="128" y="35"/>
                  <a:pt x="128" y="35"/>
                  <a:pt x="128" y="35"/>
                </a:cubicBezTo>
                <a:cubicBezTo>
                  <a:pt x="128" y="35"/>
                  <a:pt x="128" y="35"/>
                  <a:pt x="128" y="35"/>
                </a:cubicBezTo>
                <a:lnTo>
                  <a:pt x="73" y="92"/>
                </a:lnTo>
                <a:close/>
                <a:moveTo>
                  <a:pt x="141" y="46"/>
                </a:moveTo>
                <a:cubicBezTo>
                  <a:pt x="140" y="44"/>
                  <a:pt x="137" y="44"/>
                  <a:pt x="136" y="46"/>
                </a:cubicBezTo>
                <a:cubicBezTo>
                  <a:pt x="135" y="47"/>
                  <a:pt x="135" y="48"/>
                  <a:pt x="135" y="49"/>
                </a:cubicBezTo>
                <a:cubicBezTo>
                  <a:pt x="135" y="49"/>
                  <a:pt x="135" y="49"/>
                  <a:pt x="135" y="49"/>
                </a:cubicBezTo>
                <a:cubicBezTo>
                  <a:pt x="138" y="57"/>
                  <a:pt x="140" y="65"/>
                  <a:pt x="140" y="74"/>
                </a:cubicBezTo>
                <a:cubicBezTo>
                  <a:pt x="140" y="111"/>
                  <a:pt x="110" y="141"/>
                  <a:pt x="73" y="141"/>
                </a:cubicBezTo>
                <a:cubicBezTo>
                  <a:pt x="36" y="141"/>
                  <a:pt x="6" y="111"/>
                  <a:pt x="6" y="74"/>
                </a:cubicBezTo>
                <a:cubicBezTo>
                  <a:pt x="6" y="37"/>
                  <a:pt x="36" y="7"/>
                  <a:pt x="73" y="7"/>
                </a:cubicBezTo>
                <a:cubicBezTo>
                  <a:pt x="92" y="7"/>
                  <a:pt x="109" y="15"/>
                  <a:pt x="121" y="28"/>
                </a:cubicBezTo>
                <a:cubicBezTo>
                  <a:pt x="121" y="27"/>
                  <a:pt x="121" y="27"/>
                  <a:pt x="121" y="27"/>
                </a:cubicBezTo>
                <a:cubicBezTo>
                  <a:pt x="123" y="29"/>
                  <a:pt x="125" y="29"/>
                  <a:pt x="126" y="27"/>
                </a:cubicBezTo>
                <a:cubicBezTo>
                  <a:pt x="127" y="26"/>
                  <a:pt x="127" y="24"/>
                  <a:pt x="126" y="23"/>
                </a:cubicBezTo>
                <a:cubicBezTo>
                  <a:pt x="126" y="23"/>
                  <a:pt x="126" y="22"/>
                  <a:pt x="126" y="22"/>
                </a:cubicBezTo>
                <a:cubicBezTo>
                  <a:pt x="112" y="9"/>
                  <a:pt x="94" y="0"/>
                  <a:pt x="73" y="0"/>
                </a:cubicBezTo>
                <a:cubicBezTo>
                  <a:pt x="33" y="0"/>
                  <a:pt x="0" y="33"/>
                  <a:pt x="0" y="74"/>
                </a:cubicBezTo>
                <a:cubicBezTo>
                  <a:pt x="0" y="114"/>
                  <a:pt x="33" y="147"/>
                  <a:pt x="73" y="147"/>
                </a:cubicBezTo>
                <a:cubicBezTo>
                  <a:pt x="114" y="147"/>
                  <a:pt x="147" y="114"/>
                  <a:pt x="147" y="74"/>
                </a:cubicBezTo>
                <a:cubicBezTo>
                  <a:pt x="147" y="64"/>
                  <a:pt x="145" y="55"/>
                  <a:pt x="142" y="47"/>
                </a:cubicBezTo>
                <a:cubicBezTo>
                  <a:pt x="142" y="47"/>
                  <a:pt x="141" y="46"/>
                  <a:pt x="141" y="46"/>
                </a:cubicBezTo>
                <a:close/>
              </a:path>
            </a:pathLst>
          </a:custGeom>
          <a:solidFill>
            <a:srgbClr val="00517C"/>
          </a:solidFill>
          <a:ln>
            <a:noFill/>
          </a:ln>
        </p:spPr>
        <p:txBody>
          <a:bodyPr anchorCtr="0" anchor="t" bIns="17150" lIns="34300" spcFirstLastPara="1" rIns="34300" wrap="square" tIns="1715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3A3C41"/>
              </a:solidFill>
              <a:latin typeface="Arial"/>
              <a:ea typeface="Arial"/>
              <a:cs typeface="Arial"/>
              <a:sym typeface="Arial"/>
            </a:endParaRPr>
          </a:p>
        </p:txBody>
      </p:sp>
      <p:sp>
        <p:nvSpPr>
          <p:cNvPr id="6906" name="Google Shape;6906;p488"/>
          <p:cNvSpPr txBox="1"/>
          <p:nvPr/>
        </p:nvSpPr>
        <p:spPr>
          <a:xfrm>
            <a:off x="332475" y="906100"/>
            <a:ext cx="27975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500">
                <a:solidFill>
                  <a:schemeClr val="accent1"/>
                </a:solidFill>
                <a:latin typeface="Montserrat"/>
                <a:ea typeface="Montserrat"/>
                <a:cs typeface="Montserrat"/>
                <a:sym typeface="Montserrat"/>
              </a:rPr>
              <a:t>example</a:t>
            </a:r>
            <a:endParaRPr b="1" i="1" sz="1500">
              <a:solidFill>
                <a:schemeClr val="accen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0" name="Shape 6910"/>
        <p:cNvGrpSpPr/>
        <p:nvPr/>
      </p:nvGrpSpPr>
      <p:grpSpPr>
        <a:xfrm>
          <a:off x="0" y="0"/>
          <a:ext cx="0" cy="0"/>
          <a:chOff x="0" y="0"/>
          <a:chExt cx="0" cy="0"/>
        </a:xfrm>
      </p:grpSpPr>
      <p:sp>
        <p:nvSpPr>
          <p:cNvPr id="6911" name="Google Shape;6911;p489"/>
          <p:cNvSpPr/>
          <p:nvPr/>
        </p:nvSpPr>
        <p:spPr>
          <a:xfrm rot="5400000">
            <a:off x="4854975" y="2097281"/>
            <a:ext cx="2366700" cy="2514900"/>
          </a:xfrm>
          <a:prstGeom prst="round2SameRect">
            <a:avLst>
              <a:gd fmla="val 0" name="adj1"/>
              <a:gd fmla="val 0" name="adj2"/>
            </a:avLst>
          </a:prstGeom>
          <a:solidFill>
            <a:srgbClr val="D8D8D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Arial"/>
              <a:buNone/>
            </a:pPr>
            <a:r>
              <a:t/>
            </a:r>
            <a:endParaRPr b="0" i="0" sz="1200" u="none" cap="none" strike="noStrike">
              <a:solidFill>
                <a:srgbClr val="FFFFFF"/>
              </a:solidFill>
              <a:latin typeface="Century Gothic"/>
              <a:ea typeface="Century Gothic"/>
              <a:cs typeface="Century Gothic"/>
              <a:sym typeface="Century Gothic"/>
            </a:endParaRPr>
          </a:p>
        </p:txBody>
      </p:sp>
      <p:sp>
        <p:nvSpPr>
          <p:cNvPr id="6912" name="Google Shape;6912;p489"/>
          <p:cNvSpPr/>
          <p:nvPr/>
        </p:nvSpPr>
        <p:spPr>
          <a:xfrm rot="5400000">
            <a:off x="1939876" y="2079731"/>
            <a:ext cx="2370900" cy="2554200"/>
          </a:xfrm>
          <a:prstGeom prst="round2SameRect">
            <a:avLst>
              <a:gd fmla="val 0" name="adj1"/>
              <a:gd fmla="val 0" name="adj2"/>
            </a:avLst>
          </a:prstGeom>
          <a:solidFill>
            <a:srgbClr val="E2F5FD"/>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Arial"/>
              <a:buNone/>
            </a:pPr>
            <a:r>
              <a:t/>
            </a:r>
            <a:endParaRPr b="0" i="0" sz="1200" u="none" cap="none" strike="noStrike">
              <a:solidFill>
                <a:srgbClr val="FFFFFF"/>
              </a:solidFill>
              <a:latin typeface="Century Gothic"/>
              <a:ea typeface="Century Gothic"/>
              <a:cs typeface="Century Gothic"/>
              <a:sym typeface="Century Gothic"/>
            </a:endParaRPr>
          </a:p>
        </p:txBody>
      </p:sp>
      <p:sp>
        <p:nvSpPr>
          <p:cNvPr id="6913" name="Google Shape;6913;p489"/>
          <p:cNvSpPr txBox="1"/>
          <p:nvPr/>
        </p:nvSpPr>
        <p:spPr>
          <a:xfrm>
            <a:off x="1982719" y="2270475"/>
            <a:ext cx="2246100" cy="24315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800"/>
              </a:spcBef>
              <a:spcAft>
                <a:spcPts val="0"/>
              </a:spcAft>
              <a:buNone/>
            </a:pPr>
            <a:r>
              <a:rPr b="1" lang="en" sz="900">
                <a:solidFill>
                  <a:schemeClr val="dk2"/>
                </a:solidFill>
                <a:latin typeface="Montserrat"/>
                <a:ea typeface="Montserrat"/>
                <a:cs typeface="Montserrat"/>
                <a:sym typeface="Montserrat"/>
              </a:rPr>
              <a:t>Coach Touchpoints</a:t>
            </a:r>
            <a:endParaRPr b="1" sz="900">
              <a:solidFill>
                <a:schemeClr val="dk2"/>
              </a:solidFill>
              <a:latin typeface="Montserrat"/>
              <a:ea typeface="Montserrat"/>
              <a:cs typeface="Montserrat"/>
              <a:sym typeface="Montserrat"/>
            </a:endParaRPr>
          </a:p>
          <a:p>
            <a:pPr indent="-222250" lvl="0" marL="342900" marR="0" rtl="0" algn="l">
              <a:lnSpc>
                <a:spcPct val="100000"/>
              </a:lnSpc>
              <a:spcBef>
                <a:spcPts val="800"/>
              </a:spcBef>
              <a:spcAft>
                <a:spcPts val="0"/>
              </a:spcAft>
              <a:buClr>
                <a:schemeClr val="dk2"/>
              </a:buClr>
              <a:buSzPts val="900"/>
              <a:buFont typeface="Montserrat"/>
              <a:buAutoNum type="arabicPeriod"/>
            </a:pPr>
            <a:r>
              <a:rPr b="0" i="0" lang="en" sz="900" u="none" cap="none" strike="noStrike">
                <a:solidFill>
                  <a:schemeClr val="dk2"/>
                </a:solidFill>
                <a:latin typeface="Montserrat"/>
                <a:ea typeface="Montserrat"/>
                <a:cs typeface="Montserrat"/>
                <a:sym typeface="Montserrat"/>
              </a:rPr>
              <a:t>Identify Milestones, Workstreams &amp; Owners</a:t>
            </a:r>
            <a:br>
              <a:rPr b="0" i="0" lang="en" sz="900" u="none" cap="none" strike="noStrike">
                <a:solidFill>
                  <a:schemeClr val="dk2"/>
                </a:solidFill>
                <a:latin typeface="Montserrat"/>
                <a:ea typeface="Montserrat"/>
                <a:cs typeface="Montserrat"/>
                <a:sym typeface="Montserrat"/>
              </a:rPr>
            </a:br>
            <a:endParaRPr b="0" i="0" sz="900" u="none" cap="none" strike="noStrike">
              <a:solidFill>
                <a:schemeClr val="dk2"/>
              </a:solidFill>
              <a:latin typeface="Montserrat"/>
              <a:ea typeface="Montserrat"/>
              <a:cs typeface="Montserrat"/>
              <a:sym typeface="Montserrat"/>
            </a:endParaRPr>
          </a:p>
          <a:p>
            <a:pPr indent="-222250" lvl="0" marL="342900" marR="0" rtl="0" algn="l">
              <a:lnSpc>
                <a:spcPct val="100000"/>
              </a:lnSpc>
              <a:spcBef>
                <a:spcPts val="0"/>
              </a:spcBef>
              <a:spcAft>
                <a:spcPts val="0"/>
              </a:spcAft>
              <a:buClr>
                <a:schemeClr val="dk2"/>
              </a:buClr>
              <a:buSzPts val="900"/>
              <a:buFont typeface="Montserrat"/>
              <a:buAutoNum type="arabicPeriod"/>
            </a:pPr>
            <a:r>
              <a:rPr b="0" i="0" lang="en" sz="900" u="none" cap="none" strike="noStrike">
                <a:solidFill>
                  <a:schemeClr val="dk2"/>
                </a:solidFill>
                <a:latin typeface="Montserrat"/>
                <a:ea typeface="Montserrat"/>
                <a:cs typeface="Montserrat"/>
                <a:sym typeface="Montserrat"/>
              </a:rPr>
              <a:t>Establish coaching cadence (often weekly)</a:t>
            </a:r>
            <a:br>
              <a:rPr b="0" i="0" lang="en" sz="900" u="none" cap="none" strike="noStrike">
                <a:solidFill>
                  <a:schemeClr val="dk2"/>
                </a:solidFill>
                <a:latin typeface="Montserrat"/>
                <a:ea typeface="Montserrat"/>
                <a:cs typeface="Montserrat"/>
                <a:sym typeface="Montserrat"/>
              </a:rPr>
            </a:br>
            <a:endParaRPr b="0" i="0" sz="900" u="none" cap="none" strike="noStrike">
              <a:solidFill>
                <a:schemeClr val="dk2"/>
              </a:solidFill>
              <a:latin typeface="Montserrat"/>
              <a:ea typeface="Montserrat"/>
              <a:cs typeface="Montserrat"/>
              <a:sym typeface="Montserrat"/>
            </a:endParaRPr>
          </a:p>
          <a:p>
            <a:pPr indent="-222250" lvl="0" marL="342900" marR="0" rtl="0" algn="l">
              <a:lnSpc>
                <a:spcPct val="100000"/>
              </a:lnSpc>
              <a:spcBef>
                <a:spcPts val="0"/>
              </a:spcBef>
              <a:spcAft>
                <a:spcPts val="0"/>
              </a:spcAft>
              <a:buClr>
                <a:schemeClr val="dk2"/>
              </a:buClr>
              <a:buSzPts val="900"/>
              <a:buFont typeface="Montserrat"/>
              <a:buAutoNum type="arabicPeriod"/>
            </a:pPr>
            <a:r>
              <a:rPr lang="en" sz="900">
                <a:solidFill>
                  <a:schemeClr val="dk2"/>
                </a:solidFill>
                <a:latin typeface="Montserrat"/>
                <a:ea typeface="Montserrat"/>
                <a:cs typeface="Montserrat"/>
                <a:sym typeface="Montserrat"/>
              </a:rPr>
              <a:t>Facilitate</a:t>
            </a:r>
            <a:r>
              <a:rPr b="0" i="0" lang="en" sz="900" u="none" cap="none" strike="noStrike">
                <a:solidFill>
                  <a:schemeClr val="dk2"/>
                </a:solidFill>
                <a:latin typeface="Montserrat"/>
                <a:ea typeface="Montserrat"/>
                <a:cs typeface="Montserrat"/>
                <a:sym typeface="Montserrat"/>
              </a:rPr>
              <a:t> Workshop </a:t>
            </a:r>
            <a:r>
              <a:rPr lang="en" sz="900">
                <a:solidFill>
                  <a:schemeClr val="dk2"/>
                </a:solidFill>
                <a:latin typeface="Montserrat"/>
                <a:ea typeface="Montserrat"/>
                <a:cs typeface="Montserrat"/>
                <a:sym typeface="Montserrat"/>
              </a:rPr>
              <a:t>&amp; Keynotes </a:t>
            </a:r>
            <a:r>
              <a:rPr b="0" i="0" lang="en" sz="900" u="none" cap="none" strike="noStrike">
                <a:solidFill>
                  <a:schemeClr val="dk2"/>
                </a:solidFill>
                <a:latin typeface="Montserrat"/>
                <a:ea typeface="Montserrat"/>
                <a:cs typeface="Montserrat"/>
                <a:sym typeface="Montserrat"/>
              </a:rPr>
              <a:t>t</a:t>
            </a:r>
            <a:r>
              <a:rPr lang="en" sz="900">
                <a:solidFill>
                  <a:schemeClr val="dk2"/>
                </a:solidFill>
                <a:latin typeface="Montserrat"/>
                <a:ea typeface="Montserrat"/>
                <a:cs typeface="Montserrat"/>
                <a:sym typeface="Montserrat"/>
              </a:rPr>
              <a:t>o advance product progress or share information to the broader organization</a:t>
            </a:r>
            <a:br>
              <a:rPr lang="en" sz="900">
                <a:solidFill>
                  <a:schemeClr val="dk2"/>
                </a:solidFill>
                <a:latin typeface="Montserrat"/>
                <a:ea typeface="Montserrat"/>
                <a:cs typeface="Montserrat"/>
                <a:sym typeface="Montserrat"/>
              </a:rPr>
            </a:br>
            <a:endParaRPr b="0" i="0" sz="900" u="none" cap="none" strike="noStrike">
              <a:solidFill>
                <a:schemeClr val="dk2"/>
              </a:solidFill>
              <a:latin typeface="Montserrat"/>
              <a:ea typeface="Montserrat"/>
              <a:cs typeface="Montserrat"/>
              <a:sym typeface="Montserrat"/>
            </a:endParaRPr>
          </a:p>
          <a:p>
            <a:pPr indent="-222250" lvl="0" marL="342900" marR="0" rtl="0" algn="l">
              <a:lnSpc>
                <a:spcPct val="100000"/>
              </a:lnSpc>
              <a:spcBef>
                <a:spcPts val="0"/>
              </a:spcBef>
              <a:spcAft>
                <a:spcPts val="0"/>
              </a:spcAft>
              <a:buClr>
                <a:schemeClr val="dk2"/>
              </a:buClr>
              <a:buSzPts val="900"/>
              <a:buFont typeface="Montserrat"/>
              <a:buAutoNum type="arabicPeriod"/>
            </a:pPr>
            <a:r>
              <a:rPr lang="en" sz="900">
                <a:solidFill>
                  <a:schemeClr val="dk2"/>
                </a:solidFill>
                <a:latin typeface="Montserrat"/>
                <a:ea typeface="Montserrat"/>
                <a:cs typeface="Montserrat"/>
                <a:sym typeface="Montserrat"/>
              </a:rPr>
              <a:t>Curate support through the</a:t>
            </a:r>
            <a:r>
              <a:rPr b="0" i="0" lang="en" sz="900" u="none" cap="none" strike="noStrike">
                <a:solidFill>
                  <a:schemeClr val="dk2"/>
                </a:solidFill>
                <a:latin typeface="Montserrat"/>
                <a:ea typeface="Montserrat"/>
                <a:cs typeface="Montserrat"/>
                <a:sym typeface="Montserrat"/>
              </a:rPr>
              <a:t> Accelerator programs</a:t>
            </a:r>
            <a:endParaRPr b="0" i="0" sz="900" u="none" cap="none" strike="noStrike">
              <a:solidFill>
                <a:schemeClr val="dk2"/>
              </a:solidFill>
              <a:latin typeface="Montserrat"/>
              <a:ea typeface="Montserrat"/>
              <a:cs typeface="Montserrat"/>
              <a:sym typeface="Montserrat"/>
            </a:endParaRPr>
          </a:p>
        </p:txBody>
      </p:sp>
      <p:sp>
        <p:nvSpPr>
          <p:cNvPr id="6914" name="Google Shape;6914;p489"/>
          <p:cNvSpPr txBox="1"/>
          <p:nvPr/>
        </p:nvSpPr>
        <p:spPr>
          <a:xfrm>
            <a:off x="289163" y="236813"/>
            <a:ext cx="7056600" cy="512700"/>
          </a:xfrm>
          <a:prstGeom prst="rect">
            <a:avLst/>
          </a:prstGeom>
          <a:noFill/>
          <a:ln>
            <a:noFill/>
          </a:ln>
        </p:spPr>
        <p:txBody>
          <a:bodyPr anchorCtr="0" anchor="t" bIns="68575" lIns="68575" spcFirstLastPara="1" rIns="68575" wrap="square" tIns="68575">
            <a:spAutoFit/>
          </a:bodyPr>
          <a:lstStyle/>
          <a:p>
            <a:pPr indent="0" lvl="0" marL="0" marR="0" rtl="0" algn="l">
              <a:lnSpc>
                <a:spcPct val="90000"/>
              </a:lnSpc>
              <a:spcBef>
                <a:spcPts val="0"/>
              </a:spcBef>
              <a:spcAft>
                <a:spcPts val="0"/>
              </a:spcAft>
              <a:buClr>
                <a:srgbClr val="000000"/>
              </a:buClr>
              <a:buSzPts val="2700"/>
              <a:buFont typeface="Arial"/>
              <a:buNone/>
            </a:pPr>
            <a:r>
              <a:rPr b="1" i="0" lang="en" sz="2700" u="none" cap="none" strike="noStrike">
                <a:solidFill>
                  <a:schemeClr val="dk2"/>
                </a:solidFill>
                <a:latin typeface="Montserrat"/>
                <a:ea typeface="Montserrat"/>
                <a:cs typeface="Montserrat"/>
                <a:sym typeface="Montserrat"/>
              </a:rPr>
              <a:t>What to Expect Over the Year</a:t>
            </a:r>
            <a:endParaRPr b="1" i="0" sz="2700" u="none" cap="none" strike="noStrike">
              <a:solidFill>
                <a:schemeClr val="dk2"/>
              </a:solidFill>
              <a:latin typeface="Montserrat"/>
              <a:ea typeface="Montserrat"/>
              <a:cs typeface="Montserrat"/>
              <a:sym typeface="Montserrat"/>
            </a:endParaRPr>
          </a:p>
        </p:txBody>
      </p:sp>
      <p:sp>
        <p:nvSpPr>
          <p:cNvPr id="6915" name="Google Shape;6915;p489"/>
          <p:cNvSpPr txBox="1"/>
          <p:nvPr/>
        </p:nvSpPr>
        <p:spPr>
          <a:xfrm>
            <a:off x="4915088" y="2270472"/>
            <a:ext cx="2246100" cy="22554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800"/>
              </a:spcBef>
              <a:spcAft>
                <a:spcPts val="0"/>
              </a:spcAft>
              <a:buNone/>
            </a:pPr>
            <a:r>
              <a:rPr b="1" lang="en" sz="900">
                <a:solidFill>
                  <a:schemeClr val="dk2"/>
                </a:solidFill>
                <a:latin typeface="Montserrat"/>
                <a:ea typeface="Montserrat"/>
                <a:cs typeface="Montserrat"/>
                <a:sym typeface="Montserrat"/>
              </a:rPr>
              <a:t>Customer Success</a:t>
            </a:r>
            <a:r>
              <a:rPr b="1" lang="en" sz="900">
                <a:solidFill>
                  <a:schemeClr val="dk2"/>
                </a:solidFill>
                <a:latin typeface="Montserrat"/>
                <a:ea typeface="Montserrat"/>
                <a:cs typeface="Montserrat"/>
                <a:sym typeface="Montserrat"/>
              </a:rPr>
              <a:t> Touchpoints</a:t>
            </a:r>
            <a:endParaRPr b="1" sz="900">
              <a:solidFill>
                <a:schemeClr val="dk2"/>
              </a:solidFill>
              <a:latin typeface="Montserrat"/>
              <a:ea typeface="Montserrat"/>
              <a:cs typeface="Montserrat"/>
              <a:sym typeface="Montserrat"/>
            </a:endParaRPr>
          </a:p>
          <a:p>
            <a:pPr indent="-222250" lvl="0" marL="342900" marR="0" rtl="0" algn="l">
              <a:lnSpc>
                <a:spcPct val="100000"/>
              </a:lnSpc>
              <a:spcBef>
                <a:spcPts val="800"/>
              </a:spcBef>
              <a:spcAft>
                <a:spcPts val="0"/>
              </a:spcAft>
              <a:buClr>
                <a:schemeClr val="dk2"/>
              </a:buClr>
              <a:buSzPts val="900"/>
              <a:buFont typeface="Montserrat"/>
              <a:buAutoNum type="arabicPeriod"/>
            </a:pPr>
            <a:r>
              <a:rPr lang="en" sz="900">
                <a:solidFill>
                  <a:schemeClr val="dk2"/>
                </a:solidFill>
                <a:latin typeface="Montserrat"/>
                <a:ea typeface="Montserrat"/>
                <a:cs typeface="Montserrat"/>
                <a:sym typeface="Montserrat"/>
              </a:rPr>
              <a:t>Onboarding &amp; First 30-60-90</a:t>
            </a:r>
            <a:endParaRPr sz="900">
              <a:solidFill>
                <a:schemeClr val="dk2"/>
              </a:solidFill>
              <a:latin typeface="Montserrat"/>
              <a:ea typeface="Montserrat"/>
              <a:cs typeface="Montserrat"/>
              <a:sym typeface="Montserrat"/>
            </a:endParaRPr>
          </a:p>
          <a:p>
            <a:pPr indent="-222250" lvl="0" marL="342900" marR="0" rtl="0" algn="l">
              <a:lnSpc>
                <a:spcPct val="100000"/>
              </a:lnSpc>
              <a:spcBef>
                <a:spcPts val="800"/>
              </a:spcBef>
              <a:spcAft>
                <a:spcPts val="0"/>
              </a:spcAft>
              <a:buClr>
                <a:schemeClr val="dk2"/>
              </a:buClr>
              <a:buSzPts val="900"/>
              <a:buFont typeface="Montserrat"/>
              <a:buAutoNum type="arabicPeriod"/>
            </a:pPr>
            <a:r>
              <a:rPr b="0" i="0" lang="en" sz="900" u="none" cap="none" strike="noStrike">
                <a:solidFill>
                  <a:schemeClr val="dk2"/>
                </a:solidFill>
                <a:latin typeface="Montserrat"/>
                <a:ea typeface="Montserrat"/>
                <a:cs typeface="Montserrat"/>
                <a:sym typeface="Montserrat"/>
              </a:rPr>
              <a:t>Quarterly Partnership Meeting to Review Milestones, Progress, Pivot, and </a:t>
            </a:r>
            <a:r>
              <a:rPr lang="en" sz="900">
                <a:solidFill>
                  <a:schemeClr val="dk2"/>
                </a:solidFill>
                <a:latin typeface="Montserrat"/>
                <a:ea typeface="Montserrat"/>
                <a:cs typeface="Montserrat"/>
                <a:sym typeface="Montserrat"/>
              </a:rPr>
              <a:t>Identify</a:t>
            </a:r>
            <a:r>
              <a:rPr b="0" i="0" lang="en" sz="900" u="none" cap="none" strike="noStrike">
                <a:solidFill>
                  <a:schemeClr val="dk2"/>
                </a:solidFill>
                <a:latin typeface="Montserrat"/>
                <a:ea typeface="Montserrat"/>
                <a:cs typeface="Montserrat"/>
                <a:sym typeface="Montserrat"/>
              </a:rPr>
              <a:t> Next Steps</a:t>
            </a:r>
            <a:endParaRPr b="0" i="0" sz="900" u="none" cap="none" strike="noStrike">
              <a:solidFill>
                <a:schemeClr val="dk2"/>
              </a:solidFill>
              <a:latin typeface="Montserrat"/>
              <a:ea typeface="Montserrat"/>
              <a:cs typeface="Montserrat"/>
              <a:sym typeface="Montserrat"/>
            </a:endParaRPr>
          </a:p>
          <a:p>
            <a:pPr indent="-222250" lvl="0" marL="342900" marR="0" rtl="0" algn="l">
              <a:lnSpc>
                <a:spcPct val="100000"/>
              </a:lnSpc>
              <a:spcBef>
                <a:spcPts val="800"/>
              </a:spcBef>
              <a:spcAft>
                <a:spcPts val="800"/>
              </a:spcAft>
              <a:buClr>
                <a:schemeClr val="dk2"/>
              </a:buClr>
              <a:buSzPts val="900"/>
              <a:buFont typeface="Montserrat"/>
              <a:buAutoNum type="arabicPeriod"/>
            </a:pPr>
            <a:r>
              <a:rPr lang="en" sz="900">
                <a:solidFill>
                  <a:schemeClr val="dk2"/>
                </a:solidFill>
                <a:latin typeface="Montserrat"/>
                <a:ea typeface="Montserrat"/>
                <a:cs typeface="Montserrat"/>
                <a:sym typeface="Montserrat"/>
              </a:rPr>
              <a:t>Regular surveys to offer opportunity for feedback to ensure we're helping you achieve your goals and to best manage our partnership </a:t>
            </a:r>
            <a:endParaRPr sz="900">
              <a:solidFill>
                <a:schemeClr val="dk2"/>
              </a:solidFill>
              <a:latin typeface="Montserrat"/>
              <a:ea typeface="Montserrat"/>
              <a:cs typeface="Montserrat"/>
              <a:sym typeface="Montserrat"/>
            </a:endParaRPr>
          </a:p>
        </p:txBody>
      </p:sp>
      <p:sp>
        <p:nvSpPr>
          <p:cNvPr id="6916" name="Google Shape;6916;p489"/>
          <p:cNvSpPr txBox="1"/>
          <p:nvPr>
            <p:ph idx="4294967295" type="body"/>
          </p:nvPr>
        </p:nvSpPr>
        <p:spPr>
          <a:xfrm>
            <a:off x="305991" y="695438"/>
            <a:ext cx="5846100" cy="306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i="1" lang="en" sz="1500">
                <a:solidFill>
                  <a:schemeClr val="accent1"/>
                </a:solidFill>
              </a:rPr>
              <a:t>example</a:t>
            </a:r>
            <a:endParaRPr i="1" sz="1500">
              <a:solidFill>
                <a:schemeClr val="accent1"/>
              </a:solidFill>
            </a:endParaRPr>
          </a:p>
        </p:txBody>
      </p:sp>
      <p:sp>
        <p:nvSpPr>
          <p:cNvPr id="6917" name="Google Shape;6917;p489"/>
          <p:cNvSpPr/>
          <p:nvPr/>
        </p:nvSpPr>
        <p:spPr>
          <a:xfrm>
            <a:off x="2731803" y="1230217"/>
            <a:ext cx="787025" cy="712400"/>
          </a:xfrm>
          <a:custGeom>
            <a:rect b="b" l="l" r="r" t="t"/>
            <a:pathLst>
              <a:path extrusionOk="0" h="133" w="147">
                <a:moveTo>
                  <a:pt x="122" y="97"/>
                </a:moveTo>
                <a:cubicBezTo>
                  <a:pt x="122" y="97"/>
                  <a:pt x="110" y="94"/>
                  <a:pt x="110" y="82"/>
                </a:cubicBezTo>
                <a:cubicBezTo>
                  <a:pt x="110" y="71"/>
                  <a:pt x="116" y="67"/>
                  <a:pt x="118" y="64"/>
                </a:cubicBezTo>
                <a:cubicBezTo>
                  <a:pt x="118" y="64"/>
                  <a:pt x="122" y="61"/>
                  <a:pt x="119" y="50"/>
                </a:cubicBezTo>
                <a:cubicBezTo>
                  <a:pt x="124" y="44"/>
                  <a:pt x="125" y="33"/>
                  <a:pt x="120" y="22"/>
                </a:cubicBezTo>
                <a:cubicBezTo>
                  <a:pt x="117" y="15"/>
                  <a:pt x="113" y="11"/>
                  <a:pt x="109" y="8"/>
                </a:cubicBezTo>
                <a:cubicBezTo>
                  <a:pt x="106" y="7"/>
                  <a:pt x="102" y="6"/>
                  <a:pt x="99" y="6"/>
                </a:cubicBezTo>
                <a:cubicBezTo>
                  <a:pt x="94" y="6"/>
                  <a:pt x="89" y="8"/>
                  <a:pt x="86" y="9"/>
                </a:cubicBezTo>
                <a:cubicBezTo>
                  <a:pt x="87" y="11"/>
                  <a:pt x="88" y="12"/>
                  <a:pt x="89" y="14"/>
                </a:cubicBezTo>
                <a:cubicBezTo>
                  <a:pt x="89" y="14"/>
                  <a:pt x="89" y="15"/>
                  <a:pt x="89" y="15"/>
                </a:cubicBezTo>
                <a:cubicBezTo>
                  <a:pt x="91" y="14"/>
                  <a:pt x="95" y="13"/>
                  <a:pt x="99" y="13"/>
                </a:cubicBezTo>
                <a:cubicBezTo>
                  <a:pt x="102" y="13"/>
                  <a:pt x="104" y="13"/>
                  <a:pt x="106" y="14"/>
                </a:cubicBezTo>
                <a:cubicBezTo>
                  <a:pt x="108" y="15"/>
                  <a:pt x="111" y="18"/>
                  <a:pt x="114" y="24"/>
                </a:cubicBezTo>
                <a:cubicBezTo>
                  <a:pt x="118" y="34"/>
                  <a:pt x="117" y="42"/>
                  <a:pt x="114" y="46"/>
                </a:cubicBezTo>
                <a:cubicBezTo>
                  <a:pt x="113" y="47"/>
                  <a:pt x="112" y="49"/>
                  <a:pt x="113" y="51"/>
                </a:cubicBezTo>
                <a:cubicBezTo>
                  <a:pt x="114" y="57"/>
                  <a:pt x="113" y="59"/>
                  <a:pt x="113" y="60"/>
                </a:cubicBezTo>
                <a:cubicBezTo>
                  <a:pt x="113" y="60"/>
                  <a:pt x="113" y="60"/>
                  <a:pt x="112" y="60"/>
                </a:cubicBezTo>
                <a:cubicBezTo>
                  <a:pt x="112" y="60"/>
                  <a:pt x="112" y="61"/>
                  <a:pt x="111" y="61"/>
                </a:cubicBezTo>
                <a:cubicBezTo>
                  <a:pt x="109" y="64"/>
                  <a:pt x="103" y="70"/>
                  <a:pt x="103" y="82"/>
                </a:cubicBezTo>
                <a:cubicBezTo>
                  <a:pt x="103" y="96"/>
                  <a:pt x="114" y="102"/>
                  <a:pt x="120" y="104"/>
                </a:cubicBezTo>
                <a:cubicBezTo>
                  <a:pt x="129" y="107"/>
                  <a:pt x="138" y="110"/>
                  <a:pt x="140" y="120"/>
                </a:cubicBezTo>
                <a:cubicBezTo>
                  <a:pt x="118" y="120"/>
                  <a:pt x="118" y="120"/>
                  <a:pt x="118" y="120"/>
                </a:cubicBezTo>
                <a:cubicBezTo>
                  <a:pt x="119" y="122"/>
                  <a:pt x="119" y="124"/>
                  <a:pt x="120" y="126"/>
                </a:cubicBezTo>
                <a:cubicBezTo>
                  <a:pt x="143" y="126"/>
                  <a:pt x="143" y="126"/>
                  <a:pt x="143" y="126"/>
                </a:cubicBezTo>
                <a:cubicBezTo>
                  <a:pt x="147" y="126"/>
                  <a:pt x="147" y="123"/>
                  <a:pt x="147" y="123"/>
                </a:cubicBezTo>
                <a:cubicBezTo>
                  <a:pt x="147" y="105"/>
                  <a:pt x="130" y="100"/>
                  <a:pt x="122" y="97"/>
                </a:cubicBezTo>
                <a:close/>
                <a:moveTo>
                  <a:pt x="87" y="101"/>
                </a:moveTo>
                <a:cubicBezTo>
                  <a:pt x="87" y="101"/>
                  <a:pt x="73" y="97"/>
                  <a:pt x="73" y="83"/>
                </a:cubicBezTo>
                <a:cubicBezTo>
                  <a:pt x="73" y="71"/>
                  <a:pt x="79" y="67"/>
                  <a:pt x="81" y="64"/>
                </a:cubicBezTo>
                <a:cubicBezTo>
                  <a:pt x="81" y="64"/>
                  <a:pt x="85" y="60"/>
                  <a:pt x="82" y="48"/>
                </a:cubicBezTo>
                <a:cubicBezTo>
                  <a:pt x="87" y="41"/>
                  <a:pt x="88" y="29"/>
                  <a:pt x="83" y="17"/>
                </a:cubicBezTo>
                <a:cubicBezTo>
                  <a:pt x="79" y="9"/>
                  <a:pt x="76" y="5"/>
                  <a:pt x="72" y="2"/>
                </a:cubicBezTo>
                <a:cubicBezTo>
                  <a:pt x="68" y="0"/>
                  <a:pt x="65" y="0"/>
                  <a:pt x="61" y="0"/>
                </a:cubicBezTo>
                <a:cubicBezTo>
                  <a:pt x="54" y="0"/>
                  <a:pt x="48" y="2"/>
                  <a:pt x="45" y="4"/>
                </a:cubicBezTo>
                <a:cubicBezTo>
                  <a:pt x="37" y="7"/>
                  <a:pt x="32" y="10"/>
                  <a:pt x="28" y="22"/>
                </a:cubicBezTo>
                <a:cubicBezTo>
                  <a:pt x="24" y="31"/>
                  <a:pt x="28" y="42"/>
                  <a:pt x="31" y="48"/>
                </a:cubicBezTo>
                <a:cubicBezTo>
                  <a:pt x="28" y="60"/>
                  <a:pt x="32" y="64"/>
                  <a:pt x="32" y="64"/>
                </a:cubicBezTo>
                <a:cubicBezTo>
                  <a:pt x="34" y="67"/>
                  <a:pt x="40" y="71"/>
                  <a:pt x="40" y="83"/>
                </a:cubicBezTo>
                <a:cubicBezTo>
                  <a:pt x="40" y="97"/>
                  <a:pt x="26" y="101"/>
                  <a:pt x="26" y="101"/>
                </a:cubicBezTo>
                <a:cubicBezTo>
                  <a:pt x="18" y="104"/>
                  <a:pt x="0" y="110"/>
                  <a:pt x="0" y="130"/>
                </a:cubicBezTo>
                <a:cubicBezTo>
                  <a:pt x="0" y="130"/>
                  <a:pt x="0" y="133"/>
                  <a:pt x="3" y="133"/>
                </a:cubicBezTo>
                <a:cubicBezTo>
                  <a:pt x="110" y="133"/>
                  <a:pt x="110" y="133"/>
                  <a:pt x="110" y="133"/>
                </a:cubicBezTo>
                <a:cubicBezTo>
                  <a:pt x="113" y="133"/>
                  <a:pt x="113" y="130"/>
                  <a:pt x="113" y="130"/>
                </a:cubicBezTo>
                <a:cubicBezTo>
                  <a:pt x="113" y="110"/>
                  <a:pt x="95" y="104"/>
                  <a:pt x="87" y="101"/>
                </a:cubicBezTo>
                <a:close/>
                <a:moveTo>
                  <a:pt x="6" y="126"/>
                </a:moveTo>
                <a:cubicBezTo>
                  <a:pt x="8" y="115"/>
                  <a:pt x="18" y="110"/>
                  <a:pt x="28" y="107"/>
                </a:cubicBezTo>
                <a:cubicBezTo>
                  <a:pt x="35" y="105"/>
                  <a:pt x="46" y="98"/>
                  <a:pt x="46" y="83"/>
                </a:cubicBezTo>
                <a:cubicBezTo>
                  <a:pt x="46" y="71"/>
                  <a:pt x="41" y="65"/>
                  <a:pt x="38" y="61"/>
                </a:cubicBezTo>
                <a:cubicBezTo>
                  <a:pt x="38" y="61"/>
                  <a:pt x="38" y="60"/>
                  <a:pt x="37" y="60"/>
                </a:cubicBezTo>
                <a:cubicBezTo>
                  <a:pt x="37" y="60"/>
                  <a:pt x="37" y="60"/>
                  <a:pt x="37" y="60"/>
                </a:cubicBezTo>
                <a:cubicBezTo>
                  <a:pt x="37" y="59"/>
                  <a:pt x="36" y="56"/>
                  <a:pt x="37" y="49"/>
                </a:cubicBezTo>
                <a:cubicBezTo>
                  <a:pt x="38" y="48"/>
                  <a:pt x="38" y="46"/>
                  <a:pt x="37" y="45"/>
                </a:cubicBezTo>
                <a:cubicBezTo>
                  <a:pt x="35" y="41"/>
                  <a:pt x="31" y="31"/>
                  <a:pt x="34" y="24"/>
                </a:cubicBezTo>
                <a:cubicBezTo>
                  <a:pt x="38" y="14"/>
                  <a:pt x="41" y="13"/>
                  <a:pt x="48" y="10"/>
                </a:cubicBezTo>
                <a:cubicBezTo>
                  <a:pt x="48" y="10"/>
                  <a:pt x="48" y="9"/>
                  <a:pt x="49" y="9"/>
                </a:cubicBezTo>
                <a:cubicBezTo>
                  <a:pt x="50" y="8"/>
                  <a:pt x="56" y="6"/>
                  <a:pt x="61" y="6"/>
                </a:cubicBezTo>
                <a:cubicBezTo>
                  <a:pt x="64" y="6"/>
                  <a:pt x="66" y="7"/>
                  <a:pt x="69" y="8"/>
                </a:cubicBezTo>
                <a:cubicBezTo>
                  <a:pt x="71" y="9"/>
                  <a:pt x="73" y="12"/>
                  <a:pt x="76" y="19"/>
                </a:cubicBezTo>
                <a:cubicBezTo>
                  <a:pt x="81" y="30"/>
                  <a:pt x="80" y="40"/>
                  <a:pt x="77" y="44"/>
                </a:cubicBezTo>
                <a:cubicBezTo>
                  <a:pt x="76" y="46"/>
                  <a:pt x="75" y="48"/>
                  <a:pt x="76" y="50"/>
                </a:cubicBezTo>
                <a:cubicBezTo>
                  <a:pt x="77" y="56"/>
                  <a:pt x="76" y="59"/>
                  <a:pt x="76" y="59"/>
                </a:cubicBezTo>
                <a:cubicBezTo>
                  <a:pt x="76" y="60"/>
                  <a:pt x="75" y="60"/>
                  <a:pt x="75" y="60"/>
                </a:cubicBezTo>
                <a:cubicBezTo>
                  <a:pt x="75" y="60"/>
                  <a:pt x="75" y="61"/>
                  <a:pt x="74" y="61"/>
                </a:cubicBezTo>
                <a:cubicBezTo>
                  <a:pt x="72" y="65"/>
                  <a:pt x="66" y="71"/>
                  <a:pt x="66" y="83"/>
                </a:cubicBezTo>
                <a:cubicBezTo>
                  <a:pt x="66" y="98"/>
                  <a:pt x="78" y="105"/>
                  <a:pt x="85" y="107"/>
                </a:cubicBezTo>
                <a:cubicBezTo>
                  <a:pt x="94" y="110"/>
                  <a:pt x="105" y="115"/>
                  <a:pt x="106" y="126"/>
                </a:cubicBezTo>
                <a:lnTo>
                  <a:pt x="6" y="126"/>
                </a:lnTo>
                <a:close/>
              </a:path>
            </a:pathLst>
          </a:custGeom>
          <a:solidFill>
            <a:srgbClr val="00517C"/>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rgbClr val="3A3C41"/>
              </a:solidFill>
              <a:latin typeface="Arial"/>
              <a:ea typeface="Arial"/>
              <a:cs typeface="Arial"/>
              <a:sym typeface="Arial"/>
            </a:endParaRPr>
          </a:p>
        </p:txBody>
      </p:sp>
      <p:sp>
        <p:nvSpPr>
          <p:cNvPr id="6918" name="Google Shape;6918;p489"/>
          <p:cNvSpPr/>
          <p:nvPr/>
        </p:nvSpPr>
        <p:spPr>
          <a:xfrm>
            <a:off x="5644821" y="1231376"/>
            <a:ext cx="787025" cy="710086"/>
          </a:xfrm>
          <a:custGeom>
            <a:rect b="b" l="l" r="r" t="t"/>
            <a:pathLst>
              <a:path extrusionOk="0" h="133" w="147">
                <a:moveTo>
                  <a:pt x="53" y="33"/>
                </a:moveTo>
                <a:cubicBezTo>
                  <a:pt x="24" y="33"/>
                  <a:pt x="0" y="53"/>
                  <a:pt x="0" y="78"/>
                </a:cubicBezTo>
                <a:cubicBezTo>
                  <a:pt x="0" y="91"/>
                  <a:pt x="6" y="102"/>
                  <a:pt x="17" y="111"/>
                </a:cubicBezTo>
                <a:cubicBezTo>
                  <a:pt x="10" y="133"/>
                  <a:pt x="10" y="133"/>
                  <a:pt x="10" y="133"/>
                </a:cubicBezTo>
                <a:cubicBezTo>
                  <a:pt x="40" y="122"/>
                  <a:pt x="40" y="122"/>
                  <a:pt x="40" y="122"/>
                </a:cubicBezTo>
                <a:cubicBezTo>
                  <a:pt x="44" y="123"/>
                  <a:pt x="49" y="123"/>
                  <a:pt x="53" y="123"/>
                </a:cubicBezTo>
                <a:cubicBezTo>
                  <a:pt x="83" y="123"/>
                  <a:pt x="107" y="103"/>
                  <a:pt x="107" y="78"/>
                </a:cubicBezTo>
                <a:cubicBezTo>
                  <a:pt x="107" y="53"/>
                  <a:pt x="83" y="33"/>
                  <a:pt x="53" y="33"/>
                </a:cubicBezTo>
                <a:close/>
                <a:moveTo>
                  <a:pt x="53" y="117"/>
                </a:moveTo>
                <a:cubicBezTo>
                  <a:pt x="50" y="117"/>
                  <a:pt x="46" y="116"/>
                  <a:pt x="41" y="115"/>
                </a:cubicBezTo>
                <a:cubicBezTo>
                  <a:pt x="41" y="115"/>
                  <a:pt x="40" y="115"/>
                  <a:pt x="40" y="115"/>
                </a:cubicBezTo>
                <a:cubicBezTo>
                  <a:pt x="39" y="115"/>
                  <a:pt x="38" y="115"/>
                  <a:pt x="38" y="115"/>
                </a:cubicBezTo>
                <a:cubicBezTo>
                  <a:pt x="20" y="122"/>
                  <a:pt x="20" y="122"/>
                  <a:pt x="20" y="122"/>
                </a:cubicBezTo>
                <a:cubicBezTo>
                  <a:pt x="23" y="112"/>
                  <a:pt x="23" y="112"/>
                  <a:pt x="23" y="112"/>
                </a:cubicBezTo>
                <a:cubicBezTo>
                  <a:pt x="24" y="110"/>
                  <a:pt x="23" y="107"/>
                  <a:pt x="21" y="105"/>
                </a:cubicBezTo>
                <a:cubicBezTo>
                  <a:pt x="12" y="98"/>
                  <a:pt x="7" y="88"/>
                  <a:pt x="7" y="78"/>
                </a:cubicBezTo>
                <a:cubicBezTo>
                  <a:pt x="7" y="57"/>
                  <a:pt x="28" y="40"/>
                  <a:pt x="53" y="40"/>
                </a:cubicBezTo>
                <a:cubicBezTo>
                  <a:pt x="79" y="40"/>
                  <a:pt x="100" y="57"/>
                  <a:pt x="100" y="78"/>
                </a:cubicBezTo>
                <a:cubicBezTo>
                  <a:pt x="100" y="99"/>
                  <a:pt x="79" y="117"/>
                  <a:pt x="53" y="117"/>
                </a:cubicBezTo>
                <a:close/>
                <a:moveTo>
                  <a:pt x="147" y="45"/>
                </a:moveTo>
                <a:cubicBezTo>
                  <a:pt x="147" y="20"/>
                  <a:pt x="123" y="0"/>
                  <a:pt x="94" y="0"/>
                </a:cubicBezTo>
                <a:cubicBezTo>
                  <a:pt x="72" y="0"/>
                  <a:pt x="53" y="11"/>
                  <a:pt x="44" y="27"/>
                </a:cubicBezTo>
                <a:cubicBezTo>
                  <a:pt x="47" y="27"/>
                  <a:pt x="50" y="26"/>
                  <a:pt x="52" y="26"/>
                </a:cubicBezTo>
                <a:cubicBezTo>
                  <a:pt x="60" y="14"/>
                  <a:pt x="76" y="6"/>
                  <a:pt x="94" y="6"/>
                </a:cubicBezTo>
                <a:cubicBezTo>
                  <a:pt x="119" y="6"/>
                  <a:pt x="140" y="24"/>
                  <a:pt x="140" y="45"/>
                </a:cubicBezTo>
                <a:cubicBezTo>
                  <a:pt x="140" y="55"/>
                  <a:pt x="135" y="65"/>
                  <a:pt x="126" y="72"/>
                </a:cubicBezTo>
                <a:cubicBezTo>
                  <a:pt x="124" y="74"/>
                  <a:pt x="123" y="76"/>
                  <a:pt x="124" y="79"/>
                </a:cubicBezTo>
                <a:cubicBezTo>
                  <a:pt x="127" y="89"/>
                  <a:pt x="127" y="89"/>
                  <a:pt x="127" y="89"/>
                </a:cubicBezTo>
                <a:cubicBezTo>
                  <a:pt x="113" y="83"/>
                  <a:pt x="113" y="83"/>
                  <a:pt x="113" y="83"/>
                </a:cubicBezTo>
                <a:cubicBezTo>
                  <a:pt x="113" y="86"/>
                  <a:pt x="112" y="88"/>
                  <a:pt x="112" y="90"/>
                </a:cubicBezTo>
                <a:cubicBezTo>
                  <a:pt x="137" y="100"/>
                  <a:pt x="137" y="100"/>
                  <a:pt x="137" y="100"/>
                </a:cubicBezTo>
                <a:cubicBezTo>
                  <a:pt x="131" y="77"/>
                  <a:pt x="131" y="77"/>
                  <a:pt x="131" y="77"/>
                </a:cubicBezTo>
                <a:cubicBezTo>
                  <a:pt x="141" y="69"/>
                  <a:pt x="147" y="58"/>
                  <a:pt x="147" y="45"/>
                </a:cubicBezTo>
                <a:close/>
              </a:path>
            </a:pathLst>
          </a:custGeom>
          <a:solidFill>
            <a:srgbClr val="00517C"/>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rgbClr val="3A3C4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2" name="Shape 6922"/>
        <p:cNvGrpSpPr/>
        <p:nvPr/>
      </p:nvGrpSpPr>
      <p:grpSpPr>
        <a:xfrm>
          <a:off x="0" y="0"/>
          <a:ext cx="0" cy="0"/>
          <a:chOff x="0" y="0"/>
          <a:chExt cx="0" cy="0"/>
        </a:xfrm>
      </p:grpSpPr>
      <p:sp>
        <p:nvSpPr>
          <p:cNvPr id="6923" name="Google Shape;6923;p490"/>
          <p:cNvSpPr txBox="1"/>
          <p:nvPr>
            <p:ph type="title"/>
          </p:nvPr>
        </p:nvSpPr>
        <p:spPr>
          <a:xfrm>
            <a:off x="306001" y="224025"/>
            <a:ext cx="65994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2"/>
              </a:buClr>
              <a:buSzPts val="2700"/>
              <a:buFont typeface="Montserrat"/>
              <a:buNone/>
            </a:pPr>
            <a:r>
              <a:rPr lang="en"/>
              <a:t>Kickoff Meeting</a:t>
            </a:r>
            <a:endParaRPr/>
          </a:p>
        </p:txBody>
      </p:sp>
      <p:sp>
        <p:nvSpPr>
          <p:cNvPr id="6924" name="Google Shape;6924;p490"/>
          <p:cNvSpPr txBox="1"/>
          <p:nvPr>
            <p:ph idx="1" type="body"/>
          </p:nvPr>
        </p:nvSpPr>
        <p:spPr>
          <a:xfrm>
            <a:off x="305990" y="1050129"/>
            <a:ext cx="8532000" cy="3456900"/>
          </a:xfrm>
          <a:prstGeom prst="rect">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rPr lang="en" sz="1500">
                <a:solidFill>
                  <a:srgbClr val="000000"/>
                </a:solidFill>
              </a:rPr>
              <a:t>Advisor</a:t>
            </a:r>
            <a:r>
              <a:rPr lang="en" sz="1500">
                <a:solidFill>
                  <a:srgbClr val="000000"/>
                </a:solidFill>
              </a:rPr>
              <a:t>, Customer Success Manager (CSM), Seller (Optional) conduct external onboarding</a:t>
            </a:r>
            <a:br>
              <a:rPr lang="en" sz="1500">
                <a:solidFill>
                  <a:srgbClr val="000000"/>
                </a:solidFill>
              </a:rPr>
            </a:br>
            <a:endParaRPr>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Seller introduces the Advisor and CSM if still applicable</a:t>
            </a:r>
            <a:endParaRPr sz="1150">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CSM Records call</a:t>
            </a:r>
            <a:endParaRPr sz="1150">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Advisor and CSM provide professional experience, time with company, and any other fun facts</a:t>
            </a:r>
            <a:endParaRPr sz="1150">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CSM outlines roles and responsibilities and how to best utilize team (Sales, Advisory, Customer Success)</a:t>
            </a:r>
            <a:endParaRPr sz="1150">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Advisor walks through the first 30 Days expectations</a:t>
            </a:r>
            <a:endParaRPr sz="1150">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Advisor leads discussion around first value activity </a:t>
            </a:r>
            <a:endParaRPr sz="1150">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Advisor confirms productization goals </a:t>
            </a:r>
            <a:endParaRPr sz="1150">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Advisor aligns on customer stakeholders and organizational map</a:t>
            </a:r>
            <a:endParaRPr sz="1150">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Team and customer agree on next steps</a:t>
            </a:r>
            <a:endParaRPr sz="1150">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CSM schedules debrief</a:t>
            </a:r>
            <a:endParaRPr sz="1150">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CSM captures Kickoff Notes and adds to Google Drive</a:t>
            </a:r>
            <a:endParaRPr sz="1150">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Advisor and CSM debrief</a:t>
            </a:r>
            <a:endParaRPr sz="1150">
              <a:solidFill>
                <a:srgbClr val="000000"/>
              </a:solidFill>
            </a:endParaRPr>
          </a:p>
          <a:p>
            <a:pPr indent="-301625" lvl="1" marL="914400" rtl="0" algn="l">
              <a:lnSpc>
                <a:spcPct val="115000"/>
              </a:lnSpc>
              <a:spcBef>
                <a:spcPts val="0"/>
              </a:spcBef>
              <a:spcAft>
                <a:spcPts val="0"/>
              </a:spcAft>
              <a:buClr>
                <a:srgbClr val="000000"/>
              </a:buClr>
              <a:buSzPts val="1150"/>
              <a:buAutoNum type="alphaLcPeriod"/>
            </a:pPr>
            <a:r>
              <a:rPr lang="en" sz="1150">
                <a:solidFill>
                  <a:srgbClr val="000000"/>
                </a:solidFill>
              </a:rPr>
              <a:t>Advisor sends follow up email to customer</a:t>
            </a:r>
            <a:endParaRPr sz="1150">
              <a:solidFill>
                <a:srgbClr val="000000"/>
              </a:solidFill>
            </a:endParaRPr>
          </a:p>
        </p:txBody>
      </p:sp>
      <p:sp>
        <p:nvSpPr>
          <p:cNvPr id="6925" name="Google Shape;6925;p490"/>
          <p:cNvSpPr txBox="1"/>
          <p:nvPr>
            <p:ph idx="2" type="body"/>
          </p:nvPr>
        </p:nvSpPr>
        <p:spPr>
          <a:xfrm>
            <a:off x="305991" y="619238"/>
            <a:ext cx="5846100" cy="3060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i="1" lang="en"/>
              <a:t>example</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9" name="Shape 6929"/>
        <p:cNvGrpSpPr/>
        <p:nvPr/>
      </p:nvGrpSpPr>
      <p:grpSpPr>
        <a:xfrm>
          <a:off x="0" y="0"/>
          <a:ext cx="0" cy="0"/>
          <a:chOff x="0" y="0"/>
          <a:chExt cx="0" cy="0"/>
        </a:xfrm>
      </p:grpSpPr>
      <p:sp>
        <p:nvSpPr>
          <p:cNvPr id="6930" name="Google Shape;6930;p491"/>
          <p:cNvSpPr txBox="1"/>
          <p:nvPr>
            <p:ph idx="1" type="body"/>
          </p:nvPr>
        </p:nvSpPr>
        <p:spPr>
          <a:xfrm>
            <a:off x="593124" y="1321717"/>
            <a:ext cx="6490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chemeClr val="lt1"/>
              </a:buClr>
              <a:buSzPts val="1100"/>
              <a:buNone/>
            </a:pPr>
            <a:r>
              <a:rPr lang="en"/>
              <a:t>[Your] Approach: </a:t>
            </a:r>
            <a:endParaRPr/>
          </a:p>
        </p:txBody>
      </p:sp>
      <p:sp>
        <p:nvSpPr>
          <p:cNvPr id="6931" name="Google Shape;6931;p491"/>
          <p:cNvSpPr txBox="1"/>
          <p:nvPr>
            <p:ph idx="3" type="body"/>
          </p:nvPr>
        </p:nvSpPr>
        <p:spPr>
          <a:xfrm>
            <a:off x="593124" y="2931761"/>
            <a:ext cx="5497200" cy="238500"/>
          </a:xfrm>
          <a:prstGeom prst="rect">
            <a:avLst/>
          </a:prstGeom>
          <a:noFill/>
          <a:ln>
            <a:noFill/>
          </a:ln>
        </p:spPr>
        <p:txBody>
          <a:bodyPr anchorCtr="0" anchor="ctr" bIns="34275" lIns="68575" spcFirstLastPara="1" rIns="68575" wrap="square" tIns="34275">
            <a:spAutoFit/>
          </a:bodyPr>
          <a:lstStyle/>
          <a:p>
            <a:pPr indent="0" lvl="0" marL="0" marR="0" rtl="0" algn="l">
              <a:lnSpc>
                <a:spcPct val="150000"/>
              </a:lnSpc>
              <a:spcBef>
                <a:spcPts val="0"/>
              </a:spcBef>
              <a:spcAft>
                <a:spcPts val="0"/>
              </a:spcAft>
              <a:buNone/>
            </a:pPr>
            <a:r>
              <a:rPr lang="en"/>
              <a:t>Insert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5" name="Shape 6935"/>
        <p:cNvGrpSpPr/>
        <p:nvPr/>
      </p:nvGrpSpPr>
      <p:grpSpPr>
        <a:xfrm>
          <a:off x="0" y="0"/>
          <a:ext cx="0" cy="0"/>
          <a:chOff x="0" y="0"/>
          <a:chExt cx="0" cy="0"/>
        </a:xfrm>
      </p:grpSpPr>
      <p:sp>
        <p:nvSpPr>
          <p:cNvPr id="6936" name="Google Shape;6936;p492"/>
          <p:cNvSpPr txBox="1"/>
          <p:nvPr>
            <p:ph type="title"/>
          </p:nvPr>
        </p:nvSpPr>
        <p:spPr>
          <a:xfrm>
            <a:off x="306001" y="224025"/>
            <a:ext cx="65994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2"/>
              </a:buClr>
              <a:buSzPts val="2700"/>
              <a:buFont typeface="Montserrat"/>
              <a:buNone/>
            </a:pPr>
            <a:r>
              <a:rPr lang="en"/>
              <a:t>Overview of Needs: </a:t>
            </a:r>
            <a:endParaRPr/>
          </a:p>
        </p:txBody>
      </p:sp>
      <p:sp>
        <p:nvSpPr>
          <p:cNvPr id="6937" name="Google Shape;6937;p492"/>
          <p:cNvSpPr txBox="1"/>
          <p:nvPr>
            <p:ph idx="1" type="body"/>
          </p:nvPr>
        </p:nvSpPr>
        <p:spPr>
          <a:xfrm>
            <a:off x="305990" y="1050129"/>
            <a:ext cx="8532000" cy="34569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None/>
            </a:pPr>
            <a:r>
              <a:rPr lang="en"/>
              <a:t>Insert…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To accomplish this, _____ seeks to:</a:t>
            </a:r>
            <a:endParaRPr/>
          </a:p>
          <a:p>
            <a:pPr indent="0" lvl="0" marL="0" rtl="0" algn="l">
              <a:lnSpc>
                <a:spcPct val="100000"/>
              </a:lnSpc>
              <a:spcBef>
                <a:spcPts val="0"/>
              </a:spcBef>
              <a:spcAft>
                <a:spcPts val="0"/>
              </a:spcAft>
              <a:buNone/>
            </a:pPr>
            <a:r>
              <a:t/>
            </a:r>
            <a:endParaRPr/>
          </a:p>
          <a:p>
            <a:pPr indent="-234950" lvl="0" marL="342900" rtl="0" algn="l">
              <a:lnSpc>
                <a:spcPct val="100000"/>
              </a:lnSpc>
              <a:spcBef>
                <a:spcPts val="0"/>
              </a:spcBef>
              <a:spcAft>
                <a:spcPts val="0"/>
              </a:spcAft>
              <a:buClr>
                <a:schemeClr val="dk1"/>
              </a:buClr>
              <a:buSzPts val="1100"/>
              <a:buAutoNum type="arabicPeriod"/>
            </a:pPr>
            <a:r>
              <a:rPr lang="en"/>
              <a:t>Establish … </a:t>
            </a:r>
            <a:endParaRPr/>
          </a:p>
          <a:p>
            <a:pPr indent="-234950" lvl="0" marL="342900" rtl="0" algn="l">
              <a:lnSpc>
                <a:spcPct val="100000"/>
              </a:lnSpc>
              <a:spcBef>
                <a:spcPts val="0"/>
              </a:spcBef>
              <a:spcAft>
                <a:spcPts val="0"/>
              </a:spcAft>
              <a:buClr>
                <a:schemeClr val="dk1"/>
              </a:buClr>
              <a:buSzPts val="1100"/>
              <a:buAutoNum type="arabicPeriod"/>
            </a:pPr>
            <a:r>
              <a:rPr lang="en"/>
              <a:t>Create …</a:t>
            </a:r>
            <a:endParaRPr/>
          </a:p>
          <a:p>
            <a:pPr indent="-234950" lvl="0" marL="342900" rtl="0" algn="l">
              <a:lnSpc>
                <a:spcPct val="100000"/>
              </a:lnSpc>
              <a:spcBef>
                <a:spcPts val="0"/>
              </a:spcBef>
              <a:spcAft>
                <a:spcPts val="0"/>
              </a:spcAft>
              <a:buClr>
                <a:schemeClr val="dk1"/>
              </a:buClr>
              <a:buSzPts val="1100"/>
              <a:buAutoNum type="arabicPeriod"/>
            </a:pPr>
            <a:r>
              <a:rPr lang="en"/>
              <a:t>Establish … </a:t>
            </a:r>
            <a:endParaRPr/>
          </a:p>
          <a:p>
            <a:pPr indent="-234950" lvl="0" marL="342900" rtl="0" algn="l">
              <a:lnSpc>
                <a:spcPct val="100000"/>
              </a:lnSpc>
              <a:spcBef>
                <a:spcPts val="0"/>
              </a:spcBef>
              <a:spcAft>
                <a:spcPts val="0"/>
              </a:spcAft>
              <a:buClr>
                <a:schemeClr val="dk1"/>
              </a:buClr>
              <a:buSzPts val="1100"/>
              <a:buAutoNum type="arabicPeriod"/>
            </a:pPr>
            <a:r>
              <a:rPr lang="en"/>
              <a:t>Take … to market … </a:t>
            </a:r>
            <a:endParaRPr/>
          </a:p>
          <a:p>
            <a:pPr indent="0" lvl="0" marL="0" rtl="0" algn="l">
              <a:lnSpc>
                <a:spcPct val="115000"/>
              </a:lnSpc>
              <a:spcBef>
                <a:spcPts val="0"/>
              </a:spcBef>
              <a:spcAft>
                <a:spcPts val="0"/>
              </a:spcAft>
              <a:buNone/>
            </a:pPr>
            <a:r>
              <a:t/>
            </a:r>
            <a:endParaRPr sz="15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2" name="Shape 6942"/>
        <p:cNvGrpSpPr/>
        <p:nvPr/>
      </p:nvGrpSpPr>
      <p:grpSpPr>
        <a:xfrm>
          <a:off x="0" y="0"/>
          <a:ext cx="0" cy="0"/>
          <a:chOff x="0" y="0"/>
          <a:chExt cx="0" cy="0"/>
        </a:xfrm>
      </p:grpSpPr>
      <p:sp>
        <p:nvSpPr>
          <p:cNvPr id="6943" name="Google Shape;6943;p493"/>
          <p:cNvSpPr/>
          <p:nvPr/>
        </p:nvSpPr>
        <p:spPr>
          <a:xfrm>
            <a:off x="-579835" y="777479"/>
            <a:ext cx="579835" cy="579834"/>
          </a:xfrm>
          <a:custGeom>
            <a:rect b="b" l="l" r="r" t="t"/>
            <a:pathLst>
              <a:path extrusionOk="0" h="974" w="973">
                <a:moveTo>
                  <a:pt x="626" y="314"/>
                </a:moveTo>
                <a:lnTo>
                  <a:pt x="523" y="417"/>
                </a:lnTo>
                <a:lnTo>
                  <a:pt x="523" y="417"/>
                </a:lnTo>
                <a:lnTo>
                  <a:pt x="511" y="407"/>
                </a:lnTo>
                <a:lnTo>
                  <a:pt x="497" y="399"/>
                </a:lnTo>
                <a:lnTo>
                  <a:pt x="485" y="390"/>
                </a:lnTo>
                <a:lnTo>
                  <a:pt x="472" y="382"/>
                </a:lnTo>
                <a:lnTo>
                  <a:pt x="458" y="374"/>
                </a:lnTo>
                <a:lnTo>
                  <a:pt x="445" y="368"/>
                </a:lnTo>
                <a:lnTo>
                  <a:pt x="417" y="357"/>
                </a:lnTo>
                <a:lnTo>
                  <a:pt x="387" y="349"/>
                </a:lnTo>
                <a:lnTo>
                  <a:pt x="358" y="344"/>
                </a:lnTo>
                <a:lnTo>
                  <a:pt x="328" y="341"/>
                </a:lnTo>
                <a:lnTo>
                  <a:pt x="299" y="341"/>
                </a:lnTo>
                <a:lnTo>
                  <a:pt x="270" y="345"/>
                </a:lnTo>
                <a:lnTo>
                  <a:pt x="240" y="350"/>
                </a:lnTo>
                <a:lnTo>
                  <a:pt x="211" y="358"/>
                </a:lnTo>
                <a:lnTo>
                  <a:pt x="184" y="371"/>
                </a:lnTo>
                <a:lnTo>
                  <a:pt x="157" y="384"/>
                </a:lnTo>
                <a:lnTo>
                  <a:pt x="143" y="393"/>
                </a:lnTo>
                <a:lnTo>
                  <a:pt x="131" y="401"/>
                </a:lnTo>
                <a:lnTo>
                  <a:pt x="119" y="410"/>
                </a:lnTo>
                <a:lnTo>
                  <a:pt x="106" y="420"/>
                </a:lnTo>
                <a:lnTo>
                  <a:pt x="95" y="431"/>
                </a:lnTo>
                <a:lnTo>
                  <a:pt x="84" y="443"/>
                </a:lnTo>
                <a:lnTo>
                  <a:pt x="84" y="443"/>
                </a:lnTo>
                <a:lnTo>
                  <a:pt x="73" y="454"/>
                </a:lnTo>
                <a:lnTo>
                  <a:pt x="64" y="466"/>
                </a:lnTo>
                <a:lnTo>
                  <a:pt x="55" y="480"/>
                </a:lnTo>
                <a:lnTo>
                  <a:pt x="46" y="492"/>
                </a:lnTo>
                <a:lnTo>
                  <a:pt x="39" y="505"/>
                </a:lnTo>
                <a:lnTo>
                  <a:pt x="32" y="519"/>
                </a:lnTo>
                <a:lnTo>
                  <a:pt x="19" y="547"/>
                </a:lnTo>
                <a:lnTo>
                  <a:pt x="11" y="575"/>
                </a:lnTo>
                <a:lnTo>
                  <a:pt x="4" y="605"/>
                </a:lnTo>
                <a:lnTo>
                  <a:pt x="1" y="634"/>
                </a:lnTo>
                <a:lnTo>
                  <a:pt x="0" y="664"/>
                </a:lnTo>
                <a:lnTo>
                  <a:pt x="1" y="693"/>
                </a:lnTo>
                <a:lnTo>
                  <a:pt x="6" y="723"/>
                </a:lnTo>
                <a:lnTo>
                  <a:pt x="13" y="752"/>
                </a:lnTo>
                <a:lnTo>
                  <a:pt x="24" y="780"/>
                </a:lnTo>
                <a:lnTo>
                  <a:pt x="37" y="807"/>
                </a:lnTo>
                <a:lnTo>
                  <a:pt x="45" y="821"/>
                </a:lnTo>
                <a:lnTo>
                  <a:pt x="53" y="834"/>
                </a:lnTo>
                <a:lnTo>
                  <a:pt x="62" y="846"/>
                </a:lnTo>
                <a:lnTo>
                  <a:pt x="71" y="859"/>
                </a:lnTo>
                <a:lnTo>
                  <a:pt x="82" y="871"/>
                </a:lnTo>
                <a:lnTo>
                  <a:pt x="93" y="882"/>
                </a:lnTo>
                <a:lnTo>
                  <a:pt x="93" y="882"/>
                </a:lnTo>
                <a:lnTo>
                  <a:pt x="104" y="893"/>
                </a:lnTo>
                <a:lnTo>
                  <a:pt x="116" y="903"/>
                </a:lnTo>
                <a:lnTo>
                  <a:pt x="129" y="913"/>
                </a:lnTo>
                <a:lnTo>
                  <a:pt x="141" y="921"/>
                </a:lnTo>
                <a:lnTo>
                  <a:pt x="154" y="930"/>
                </a:lnTo>
                <a:lnTo>
                  <a:pt x="168" y="937"/>
                </a:lnTo>
                <a:lnTo>
                  <a:pt x="195" y="951"/>
                </a:lnTo>
                <a:lnTo>
                  <a:pt x="223" y="960"/>
                </a:lnTo>
                <a:lnTo>
                  <a:pt x="252" y="968"/>
                </a:lnTo>
                <a:lnTo>
                  <a:pt x="282" y="973"/>
                </a:lnTo>
                <a:lnTo>
                  <a:pt x="311" y="974"/>
                </a:lnTo>
                <a:lnTo>
                  <a:pt x="341" y="974"/>
                </a:lnTo>
                <a:lnTo>
                  <a:pt x="370" y="970"/>
                </a:lnTo>
                <a:lnTo>
                  <a:pt x="399" y="964"/>
                </a:lnTo>
                <a:lnTo>
                  <a:pt x="428" y="954"/>
                </a:lnTo>
                <a:lnTo>
                  <a:pt x="456" y="942"/>
                </a:lnTo>
                <a:lnTo>
                  <a:pt x="469" y="935"/>
                </a:lnTo>
                <a:lnTo>
                  <a:pt x="483" y="927"/>
                </a:lnTo>
                <a:lnTo>
                  <a:pt x="495" y="919"/>
                </a:lnTo>
                <a:lnTo>
                  <a:pt x="508" y="910"/>
                </a:lnTo>
                <a:lnTo>
                  <a:pt x="521" y="900"/>
                </a:lnTo>
                <a:lnTo>
                  <a:pt x="532" y="889"/>
                </a:lnTo>
                <a:lnTo>
                  <a:pt x="532" y="889"/>
                </a:lnTo>
                <a:lnTo>
                  <a:pt x="544" y="878"/>
                </a:lnTo>
                <a:lnTo>
                  <a:pt x="554" y="867"/>
                </a:lnTo>
                <a:lnTo>
                  <a:pt x="564" y="855"/>
                </a:lnTo>
                <a:lnTo>
                  <a:pt x="573" y="843"/>
                </a:lnTo>
                <a:lnTo>
                  <a:pt x="582" y="830"/>
                </a:lnTo>
                <a:lnTo>
                  <a:pt x="591" y="817"/>
                </a:lnTo>
                <a:lnTo>
                  <a:pt x="604" y="790"/>
                </a:lnTo>
                <a:lnTo>
                  <a:pt x="615" y="762"/>
                </a:lnTo>
                <a:lnTo>
                  <a:pt x="624" y="734"/>
                </a:lnTo>
                <a:lnTo>
                  <a:pt x="630" y="704"/>
                </a:lnTo>
                <a:lnTo>
                  <a:pt x="632" y="675"/>
                </a:lnTo>
                <a:lnTo>
                  <a:pt x="632" y="645"/>
                </a:lnTo>
                <a:lnTo>
                  <a:pt x="630" y="616"/>
                </a:lnTo>
                <a:lnTo>
                  <a:pt x="625" y="586"/>
                </a:lnTo>
                <a:lnTo>
                  <a:pt x="616" y="557"/>
                </a:lnTo>
                <a:lnTo>
                  <a:pt x="605" y="529"/>
                </a:lnTo>
                <a:lnTo>
                  <a:pt x="599" y="515"/>
                </a:lnTo>
                <a:lnTo>
                  <a:pt x="592" y="502"/>
                </a:lnTo>
                <a:lnTo>
                  <a:pt x="583" y="488"/>
                </a:lnTo>
                <a:lnTo>
                  <a:pt x="575" y="475"/>
                </a:lnTo>
                <a:lnTo>
                  <a:pt x="566" y="463"/>
                </a:lnTo>
                <a:lnTo>
                  <a:pt x="555" y="450"/>
                </a:lnTo>
                <a:lnTo>
                  <a:pt x="659" y="347"/>
                </a:lnTo>
                <a:lnTo>
                  <a:pt x="772" y="376"/>
                </a:lnTo>
                <a:lnTo>
                  <a:pt x="772" y="376"/>
                </a:lnTo>
                <a:lnTo>
                  <a:pt x="777" y="377"/>
                </a:lnTo>
                <a:lnTo>
                  <a:pt x="783" y="376"/>
                </a:lnTo>
                <a:lnTo>
                  <a:pt x="789" y="373"/>
                </a:lnTo>
                <a:lnTo>
                  <a:pt x="793" y="369"/>
                </a:lnTo>
                <a:lnTo>
                  <a:pt x="966" y="197"/>
                </a:lnTo>
                <a:lnTo>
                  <a:pt x="966" y="197"/>
                </a:lnTo>
                <a:lnTo>
                  <a:pt x="969" y="192"/>
                </a:lnTo>
                <a:lnTo>
                  <a:pt x="972" y="185"/>
                </a:lnTo>
                <a:lnTo>
                  <a:pt x="973" y="179"/>
                </a:lnTo>
                <a:lnTo>
                  <a:pt x="972" y="173"/>
                </a:lnTo>
                <a:lnTo>
                  <a:pt x="972" y="173"/>
                </a:lnTo>
                <a:lnTo>
                  <a:pt x="968" y="167"/>
                </a:lnTo>
                <a:lnTo>
                  <a:pt x="963" y="162"/>
                </a:lnTo>
                <a:lnTo>
                  <a:pt x="958" y="160"/>
                </a:lnTo>
                <a:lnTo>
                  <a:pt x="952" y="157"/>
                </a:lnTo>
                <a:lnTo>
                  <a:pt x="828" y="145"/>
                </a:lnTo>
                <a:lnTo>
                  <a:pt x="816" y="21"/>
                </a:lnTo>
                <a:lnTo>
                  <a:pt x="816" y="21"/>
                </a:lnTo>
                <a:lnTo>
                  <a:pt x="814" y="15"/>
                </a:lnTo>
                <a:lnTo>
                  <a:pt x="811" y="10"/>
                </a:lnTo>
                <a:lnTo>
                  <a:pt x="806" y="5"/>
                </a:lnTo>
                <a:lnTo>
                  <a:pt x="800" y="2"/>
                </a:lnTo>
                <a:lnTo>
                  <a:pt x="800" y="2"/>
                </a:lnTo>
                <a:lnTo>
                  <a:pt x="794" y="0"/>
                </a:lnTo>
                <a:lnTo>
                  <a:pt x="788" y="2"/>
                </a:lnTo>
                <a:lnTo>
                  <a:pt x="782" y="4"/>
                </a:lnTo>
                <a:lnTo>
                  <a:pt x="777" y="8"/>
                </a:lnTo>
                <a:lnTo>
                  <a:pt x="604" y="181"/>
                </a:lnTo>
                <a:lnTo>
                  <a:pt x="604" y="181"/>
                </a:lnTo>
                <a:lnTo>
                  <a:pt x="600" y="184"/>
                </a:lnTo>
                <a:lnTo>
                  <a:pt x="598" y="190"/>
                </a:lnTo>
                <a:lnTo>
                  <a:pt x="597" y="197"/>
                </a:lnTo>
                <a:lnTo>
                  <a:pt x="598" y="201"/>
                </a:lnTo>
                <a:lnTo>
                  <a:pt x="626" y="314"/>
                </a:lnTo>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44" name="Google Shape;6944;p493"/>
          <p:cNvSpPr/>
          <p:nvPr/>
        </p:nvSpPr>
        <p:spPr>
          <a:xfrm>
            <a:off x="-2870598" y="971550"/>
            <a:ext cx="429817" cy="433387"/>
          </a:xfrm>
          <a:custGeom>
            <a:rect b="b" l="l" r="r" t="t"/>
            <a:pathLst>
              <a:path extrusionOk="0" h="729" w="721">
                <a:moveTo>
                  <a:pt x="708" y="91"/>
                </a:moveTo>
                <a:lnTo>
                  <a:pt x="708" y="91"/>
                </a:lnTo>
                <a:lnTo>
                  <a:pt x="705" y="90"/>
                </a:lnTo>
                <a:lnTo>
                  <a:pt x="702" y="89"/>
                </a:lnTo>
                <a:lnTo>
                  <a:pt x="698" y="89"/>
                </a:lnTo>
                <a:lnTo>
                  <a:pt x="694" y="90"/>
                </a:lnTo>
                <a:lnTo>
                  <a:pt x="578" y="145"/>
                </a:lnTo>
                <a:lnTo>
                  <a:pt x="578" y="145"/>
                </a:lnTo>
                <a:lnTo>
                  <a:pt x="564" y="154"/>
                </a:lnTo>
                <a:lnTo>
                  <a:pt x="551" y="164"/>
                </a:lnTo>
                <a:lnTo>
                  <a:pt x="539" y="175"/>
                </a:lnTo>
                <a:lnTo>
                  <a:pt x="529" y="187"/>
                </a:lnTo>
                <a:lnTo>
                  <a:pt x="520" y="202"/>
                </a:lnTo>
                <a:lnTo>
                  <a:pt x="514" y="216"/>
                </a:lnTo>
                <a:lnTo>
                  <a:pt x="509" y="232"/>
                </a:lnTo>
                <a:lnTo>
                  <a:pt x="507" y="249"/>
                </a:lnTo>
                <a:lnTo>
                  <a:pt x="503" y="286"/>
                </a:lnTo>
                <a:lnTo>
                  <a:pt x="444" y="385"/>
                </a:lnTo>
                <a:lnTo>
                  <a:pt x="444" y="343"/>
                </a:lnTo>
                <a:lnTo>
                  <a:pt x="444" y="343"/>
                </a:lnTo>
                <a:lnTo>
                  <a:pt x="443" y="343"/>
                </a:lnTo>
                <a:lnTo>
                  <a:pt x="443" y="343"/>
                </a:lnTo>
                <a:lnTo>
                  <a:pt x="443" y="338"/>
                </a:lnTo>
                <a:lnTo>
                  <a:pt x="415" y="254"/>
                </a:lnTo>
                <a:lnTo>
                  <a:pt x="472" y="140"/>
                </a:lnTo>
                <a:lnTo>
                  <a:pt x="472" y="140"/>
                </a:lnTo>
                <a:lnTo>
                  <a:pt x="474" y="137"/>
                </a:lnTo>
                <a:lnTo>
                  <a:pt x="474" y="133"/>
                </a:lnTo>
                <a:lnTo>
                  <a:pt x="472" y="128"/>
                </a:lnTo>
                <a:lnTo>
                  <a:pt x="470" y="124"/>
                </a:lnTo>
                <a:lnTo>
                  <a:pt x="380" y="5"/>
                </a:lnTo>
                <a:lnTo>
                  <a:pt x="380" y="5"/>
                </a:lnTo>
                <a:lnTo>
                  <a:pt x="375" y="2"/>
                </a:lnTo>
                <a:lnTo>
                  <a:pt x="371" y="0"/>
                </a:lnTo>
                <a:lnTo>
                  <a:pt x="364" y="0"/>
                </a:lnTo>
                <a:lnTo>
                  <a:pt x="360" y="3"/>
                </a:lnTo>
                <a:lnTo>
                  <a:pt x="360" y="3"/>
                </a:lnTo>
                <a:lnTo>
                  <a:pt x="357" y="5"/>
                </a:lnTo>
                <a:lnTo>
                  <a:pt x="268" y="124"/>
                </a:lnTo>
                <a:lnTo>
                  <a:pt x="268" y="124"/>
                </a:lnTo>
                <a:lnTo>
                  <a:pt x="265" y="128"/>
                </a:lnTo>
                <a:lnTo>
                  <a:pt x="264" y="133"/>
                </a:lnTo>
                <a:lnTo>
                  <a:pt x="265" y="137"/>
                </a:lnTo>
                <a:lnTo>
                  <a:pt x="266" y="140"/>
                </a:lnTo>
                <a:lnTo>
                  <a:pt x="323" y="254"/>
                </a:lnTo>
                <a:lnTo>
                  <a:pt x="295" y="338"/>
                </a:lnTo>
                <a:lnTo>
                  <a:pt x="295" y="338"/>
                </a:lnTo>
                <a:lnTo>
                  <a:pt x="295" y="343"/>
                </a:lnTo>
                <a:lnTo>
                  <a:pt x="295" y="403"/>
                </a:lnTo>
                <a:lnTo>
                  <a:pt x="201" y="262"/>
                </a:lnTo>
                <a:lnTo>
                  <a:pt x="201" y="262"/>
                </a:lnTo>
                <a:lnTo>
                  <a:pt x="201" y="260"/>
                </a:lnTo>
                <a:lnTo>
                  <a:pt x="201" y="260"/>
                </a:lnTo>
                <a:lnTo>
                  <a:pt x="198" y="258"/>
                </a:lnTo>
                <a:lnTo>
                  <a:pt x="198" y="258"/>
                </a:lnTo>
                <a:lnTo>
                  <a:pt x="197" y="257"/>
                </a:lnTo>
                <a:lnTo>
                  <a:pt x="197" y="257"/>
                </a:lnTo>
                <a:lnTo>
                  <a:pt x="197" y="257"/>
                </a:lnTo>
                <a:lnTo>
                  <a:pt x="141" y="225"/>
                </a:lnTo>
                <a:lnTo>
                  <a:pt x="119" y="191"/>
                </a:lnTo>
                <a:lnTo>
                  <a:pt x="86" y="140"/>
                </a:lnTo>
                <a:lnTo>
                  <a:pt x="86" y="140"/>
                </a:lnTo>
                <a:lnTo>
                  <a:pt x="83" y="137"/>
                </a:lnTo>
                <a:lnTo>
                  <a:pt x="79" y="134"/>
                </a:lnTo>
                <a:lnTo>
                  <a:pt x="74" y="134"/>
                </a:lnTo>
                <a:lnTo>
                  <a:pt x="69" y="135"/>
                </a:lnTo>
                <a:lnTo>
                  <a:pt x="10" y="155"/>
                </a:lnTo>
                <a:lnTo>
                  <a:pt x="10" y="155"/>
                </a:lnTo>
                <a:lnTo>
                  <a:pt x="5" y="159"/>
                </a:lnTo>
                <a:lnTo>
                  <a:pt x="2" y="162"/>
                </a:lnTo>
                <a:lnTo>
                  <a:pt x="0" y="168"/>
                </a:lnTo>
                <a:lnTo>
                  <a:pt x="2" y="175"/>
                </a:lnTo>
                <a:lnTo>
                  <a:pt x="2" y="175"/>
                </a:lnTo>
                <a:lnTo>
                  <a:pt x="3" y="177"/>
                </a:lnTo>
                <a:lnTo>
                  <a:pt x="45" y="240"/>
                </a:lnTo>
                <a:lnTo>
                  <a:pt x="67" y="274"/>
                </a:lnTo>
                <a:lnTo>
                  <a:pt x="74" y="338"/>
                </a:lnTo>
                <a:lnTo>
                  <a:pt x="74" y="338"/>
                </a:lnTo>
                <a:lnTo>
                  <a:pt x="74" y="338"/>
                </a:lnTo>
                <a:lnTo>
                  <a:pt x="74" y="338"/>
                </a:lnTo>
                <a:lnTo>
                  <a:pt x="75" y="339"/>
                </a:lnTo>
                <a:lnTo>
                  <a:pt x="75" y="339"/>
                </a:lnTo>
                <a:lnTo>
                  <a:pt x="76" y="343"/>
                </a:lnTo>
                <a:lnTo>
                  <a:pt x="76" y="343"/>
                </a:lnTo>
                <a:lnTo>
                  <a:pt x="76" y="344"/>
                </a:lnTo>
                <a:lnTo>
                  <a:pt x="76" y="344"/>
                </a:lnTo>
                <a:lnTo>
                  <a:pt x="300" y="681"/>
                </a:lnTo>
                <a:lnTo>
                  <a:pt x="300" y="681"/>
                </a:lnTo>
                <a:lnTo>
                  <a:pt x="304" y="691"/>
                </a:lnTo>
                <a:lnTo>
                  <a:pt x="311" y="701"/>
                </a:lnTo>
                <a:lnTo>
                  <a:pt x="318" y="709"/>
                </a:lnTo>
                <a:lnTo>
                  <a:pt x="326" y="715"/>
                </a:lnTo>
                <a:lnTo>
                  <a:pt x="336" y="721"/>
                </a:lnTo>
                <a:lnTo>
                  <a:pt x="346" y="725"/>
                </a:lnTo>
                <a:lnTo>
                  <a:pt x="357" y="728"/>
                </a:lnTo>
                <a:lnTo>
                  <a:pt x="369" y="729"/>
                </a:lnTo>
                <a:lnTo>
                  <a:pt x="369" y="729"/>
                </a:lnTo>
                <a:lnTo>
                  <a:pt x="378" y="728"/>
                </a:lnTo>
                <a:lnTo>
                  <a:pt x="387" y="726"/>
                </a:lnTo>
                <a:lnTo>
                  <a:pt x="387" y="726"/>
                </a:lnTo>
                <a:lnTo>
                  <a:pt x="401" y="721"/>
                </a:lnTo>
                <a:lnTo>
                  <a:pt x="413" y="714"/>
                </a:lnTo>
                <a:lnTo>
                  <a:pt x="425" y="704"/>
                </a:lnTo>
                <a:lnTo>
                  <a:pt x="428" y="698"/>
                </a:lnTo>
                <a:lnTo>
                  <a:pt x="433" y="692"/>
                </a:lnTo>
                <a:lnTo>
                  <a:pt x="632" y="363"/>
                </a:lnTo>
                <a:lnTo>
                  <a:pt x="662" y="344"/>
                </a:lnTo>
                <a:lnTo>
                  <a:pt x="662" y="344"/>
                </a:lnTo>
                <a:lnTo>
                  <a:pt x="675" y="335"/>
                </a:lnTo>
                <a:lnTo>
                  <a:pt x="686" y="325"/>
                </a:lnTo>
                <a:lnTo>
                  <a:pt x="695" y="314"/>
                </a:lnTo>
                <a:lnTo>
                  <a:pt x="703" y="302"/>
                </a:lnTo>
                <a:lnTo>
                  <a:pt x="703" y="302"/>
                </a:lnTo>
                <a:lnTo>
                  <a:pt x="711" y="285"/>
                </a:lnTo>
                <a:lnTo>
                  <a:pt x="717" y="268"/>
                </a:lnTo>
                <a:lnTo>
                  <a:pt x="720" y="249"/>
                </a:lnTo>
                <a:lnTo>
                  <a:pt x="721" y="231"/>
                </a:lnTo>
                <a:lnTo>
                  <a:pt x="715" y="103"/>
                </a:lnTo>
                <a:lnTo>
                  <a:pt x="715" y="103"/>
                </a:lnTo>
                <a:lnTo>
                  <a:pt x="715" y="100"/>
                </a:lnTo>
                <a:lnTo>
                  <a:pt x="713" y="96"/>
                </a:lnTo>
                <a:lnTo>
                  <a:pt x="711" y="94"/>
                </a:lnTo>
                <a:lnTo>
                  <a:pt x="708" y="91"/>
                </a:lnTo>
                <a:lnTo>
                  <a:pt x="708" y="91"/>
                </a:lnTo>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45" name="Google Shape;6945;p493"/>
          <p:cNvSpPr txBox="1"/>
          <p:nvPr/>
        </p:nvSpPr>
        <p:spPr>
          <a:xfrm>
            <a:off x="373261" y="172294"/>
            <a:ext cx="60252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527C"/>
                </a:solidFill>
                <a:latin typeface="Montserrat"/>
                <a:ea typeface="Montserrat"/>
                <a:cs typeface="Montserrat"/>
                <a:sym typeface="Montserrat"/>
              </a:rPr>
              <a:t>How We’ll Accomplish Your Goals</a:t>
            </a:r>
            <a:endParaRPr b="1" i="0" sz="2400" u="none" cap="none" strike="noStrike">
              <a:solidFill>
                <a:srgbClr val="00527C"/>
              </a:solidFill>
              <a:latin typeface="Montserrat"/>
              <a:ea typeface="Montserrat"/>
              <a:cs typeface="Montserrat"/>
              <a:sym typeface="Montserrat"/>
            </a:endParaRPr>
          </a:p>
        </p:txBody>
      </p:sp>
      <p:sp>
        <p:nvSpPr>
          <p:cNvPr id="6946" name="Google Shape;6946;p493"/>
          <p:cNvSpPr txBox="1"/>
          <p:nvPr>
            <p:ph idx="4294967295" type="body"/>
          </p:nvPr>
        </p:nvSpPr>
        <p:spPr>
          <a:xfrm>
            <a:off x="373257" y="606038"/>
            <a:ext cx="6360000" cy="306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2700"/>
              <a:buNone/>
            </a:pPr>
            <a:r>
              <a:rPr lang="en" sz="1100">
                <a:solidFill>
                  <a:schemeClr val="accent1"/>
                </a:solidFill>
              </a:rPr>
              <a:t>Q1 20XX Solution Plan </a:t>
            </a:r>
            <a:endParaRPr b="0" i="1" sz="1100">
              <a:solidFill>
                <a:schemeClr val="accent1"/>
              </a:solidFill>
            </a:endParaRPr>
          </a:p>
        </p:txBody>
      </p:sp>
      <p:sp>
        <p:nvSpPr>
          <p:cNvPr id="6947" name="Google Shape;6947;p493"/>
          <p:cNvSpPr/>
          <p:nvPr/>
        </p:nvSpPr>
        <p:spPr>
          <a:xfrm>
            <a:off x="717675" y="1072538"/>
            <a:ext cx="2904000" cy="6117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000" u="none" cap="none" strike="noStrike">
                <a:solidFill>
                  <a:schemeClr val="dk2"/>
                </a:solidFill>
                <a:latin typeface="Montserrat"/>
                <a:ea typeface="Montserrat"/>
                <a:cs typeface="Montserrat"/>
                <a:sym typeface="Montserrat"/>
              </a:rPr>
              <a:t>Kickoff </a:t>
            </a:r>
            <a:endParaRPr b="1" sz="1000">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i="1" lang="en" sz="1000">
                <a:solidFill>
                  <a:schemeClr val="dk2"/>
                </a:solidFill>
                <a:latin typeface="Montserrat"/>
                <a:ea typeface="Montserrat"/>
                <a:cs typeface="Montserrat"/>
                <a:sym typeface="Montserrat"/>
              </a:rPr>
              <a:t>Date</a:t>
            </a:r>
            <a:endParaRPr i="1" sz="1000">
              <a:solidFill>
                <a:schemeClr val="dk2"/>
              </a:solidFill>
              <a:latin typeface="Montserrat"/>
              <a:ea typeface="Montserrat"/>
              <a:cs typeface="Montserrat"/>
              <a:sym typeface="Montserrat"/>
            </a:endParaRPr>
          </a:p>
        </p:txBody>
      </p:sp>
      <p:sp>
        <p:nvSpPr>
          <p:cNvPr id="6948" name="Google Shape;6948;p493"/>
          <p:cNvSpPr/>
          <p:nvPr/>
        </p:nvSpPr>
        <p:spPr>
          <a:xfrm>
            <a:off x="717675" y="2621681"/>
            <a:ext cx="2904000" cy="5799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000" u="none" cap="none" strike="noStrike">
                <a:solidFill>
                  <a:schemeClr val="dk2"/>
                </a:solidFill>
                <a:latin typeface="Montserrat"/>
                <a:ea typeface="Montserrat"/>
                <a:cs typeface="Montserrat"/>
                <a:sym typeface="Montserrat"/>
              </a:rPr>
              <a:t>Assess </a:t>
            </a:r>
            <a:r>
              <a:rPr b="1" lang="en" sz="1000">
                <a:solidFill>
                  <a:schemeClr val="dk2"/>
                </a:solidFill>
                <a:latin typeface="Montserrat"/>
                <a:ea typeface="Montserrat"/>
                <a:cs typeface="Montserrat"/>
                <a:sym typeface="Montserrat"/>
              </a:rPr>
              <a:t>… </a:t>
            </a:r>
            <a:endParaRPr b="1" i="0" sz="10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i="1" lang="en" sz="1000">
                <a:solidFill>
                  <a:schemeClr val="dk2"/>
                </a:solidFill>
                <a:latin typeface="Montserrat"/>
                <a:ea typeface="Montserrat"/>
                <a:cs typeface="Montserrat"/>
                <a:sym typeface="Montserrat"/>
              </a:rPr>
              <a:t>Date to Date </a:t>
            </a:r>
            <a:endParaRPr b="0" i="1" sz="1000" u="none" cap="none" strike="noStrike">
              <a:solidFill>
                <a:schemeClr val="dk2"/>
              </a:solidFill>
              <a:latin typeface="Montserrat"/>
              <a:ea typeface="Montserrat"/>
              <a:cs typeface="Montserrat"/>
              <a:sym typeface="Montserrat"/>
            </a:endParaRPr>
          </a:p>
        </p:txBody>
      </p:sp>
      <p:sp>
        <p:nvSpPr>
          <p:cNvPr id="6949" name="Google Shape;6949;p493"/>
          <p:cNvSpPr/>
          <p:nvPr/>
        </p:nvSpPr>
        <p:spPr>
          <a:xfrm>
            <a:off x="717675" y="1870931"/>
            <a:ext cx="2904000" cy="5799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lang="en" sz="1000">
                <a:solidFill>
                  <a:schemeClr val="dk2"/>
                </a:solidFill>
                <a:latin typeface="Montserrat"/>
                <a:ea typeface="Montserrat"/>
                <a:cs typeface="Montserrat"/>
                <a:sym typeface="Montserrat"/>
              </a:rPr>
              <a:t>Prepare … </a:t>
            </a:r>
            <a:endParaRPr b="1" i="0" sz="10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i="1" lang="en" sz="1000">
                <a:solidFill>
                  <a:schemeClr val="dk2"/>
                </a:solidFill>
                <a:latin typeface="Montserrat"/>
                <a:ea typeface="Montserrat"/>
                <a:cs typeface="Montserrat"/>
                <a:sym typeface="Montserrat"/>
              </a:rPr>
              <a:t>Date to Date</a:t>
            </a:r>
            <a:endParaRPr b="0" i="1" sz="1000" u="none" cap="none" strike="noStrike">
              <a:solidFill>
                <a:schemeClr val="dk2"/>
              </a:solidFill>
              <a:latin typeface="Montserrat"/>
              <a:ea typeface="Montserrat"/>
              <a:cs typeface="Montserrat"/>
              <a:sym typeface="Montserrat"/>
            </a:endParaRPr>
          </a:p>
        </p:txBody>
      </p:sp>
      <p:sp>
        <p:nvSpPr>
          <p:cNvPr id="6950" name="Google Shape;6950;p493"/>
          <p:cNvSpPr/>
          <p:nvPr/>
        </p:nvSpPr>
        <p:spPr>
          <a:xfrm>
            <a:off x="447825" y="1222444"/>
            <a:ext cx="362400" cy="357900"/>
          </a:xfrm>
          <a:prstGeom prst="ellipse">
            <a:avLst/>
          </a:prstGeom>
          <a:solidFill>
            <a:schemeClr val="dk2"/>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lt1"/>
                </a:solidFill>
                <a:latin typeface="Montserrat"/>
                <a:ea typeface="Montserrat"/>
                <a:cs typeface="Montserrat"/>
                <a:sym typeface="Montserrat"/>
              </a:rPr>
              <a:t>1</a:t>
            </a:r>
            <a:endParaRPr b="1" i="0" sz="1100" u="none" cap="none" strike="noStrike">
              <a:solidFill>
                <a:schemeClr val="lt1"/>
              </a:solidFill>
              <a:latin typeface="Montserrat"/>
              <a:ea typeface="Montserrat"/>
              <a:cs typeface="Montserrat"/>
              <a:sym typeface="Montserrat"/>
            </a:endParaRPr>
          </a:p>
        </p:txBody>
      </p:sp>
      <p:sp>
        <p:nvSpPr>
          <p:cNvPr id="6951" name="Google Shape;6951;p493"/>
          <p:cNvSpPr/>
          <p:nvPr/>
        </p:nvSpPr>
        <p:spPr>
          <a:xfrm>
            <a:off x="447825" y="2733779"/>
            <a:ext cx="362400" cy="357900"/>
          </a:xfrm>
          <a:prstGeom prst="ellipse">
            <a:avLst/>
          </a:prstGeom>
          <a:solidFill>
            <a:schemeClr val="dk2"/>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lt1"/>
                </a:solidFill>
                <a:latin typeface="Montserrat"/>
                <a:ea typeface="Montserrat"/>
                <a:cs typeface="Montserrat"/>
                <a:sym typeface="Montserrat"/>
              </a:rPr>
              <a:t>3</a:t>
            </a:r>
            <a:endParaRPr b="1" i="0" sz="1100" u="none" cap="none" strike="noStrike">
              <a:solidFill>
                <a:schemeClr val="lt1"/>
              </a:solidFill>
              <a:latin typeface="Montserrat"/>
              <a:ea typeface="Montserrat"/>
              <a:cs typeface="Montserrat"/>
              <a:sym typeface="Montserrat"/>
            </a:endParaRPr>
          </a:p>
        </p:txBody>
      </p:sp>
      <p:sp>
        <p:nvSpPr>
          <p:cNvPr id="6952" name="Google Shape;6952;p493"/>
          <p:cNvSpPr/>
          <p:nvPr/>
        </p:nvSpPr>
        <p:spPr>
          <a:xfrm>
            <a:off x="447825" y="1944281"/>
            <a:ext cx="362400" cy="357900"/>
          </a:xfrm>
          <a:prstGeom prst="ellipse">
            <a:avLst/>
          </a:prstGeom>
          <a:solidFill>
            <a:schemeClr val="dk2"/>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lt1"/>
                </a:solidFill>
                <a:latin typeface="Montserrat"/>
                <a:ea typeface="Montserrat"/>
                <a:cs typeface="Montserrat"/>
                <a:sym typeface="Montserrat"/>
              </a:rPr>
              <a:t>2</a:t>
            </a:r>
            <a:endParaRPr b="1" i="0" sz="1100" u="none" cap="none" strike="noStrike">
              <a:solidFill>
                <a:schemeClr val="lt1"/>
              </a:solidFill>
              <a:latin typeface="Montserrat"/>
              <a:ea typeface="Montserrat"/>
              <a:cs typeface="Montserrat"/>
              <a:sym typeface="Montserrat"/>
            </a:endParaRPr>
          </a:p>
        </p:txBody>
      </p:sp>
      <p:sp>
        <p:nvSpPr>
          <p:cNvPr id="6953" name="Google Shape;6953;p493"/>
          <p:cNvSpPr/>
          <p:nvPr/>
        </p:nvSpPr>
        <p:spPr>
          <a:xfrm>
            <a:off x="3698681" y="1029788"/>
            <a:ext cx="5255700" cy="795900"/>
          </a:xfrm>
          <a:prstGeom prst="rect">
            <a:avLst/>
          </a:prstGeom>
          <a:noFill/>
          <a:ln>
            <a:noFill/>
          </a:ln>
        </p:spPr>
        <p:txBody>
          <a:bodyPr anchorCtr="0" anchor="t" bIns="68575" lIns="68575" spcFirstLastPara="1" rIns="68575" wrap="square" tIns="68575">
            <a:noAutofit/>
          </a:bodyPr>
          <a:lstStyle/>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insert… </a:t>
            </a:r>
            <a:endParaRPr b="0" i="0" sz="800" u="none" cap="none" strike="noStrike">
              <a:solidFill>
                <a:schemeClr val="dk2"/>
              </a:solidFill>
              <a:latin typeface="Montserrat"/>
              <a:ea typeface="Montserrat"/>
              <a:cs typeface="Montserrat"/>
              <a:sym typeface="Montserrat"/>
            </a:endParaRPr>
          </a:p>
        </p:txBody>
      </p:sp>
      <p:sp>
        <p:nvSpPr>
          <p:cNvPr id="6954" name="Google Shape;6954;p493"/>
          <p:cNvSpPr/>
          <p:nvPr/>
        </p:nvSpPr>
        <p:spPr>
          <a:xfrm>
            <a:off x="3698681" y="1798163"/>
            <a:ext cx="5208900" cy="795900"/>
          </a:xfrm>
          <a:prstGeom prst="rect">
            <a:avLst/>
          </a:prstGeom>
          <a:noFill/>
          <a:ln>
            <a:noFill/>
          </a:ln>
        </p:spPr>
        <p:txBody>
          <a:bodyPr anchorCtr="0" anchor="t" bIns="68575" lIns="68575" spcFirstLastPara="1" rIns="68575" wrap="square" tIns="68575">
            <a:noAutofit/>
          </a:bodyPr>
          <a:lstStyle/>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insert</a:t>
            </a:r>
            <a:endParaRPr b="0" i="0" sz="800" u="none" cap="none" strike="noStrike">
              <a:solidFill>
                <a:schemeClr val="dk2"/>
              </a:solidFill>
              <a:latin typeface="Montserrat"/>
              <a:ea typeface="Montserrat"/>
              <a:cs typeface="Montserrat"/>
              <a:sym typeface="Montserrat"/>
            </a:endParaRPr>
          </a:p>
        </p:txBody>
      </p:sp>
      <p:sp>
        <p:nvSpPr>
          <p:cNvPr id="6955" name="Google Shape;6955;p493"/>
          <p:cNvSpPr/>
          <p:nvPr/>
        </p:nvSpPr>
        <p:spPr>
          <a:xfrm>
            <a:off x="3698681" y="2518882"/>
            <a:ext cx="5081400" cy="795900"/>
          </a:xfrm>
          <a:prstGeom prst="rect">
            <a:avLst/>
          </a:prstGeom>
          <a:noFill/>
          <a:ln>
            <a:noFill/>
          </a:ln>
        </p:spPr>
        <p:txBody>
          <a:bodyPr anchorCtr="0" anchor="t" bIns="68575" lIns="68575" spcFirstLastPara="1" rIns="68575" wrap="square" tIns="68575">
            <a:noAutofit/>
          </a:bodyPr>
          <a:lstStyle/>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insert </a:t>
            </a:r>
            <a:endParaRPr b="0" i="0" sz="800" u="none" cap="none" strike="noStrike">
              <a:solidFill>
                <a:schemeClr val="dk2"/>
              </a:solidFill>
              <a:latin typeface="Montserrat"/>
              <a:ea typeface="Montserrat"/>
              <a:cs typeface="Montserrat"/>
              <a:sym typeface="Montserrat"/>
            </a:endParaRPr>
          </a:p>
        </p:txBody>
      </p:sp>
      <p:sp>
        <p:nvSpPr>
          <p:cNvPr id="6956" name="Google Shape;6956;p493"/>
          <p:cNvSpPr/>
          <p:nvPr/>
        </p:nvSpPr>
        <p:spPr>
          <a:xfrm>
            <a:off x="717675" y="3365585"/>
            <a:ext cx="2904000" cy="5046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000" u="none" cap="none" strike="noStrike">
                <a:solidFill>
                  <a:schemeClr val="dk2"/>
                </a:solidFill>
                <a:latin typeface="Montserrat"/>
                <a:ea typeface="Montserrat"/>
                <a:cs typeface="Montserrat"/>
                <a:sym typeface="Montserrat"/>
              </a:rPr>
              <a:t>Establish </a:t>
            </a:r>
            <a:r>
              <a:rPr b="1" lang="en" sz="1000">
                <a:solidFill>
                  <a:schemeClr val="dk2"/>
                </a:solidFill>
                <a:latin typeface="Montserrat"/>
                <a:ea typeface="Montserrat"/>
                <a:cs typeface="Montserrat"/>
                <a:sym typeface="Montserrat"/>
              </a:rPr>
              <a:t>… </a:t>
            </a:r>
            <a:endParaRPr b="1" i="0" sz="10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i="1" lang="en" sz="1000">
                <a:solidFill>
                  <a:schemeClr val="dk2"/>
                </a:solidFill>
                <a:latin typeface="Montserrat"/>
                <a:ea typeface="Montserrat"/>
                <a:cs typeface="Montserrat"/>
                <a:sym typeface="Montserrat"/>
              </a:rPr>
              <a:t>Date to Date</a:t>
            </a:r>
            <a:endParaRPr b="0" i="1" sz="1000" u="none" cap="none" strike="noStrike">
              <a:solidFill>
                <a:schemeClr val="dk2"/>
              </a:solidFill>
              <a:latin typeface="Montserrat"/>
              <a:ea typeface="Montserrat"/>
              <a:cs typeface="Montserrat"/>
              <a:sym typeface="Montserrat"/>
            </a:endParaRPr>
          </a:p>
        </p:txBody>
      </p:sp>
      <p:sp>
        <p:nvSpPr>
          <p:cNvPr id="6957" name="Google Shape;6957;p493"/>
          <p:cNvSpPr/>
          <p:nvPr/>
        </p:nvSpPr>
        <p:spPr>
          <a:xfrm>
            <a:off x="447825" y="3438938"/>
            <a:ext cx="362400" cy="357900"/>
          </a:xfrm>
          <a:prstGeom prst="ellipse">
            <a:avLst/>
          </a:prstGeom>
          <a:solidFill>
            <a:schemeClr val="dk2"/>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lt1"/>
                </a:solidFill>
                <a:latin typeface="Montserrat"/>
                <a:ea typeface="Montserrat"/>
                <a:cs typeface="Montserrat"/>
                <a:sym typeface="Montserrat"/>
              </a:rPr>
              <a:t>4</a:t>
            </a:r>
            <a:endParaRPr b="1" i="0" sz="1100" u="none" cap="none" strike="noStrike">
              <a:solidFill>
                <a:schemeClr val="lt1"/>
              </a:solidFill>
              <a:latin typeface="Montserrat"/>
              <a:ea typeface="Montserrat"/>
              <a:cs typeface="Montserrat"/>
              <a:sym typeface="Montserrat"/>
            </a:endParaRPr>
          </a:p>
        </p:txBody>
      </p:sp>
      <p:sp>
        <p:nvSpPr>
          <p:cNvPr id="6958" name="Google Shape;6958;p493"/>
          <p:cNvSpPr/>
          <p:nvPr/>
        </p:nvSpPr>
        <p:spPr>
          <a:xfrm>
            <a:off x="3698681" y="3327000"/>
            <a:ext cx="5208900" cy="579900"/>
          </a:xfrm>
          <a:prstGeom prst="rect">
            <a:avLst/>
          </a:prstGeom>
          <a:noFill/>
          <a:ln>
            <a:noFill/>
          </a:ln>
        </p:spPr>
        <p:txBody>
          <a:bodyPr anchorCtr="0" anchor="t" bIns="68575" lIns="68575" spcFirstLastPara="1" rIns="68575" wrap="square" tIns="68575">
            <a:noAutofit/>
          </a:bodyPr>
          <a:lstStyle/>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insert</a:t>
            </a:r>
            <a:endParaRPr b="0" i="0" sz="800" u="none" cap="none" strike="noStrike">
              <a:solidFill>
                <a:schemeClr val="dk2"/>
              </a:solidFill>
              <a:latin typeface="Montserrat"/>
              <a:ea typeface="Montserrat"/>
              <a:cs typeface="Montserrat"/>
              <a:sym typeface="Montserrat"/>
            </a:endParaRPr>
          </a:p>
        </p:txBody>
      </p:sp>
      <p:sp>
        <p:nvSpPr>
          <p:cNvPr id="6959" name="Google Shape;6959;p493"/>
          <p:cNvSpPr/>
          <p:nvPr/>
        </p:nvSpPr>
        <p:spPr>
          <a:xfrm>
            <a:off x="717675" y="4069967"/>
            <a:ext cx="2904000" cy="5046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000" u="none" cap="none" strike="noStrike">
                <a:solidFill>
                  <a:schemeClr val="dk2"/>
                </a:solidFill>
                <a:latin typeface="Montserrat"/>
                <a:ea typeface="Montserrat"/>
                <a:cs typeface="Montserrat"/>
                <a:sym typeface="Montserrat"/>
              </a:rPr>
              <a:t>Ongoing </a:t>
            </a:r>
            <a:r>
              <a:rPr b="1" lang="en" sz="1000">
                <a:solidFill>
                  <a:schemeClr val="dk2"/>
                </a:solidFill>
                <a:latin typeface="Montserrat"/>
                <a:ea typeface="Montserrat"/>
                <a:cs typeface="Montserrat"/>
                <a:sym typeface="Montserrat"/>
              </a:rPr>
              <a:t>…</a:t>
            </a:r>
            <a:endParaRPr b="1" sz="1000">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i="1" lang="en" sz="1000">
                <a:solidFill>
                  <a:schemeClr val="dk2"/>
                </a:solidFill>
                <a:latin typeface="Montserrat"/>
                <a:ea typeface="Montserrat"/>
                <a:cs typeface="Montserrat"/>
                <a:sym typeface="Montserrat"/>
              </a:rPr>
              <a:t>Date to Date </a:t>
            </a:r>
            <a:endParaRPr b="0" i="1" sz="1000" u="none" cap="none" strike="noStrike">
              <a:solidFill>
                <a:schemeClr val="dk2"/>
              </a:solidFill>
              <a:latin typeface="Montserrat"/>
              <a:ea typeface="Montserrat"/>
              <a:cs typeface="Montserrat"/>
              <a:sym typeface="Montserrat"/>
            </a:endParaRPr>
          </a:p>
        </p:txBody>
      </p:sp>
      <p:sp>
        <p:nvSpPr>
          <p:cNvPr id="6960" name="Google Shape;6960;p493"/>
          <p:cNvSpPr/>
          <p:nvPr/>
        </p:nvSpPr>
        <p:spPr>
          <a:xfrm>
            <a:off x="447825" y="4143319"/>
            <a:ext cx="362400" cy="357900"/>
          </a:xfrm>
          <a:prstGeom prst="ellipse">
            <a:avLst/>
          </a:prstGeom>
          <a:solidFill>
            <a:schemeClr val="dk2"/>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lt1"/>
                </a:solidFill>
                <a:latin typeface="Montserrat"/>
                <a:ea typeface="Montserrat"/>
                <a:cs typeface="Montserrat"/>
                <a:sym typeface="Montserrat"/>
              </a:rPr>
              <a:t>5</a:t>
            </a:r>
            <a:endParaRPr b="1" i="0" sz="1100" u="none" cap="none" strike="noStrike">
              <a:solidFill>
                <a:schemeClr val="lt1"/>
              </a:solidFill>
              <a:latin typeface="Montserrat"/>
              <a:ea typeface="Montserrat"/>
              <a:cs typeface="Montserrat"/>
              <a:sym typeface="Montserrat"/>
            </a:endParaRPr>
          </a:p>
        </p:txBody>
      </p:sp>
      <p:sp>
        <p:nvSpPr>
          <p:cNvPr id="6961" name="Google Shape;6961;p493"/>
          <p:cNvSpPr/>
          <p:nvPr/>
        </p:nvSpPr>
        <p:spPr>
          <a:xfrm>
            <a:off x="3698681" y="4013944"/>
            <a:ext cx="5208900" cy="504600"/>
          </a:xfrm>
          <a:prstGeom prst="rect">
            <a:avLst/>
          </a:prstGeom>
          <a:noFill/>
          <a:ln>
            <a:noFill/>
          </a:ln>
        </p:spPr>
        <p:txBody>
          <a:bodyPr anchorCtr="0" anchor="t" bIns="68575" lIns="68575" spcFirstLastPara="1" rIns="68575" wrap="square" tIns="68575">
            <a:noAutofit/>
          </a:bodyPr>
          <a:lstStyle/>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insert</a:t>
            </a:r>
            <a:endParaRPr b="0" i="0" sz="800" u="none" cap="none" strike="noStrike">
              <a:solidFill>
                <a:schemeClr val="dk2"/>
              </a:solidFill>
              <a:latin typeface="Montserrat"/>
              <a:ea typeface="Montserrat"/>
              <a:cs typeface="Montserrat"/>
              <a:sym typeface="Montserrat"/>
            </a:endParaRPr>
          </a:p>
        </p:txBody>
      </p:sp>
      <p:sp>
        <p:nvSpPr>
          <p:cNvPr id="6962" name="Google Shape;6962;p493"/>
          <p:cNvSpPr txBox="1"/>
          <p:nvPr/>
        </p:nvSpPr>
        <p:spPr>
          <a:xfrm rot="-679187">
            <a:off x="5915360" y="1607263"/>
            <a:ext cx="2738880" cy="575464"/>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accent1"/>
                </a:solidFill>
                <a:latin typeface="Montserrat"/>
                <a:ea typeface="Montserrat"/>
                <a:cs typeface="Montserrat"/>
                <a:sym typeface="Montserrat"/>
              </a:rPr>
              <a:t>Example on next slide</a:t>
            </a:r>
            <a:endParaRPr sz="2700">
              <a:solidFill>
                <a:schemeClr val="accent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7" name="Shape 6967"/>
        <p:cNvGrpSpPr/>
        <p:nvPr/>
      </p:nvGrpSpPr>
      <p:grpSpPr>
        <a:xfrm>
          <a:off x="0" y="0"/>
          <a:ext cx="0" cy="0"/>
          <a:chOff x="0" y="0"/>
          <a:chExt cx="0" cy="0"/>
        </a:xfrm>
      </p:grpSpPr>
      <p:sp>
        <p:nvSpPr>
          <p:cNvPr id="6968" name="Google Shape;6968;p494"/>
          <p:cNvSpPr/>
          <p:nvPr/>
        </p:nvSpPr>
        <p:spPr>
          <a:xfrm>
            <a:off x="-579835" y="777479"/>
            <a:ext cx="579835" cy="579834"/>
          </a:xfrm>
          <a:custGeom>
            <a:rect b="b" l="l" r="r" t="t"/>
            <a:pathLst>
              <a:path extrusionOk="0" h="974" w="973">
                <a:moveTo>
                  <a:pt x="626" y="314"/>
                </a:moveTo>
                <a:lnTo>
                  <a:pt x="523" y="417"/>
                </a:lnTo>
                <a:lnTo>
                  <a:pt x="523" y="417"/>
                </a:lnTo>
                <a:lnTo>
                  <a:pt x="511" y="407"/>
                </a:lnTo>
                <a:lnTo>
                  <a:pt x="497" y="399"/>
                </a:lnTo>
                <a:lnTo>
                  <a:pt x="485" y="390"/>
                </a:lnTo>
                <a:lnTo>
                  <a:pt x="472" y="382"/>
                </a:lnTo>
                <a:lnTo>
                  <a:pt x="458" y="374"/>
                </a:lnTo>
                <a:lnTo>
                  <a:pt x="445" y="368"/>
                </a:lnTo>
                <a:lnTo>
                  <a:pt x="417" y="357"/>
                </a:lnTo>
                <a:lnTo>
                  <a:pt x="387" y="349"/>
                </a:lnTo>
                <a:lnTo>
                  <a:pt x="358" y="344"/>
                </a:lnTo>
                <a:lnTo>
                  <a:pt x="328" y="341"/>
                </a:lnTo>
                <a:lnTo>
                  <a:pt x="299" y="341"/>
                </a:lnTo>
                <a:lnTo>
                  <a:pt x="270" y="345"/>
                </a:lnTo>
                <a:lnTo>
                  <a:pt x="240" y="350"/>
                </a:lnTo>
                <a:lnTo>
                  <a:pt x="211" y="358"/>
                </a:lnTo>
                <a:lnTo>
                  <a:pt x="184" y="371"/>
                </a:lnTo>
                <a:lnTo>
                  <a:pt x="157" y="384"/>
                </a:lnTo>
                <a:lnTo>
                  <a:pt x="143" y="393"/>
                </a:lnTo>
                <a:lnTo>
                  <a:pt x="131" y="401"/>
                </a:lnTo>
                <a:lnTo>
                  <a:pt x="119" y="410"/>
                </a:lnTo>
                <a:lnTo>
                  <a:pt x="106" y="420"/>
                </a:lnTo>
                <a:lnTo>
                  <a:pt x="95" y="431"/>
                </a:lnTo>
                <a:lnTo>
                  <a:pt x="84" y="443"/>
                </a:lnTo>
                <a:lnTo>
                  <a:pt x="84" y="443"/>
                </a:lnTo>
                <a:lnTo>
                  <a:pt x="73" y="454"/>
                </a:lnTo>
                <a:lnTo>
                  <a:pt x="64" y="466"/>
                </a:lnTo>
                <a:lnTo>
                  <a:pt x="55" y="480"/>
                </a:lnTo>
                <a:lnTo>
                  <a:pt x="46" y="492"/>
                </a:lnTo>
                <a:lnTo>
                  <a:pt x="39" y="505"/>
                </a:lnTo>
                <a:lnTo>
                  <a:pt x="32" y="519"/>
                </a:lnTo>
                <a:lnTo>
                  <a:pt x="19" y="547"/>
                </a:lnTo>
                <a:lnTo>
                  <a:pt x="11" y="575"/>
                </a:lnTo>
                <a:lnTo>
                  <a:pt x="4" y="605"/>
                </a:lnTo>
                <a:lnTo>
                  <a:pt x="1" y="634"/>
                </a:lnTo>
                <a:lnTo>
                  <a:pt x="0" y="664"/>
                </a:lnTo>
                <a:lnTo>
                  <a:pt x="1" y="693"/>
                </a:lnTo>
                <a:lnTo>
                  <a:pt x="6" y="723"/>
                </a:lnTo>
                <a:lnTo>
                  <a:pt x="13" y="752"/>
                </a:lnTo>
                <a:lnTo>
                  <a:pt x="24" y="780"/>
                </a:lnTo>
                <a:lnTo>
                  <a:pt x="37" y="807"/>
                </a:lnTo>
                <a:lnTo>
                  <a:pt x="45" y="821"/>
                </a:lnTo>
                <a:lnTo>
                  <a:pt x="53" y="834"/>
                </a:lnTo>
                <a:lnTo>
                  <a:pt x="62" y="846"/>
                </a:lnTo>
                <a:lnTo>
                  <a:pt x="71" y="859"/>
                </a:lnTo>
                <a:lnTo>
                  <a:pt x="82" y="871"/>
                </a:lnTo>
                <a:lnTo>
                  <a:pt x="93" y="882"/>
                </a:lnTo>
                <a:lnTo>
                  <a:pt x="93" y="882"/>
                </a:lnTo>
                <a:lnTo>
                  <a:pt x="104" y="893"/>
                </a:lnTo>
                <a:lnTo>
                  <a:pt x="116" y="903"/>
                </a:lnTo>
                <a:lnTo>
                  <a:pt x="129" y="913"/>
                </a:lnTo>
                <a:lnTo>
                  <a:pt x="141" y="921"/>
                </a:lnTo>
                <a:lnTo>
                  <a:pt x="154" y="930"/>
                </a:lnTo>
                <a:lnTo>
                  <a:pt x="168" y="937"/>
                </a:lnTo>
                <a:lnTo>
                  <a:pt x="195" y="951"/>
                </a:lnTo>
                <a:lnTo>
                  <a:pt x="223" y="960"/>
                </a:lnTo>
                <a:lnTo>
                  <a:pt x="252" y="968"/>
                </a:lnTo>
                <a:lnTo>
                  <a:pt x="282" y="973"/>
                </a:lnTo>
                <a:lnTo>
                  <a:pt x="311" y="974"/>
                </a:lnTo>
                <a:lnTo>
                  <a:pt x="341" y="974"/>
                </a:lnTo>
                <a:lnTo>
                  <a:pt x="370" y="970"/>
                </a:lnTo>
                <a:lnTo>
                  <a:pt x="399" y="964"/>
                </a:lnTo>
                <a:lnTo>
                  <a:pt x="428" y="954"/>
                </a:lnTo>
                <a:lnTo>
                  <a:pt x="456" y="942"/>
                </a:lnTo>
                <a:lnTo>
                  <a:pt x="469" y="935"/>
                </a:lnTo>
                <a:lnTo>
                  <a:pt x="483" y="927"/>
                </a:lnTo>
                <a:lnTo>
                  <a:pt x="495" y="919"/>
                </a:lnTo>
                <a:lnTo>
                  <a:pt x="508" y="910"/>
                </a:lnTo>
                <a:lnTo>
                  <a:pt x="521" y="900"/>
                </a:lnTo>
                <a:lnTo>
                  <a:pt x="532" y="889"/>
                </a:lnTo>
                <a:lnTo>
                  <a:pt x="532" y="889"/>
                </a:lnTo>
                <a:lnTo>
                  <a:pt x="544" y="878"/>
                </a:lnTo>
                <a:lnTo>
                  <a:pt x="554" y="867"/>
                </a:lnTo>
                <a:lnTo>
                  <a:pt x="564" y="855"/>
                </a:lnTo>
                <a:lnTo>
                  <a:pt x="573" y="843"/>
                </a:lnTo>
                <a:lnTo>
                  <a:pt x="582" y="830"/>
                </a:lnTo>
                <a:lnTo>
                  <a:pt x="591" y="817"/>
                </a:lnTo>
                <a:lnTo>
                  <a:pt x="604" y="790"/>
                </a:lnTo>
                <a:lnTo>
                  <a:pt x="615" y="762"/>
                </a:lnTo>
                <a:lnTo>
                  <a:pt x="624" y="734"/>
                </a:lnTo>
                <a:lnTo>
                  <a:pt x="630" y="704"/>
                </a:lnTo>
                <a:lnTo>
                  <a:pt x="632" y="675"/>
                </a:lnTo>
                <a:lnTo>
                  <a:pt x="632" y="645"/>
                </a:lnTo>
                <a:lnTo>
                  <a:pt x="630" y="616"/>
                </a:lnTo>
                <a:lnTo>
                  <a:pt x="625" y="586"/>
                </a:lnTo>
                <a:lnTo>
                  <a:pt x="616" y="557"/>
                </a:lnTo>
                <a:lnTo>
                  <a:pt x="605" y="529"/>
                </a:lnTo>
                <a:lnTo>
                  <a:pt x="599" y="515"/>
                </a:lnTo>
                <a:lnTo>
                  <a:pt x="592" y="502"/>
                </a:lnTo>
                <a:lnTo>
                  <a:pt x="583" y="488"/>
                </a:lnTo>
                <a:lnTo>
                  <a:pt x="575" y="475"/>
                </a:lnTo>
                <a:lnTo>
                  <a:pt x="566" y="463"/>
                </a:lnTo>
                <a:lnTo>
                  <a:pt x="555" y="450"/>
                </a:lnTo>
                <a:lnTo>
                  <a:pt x="659" y="347"/>
                </a:lnTo>
                <a:lnTo>
                  <a:pt x="772" y="376"/>
                </a:lnTo>
                <a:lnTo>
                  <a:pt x="772" y="376"/>
                </a:lnTo>
                <a:lnTo>
                  <a:pt x="777" y="377"/>
                </a:lnTo>
                <a:lnTo>
                  <a:pt x="783" y="376"/>
                </a:lnTo>
                <a:lnTo>
                  <a:pt x="789" y="373"/>
                </a:lnTo>
                <a:lnTo>
                  <a:pt x="793" y="369"/>
                </a:lnTo>
                <a:lnTo>
                  <a:pt x="966" y="197"/>
                </a:lnTo>
                <a:lnTo>
                  <a:pt x="966" y="197"/>
                </a:lnTo>
                <a:lnTo>
                  <a:pt x="969" y="192"/>
                </a:lnTo>
                <a:lnTo>
                  <a:pt x="972" y="185"/>
                </a:lnTo>
                <a:lnTo>
                  <a:pt x="973" y="179"/>
                </a:lnTo>
                <a:lnTo>
                  <a:pt x="972" y="173"/>
                </a:lnTo>
                <a:lnTo>
                  <a:pt x="972" y="173"/>
                </a:lnTo>
                <a:lnTo>
                  <a:pt x="968" y="167"/>
                </a:lnTo>
                <a:lnTo>
                  <a:pt x="963" y="162"/>
                </a:lnTo>
                <a:lnTo>
                  <a:pt x="958" y="160"/>
                </a:lnTo>
                <a:lnTo>
                  <a:pt x="952" y="157"/>
                </a:lnTo>
                <a:lnTo>
                  <a:pt x="828" y="145"/>
                </a:lnTo>
                <a:lnTo>
                  <a:pt x="816" y="21"/>
                </a:lnTo>
                <a:lnTo>
                  <a:pt x="816" y="21"/>
                </a:lnTo>
                <a:lnTo>
                  <a:pt x="814" y="15"/>
                </a:lnTo>
                <a:lnTo>
                  <a:pt x="811" y="10"/>
                </a:lnTo>
                <a:lnTo>
                  <a:pt x="806" y="5"/>
                </a:lnTo>
                <a:lnTo>
                  <a:pt x="800" y="2"/>
                </a:lnTo>
                <a:lnTo>
                  <a:pt x="800" y="2"/>
                </a:lnTo>
                <a:lnTo>
                  <a:pt x="794" y="0"/>
                </a:lnTo>
                <a:lnTo>
                  <a:pt x="788" y="2"/>
                </a:lnTo>
                <a:lnTo>
                  <a:pt x="782" y="4"/>
                </a:lnTo>
                <a:lnTo>
                  <a:pt x="777" y="8"/>
                </a:lnTo>
                <a:lnTo>
                  <a:pt x="604" y="181"/>
                </a:lnTo>
                <a:lnTo>
                  <a:pt x="604" y="181"/>
                </a:lnTo>
                <a:lnTo>
                  <a:pt x="600" y="184"/>
                </a:lnTo>
                <a:lnTo>
                  <a:pt x="598" y="190"/>
                </a:lnTo>
                <a:lnTo>
                  <a:pt x="597" y="197"/>
                </a:lnTo>
                <a:lnTo>
                  <a:pt x="598" y="201"/>
                </a:lnTo>
                <a:lnTo>
                  <a:pt x="626" y="314"/>
                </a:lnTo>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69" name="Google Shape;6969;p494"/>
          <p:cNvSpPr/>
          <p:nvPr/>
        </p:nvSpPr>
        <p:spPr>
          <a:xfrm>
            <a:off x="-2870598" y="971550"/>
            <a:ext cx="429817" cy="433387"/>
          </a:xfrm>
          <a:custGeom>
            <a:rect b="b" l="l" r="r" t="t"/>
            <a:pathLst>
              <a:path extrusionOk="0" h="729" w="721">
                <a:moveTo>
                  <a:pt x="708" y="91"/>
                </a:moveTo>
                <a:lnTo>
                  <a:pt x="708" y="91"/>
                </a:lnTo>
                <a:lnTo>
                  <a:pt x="705" y="90"/>
                </a:lnTo>
                <a:lnTo>
                  <a:pt x="702" y="89"/>
                </a:lnTo>
                <a:lnTo>
                  <a:pt x="698" y="89"/>
                </a:lnTo>
                <a:lnTo>
                  <a:pt x="694" y="90"/>
                </a:lnTo>
                <a:lnTo>
                  <a:pt x="578" y="145"/>
                </a:lnTo>
                <a:lnTo>
                  <a:pt x="578" y="145"/>
                </a:lnTo>
                <a:lnTo>
                  <a:pt x="564" y="154"/>
                </a:lnTo>
                <a:lnTo>
                  <a:pt x="551" y="164"/>
                </a:lnTo>
                <a:lnTo>
                  <a:pt x="539" y="175"/>
                </a:lnTo>
                <a:lnTo>
                  <a:pt x="529" y="187"/>
                </a:lnTo>
                <a:lnTo>
                  <a:pt x="520" y="202"/>
                </a:lnTo>
                <a:lnTo>
                  <a:pt x="514" y="216"/>
                </a:lnTo>
                <a:lnTo>
                  <a:pt x="509" y="232"/>
                </a:lnTo>
                <a:lnTo>
                  <a:pt x="507" y="249"/>
                </a:lnTo>
                <a:lnTo>
                  <a:pt x="503" y="286"/>
                </a:lnTo>
                <a:lnTo>
                  <a:pt x="444" y="385"/>
                </a:lnTo>
                <a:lnTo>
                  <a:pt x="444" y="343"/>
                </a:lnTo>
                <a:lnTo>
                  <a:pt x="444" y="343"/>
                </a:lnTo>
                <a:lnTo>
                  <a:pt x="443" y="343"/>
                </a:lnTo>
                <a:lnTo>
                  <a:pt x="443" y="343"/>
                </a:lnTo>
                <a:lnTo>
                  <a:pt x="443" y="338"/>
                </a:lnTo>
                <a:lnTo>
                  <a:pt x="415" y="254"/>
                </a:lnTo>
                <a:lnTo>
                  <a:pt x="472" y="140"/>
                </a:lnTo>
                <a:lnTo>
                  <a:pt x="472" y="140"/>
                </a:lnTo>
                <a:lnTo>
                  <a:pt x="474" y="137"/>
                </a:lnTo>
                <a:lnTo>
                  <a:pt x="474" y="133"/>
                </a:lnTo>
                <a:lnTo>
                  <a:pt x="472" y="128"/>
                </a:lnTo>
                <a:lnTo>
                  <a:pt x="470" y="124"/>
                </a:lnTo>
                <a:lnTo>
                  <a:pt x="380" y="5"/>
                </a:lnTo>
                <a:lnTo>
                  <a:pt x="380" y="5"/>
                </a:lnTo>
                <a:lnTo>
                  <a:pt x="375" y="2"/>
                </a:lnTo>
                <a:lnTo>
                  <a:pt x="371" y="0"/>
                </a:lnTo>
                <a:lnTo>
                  <a:pt x="364" y="0"/>
                </a:lnTo>
                <a:lnTo>
                  <a:pt x="360" y="3"/>
                </a:lnTo>
                <a:lnTo>
                  <a:pt x="360" y="3"/>
                </a:lnTo>
                <a:lnTo>
                  <a:pt x="357" y="5"/>
                </a:lnTo>
                <a:lnTo>
                  <a:pt x="268" y="124"/>
                </a:lnTo>
                <a:lnTo>
                  <a:pt x="268" y="124"/>
                </a:lnTo>
                <a:lnTo>
                  <a:pt x="265" y="128"/>
                </a:lnTo>
                <a:lnTo>
                  <a:pt x="264" y="133"/>
                </a:lnTo>
                <a:lnTo>
                  <a:pt x="265" y="137"/>
                </a:lnTo>
                <a:lnTo>
                  <a:pt x="266" y="140"/>
                </a:lnTo>
                <a:lnTo>
                  <a:pt x="323" y="254"/>
                </a:lnTo>
                <a:lnTo>
                  <a:pt x="295" y="338"/>
                </a:lnTo>
                <a:lnTo>
                  <a:pt x="295" y="338"/>
                </a:lnTo>
                <a:lnTo>
                  <a:pt x="295" y="343"/>
                </a:lnTo>
                <a:lnTo>
                  <a:pt x="295" y="403"/>
                </a:lnTo>
                <a:lnTo>
                  <a:pt x="201" y="262"/>
                </a:lnTo>
                <a:lnTo>
                  <a:pt x="201" y="262"/>
                </a:lnTo>
                <a:lnTo>
                  <a:pt x="201" y="260"/>
                </a:lnTo>
                <a:lnTo>
                  <a:pt x="201" y="260"/>
                </a:lnTo>
                <a:lnTo>
                  <a:pt x="198" y="258"/>
                </a:lnTo>
                <a:lnTo>
                  <a:pt x="198" y="258"/>
                </a:lnTo>
                <a:lnTo>
                  <a:pt x="197" y="257"/>
                </a:lnTo>
                <a:lnTo>
                  <a:pt x="197" y="257"/>
                </a:lnTo>
                <a:lnTo>
                  <a:pt x="197" y="257"/>
                </a:lnTo>
                <a:lnTo>
                  <a:pt x="141" y="225"/>
                </a:lnTo>
                <a:lnTo>
                  <a:pt x="119" y="191"/>
                </a:lnTo>
                <a:lnTo>
                  <a:pt x="86" y="140"/>
                </a:lnTo>
                <a:lnTo>
                  <a:pt x="86" y="140"/>
                </a:lnTo>
                <a:lnTo>
                  <a:pt x="83" y="137"/>
                </a:lnTo>
                <a:lnTo>
                  <a:pt x="79" y="134"/>
                </a:lnTo>
                <a:lnTo>
                  <a:pt x="74" y="134"/>
                </a:lnTo>
                <a:lnTo>
                  <a:pt x="69" y="135"/>
                </a:lnTo>
                <a:lnTo>
                  <a:pt x="10" y="155"/>
                </a:lnTo>
                <a:lnTo>
                  <a:pt x="10" y="155"/>
                </a:lnTo>
                <a:lnTo>
                  <a:pt x="5" y="159"/>
                </a:lnTo>
                <a:lnTo>
                  <a:pt x="2" y="162"/>
                </a:lnTo>
                <a:lnTo>
                  <a:pt x="0" y="168"/>
                </a:lnTo>
                <a:lnTo>
                  <a:pt x="2" y="175"/>
                </a:lnTo>
                <a:lnTo>
                  <a:pt x="2" y="175"/>
                </a:lnTo>
                <a:lnTo>
                  <a:pt x="3" y="177"/>
                </a:lnTo>
                <a:lnTo>
                  <a:pt x="45" y="240"/>
                </a:lnTo>
                <a:lnTo>
                  <a:pt x="67" y="274"/>
                </a:lnTo>
                <a:lnTo>
                  <a:pt x="74" y="338"/>
                </a:lnTo>
                <a:lnTo>
                  <a:pt x="74" y="338"/>
                </a:lnTo>
                <a:lnTo>
                  <a:pt x="74" y="338"/>
                </a:lnTo>
                <a:lnTo>
                  <a:pt x="74" y="338"/>
                </a:lnTo>
                <a:lnTo>
                  <a:pt x="75" y="339"/>
                </a:lnTo>
                <a:lnTo>
                  <a:pt x="75" y="339"/>
                </a:lnTo>
                <a:lnTo>
                  <a:pt x="76" y="343"/>
                </a:lnTo>
                <a:lnTo>
                  <a:pt x="76" y="343"/>
                </a:lnTo>
                <a:lnTo>
                  <a:pt x="76" y="344"/>
                </a:lnTo>
                <a:lnTo>
                  <a:pt x="76" y="344"/>
                </a:lnTo>
                <a:lnTo>
                  <a:pt x="300" y="681"/>
                </a:lnTo>
                <a:lnTo>
                  <a:pt x="300" y="681"/>
                </a:lnTo>
                <a:lnTo>
                  <a:pt x="304" y="691"/>
                </a:lnTo>
                <a:lnTo>
                  <a:pt x="311" y="701"/>
                </a:lnTo>
                <a:lnTo>
                  <a:pt x="318" y="709"/>
                </a:lnTo>
                <a:lnTo>
                  <a:pt x="326" y="715"/>
                </a:lnTo>
                <a:lnTo>
                  <a:pt x="336" y="721"/>
                </a:lnTo>
                <a:lnTo>
                  <a:pt x="346" y="725"/>
                </a:lnTo>
                <a:lnTo>
                  <a:pt x="357" y="728"/>
                </a:lnTo>
                <a:lnTo>
                  <a:pt x="369" y="729"/>
                </a:lnTo>
                <a:lnTo>
                  <a:pt x="369" y="729"/>
                </a:lnTo>
                <a:lnTo>
                  <a:pt x="378" y="728"/>
                </a:lnTo>
                <a:lnTo>
                  <a:pt x="387" y="726"/>
                </a:lnTo>
                <a:lnTo>
                  <a:pt x="387" y="726"/>
                </a:lnTo>
                <a:lnTo>
                  <a:pt x="401" y="721"/>
                </a:lnTo>
                <a:lnTo>
                  <a:pt x="413" y="714"/>
                </a:lnTo>
                <a:lnTo>
                  <a:pt x="425" y="704"/>
                </a:lnTo>
                <a:lnTo>
                  <a:pt x="428" y="698"/>
                </a:lnTo>
                <a:lnTo>
                  <a:pt x="433" y="692"/>
                </a:lnTo>
                <a:lnTo>
                  <a:pt x="632" y="363"/>
                </a:lnTo>
                <a:lnTo>
                  <a:pt x="662" y="344"/>
                </a:lnTo>
                <a:lnTo>
                  <a:pt x="662" y="344"/>
                </a:lnTo>
                <a:lnTo>
                  <a:pt x="675" y="335"/>
                </a:lnTo>
                <a:lnTo>
                  <a:pt x="686" y="325"/>
                </a:lnTo>
                <a:lnTo>
                  <a:pt x="695" y="314"/>
                </a:lnTo>
                <a:lnTo>
                  <a:pt x="703" y="302"/>
                </a:lnTo>
                <a:lnTo>
                  <a:pt x="703" y="302"/>
                </a:lnTo>
                <a:lnTo>
                  <a:pt x="711" y="285"/>
                </a:lnTo>
                <a:lnTo>
                  <a:pt x="717" y="268"/>
                </a:lnTo>
                <a:lnTo>
                  <a:pt x="720" y="249"/>
                </a:lnTo>
                <a:lnTo>
                  <a:pt x="721" y="231"/>
                </a:lnTo>
                <a:lnTo>
                  <a:pt x="715" y="103"/>
                </a:lnTo>
                <a:lnTo>
                  <a:pt x="715" y="103"/>
                </a:lnTo>
                <a:lnTo>
                  <a:pt x="715" y="100"/>
                </a:lnTo>
                <a:lnTo>
                  <a:pt x="713" y="96"/>
                </a:lnTo>
                <a:lnTo>
                  <a:pt x="711" y="94"/>
                </a:lnTo>
                <a:lnTo>
                  <a:pt x="708" y="91"/>
                </a:lnTo>
                <a:lnTo>
                  <a:pt x="708" y="91"/>
                </a:lnTo>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70" name="Google Shape;6970;p494"/>
          <p:cNvSpPr txBox="1"/>
          <p:nvPr>
            <p:ph idx="4294967295" type="body"/>
          </p:nvPr>
        </p:nvSpPr>
        <p:spPr>
          <a:xfrm>
            <a:off x="373250" y="644150"/>
            <a:ext cx="6712500" cy="3063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1100">
                <a:solidFill>
                  <a:schemeClr val="accent1"/>
                </a:solidFill>
              </a:rPr>
              <a:t>Q1 2024 Solution Plan - </a:t>
            </a:r>
            <a:r>
              <a:rPr b="0" i="1" lang="en" sz="1100">
                <a:solidFill>
                  <a:schemeClr val="accent1"/>
                </a:solidFill>
              </a:rPr>
              <a:t>Solution Plan for Q2 2024 and Beyond Will Be Co-Created in March</a:t>
            </a:r>
            <a:endParaRPr b="0" i="1" sz="1100">
              <a:solidFill>
                <a:schemeClr val="accent1"/>
              </a:solidFill>
            </a:endParaRPr>
          </a:p>
        </p:txBody>
      </p:sp>
      <p:sp>
        <p:nvSpPr>
          <p:cNvPr id="6971" name="Google Shape;6971;p494"/>
          <p:cNvSpPr/>
          <p:nvPr/>
        </p:nvSpPr>
        <p:spPr>
          <a:xfrm>
            <a:off x="717675" y="1072538"/>
            <a:ext cx="2904000" cy="6117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lang="en" sz="1000">
                <a:solidFill>
                  <a:schemeClr val="dk2"/>
                </a:solidFill>
                <a:latin typeface="Montserrat"/>
                <a:ea typeface="Montserrat"/>
                <a:cs typeface="Montserrat"/>
                <a:sym typeface="Montserrat"/>
              </a:rPr>
              <a:t>Kickoff and Establish Partnership Cadence</a:t>
            </a:r>
            <a:endParaRPr b="1" sz="1000">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i="1" lang="en" sz="1000">
                <a:solidFill>
                  <a:schemeClr val="dk2"/>
                </a:solidFill>
                <a:latin typeface="Montserrat"/>
                <a:ea typeface="Montserrat"/>
                <a:cs typeface="Montserrat"/>
                <a:sym typeface="Montserrat"/>
              </a:rPr>
              <a:t>December</a:t>
            </a:r>
            <a:r>
              <a:rPr i="1" lang="en" sz="1000">
                <a:solidFill>
                  <a:schemeClr val="dk2"/>
                </a:solidFill>
                <a:latin typeface="Montserrat"/>
                <a:ea typeface="Montserrat"/>
                <a:cs typeface="Montserrat"/>
                <a:sym typeface="Montserrat"/>
              </a:rPr>
              <a:t> 15, 2023</a:t>
            </a:r>
            <a:endParaRPr i="1" sz="1000">
              <a:solidFill>
                <a:schemeClr val="dk2"/>
              </a:solidFill>
              <a:latin typeface="Montserrat"/>
              <a:ea typeface="Montserrat"/>
              <a:cs typeface="Montserrat"/>
              <a:sym typeface="Montserrat"/>
            </a:endParaRPr>
          </a:p>
        </p:txBody>
      </p:sp>
      <p:sp>
        <p:nvSpPr>
          <p:cNvPr id="6972" name="Google Shape;6972;p494"/>
          <p:cNvSpPr/>
          <p:nvPr/>
        </p:nvSpPr>
        <p:spPr>
          <a:xfrm>
            <a:off x="717675" y="2621681"/>
            <a:ext cx="2904000" cy="5799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lang="en" sz="1000">
                <a:solidFill>
                  <a:schemeClr val="dk2"/>
                </a:solidFill>
                <a:latin typeface="Montserrat"/>
                <a:ea typeface="Montserrat"/>
                <a:cs typeface="Montserrat"/>
                <a:sym typeface="Montserrat"/>
              </a:rPr>
              <a:t>Assess Capabilities and Key Gaps</a:t>
            </a:r>
            <a:endParaRPr b="1" sz="1000">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i="1" lang="en" sz="1000">
                <a:solidFill>
                  <a:schemeClr val="dk2"/>
                </a:solidFill>
                <a:latin typeface="Montserrat"/>
                <a:ea typeface="Montserrat"/>
                <a:cs typeface="Montserrat"/>
                <a:sym typeface="Montserrat"/>
              </a:rPr>
              <a:t>By January </a:t>
            </a:r>
            <a:r>
              <a:rPr i="1" lang="en" sz="1000">
                <a:solidFill>
                  <a:schemeClr val="dk2"/>
                </a:solidFill>
                <a:latin typeface="Montserrat"/>
                <a:ea typeface="Montserrat"/>
                <a:cs typeface="Montserrat"/>
                <a:sym typeface="Montserrat"/>
              </a:rPr>
              <a:t>31, 2024</a:t>
            </a:r>
            <a:endParaRPr i="1" sz="1000">
              <a:solidFill>
                <a:schemeClr val="dk2"/>
              </a:solidFill>
              <a:latin typeface="Montserrat"/>
              <a:ea typeface="Montserrat"/>
              <a:cs typeface="Montserrat"/>
              <a:sym typeface="Montserrat"/>
            </a:endParaRPr>
          </a:p>
        </p:txBody>
      </p:sp>
      <p:sp>
        <p:nvSpPr>
          <p:cNvPr id="6973" name="Google Shape;6973;p494"/>
          <p:cNvSpPr/>
          <p:nvPr/>
        </p:nvSpPr>
        <p:spPr>
          <a:xfrm>
            <a:off x="717675" y="1870931"/>
            <a:ext cx="2904000" cy="5799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lang="en" sz="1000">
                <a:solidFill>
                  <a:schemeClr val="dk2"/>
                </a:solidFill>
                <a:latin typeface="Montserrat"/>
                <a:ea typeface="Montserrat"/>
                <a:cs typeface="Montserrat"/>
                <a:sym typeface="Montserrat"/>
              </a:rPr>
              <a:t>Deep Dive Assessment of Gaps for March 2024 Launch</a:t>
            </a:r>
            <a:endParaRPr b="1" sz="1000">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i="1" lang="en" sz="1000">
                <a:solidFill>
                  <a:schemeClr val="dk2"/>
                </a:solidFill>
                <a:latin typeface="Montserrat"/>
                <a:ea typeface="Montserrat"/>
                <a:cs typeface="Montserrat"/>
                <a:sym typeface="Montserrat"/>
              </a:rPr>
              <a:t>By </a:t>
            </a:r>
            <a:r>
              <a:rPr i="1" lang="en" sz="1000">
                <a:solidFill>
                  <a:schemeClr val="dk2"/>
                </a:solidFill>
                <a:latin typeface="Montserrat"/>
                <a:ea typeface="Montserrat"/>
                <a:cs typeface="Montserrat"/>
                <a:sym typeface="Montserrat"/>
              </a:rPr>
              <a:t>January 19, 2024</a:t>
            </a:r>
            <a:endParaRPr i="1" sz="1000">
              <a:solidFill>
                <a:schemeClr val="dk2"/>
              </a:solidFill>
              <a:latin typeface="Montserrat"/>
              <a:ea typeface="Montserrat"/>
              <a:cs typeface="Montserrat"/>
              <a:sym typeface="Montserrat"/>
            </a:endParaRPr>
          </a:p>
        </p:txBody>
      </p:sp>
      <p:sp>
        <p:nvSpPr>
          <p:cNvPr id="6974" name="Google Shape;6974;p494"/>
          <p:cNvSpPr/>
          <p:nvPr/>
        </p:nvSpPr>
        <p:spPr>
          <a:xfrm>
            <a:off x="447825" y="1222444"/>
            <a:ext cx="362400" cy="357900"/>
          </a:xfrm>
          <a:prstGeom prst="ellipse">
            <a:avLst/>
          </a:prstGeom>
          <a:solidFill>
            <a:schemeClr val="dk2"/>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chemeClr val="lt1"/>
                </a:solidFill>
                <a:latin typeface="Montserrat"/>
                <a:ea typeface="Montserrat"/>
                <a:cs typeface="Montserrat"/>
                <a:sym typeface="Montserrat"/>
              </a:rPr>
              <a:t>1</a:t>
            </a:r>
            <a:endParaRPr b="1" sz="1100">
              <a:solidFill>
                <a:schemeClr val="lt1"/>
              </a:solidFill>
              <a:latin typeface="Montserrat"/>
              <a:ea typeface="Montserrat"/>
              <a:cs typeface="Montserrat"/>
              <a:sym typeface="Montserrat"/>
            </a:endParaRPr>
          </a:p>
        </p:txBody>
      </p:sp>
      <p:sp>
        <p:nvSpPr>
          <p:cNvPr id="6975" name="Google Shape;6975;p494"/>
          <p:cNvSpPr/>
          <p:nvPr/>
        </p:nvSpPr>
        <p:spPr>
          <a:xfrm>
            <a:off x="447825" y="2733778"/>
            <a:ext cx="362400" cy="357900"/>
          </a:xfrm>
          <a:prstGeom prst="ellipse">
            <a:avLst/>
          </a:prstGeom>
          <a:solidFill>
            <a:schemeClr val="dk2"/>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chemeClr val="lt1"/>
                </a:solidFill>
                <a:latin typeface="Montserrat"/>
                <a:ea typeface="Montserrat"/>
                <a:cs typeface="Montserrat"/>
                <a:sym typeface="Montserrat"/>
              </a:rPr>
              <a:t>3</a:t>
            </a:r>
            <a:endParaRPr b="1" sz="1100">
              <a:solidFill>
                <a:schemeClr val="lt1"/>
              </a:solidFill>
              <a:latin typeface="Montserrat"/>
              <a:ea typeface="Montserrat"/>
              <a:cs typeface="Montserrat"/>
              <a:sym typeface="Montserrat"/>
            </a:endParaRPr>
          </a:p>
        </p:txBody>
      </p:sp>
      <p:sp>
        <p:nvSpPr>
          <p:cNvPr id="6976" name="Google Shape;6976;p494"/>
          <p:cNvSpPr/>
          <p:nvPr/>
        </p:nvSpPr>
        <p:spPr>
          <a:xfrm>
            <a:off x="447825" y="1944281"/>
            <a:ext cx="362400" cy="357900"/>
          </a:xfrm>
          <a:prstGeom prst="ellipse">
            <a:avLst/>
          </a:prstGeom>
          <a:solidFill>
            <a:schemeClr val="dk2"/>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chemeClr val="lt1"/>
                </a:solidFill>
                <a:latin typeface="Montserrat"/>
                <a:ea typeface="Montserrat"/>
                <a:cs typeface="Montserrat"/>
                <a:sym typeface="Montserrat"/>
              </a:rPr>
              <a:t>2</a:t>
            </a:r>
            <a:endParaRPr b="1" sz="1100">
              <a:solidFill>
                <a:schemeClr val="lt1"/>
              </a:solidFill>
              <a:latin typeface="Montserrat"/>
              <a:ea typeface="Montserrat"/>
              <a:cs typeface="Montserrat"/>
              <a:sym typeface="Montserrat"/>
            </a:endParaRPr>
          </a:p>
        </p:txBody>
      </p:sp>
      <p:sp>
        <p:nvSpPr>
          <p:cNvPr id="6977" name="Google Shape;6977;p494"/>
          <p:cNvSpPr/>
          <p:nvPr/>
        </p:nvSpPr>
        <p:spPr>
          <a:xfrm>
            <a:off x="3698681" y="1029788"/>
            <a:ext cx="5255700" cy="795900"/>
          </a:xfrm>
          <a:prstGeom prst="rect">
            <a:avLst/>
          </a:prstGeom>
          <a:noFill/>
          <a:ln>
            <a:noFill/>
          </a:ln>
        </p:spPr>
        <p:txBody>
          <a:bodyPr anchorCtr="0" anchor="t" bIns="68575" lIns="68575" spcFirstLastPara="1" rIns="68575" wrap="square" tIns="68575">
            <a:noAutofit/>
          </a:bodyPr>
          <a:lstStyle/>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Kickoff with dedicated Coach and Customer Success Manager</a:t>
            </a:r>
            <a:endParaRPr sz="800">
              <a:solidFill>
                <a:schemeClr val="dk2"/>
              </a:solidFill>
              <a:latin typeface="Montserrat"/>
              <a:ea typeface="Montserrat"/>
              <a:cs typeface="Montserrat"/>
              <a:sym typeface="Montserrat"/>
            </a:endParaRPr>
          </a:p>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Establish measurable milestones and goals for your productization initiatives</a:t>
            </a:r>
            <a:endParaRPr sz="800">
              <a:solidFill>
                <a:schemeClr val="dk2"/>
              </a:solidFill>
              <a:latin typeface="Montserrat"/>
              <a:ea typeface="Montserrat"/>
              <a:cs typeface="Montserrat"/>
              <a:sym typeface="Montserrat"/>
            </a:endParaRPr>
          </a:p>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Onboard seat holders and enroll in appropriate activities</a:t>
            </a:r>
            <a:endParaRPr sz="800">
              <a:solidFill>
                <a:schemeClr val="dk2"/>
              </a:solidFill>
              <a:latin typeface="Montserrat"/>
              <a:ea typeface="Montserrat"/>
              <a:cs typeface="Montserrat"/>
              <a:sym typeface="Montserrat"/>
            </a:endParaRPr>
          </a:p>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Minimum monthly checkpoints and quarterly business goal reviews</a:t>
            </a:r>
            <a:endParaRPr sz="800">
              <a:solidFill>
                <a:schemeClr val="dk2"/>
              </a:solidFill>
              <a:latin typeface="Montserrat"/>
              <a:ea typeface="Montserrat"/>
              <a:cs typeface="Montserrat"/>
              <a:sym typeface="Montserrat"/>
            </a:endParaRPr>
          </a:p>
        </p:txBody>
      </p:sp>
      <p:sp>
        <p:nvSpPr>
          <p:cNvPr id="6978" name="Google Shape;6978;p494"/>
          <p:cNvSpPr/>
          <p:nvPr/>
        </p:nvSpPr>
        <p:spPr>
          <a:xfrm>
            <a:off x="3698681" y="1798163"/>
            <a:ext cx="5208900" cy="795900"/>
          </a:xfrm>
          <a:prstGeom prst="rect">
            <a:avLst/>
          </a:prstGeom>
          <a:noFill/>
          <a:ln>
            <a:noFill/>
          </a:ln>
        </p:spPr>
        <p:txBody>
          <a:bodyPr anchorCtr="0" anchor="t" bIns="68575" lIns="68575" spcFirstLastPara="1" rIns="68575" wrap="square" tIns="68575">
            <a:noAutofit/>
          </a:bodyPr>
          <a:lstStyle/>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Client</a:t>
            </a:r>
            <a:r>
              <a:rPr lang="en" sz="800">
                <a:solidFill>
                  <a:schemeClr val="dk2"/>
                </a:solidFill>
                <a:latin typeface="Montserrat"/>
                <a:ea typeface="Montserrat"/>
                <a:cs typeface="Montserrat"/>
                <a:sym typeface="Montserrat"/>
              </a:rPr>
              <a:t> to provide GTM material and background </a:t>
            </a:r>
            <a:endParaRPr sz="800">
              <a:solidFill>
                <a:schemeClr val="dk2"/>
              </a:solidFill>
              <a:latin typeface="Montserrat"/>
              <a:ea typeface="Montserrat"/>
              <a:cs typeface="Montserrat"/>
              <a:sym typeface="Montserrat"/>
            </a:endParaRPr>
          </a:p>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We review and provide actionable recommendations on gaps and prescriptive guidance on how to close them</a:t>
            </a:r>
            <a:endParaRPr sz="800">
              <a:solidFill>
                <a:schemeClr val="dk2"/>
              </a:solidFill>
              <a:latin typeface="Montserrat"/>
              <a:ea typeface="Montserrat"/>
              <a:cs typeface="Montserrat"/>
              <a:sym typeface="Montserrat"/>
            </a:endParaRPr>
          </a:p>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Conduct workshop to implement recommendations with hands-on guidance </a:t>
            </a:r>
            <a:endParaRPr sz="800">
              <a:solidFill>
                <a:schemeClr val="dk2"/>
              </a:solidFill>
              <a:latin typeface="Montserrat"/>
              <a:ea typeface="Montserrat"/>
              <a:cs typeface="Montserrat"/>
              <a:sym typeface="Montserrat"/>
            </a:endParaRPr>
          </a:p>
        </p:txBody>
      </p:sp>
      <p:sp>
        <p:nvSpPr>
          <p:cNvPr id="6979" name="Google Shape;6979;p494"/>
          <p:cNvSpPr/>
          <p:nvPr/>
        </p:nvSpPr>
        <p:spPr>
          <a:xfrm>
            <a:off x="3698681" y="2518882"/>
            <a:ext cx="5081400" cy="795900"/>
          </a:xfrm>
          <a:prstGeom prst="rect">
            <a:avLst/>
          </a:prstGeom>
          <a:noFill/>
          <a:ln>
            <a:noFill/>
          </a:ln>
        </p:spPr>
        <p:txBody>
          <a:bodyPr anchorCtr="0" anchor="t" bIns="68575" lIns="68575" spcFirstLastPara="1" rIns="68575" wrap="square" tIns="68575">
            <a:noAutofit/>
          </a:bodyPr>
          <a:lstStyle/>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Complete Assessment to identify key capability gaps required to achieve your strategy and program key coaching opportunities </a:t>
            </a:r>
            <a:endParaRPr sz="800">
              <a:solidFill>
                <a:schemeClr val="dk2"/>
              </a:solidFill>
              <a:latin typeface="Montserrat"/>
              <a:ea typeface="Montserrat"/>
              <a:cs typeface="Montserrat"/>
              <a:sym typeface="Montserrat"/>
            </a:endParaRPr>
          </a:p>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Include immediate team and key stakeholders such as CTO, CSO, and CDO (~30 minutes per participant) </a:t>
            </a:r>
            <a:endParaRPr sz="800">
              <a:solidFill>
                <a:schemeClr val="dk2"/>
              </a:solidFill>
              <a:latin typeface="Montserrat"/>
              <a:ea typeface="Montserrat"/>
              <a:cs typeface="Montserrat"/>
              <a:sym typeface="Montserrat"/>
            </a:endParaRPr>
          </a:p>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Results delivered in discussion-based workshop to align and prioritize </a:t>
            </a:r>
            <a:endParaRPr sz="800">
              <a:solidFill>
                <a:schemeClr val="dk2"/>
              </a:solidFill>
              <a:latin typeface="Montserrat"/>
              <a:ea typeface="Montserrat"/>
              <a:cs typeface="Montserrat"/>
              <a:sym typeface="Montserrat"/>
            </a:endParaRPr>
          </a:p>
        </p:txBody>
      </p:sp>
      <p:sp>
        <p:nvSpPr>
          <p:cNvPr id="6980" name="Google Shape;6980;p494"/>
          <p:cNvSpPr/>
          <p:nvPr/>
        </p:nvSpPr>
        <p:spPr>
          <a:xfrm>
            <a:off x="717675" y="3365586"/>
            <a:ext cx="2904000" cy="5046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lang="en" sz="1000">
                <a:solidFill>
                  <a:schemeClr val="dk2"/>
                </a:solidFill>
                <a:latin typeface="Montserrat"/>
                <a:ea typeface="Montserrat"/>
                <a:cs typeface="Montserrat"/>
                <a:sym typeface="Montserrat"/>
              </a:rPr>
              <a:t>Establish Repeatable Playbook and Governance Through Accelerator</a:t>
            </a:r>
            <a:endParaRPr b="1" sz="1000">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i="1" lang="en" sz="1000">
                <a:solidFill>
                  <a:schemeClr val="dk2"/>
                </a:solidFill>
                <a:latin typeface="Montserrat"/>
                <a:ea typeface="Montserrat"/>
                <a:cs typeface="Montserrat"/>
                <a:sym typeface="Montserrat"/>
              </a:rPr>
              <a:t>January 11 - April 4, 2024</a:t>
            </a:r>
            <a:endParaRPr i="1" sz="1000">
              <a:solidFill>
                <a:schemeClr val="dk2"/>
              </a:solidFill>
              <a:latin typeface="Montserrat"/>
              <a:ea typeface="Montserrat"/>
              <a:cs typeface="Montserrat"/>
              <a:sym typeface="Montserrat"/>
            </a:endParaRPr>
          </a:p>
        </p:txBody>
      </p:sp>
      <p:sp>
        <p:nvSpPr>
          <p:cNvPr id="6981" name="Google Shape;6981;p494"/>
          <p:cNvSpPr/>
          <p:nvPr/>
        </p:nvSpPr>
        <p:spPr>
          <a:xfrm>
            <a:off x="447825" y="3438938"/>
            <a:ext cx="362400" cy="357900"/>
          </a:xfrm>
          <a:prstGeom prst="ellipse">
            <a:avLst/>
          </a:prstGeom>
          <a:solidFill>
            <a:schemeClr val="dk2"/>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chemeClr val="lt1"/>
                </a:solidFill>
                <a:latin typeface="Montserrat"/>
                <a:ea typeface="Montserrat"/>
                <a:cs typeface="Montserrat"/>
                <a:sym typeface="Montserrat"/>
              </a:rPr>
              <a:t>4</a:t>
            </a:r>
            <a:endParaRPr b="1" sz="1100">
              <a:solidFill>
                <a:schemeClr val="lt1"/>
              </a:solidFill>
              <a:latin typeface="Montserrat"/>
              <a:ea typeface="Montserrat"/>
              <a:cs typeface="Montserrat"/>
              <a:sym typeface="Montserrat"/>
            </a:endParaRPr>
          </a:p>
        </p:txBody>
      </p:sp>
      <p:sp>
        <p:nvSpPr>
          <p:cNvPr id="6982" name="Google Shape;6982;p494"/>
          <p:cNvSpPr/>
          <p:nvPr/>
        </p:nvSpPr>
        <p:spPr>
          <a:xfrm>
            <a:off x="3698681" y="3327000"/>
            <a:ext cx="5208900" cy="579900"/>
          </a:xfrm>
          <a:prstGeom prst="rect">
            <a:avLst/>
          </a:prstGeom>
          <a:noFill/>
          <a:ln>
            <a:noFill/>
          </a:ln>
        </p:spPr>
        <p:txBody>
          <a:bodyPr anchorCtr="0" anchor="t" bIns="68575" lIns="68575" spcFirstLastPara="1" rIns="68575" wrap="square" tIns="68575">
            <a:noAutofit/>
          </a:bodyPr>
          <a:lstStyle/>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Enroll up to 3 participants in Winter 2024 Accelerator</a:t>
            </a:r>
            <a:endParaRPr sz="800">
              <a:solidFill>
                <a:schemeClr val="dk2"/>
              </a:solidFill>
              <a:latin typeface="Montserrat"/>
              <a:ea typeface="Montserrat"/>
              <a:cs typeface="Montserrat"/>
              <a:sym typeface="Montserrat"/>
            </a:endParaRPr>
          </a:p>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Establish a repeatable playbook for Client’s context and goals</a:t>
            </a:r>
            <a:endParaRPr sz="800">
              <a:solidFill>
                <a:schemeClr val="dk2"/>
              </a:solidFill>
              <a:latin typeface="Montserrat"/>
              <a:ea typeface="Montserrat"/>
              <a:cs typeface="Montserrat"/>
              <a:sym typeface="Montserrat"/>
            </a:endParaRPr>
          </a:p>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Accelerate with structure and accountability for faster impact and higher confidence</a:t>
            </a:r>
            <a:endParaRPr sz="800">
              <a:solidFill>
                <a:schemeClr val="dk2"/>
              </a:solidFill>
              <a:latin typeface="Montserrat"/>
              <a:ea typeface="Montserrat"/>
              <a:cs typeface="Montserrat"/>
              <a:sym typeface="Montserrat"/>
            </a:endParaRPr>
          </a:p>
        </p:txBody>
      </p:sp>
      <p:sp>
        <p:nvSpPr>
          <p:cNvPr id="6983" name="Google Shape;6983;p494"/>
          <p:cNvSpPr/>
          <p:nvPr/>
        </p:nvSpPr>
        <p:spPr>
          <a:xfrm>
            <a:off x="717675" y="4069967"/>
            <a:ext cx="2904000" cy="5046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lang="en" sz="1000">
                <a:solidFill>
                  <a:schemeClr val="dk2"/>
                </a:solidFill>
                <a:latin typeface="Montserrat"/>
                <a:ea typeface="Montserrat"/>
                <a:cs typeface="Montserrat"/>
                <a:sym typeface="Montserrat"/>
              </a:rPr>
              <a:t>Ongoing TMC Advisory Meetings</a:t>
            </a:r>
            <a:endParaRPr b="1" sz="1000">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100"/>
              <a:buFont typeface="Arial"/>
              <a:buNone/>
            </a:pPr>
            <a:r>
              <a:rPr i="1" lang="en" sz="1000">
                <a:solidFill>
                  <a:schemeClr val="dk2"/>
                </a:solidFill>
                <a:latin typeface="Montserrat"/>
                <a:ea typeface="Montserrat"/>
                <a:cs typeface="Montserrat"/>
                <a:sym typeface="Montserrat"/>
              </a:rPr>
              <a:t>January - July 2024</a:t>
            </a:r>
            <a:endParaRPr i="1" sz="1000">
              <a:solidFill>
                <a:schemeClr val="dk2"/>
              </a:solidFill>
              <a:latin typeface="Montserrat"/>
              <a:ea typeface="Montserrat"/>
              <a:cs typeface="Montserrat"/>
              <a:sym typeface="Montserrat"/>
            </a:endParaRPr>
          </a:p>
        </p:txBody>
      </p:sp>
      <p:sp>
        <p:nvSpPr>
          <p:cNvPr id="6984" name="Google Shape;6984;p494"/>
          <p:cNvSpPr/>
          <p:nvPr/>
        </p:nvSpPr>
        <p:spPr>
          <a:xfrm>
            <a:off x="447825" y="4143319"/>
            <a:ext cx="362400" cy="357900"/>
          </a:xfrm>
          <a:prstGeom prst="ellipse">
            <a:avLst/>
          </a:prstGeom>
          <a:solidFill>
            <a:schemeClr val="dk2"/>
          </a:solidFill>
          <a:ln cap="flat" cmpd="sng" w="285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a:solidFill>
                  <a:schemeClr val="lt1"/>
                </a:solidFill>
                <a:latin typeface="Montserrat"/>
                <a:ea typeface="Montserrat"/>
                <a:cs typeface="Montserrat"/>
                <a:sym typeface="Montserrat"/>
              </a:rPr>
              <a:t>5</a:t>
            </a:r>
            <a:endParaRPr b="1" sz="1100">
              <a:solidFill>
                <a:schemeClr val="lt1"/>
              </a:solidFill>
              <a:latin typeface="Montserrat"/>
              <a:ea typeface="Montserrat"/>
              <a:cs typeface="Montserrat"/>
              <a:sym typeface="Montserrat"/>
            </a:endParaRPr>
          </a:p>
        </p:txBody>
      </p:sp>
      <p:sp>
        <p:nvSpPr>
          <p:cNvPr id="6985" name="Google Shape;6985;p494"/>
          <p:cNvSpPr/>
          <p:nvPr/>
        </p:nvSpPr>
        <p:spPr>
          <a:xfrm>
            <a:off x="3698681" y="4013944"/>
            <a:ext cx="5208900" cy="504600"/>
          </a:xfrm>
          <a:prstGeom prst="rect">
            <a:avLst/>
          </a:prstGeom>
          <a:noFill/>
          <a:ln>
            <a:noFill/>
          </a:ln>
        </p:spPr>
        <p:txBody>
          <a:bodyPr anchorCtr="0" anchor="t" bIns="68575" lIns="68575" spcFirstLastPara="1" rIns="68575" wrap="square" tIns="68575">
            <a:noAutofit/>
          </a:bodyPr>
          <a:lstStyle/>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We will </a:t>
            </a:r>
            <a:r>
              <a:rPr lang="en" sz="800">
                <a:solidFill>
                  <a:schemeClr val="dk2"/>
                </a:solidFill>
                <a:latin typeface="Montserrat"/>
                <a:ea typeface="Montserrat"/>
                <a:cs typeface="Montserrat"/>
                <a:sym typeface="Montserrat"/>
              </a:rPr>
              <a:t> join monthly Tech Mgt Committee meetings to provide ongoing advisory and discussion support</a:t>
            </a:r>
            <a:endParaRPr sz="800">
              <a:solidFill>
                <a:schemeClr val="dk2"/>
              </a:solidFill>
              <a:latin typeface="Montserrat"/>
              <a:ea typeface="Montserrat"/>
              <a:cs typeface="Montserrat"/>
              <a:sym typeface="Montserrat"/>
            </a:endParaRPr>
          </a:p>
          <a:p>
            <a:pPr indent="-215900" lvl="0" marL="342900" marR="0" rtl="0" algn="l">
              <a:lnSpc>
                <a:spcPct val="115000"/>
              </a:lnSpc>
              <a:spcBef>
                <a:spcPts val="0"/>
              </a:spcBef>
              <a:spcAft>
                <a:spcPts val="0"/>
              </a:spcAft>
              <a:buClr>
                <a:schemeClr val="dk2"/>
              </a:buClr>
              <a:buSzPts val="800"/>
              <a:buFont typeface="Montserrat"/>
              <a:buChar char="●"/>
            </a:pPr>
            <a:r>
              <a:rPr lang="en" sz="800">
                <a:solidFill>
                  <a:schemeClr val="dk2"/>
                </a:solidFill>
                <a:latin typeface="Montserrat"/>
                <a:ea typeface="Montserrat"/>
                <a:cs typeface="Montserrat"/>
                <a:sym typeface="Montserrat"/>
              </a:rPr>
              <a:t>30 - 60 minute slots in TMC agenda based on need and stakeholder interest</a:t>
            </a:r>
            <a:endParaRPr sz="800">
              <a:solidFill>
                <a:schemeClr val="dk2"/>
              </a:solidFill>
              <a:latin typeface="Montserrat"/>
              <a:ea typeface="Montserrat"/>
              <a:cs typeface="Montserrat"/>
              <a:sym typeface="Montserrat"/>
            </a:endParaRPr>
          </a:p>
        </p:txBody>
      </p:sp>
      <p:sp>
        <p:nvSpPr>
          <p:cNvPr id="6986" name="Google Shape;6986;p494"/>
          <p:cNvSpPr txBox="1"/>
          <p:nvPr/>
        </p:nvSpPr>
        <p:spPr>
          <a:xfrm>
            <a:off x="373261" y="172294"/>
            <a:ext cx="60252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527C"/>
                </a:solidFill>
                <a:latin typeface="Montserrat"/>
                <a:ea typeface="Montserrat"/>
                <a:cs typeface="Montserrat"/>
                <a:sym typeface="Montserrat"/>
              </a:rPr>
              <a:t>How We’ll Accomplish Your Goals</a:t>
            </a:r>
            <a:endParaRPr b="1" i="0" sz="2400" u="none" cap="none" strike="noStrike">
              <a:solidFill>
                <a:srgbClr val="00527C"/>
              </a:solidFill>
              <a:latin typeface="Montserrat"/>
              <a:ea typeface="Montserrat"/>
              <a:cs typeface="Montserrat"/>
              <a:sym typeface="Montserrat"/>
            </a:endParaRPr>
          </a:p>
        </p:txBody>
      </p:sp>
      <p:sp>
        <p:nvSpPr>
          <p:cNvPr id="6987" name="Google Shape;6987;p494"/>
          <p:cNvSpPr txBox="1"/>
          <p:nvPr/>
        </p:nvSpPr>
        <p:spPr>
          <a:xfrm>
            <a:off x="5956650" y="172300"/>
            <a:ext cx="2271600" cy="5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500">
                <a:solidFill>
                  <a:schemeClr val="accent1"/>
                </a:solidFill>
                <a:latin typeface="Montserrat"/>
                <a:ea typeface="Montserrat"/>
                <a:cs typeface="Montserrat"/>
                <a:sym typeface="Montserrat"/>
              </a:rPr>
              <a:t>example</a:t>
            </a:r>
            <a:endParaRPr b="1" i="1" sz="1500">
              <a:solidFill>
                <a:schemeClr val="accent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2" name="Shape 6992"/>
        <p:cNvGrpSpPr/>
        <p:nvPr/>
      </p:nvGrpSpPr>
      <p:grpSpPr>
        <a:xfrm>
          <a:off x="0" y="0"/>
          <a:ext cx="0" cy="0"/>
          <a:chOff x="0" y="0"/>
          <a:chExt cx="0" cy="0"/>
        </a:xfrm>
      </p:grpSpPr>
      <p:sp>
        <p:nvSpPr>
          <p:cNvPr id="6993" name="Google Shape;6993;p495"/>
          <p:cNvSpPr txBox="1"/>
          <p:nvPr/>
        </p:nvSpPr>
        <p:spPr>
          <a:xfrm>
            <a:off x="5943169" y="3120825"/>
            <a:ext cx="2451000" cy="631200"/>
          </a:xfrm>
          <a:prstGeom prst="rect">
            <a:avLst/>
          </a:prstGeom>
          <a:noFill/>
          <a:ln>
            <a:noFill/>
          </a:ln>
        </p:spPr>
        <p:txBody>
          <a:bodyPr anchorCtr="0" anchor="t" bIns="68575" lIns="68575" spcFirstLastPara="1" rIns="68575" wrap="square" tIns="68575">
            <a:spAutoFit/>
          </a:bodyPr>
          <a:lstStyle/>
          <a:p>
            <a:pPr indent="-215900" lvl="0" marL="342900" marR="0" rtl="0" algn="l">
              <a:lnSpc>
                <a:spcPct val="100000"/>
              </a:lnSpc>
              <a:spcBef>
                <a:spcPts val="0"/>
              </a:spcBef>
              <a:spcAft>
                <a:spcPts val="0"/>
              </a:spcAft>
              <a:buClr>
                <a:schemeClr val="dk1"/>
              </a:buClr>
              <a:buSzPts val="800"/>
              <a:buFont typeface="Montserrat"/>
              <a:buChar char="●"/>
            </a:pPr>
            <a:r>
              <a:rPr b="0" i="0" lang="en" sz="800" u="none" cap="none" strike="noStrike">
                <a:solidFill>
                  <a:schemeClr val="dk1"/>
                </a:solidFill>
                <a:latin typeface="Montserrat"/>
                <a:ea typeface="Montserrat"/>
                <a:cs typeface="Montserrat"/>
                <a:sym typeface="Montserrat"/>
              </a:rPr>
              <a:t>Develop </a:t>
            </a:r>
            <a:r>
              <a:rPr lang="en" sz="800">
                <a:solidFill>
                  <a:schemeClr val="dk1"/>
                </a:solidFill>
                <a:latin typeface="Montserrat"/>
                <a:ea typeface="Montserrat"/>
                <a:cs typeface="Montserrat"/>
                <a:sym typeface="Montserrat"/>
              </a:rPr>
              <a:t>… </a:t>
            </a:r>
            <a:endParaRPr b="0" i="0" sz="800" u="none" cap="none" strike="noStrike">
              <a:solidFill>
                <a:schemeClr val="dk1"/>
              </a:solidFill>
              <a:latin typeface="Montserrat"/>
              <a:ea typeface="Montserrat"/>
              <a:cs typeface="Montserrat"/>
              <a:sym typeface="Montserrat"/>
            </a:endParaRPr>
          </a:p>
          <a:p>
            <a:pPr indent="-215900" lvl="0" marL="342900" marR="0" rtl="0" algn="l">
              <a:lnSpc>
                <a:spcPct val="100000"/>
              </a:lnSpc>
              <a:spcBef>
                <a:spcPts val="0"/>
              </a:spcBef>
              <a:spcAft>
                <a:spcPts val="0"/>
              </a:spcAft>
              <a:buClr>
                <a:schemeClr val="dk1"/>
              </a:buClr>
              <a:buSzPts val="800"/>
              <a:buFont typeface="Montserrat"/>
              <a:buChar char="●"/>
            </a:pPr>
            <a:r>
              <a:rPr b="0" i="0" lang="en" sz="800" u="none" cap="none" strike="noStrike">
                <a:solidFill>
                  <a:schemeClr val="dk1"/>
                </a:solidFill>
                <a:latin typeface="Montserrat"/>
                <a:ea typeface="Montserrat"/>
                <a:cs typeface="Montserrat"/>
                <a:sym typeface="Montserrat"/>
              </a:rPr>
              <a:t>Target</a:t>
            </a:r>
            <a:r>
              <a:rPr lang="en" sz="800">
                <a:solidFill>
                  <a:schemeClr val="dk1"/>
                </a:solidFill>
                <a:latin typeface="Montserrat"/>
                <a:ea typeface="Montserrat"/>
                <a:cs typeface="Montserrat"/>
                <a:sym typeface="Montserrat"/>
              </a:rPr>
              <a:t>… </a:t>
            </a:r>
            <a:endParaRPr b="0" i="0" sz="800" u="none" cap="none" strike="noStrike">
              <a:solidFill>
                <a:schemeClr val="dk1"/>
              </a:solidFill>
              <a:latin typeface="Montserrat"/>
              <a:ea typeface="Montserrat"/>
              <a:cs typeface="Montserrat"/>
              <a:sym typeface="Montserrat"/>
            </a:endParaRPr>
          </a:p>
          <a:p>
            <a:pPr indent="-215900" lvl="0" marL="342900" marR="0" rtl="0" algn="l">
              <a:lnSpc>
                <a:spcPct val="100000"/>
              </a:lnSpc>
              <a:spcBef>
                <a:spcPts val="0"/>
              </a:spcBef>
              <a:spcAft>
                <a:spcPts val="0"/>
              </a:spcAft>
              <a:buClr>
                <a:schemeClr val="dk1"/>
              </a:buClr>
              <a:buSzPts val="800"/>
              <a:buFont typeface="Montserrat"/>
              <a:buChar char="●"/>
            </a:pPr>
            <a:r>
              <a:rPr lang="en" sz="800">
                <a:solidFill>
                  <a:schemeClr val="dk1"/>
                </a:solidFill>
                <a:latin typeface="Montserrat"/>
                <a:ea typeface="Montserrat"/>
                <a:cs typeface="Montserrat"/>
                <a:sym typeface="Montserrat"/>
              </a:rPr>
              <a:t>Coach… </a:t>
            </a:r>
            <a:endParaRPr b="0" i="0" sz="800" u="none" cap="none" strike="noStrike">
              <a:solidFill>
                <a:schemeClr val="dk1"/>
              </a:solidFill>
              <a:latin typeface="Montserrat"/>
              <a:ea typeface="Montserrat"/>
              <a:cs typeface="Montserrat"/>
              <a:sym typeface="Montserrat"/>
            </a:endParaRPr>
          </a:p>
          <a:p>
            <a:pPr indent="-215900" lvl="0" marL="342900" marR="0" rtl="0" algn="l">
              <a:lnSpc>
                <a:spcPct val="100000"/>
              </a:lnSpc>
              <a:spcBef>
                <a:spcPts val="0"/>
              </a:spcBef>
              <a:spcAft>
                <a:spcPts val="0"/>
              </a:spcAft>
              <a:buClr>
                <a:schemeClr val="dk1"/>
              </a:buClr>
              <a:buSzPts val="800"/>
              <a:buFont typeface="Montserrat"/>
              <a:buChar char="●"/>
            </a:pPr>
            <a:r>
              <a:rPr b="0" i="0" lang="en" sz="800" u="none" cap="none" strike="noStrike">
                <a:solidFill>
                  <a:schemeClr val="dk1"/>
                </a:solidFill>
                <a:latin typeface="Montserrat"/>
                <a:ea typeface="Montserrat"/>
                <a:cs typeface="Montserrat"/>
                <a:sym typeface="Montserrat"/>
              </a:rPr>
              <a:t>Deep-dive</a:t>
            </a:r>
            <a:r>
              <a:rPr lang="en" sz="800">
                <a:solidFill>
                  <a:schemeClr val="dk1"/>
                </a:solidFill>
                <a:latin typeface="Montserrat"/>
                <a:ea typeface="Montserrat"/>
                <a:cs typeface="Montserrat"/>
                <a:sym typeface="Montserrat"/>
              </a:rPr>
              <a:t>… </a:t>
            </a:r>
            <a:endParaRPr b="0" i="0" sz="800" u="none" cap="none" strike="noStrike">
              <a:solidFill>
                <a:schemeClr val="dk1"/>
              </a:solidFill>
              <a:latin typeface="Montserrat"/>
              <a:ea typeface="Montserrat"/>
              <a:cs typeface="Montserrat"/>
              <a:sym typeface="Montserrat"/>
            </a:endParaRPr>
          </a:p>
        </p:txBody>
      </p:sp>
      <p:sp>
        <p:nvSpPr>
          <p:cNvPr id="6994" name="Google Shape;6994;p495"/>
          <p:cNvSpPr/>
          <p:nvPr/>
        </p:nvSpPr>
        <p:spPr>
          <a:xfrm>
            <a:off x="2399044" y="2240044"/>
            <a:ext cx="5614500" cy="252300"/>
          </a:xfrm>
          <a:prstGeom prst="chevron">
            <a:avLst>
              <a:gd fmla="val 50000" name="adj"/>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Montserrat"/>
              <a:ea typeface="Montserrat"/>
              <a:cs typeface="Montserrat"/>
              <a:sym typeface="Montserrat"/>
            </a:endParaRPr>
          </a:p>
        </p:txBody>
      </p:sp>
      <p:sp>
        <p:nvSpPr>
          <p:cNvPr id="6995" name="Google Shape;6995;p495"/>
          <p:cNvSpPr txBox="1"/>
          <p:nvPr>
            <p:ph type="title"/>
          </p:nvPr>
        </p:nvSpPr>
        <p:spPr>
          <a:xfrm>
            <a:off x="306001" y="224025"/>
            <a:ext cx="6350400" cy="522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2700"/>
              <a:buNone/>
            </a:pPr>
            <a:r>
              <a:rPr lang="en"/>
              <a:t>Example Service Plan Format</a:t>
            </a:r>
            <a:endParaRPr/>
          </a:p>
        </p:txBody>
      </p:sp>
      <p:sp>
        <p:nvSpPr>
          <p:cNvPr id="6996" name="Google Shape;6996;p495"/>
          <p:cNvSpPr txBox="1"/>
          <p:nvPr>
            <p:ph idx="1" type="body"/>
          </p:nvPr>
        </p:nvSpPr>
        <p:spPr>
          <a:xfrm>
            <a:off x="306000" y="657350"/>
            <a:ext cx="8627400" cy="306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800"/>
              </a:spcBef>
              <a:spcAft>
                <a:spcPts val="0"/>
              </a:spcAft>
              <a:buSzPts val="1500"/>
              <a:buNone/>
            </a:pPr>
            <a:r>
              <a:rPr lang="en"/>
              <a:t>Sample Annual Service Plan </a:t>
            </a:r>
            <a:r>
              <a:rPr b="0" i="1" lang="en"/>
              <a:t>(All Times and Activities Adaptable to Needs)</a:t>
            </a:r>
            <a:endParaRPr b="0" i="1"/>
          </a:p>
        </p:txBody>
      </p:sp>
      <p:sp>
        <p:nvSpPr>
          <p:cNvPr id="6997" name="Google Shape;6997;p495"/>
          <p:cNvSpPr txBox="1"/>
          <p:nvPr/>
        </p:nvSpPr>
        <p:spPr>
          <a:xfrm>
            <a:off x="244500" y="1464045"/>
            <a:ext cx="1016700" cy="3078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Montserrat"/>
                <a:ea typeface="Montserrat"/>
                <a:cs typeface="Montserrat"/>
                <a:sym typeface="Montserrat"/>
              </a:rPr>
              <a:t>Milestones</a:t>
            </a:r>
            <a:endParaRPr b="1" i="0" sz="1100" u="none" cap="none" strike="noStrike">
              <a:solidFill>
                <a:srgbClr val="000000"/>
              </a:solidFill>
              <a:latin typeface="Montserrat"/>
              <a:ea typeface="Montserrat"/>
              <a:cs typeface="Montserrat"/>
              <a:sym typeface="Montserrat"/>
            </a:endParaRPr>
          </a:p>
        </p:txBody>
      </p:sp>
      <p:cxnSp>
        <p:nvCxnSpPr>
          <p:cNvPr id="6998" name="Google Shape;6998;p495"/>
          <p:cNvCxnSpPr/>
          <p:nvPr/>
        </p:nvCxnSpPr>
        <p:spPr>
          <a:xfrm>
            <a:off x="1375575" y="1599589"/>
            <a:ext cx="6495000" cy="17400"/>
          </a:xfrm>
          <a:prstGeom prst="straightConnector1">
            <a:avLst/>
          </a:prstGeom>
          <a:noFill/>
          <a:ln cap="flat" cmpd="sng" w="9525">
            <a:solidFill>
              <a:srgbClr val="00517C"/>
            </a:solidFill>
            <a:prstDash val="solid"/>
            <a:round/>
            <a:headEnd len="sm" w="sm" type="none"/>
            <a:tailEnd len="sm" w="sm" type="none"/>
          </a:ln>
        </p:spPr>
      </p:cxnSp>
      <p:cxnSp>
        <p:nvCxnSpPr>
          <p:cNvPr id="6999" name="Google Shape;6999;p495"/>
          <p:cNvCxnSpPr/>
          <p:nvPr/>
        </p:nvCxnSpPr>
        <p:spPr>
          <a:xfrm>
            <a:off x="1375575" y="2153333"/>
            <a:ext cx="6495000" cy="17400"/>
          </a:xfrm>
          <a:prstGeom prst="straightConnector1">
            <a:avLst/>
          </a:prstGeom>
          <a:noFill/>
          <a:ln cap="flat" cmpd="sng" w="9525">
            <a:solidFill>
              <a:srgbClr val="00517C"/>
            </a:solidFill>
            <a:prstDash val="solid"/>
            <a:round/>
            <a:headEnd len="sm" w="sm" type="none"/>
            <a:tailEnd len="sm" w="sm" type="none"/>
          </a:ln>
        </p:spPr>
      </p:cxnSp>
      <p:sp>
        <p:nvSpPr>
          <p:cNvPr id="7000" name="Google Shape;7000;p495"/>
          <p:cNvSpPr/>
          <p:nvPr/>
        </p:nvSpPr>
        <p:spPr>
          <a:xfrm>
            <a:off x="3603816" y="1500755"/>
            <a:ext cx="239231" cy="252300"/>
          </a:xfrm>
          <a:prstGeom prst="flowChartDecision">
            <a:avLst/>
          </a:prstGeom>
          <a:solidFill>
            <a:srgbClr val="00517C"/>
          </a:solidFill>
          <a:ln cap="flat" cmpd="sng" w="952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01" name="Google Shape;7001;p495"/>
          <p:cNvSpPr/>
          <p:nvPr/>
        </p:nvSpPr>
        <p:spPr>
          <a:xfrm>
            <a:off x="5066644" y="1485155"/>
            <a:ext cx="239231" cy="252300"/>
          </a:xfrm>
          <a:prstGeom prst="flowChartDecision">
            <a:avLst/>
          </a:prstGeom>
          <a:solidFill>
            <a:srgbClr val="00517C"/>
          </a:solidFill>
          <a:ln cap="flat" cmpd="sng" w="952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02" name="Google Shape;7002;p495"/>
          <p:cNvSpPr txBox="1"/>
          <p:nvPr/>
        </p:nvSpPr>
        <p:spPr>
          <a:xfrm>
            <a:off x="244500" y="2344414"/>
            <a:ext cx="1016700" cy="3078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Montserrat"/>
                <a:ea typeface="Montserrat"/>
                <a:cs typeface="Montserrat"/>
                <a:sym typeface="Montserrat"/>
              </a:rPr>
              <a:t>Partnership</a:t>
            </a:r>
            <a:endParaRPr b="1" i="0" sz="1100" u="none" cap="none" strike="noStrike">
              <a:solidFill>
                <a:srgbClr val="000000"/>
              </a:solidFill>
              <a:latin typeface="Montserrat"/>
              <a:ea typeface="Montserrat"/>
              <a:cs typeface="Montserrat"/>
              <a:sym typeface="Montserrat"/>
            </a:endParaRPr>
          </a:p>
        </p:txBody>
      </p:sp>
      <p:sp>
        <p:nvSpPr>
          <p:cNvPr id="7003" name="Google Shape;7003;p495"/>
          <p:cNvSpPr txBox="1"/>
          <p:nvPr/>
        </p:nvSpPr>
        <p:spPr>
          <a:xfrm>
            <a:off x="1397954" y="1700381"/>
            <a:ext cx="1548900" cy="261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Montserrat"/>
                <a:ea typeface="Montserrat"/>
                <a:cs typeface="Montserrat"/>
                <a:sym typeface="Montserrat"/>
              </a:rPr>
              <a:t>Establish </a:t>
            </a:r>
            <a:r>
              <a:rPr lang="en" sz="800">
                <a:latin typeface="Montserrat"/>
                <a:ea typeface="Montserrat"/>
                <a:cs typeface="Montserrat"/>
                <a:sym typeface="Montserrat"/>
              </a:rPr>
              <a:t>… </a:t>
            </a:r>
            <a:endParaRPr b="0" i="0" sz="800" u="none" cap="none" strike="noStrike">
              <a:solidFill>
                <a:srgbClr val="000000"/>
              </a:solidFill>
              <a:latin typeface="Montserrat"/>
              <a:ea typeface="Montserrat"/>
              <a:cs typeface="Montserrat"/>
              <a:sym typeface="Montserrat"/>
            </a:endParaRPr>
          </a:p>
        </p:txBody>
      </p:sp>
      <p:sp>
        <p:nvSpPr>
          <p:cNvPr id="7004" name="Google Shape;7004;p495"/>
          <p:cNvSpPr txBox="1"/>
          <p:nvPr/>
        </p:nvSpPr>
        <p:spPr>
          <a:xfrm>
            <a:off x="3083540" y="1700389"/>
            <a:ext cx="1279800" cy="261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800"/>
              <a:buFont typeface="Arial"/>
              <a:buNone/>
            </a:pPr>
            <a:r>
              <a:rPr lang="en" sz="800">
                <a:latin typeface="Montserrat"/>
                <a:ea typeface="Montserrat"/>
                <a:cs typeface="Montserrat"/>
                <a:sym typeface="Montserrat"/>
              </a:rPr>
              <a:t>Build … </a:t>
            </a:r>
            <a:endParaRPr b="0" i="0" sz="800" u="none" cap="none" strike="noStrike">
              <a:solidFill>
                <a:srgbClr val="000000"/>
              </a:solidFill>
              <a:latin typeface="Montserrat"/>
              <a:ea typeface="Montserrat"/>
              <a:cs typeface="Montserrat"/>
              <a:sym typeface="Montserrat"/>
            </a:endParaRPr>
          </a:p>
        </p:txBody>
      </p:sp>
      <p:sp>
        <p:nvSpPr>
          <p:cNvPr id="7005" name="Google Shape;7005;p495"/>
          <p:cNvSpPr txBox="1"/>
          <p:nvPr/>
        </p:nvSpPr>
        <p:spPr>
          <a:xfrm>
            <a:off x="4566356" y="1686038"/>
            <a:ext cx="1279800" cy="261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800"/>
              <a:buFont typeface="Arial"/>
              <a:buNone/>
            </a:pPr>
            <a:r>
              <a:rPr lang="en" sz="800">
                <a:latin typeface="Montserrat"/>
                <a:ea typeface="Montserrat"/>
                <a:cs typeface="Montserrat"/>
                <a:sym typeface="Montserrat"/>
              </a:rPr>
              <a:t>insert</a:t>
            </a:r>
            <a:endParaRPr b="0" i="0" sz="800" u="none" cap="none" strike="noStrike">
              <a:solidFill>
                <a:srgbClr val="000000"/>
              </a:solidFill>
              <a:latin typeface="Montserrat"/>
              <a:ea typeface="Montserrat"/>
              <a:cs typeface="Montserrat"/>
              <a:sym typeface="Montserrat"/>
            </a:endParaRPr>
          </a:p>
        </p:txBody>
      </p:sp>
      <p:sp>
        <p:nvSpPr>
          <p:cNvPr id="7006" name="Google Shape;7006;p495"/>
          <p:cNvSpPr/>
          <p:nvPr/>
        </p:nvSpPr>
        <p:spPr>
          <a:xfrm>
            <a:off x="1411481" y="2240039"/>
            <a:ext cx="1095600" cy="252300"/>
          </a:xfrm>
          <a:prstGeom prst="homePlate">
            <a:avLst>
              <a:gd fmla="val 50000" name="adj"/>
            </a:avLst>
          </a:prstGeom>
          <a:solidFill>
            <a:srgbClr val="8897A5"/>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FFFFFF"/>
                </a:solidFill>
                <a:latin typeface="Montserrat"/>
                <a:ea typeface="Montserrat"/>
                <a:cs typeface="Montserrat"/>
                <a:sym typeface="Montserrat"/>
              </a:rPr>
              <a:t>Kickoff</a:t>
            </a:r>
            <a:endParaRPr b="0" i="0" sz="1100" u="none" cap="none" strike="noStrike">
              <a:solidFill>
                <a:srgbClr val="FFFFFF"/>
              </a:solidFill>
              <a:latin typeface="Montserrat"/>
              <a:ea typeface="Montserrat"/>
              <a:cs typeface="Montserrat"/>
              <a:sym typeface="Montserrat"/>
            </a:endParaRPr>
          </a:p>
        </p:txBody>
      </p:sp>
      <p:sp>
        <p:nvSpPr>
          <p:cNvPr id="7007" name="Google Shape;7007;p495"/>
          <p:cNvSpPr/>
          <p:nvPr/>
        </p:nvSpPr>
        <p:spPr>
          <a:xfrm>
            <a:off x="4158281" y="2234202"/>
            <a:ext cx="1392600" cy="252300"/>
          </a:xfrm>
          <a:prstGeom prst="chevron">
            <a:avLst>
              <a:gd fmla="val 50000" name="adj"/>
            </a:avLst>
          </a:prstGeom>
          <a:solidFill>
            <a:srgbClr val="8897A5"/>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180 </a:t>
            </a:r>
            <a:r>
              <a:rPr b="0" i="0" lang="en" sz="1100" u="none" cap="none" strike="noStrike">
                <a:solidFill>
                  <a:srgbClr val="FFFFFF"/>
                </a:solidFill>
                <a:latin typeface="Montserrat"/>
                <a:ea typeface="Montserrat"/>
                <a:cs typeface="Montserrat"/>
                <a:sym typeface="Montserrat"/>
              </a:rPr>
              <a:t>Check-In</a:t>
            </a:r>
            <a:endParaRPr b="0" i="0" sz="1100" u="none" cap="none" strike="noStrike">
              <a:solidFill>
                <a:srgbClr val="FFFFFF"/>
              </a:solidFill>
              <a:latin typeface="Montserrat"/>
              <a:ea typeface="Montserrat"/>
              <a:cs typeface="Montserrat"/>
              <a:sym typeface="Montserrat"/>
            </a:endParaRPr>
          </a:p>
        </p:txBody>
      </p:sp>
      <p:sp>
        <p:nvSpPr>
          <p:cNvPr id="7008" name="Google Shape;7008;p495"/>
          <p:cNvSpPr/>
          <p:nvPr/>
        </p:nvSpPr>
        <p:spPr>
          <a:xfrm>
            <a:off x="6423844" y="2234194"/>
            <a:ext cx="1719300" cy="306300"/>
          </a:xfrm>
          <a:prstGeom prst="chevron">
            <a:avLst>
              <a:gd fmla="val 50000" name="adj"/>
            </a:avLst>
          </a:prstGeom>
          <a:solidFill>
            <a:srgbClr val="8897A5"/>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FFFFFF"/>
                </a:solidFill>
                <a:latin typeface="Montserrat"/>
                <a:ea typeface="Montserrat"/>
                <a:cs typeface="Montserrat"/>
                <a:sym typeface="Montserrat"/>
              </a:rPr>
              <a:t>Lookback &amp; Reset</a:t>
            </a:r>
            <a:endParaRPr b="0" i="0" sz="1100" u="none" cap="none" strike="noStrike">
              <a:solidFill>
                <a:srgbClr val="FFFFFF"/>
              </a:solidFill>
              <a:latin typeface="Montserrat"/>
              <a:ea typeface="Montserrat"/>
              <a:cs typeface="Montserrat"/>
              <a:sym typeface="Montserrat"/>
            </a:endParaRPr>
          </a:p>
        </p:txBody>
      </p:sp>
      <p:sp>
        <p:nvSpPr>
          <p:cNvPr id="7009" name="Google Shape;7009;p495"/>
          <p:cNvSpPr txBox="1"/>
          <p:nvPr/>
        </p:nvSpPr>
        <p:spPr>
          <a:xfrm>
            <a:off x="1267950" y="2493375"/>
            <a:ext cx="2332500" cy="507900"/>
          </a:xfrm>
          <a:prstGeom prst="rect">
            <a:avLst/>
          </a:prstGeom>
          <a:noFill/>
          <a:ln>
            <a:noFill/>
          </a:ln>
        </p:spPr>
        <p:txBody>
          <a:bodyPr anchorCtr="0" anchor="t" bIns="68575" lIns="68575" spcFirstLastPara="1" rIns="68575" wrap="square" tIns="68575">
            <a:spAutoFit/>
          </a:bodyPr>
          <a:lstStyle/>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Define </a:t>
            </a:r>
            <a:r>
              <a:rPr lang="en" sz="800">
                <a:latin typeface="Montserrat"/>
                <a:ea typeface="Montserrat"/>
                <a:cs typeface="Montserrat"/>
                <a:sym typeface="Montserrat"/>
              </a:rPr>
              <a:t>… </a:t>
            </a:r>
            <a:endParaRPr b="0" i="0" sz="800" u="none" cap="none" strike="noStrike">
              <a:solidFill>
                <a:srgbClr val="000000"/>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Kickoff </a:t>
            </a:r>
            <a:r>
              <a:rPr lang="en" sz="800">
                <a:latin typeface="Montserrat"/>
                <a:ea typeface="Montserrat"/>
                <a:cs typeface="Montserrat"/>
                <a:sym typeface="Montserrat"/>
              </a:rPr>
              <a:t>… </a:t>
            </a:r>
            <a:endParaRPr b="0" i="0" sz="800" u="none" cap="none" strike="noStrike">
              <a:solidFill>
                <a:srgbClr val="000000"/>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Onboard </a:t>
            </a:r>
            <a:r>
              <a:rPr lang="en" sz="800">
                <a:latin typeface="Montserrat"/>
                <a:ea typeface="Montserrat"/>
                <a:cs typeface="Montserrat"/>
                <a:sym typeface="Montserrat"/>
              </a:rPr>
              <a:t>… </a:t>
            </a:r>
            <a:endParaRPr b="0" i="0" sz="800" u="none" cap="none" strike="noStrike">
              <a:solidFill>
                <a:srgbClr val="000000"/>
              </a:solidFill>
              <a:latin typeface="Montserrat"/>
              <a:ea typeface="Montserrat"/>
              <a:cs typeface="Montserrat"/>
              <a:sym typeface="Montserrat"/>
            </a:endParaRPr>
          </a:p>
        </p:txBody>
      </p:sp>
      <p:sp>
        <p:nvSpPr>
          <p:cNvPr id="7010" name="Google Shape;7010;p495"/>
          <p:cNvSpPr txBox="1"/>
          <p:nvPr/>
        </p:nvSpPr>
        <p:spPr>
          <a:xfrm>
            <a:off x="4019981" y="2493375"/>
            <a:ext cx="2332500" cy="384900"/>
          </a:xfrm>
          <a:prstGeom prst="rect">
            <a:avLst/>
          </a:prstGeom>
          <a:noFill/>
          <a:ln>
            <a:noFill/>
          </a:ln>
        </p:spPr>
        <p:txBody>
          <a:bodyPr anchorCtr="0" anchor="t" bIns="68575" lIns="68575" spcFirstLastPara="1" rIns="68575" wrap="square" tIns="68575">
            <a:spAutoFit/>
          </a:bodyPr>
          <a:lstStyle/>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Review </a:t>
            </a:r>
            <a:r>
              <a:rPr lang="en" sz="800">
                <a:latin typeface="Montserrat"/>
                <a:ea typeface="Montserrat"/>
                <a:cs typeface="Montserrat"/>
                <a:sym typeface="Montserrat"/>
              </a:rPr>
              <a:t>… </a:t>
            </a:r>
            <a:endParaRPr b="0" i="0" sz="800" u="none" cap="none" strike="noStrike">
              <a:solidFill>
                <a:srgbClr val="000000"/>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Review </a:t>
            </a:r>
            <a:r>
              <a:rPr lang="en" sz="800">
                <a:latin typeface="Montserrat"/>
                <a:ea typeface="Montserrat"/>
                <a:cs typeface="Montserrat"/>
                <a:sym typeface="Montserrat"/>
              </a:rPr>
              <a:t>… </a:t>
            </a:r>
            <a:endParaRPr b="0" i="0" sz="800" u="none" cap="none" strike="noStrike">
              <a:solidFill>
                <a:srgbClr val="000000"/>
              </a:solidFill>
              <a:latin typeface="Montserrat"/>
              <a:ea typeface="Montserrat"/>
              <a:cs typeface="Montserrat"/>
              <a:sym typeface="Montserrat"/>
            </a:endParaRPr>
          </a:p>
        </p:txBody>
      </p:sp>
      <p:sp>
        <p:nvSpPr>
          <p:cNvPr id="7011" name="Google Shape;7011;p495"/>
          <p:cNvSpPr txBox="1"/>
          <p:nvPr/>
        </p:nvSpPr>
        <p:spPr>
          <a:xfrm>
            <a:off x="6268819" y="2493375"/>
            <a:ext cx="2451000" cy="384900"/>
          </a:xfrm>
          <a:prstGeom prst="rect">
            <a:avLst/>
          </a:prstGeom>
          <a:noFill/>
          <a:ln>
            <a:noFill/>
          </a:ln>
        </p:spPr>
        <p:txBody>
          <a:bodyPr anchorCtr="0" anchor="t" bIns="68575" lIns="68575" spcFirstLastPara="1" rIns="68575" wrap="square" tIns="68575">
            <a:spAutoFit/>
          </a:bodyPr>
          <a:lstStyle/>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Review </a:t>
            </a:r>
            <a:r>
              <a:rPr lang="en" sz="800">
                <a:latin typeface="Montserrat"/>
                <a:ea typeface="Montserrat"/>
                <a:cs typeface="Montserrat"/>
                <a:sym typeface="Montserrat"/>
              </a:rPr>
              <a:t>… </a:t>
            </a:r>
            <a:endParaRPr b="0" i="0" sz="800" u="none" cap="none" strike="noStrike">
              <a:solidFill>
                <a:srgbClr val="000000"/>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Onboard </a:t>
            </a:r>
            <a:r>
              <a:rPr lang="en" sz="800">
                <a:latin typeface="Montserrat"/>
                <a:ea typeface="Montserrat"/>
                <a:cs typeface="Montserrat"/>
                <a:sym typeface="Montserrat"/>
              </a:rPr>
              <a:t>… </a:t>
            </a:r>
            <a:endParaRPr b="0" i="0" sz="800" u="none" cap="none" strike="noStrike">
              <a:solidFill>
                <a:srgbClr val="000000"/>
              </a:solidFill>
              <a:latin typeface="Montserrat"/>
              <a:ea typeface="Montserrat"/>
              <a:cs typeface="Montserrat"/>
              <a:sym typeface="Montserrat"/>
            </a:endParaRPr>
          </a:p>
        </p:txBody>
      </p:sp>
      <p:cxnSp>
        <p:nvCxnSpPr>
          <p:cNvPr id="7012" name="Google Shape;7012;p495"/>
          <p:cNvCxnSpPr/>
          <p:nvPr/>
        </p:nvCxnSpPr>
        <p:spPr>
          <a:xfrm>
            <a:off x="1375575" y="2983170"/>
            <a:ext cx="6495000" cy="17400"/>
          </a:xfrm>
          <a:prstGeom prst="straightConnector1">
            <a:avLst/>
          </a:prstGeom>
          <a:noFill/>
          <a:ln cap="flat" cmpd="sng" w="9525">
            <a:solidFill>
              <a:srgbClr val="00517C"/>
            </a:solidFill>
            <a:prstDash val="solid"/>
            <a:round/>
            <a:headEnd len="sm" w="sm" type="none"/>
            <a:tailEnd len="sm" w="sm" type="none"/>
          </a:ln>
        </p:spPr>
      </p:cxnSp>
      <p:sp>
        <p:nvSpPr>
          <p:cNvPr id="7013" name="Google Shape;7013;p495"/>
          <p:cNvSpPr/>
          <p:nvPr/>
        </p:nvSpPr>
        <p:spPr>
          <a:xfrm>
            <a:off x="2052779" y="1496855"/>
            <a:ext cx="239231" cy="252300"/>
          </a:xfrm>
          <a:prstGeom prst="flowChartDecision">
            <a:avLst/>
          </a:prstGeom>
          <a:solidFill>
            <a:srgbClr val="00517C"/>
          </a:solidFill>
          <a:ln cap="flat" cmpd="sng" w="952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14" name="Google Shape;7014;p495"/>
          <p:cNvSpPr/>
          <p:nvPr/>
        </p:nvSpPr>
        <p:spPr>
          <a:xfrm>
            <a:off x="7156041" y="1488914"/>
            <a:ext cx="239231" cy="252300"/>
          </a:xfrm>
          <a:prstGeom prst="flowChartDecision">
            <a:avLst/>
          </a:prstGeom>
          <a:solidFill>
            <a:srgbClr val="00517C"/>
          </a:solidFill>
          <a:ln cap="flat" cmpd="sng" w="952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15" name="Google Shape;7015;p495"/>
          <p:cNvSpPr txBox="1"/>
          <p:nvPr/>
        </p:nvSpPr>
        <p:spPr>
          <a:xfrm>
            <a:off x="6369356" y="1700391"/>
            <a:ext cx="1812600" cy="261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800"/>
              <a:buFont typeface="Arial"/>
              <a:buNone/>
            </a:pPr>
            <a:r>
              <a:rPr lang="en" sz="800">
                <a:latin typeface="Montserrat"/>
                <a:ea typeface="Montserrat"/>
                <a:cs typeface="Montserrat"/>
                <a:sym typeface="Montserrat"/>
              </a:rPr>
              <a:t>insert </a:t>
            </a:r>
            <a:endParaRPr b="0" i="0" sz="800" u="none" cap="none" strike="noStrike">
              <a:solidFill>
                <a:srgbClr val="000000"/>
              </a:solidFill>
              <a:latin typeface="Montserrat"/>
              <a:ea typeface="Montserrat"/>
              <a:cs typeface="Montserrat"/>
              <a:sym typeface="Montserrat"/>
            </a:endParaRPr>
          </a:p>
        </p:txBody>
      </p:sp>
      <p:sp>
        <p:nvSpPr>
          <p:cNvPr id="7016" name="Google Shape;7016;p495"/>
          <p:cNvSpPr txBox="1"/>
          <p:nvPr/>
        </p:nvSpPr>
        <p:spPr>
          <a:xfrm>
            <a:off x="184650" y="3067574"/>
            <a:ext cx="11364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Montserrat"/>
                <a:ea typeface="Montserrat"/>
                <a:cs typeface="Montserrat"/>
                <a:sym typeface="Montserrat"/>
              </a:rPr>
              <a:t>Activities</a:t>
            </a:r>
            <a:endParaRPr b="1" i="0" sz="1100" u="none" cap="none" strike="noStrike">
              <a:solidFill>
                <a:srgbClr val="000000"/>
              </a:solidFill>
              <a:latin typeface="Montserrat"/>
              <a:ea typeface="Montserrat"/>
              <a:cs typeface="Montserrat"/>
              <a:sym typeface="Montserrat"/>
            </a:endParaRPr>
          </a:p>
        </p:txBody>
      </p:sp>
      <p:sp>
        <p:nvSpPr>
          <p:cNvPr id="7017" name="Google Shape;7017;p495"/>
          <p:cNvSpPr txBox="1"/>
          <p:nvPr/>
        </p:nvSpPr>
        <p:spPr>
          <a:xfrm>
            <a:off x="1267950" y="3067575"/>
            <a:ext cx="2451000" cy="507900"/>
          </a:xfrm>
          <a:prstGeom prst="rect">
            <a:avLst/>
          </a:prstGeom>
          <a:noFill/>
          <a:ln>
            <a:noFill/>
          </a:ln>
        </p:spPr>
        <p:txBody>
          <a:bodyPr anchorCtr="0" anchor="t" bIns="68575" lIns="68575" spcFirstLastPara="1" rIns="68575" wrap="square" tIns="68575">
            <a:spAutoFit/>
          </a:bodyPr>
          <a:lstStyle/>
          <a:p>
            <a:pPr indent="-215900" lvl="0" marL="342900" marR="0" rtl="0" algn="l">
              <a:lnSpc>
                <a:spcPct val="100000"/>
              </a:lnSpc>
              <a:spcBef>
                <a:spcPts val="0"/>
              </a:spcBef>
              <a:spcAft>
                <a:spcPts val="0"/>
              </a:spcAft>
              <a:buClr>
                <a:schemeClr val="dk1"/>
              </a:buClr>
              <a:buSzPts val="800"/>
              <a:buFont typeface="Montserrat"/>
              <a:buChar char="●"/>
            </a:pPr>
            <a:r>
              <a:rPr b="0" i="0" lang="en" sz="800" u="none" cap="none" strike="noStrike">
                <a:solidFill>
                  <a:schemeClr val="dk1"/>
                </a:solidFill>
                <a:latin typeface="Montserrat"/>
                <a:ea typeface="Montserrat"/>
                <a:cs typeface="Montserrat"/>
                <a:sym typeface="Montserrat"/>
              </a:rPr>
              <a:t>Assess </a:t>
            </a:r>
            <a:r>
              <a:rPr lang="en" sz="800">
                <a:solidFill>
                  <a:schemeClr val="dk1"/>
                </a:solidFill>
                <a:latin typeface="Montserrat"/>
                <a:ea typeface="Montserrat"/>
                <a:cs typeface="Montserrat"/>
                <a:sym typeface="Montserrat"/>
              </a:rPr>
              <a:t>… </a:t>
            </a:r>
            <a:endParaRPr b="1" i="0" sz="800" u="none" cap="none" strike="noStrike">
              <a:solidFill>
                <a:schemeClr val="dk1"/>
              </a:solidFill>
              <a:latin typeface="Montserrat"/>
              <a:ea typeface="Montserrat"/>
              <a:cs typeface="Montserrat"/>
              <a:sym typeface="Montserrat"/>
            </a:endParaRPr>
          </a:p>
          <a:p>
            <a:pPr indent="-215900" lvl="0" marL="342900" marR="0" rtl="0" algn="l">
              <a:lnSpc>
                <a:spcPct val="100000"/>
              </a:lnSpc>
              <a:spcBef>
                <a:spcPts val="0"/>
              </a:spcBef>
              <a:spcAft>
                <a:spcPts val="0"/>
              </a:spcAft>
              <a:buClr>
                <a:schemeClr val="dk1"/>
              </a:buClr>
              <a:buSzPts val="800"/>
              <a:buFont typeface="Montserrat"/>
              <a:buChar char="●"/>
            </a:pPr>
            <a:r>
              <a:rPr b="0" i="0" lang="en" sz="800" u="none" cap="none" strike="noStrike">
                <a:solidFill>
                  <a:schemeClr val="dk1"/>
                </a:solidFill>
                <a:latin typeface="Montserrat"/>
                <a:ea typeface="Montserrat"/>
                <a:cs typeface="Montserrat"/>
                <a:sym typeface="Montserrat"/>
              </a:rPr>
              <a:t>Establish </a:t>
            </a:r>
            <a:r>
              <a:rPr b="1" lang="en" sz="800">
                <a:solidFill>
                  <a:schemeClr val="dk1"/>
                </a:solidFill>
                <a:latin typeface="Montserrat"/>
                <a:ea typeface="Montserrat"/>
                <a:cs typeface="Montserrat"/>
                <a:sym typeface="Montserrat"/>
              </a:rPr>
              <a:t>… </a:t>
            </a:r>
            <a:endParaRPr b="0" i="0" sz="800" u="none" cap="none" strike="noStrike">
              <a:solidFill>
                <a:schemeClr val="dk1"/>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1155CC"/>
              </a:buClr>
              <a:buSzPts val="800"/>
              <a:buFont typeface="Montserrat"/>
              <a:buChar char="●"/>
            </a:pPr>
            <a:r>
              <a:rPr b="0" i="0" lang="en" sz="800" u="none" cap="none" strike="noStrike">
                <a:solidFill>
                  <a:schemeClr val="dk1"/>
                </a:solidFill>
                <a:latin typeface="Montserrat"/>
                <a:ea typeface="Montserrat"/>
                <a:cs typeface="Montserrat"/>
                <a:sym typeface="Montserrat"/>
              </a:rPr>
              <a:t>Guide </a:t>
            </a:r>
            <a:r>
              <a:rPr lang="en" sz="800">
                <a:solidFill>
                  <a:schemeClr val="dk1"/>
                </a:solidFill>
                <a:latin typeface="Montserrat"/>
                <a:ea typeface="Montserrat"/>
                <a:cs typeface="Montserrat"/>
                <a:sym typeface="Montserrat"/>
              </a:rPr>
              <a:t>…</a:t>
            </a:r>
            <a:r>
              <a:rPr lang="en" sz="800">
                <a:solidFill>
                  <a:schemeClr val="dk2"/>
                </a:solidFill>
                <a:latin typeface="Montserrat"/>
                <a:ea typeface="Montserrat"/>
                <a:cs typeface="Montserrat"/>
                <a:sym typeface="Montserrat"/>
              </a:rPr>
              <a:t> </a:t>
            </a:r>
            <a:endParaRPr b="1" i="0" sz="800" u="none" cap="none" strike="noStrike">
              <a:solidFill>
                <a:schemeClr val="dk2"/>
              </a:solidFill>
              <a:latin typeface="Montserrat"/>
              <a:ea typeface="Montserrat"/>
              <a:cs typeface="Montserrat"/>
              <a:sym typeface="Montserrat"/>
            </a:endParaRPr>
          </a:p>
        </p:txBody>
      </p:sp>
      <p:sp>
        <p:nvSpPr>
          <p:cNvPr id="7018" name="Google Shape;7018;p495"/>
          <p:cNvSpPr txBox="1"/>
          <p:nvPr/>
        </p:nvSpPr>
        <p:spPr>
          <a:xfrm>
            <a:off x="3628969" y="3103706"/>
            <a:ext cx="2451000" cy="507900"/>
          </a:xfrm>
          <a:prstGeom prst="rect">
            <a:avLst/>
          </a:prstGeom>
          <a:noFill/>
          <a:ln>
            <a:noFill/>
          </a:ln>
        </p:spPr>
        <p:txBody>
          <a:bodyPr anchorCtr="0" anchor="t" bIns="68575" lIns="68575" spcFirstLastPara="1" rIns="68575" wrap="square" tIns="68575">
            <a:spAutoFit/>
          </a:bodyPr>
          <a:lstStyle/>
          <a:p>
            <a:pPr indent="-215900" lvl="0" marL="342900" marR="0" rtl="0" algn="l">
              <a:lnSpc>
                <a:spcPct val="100000"/>
              </a:lnSpc>
              <a:spcBef>
                <a:spcPts val="0"/>
              </a:spcBef>
              <a:spcAft>
                <a:spcPts val="0"/>
              </a:spcAft>
              <a:buClr>
                <a:schemeClr val="dk1"/>
              </a:buClr>
              <a:buSzPts val="800"/>
              <a:buFont typeface="Montserrat"/>
              <a:buChar char="●"/>
            </a:pPr>
            <a:r>
              <a:rPr b="0" i="0" lang="en" sz="800" u="none" cap="none" strike="noStrike">
                <a:solidFill>
                  <a:schemeClr val="dk1"/>
                </a:solidFill>
                <a:latin typeface="Montserrat"/>
                <a:ea typeface="Montserrat"/>
                <a:cs typeface="Montserrat"/>
                <a:sym typeface="Montserrat"/>
              </a:rPr>
              <a:t>Communicate </a:t>
            </a:r>
            <a:r>
              <a:rPr b="1" lang="en" sz="800">
                <a:solidFill>
                  <a:schemeClr val="dk1"/>
                </a:solidFill>
                <a:latin typeface="Montserrat"/>
                <a:ea typeface="Montserrat"/>
                <a:cs typeface="Montserrat"/>
                <a:sym typeface="Montserrat"/>
              </a:rPr>
              <a:t>… </a:t>
            </a:r>
            <a:endParaRPr b="0" i="0" sz="800" u="none" cap="none" strike="noStrike">
              <a:solidFill>
                <a:schemeClr val="dk1"/>
              </a:solidFill>
              <a:latin typeface="Montserrat"/>
              <a:ea typeface="Montserrat"/>
              <a:cs typeface="Montserrat"/>
              <a:sym typeface="Montserrat"/>
            </a:endParaRPr>
          </a:p>
          <a:p>
            <a:pPr indent="-215900" lvl="0" marL="342900" marR="0" rtl="0" algn="l">
              <a:lnSpc>
                <a:spcPct val="100000"/>
              </a:lnSpc>
              <a:spcBef>
                <a:spcPts val="0"/>
              </a:spcBef>
              <a:spcAft>
                <a:spcPts val="0"/>
              </a:spcAft>
              <a:buClr>
                <a:schemeClr val="dk1"/>
              </a:buClr>
              <a:buSzPts val="800"/>
              <a:buFont typeface="Montserrat"/>
              <a:buChar char="●"/>
            </a:pPr>
            <a:r>
              <a:rPr b="0" i="0" lang="en" sz="800" u="none" cap="none" strike="noStrike">
                <a:solidFill>
                  <a:schemeClr val="dk1"/>
                </a:solidFill>
                <a:latin typeface="Montserrat"/>
                <a:ea typeface="Montserrat"/>
                <a:cs typeface="Montserrat"/>
                <a:sym typeface="Montserrat"/>
              </a:rPr>
              <a:t>Incorporate </a:t>
            </a:r>
            <a:r>
              <a:rPr lang="en" sz="800">
                <a:solidFill>
                  <a:schemeClr val="dk1"/>
                </a:solidFill>
                <a:latin typeface="Montserrat"/>
                <a:ea typeface="Montserrat"/>
                <a:cs typeface="Montserrat"/>
                <a:sym typeface="Montserrat"/>
              </a:rPr>
              <a:t>… </a:t>
            </a:r>
            <a:endParaRPr b="0" i="0" sz="800" u="none" cap="none" strike="noStrike">
              <a:solidFill>
                <a:schemeClr val="dk1"/>
              </a:solidFill>
              <a:latin typeface="Montserrat"/>
              <a:ea typeface="Montserrat"/>
              <a:cs typeface="Montserrat"/>
              <a:sym typeface="Montserrat"/>
            </a:endParaRPr>
          </a:p>
          <a:p>
            <a:pPr indent="-215900" lvl="0" marL="342900" marR="0" rtl="0" algn="l">
              <a:lnSpc>
                <a:spcPct val="100000"/>
              </a:lnSpc>
              <a:spcBef>
                <a:spcPts val="0"/>
              </a:spcBef>
              <a:spcAft>
                <a:spcPts val="0"/>
              </a:spcAft>
              <a:buClr>
                <a:schemeClr val="dk1"/>
              </a:buClr>
              <a:buSzPts val="800"/>
              <a:buFont typeface="Montserrat"/>
              <a:buChar char="●"/>
            </a:pPr>
            <a:r>
              <a:rPr b="0" i="0" lang="en" sz="800" u="none" cap="none" strike="noStrike">
                <a:solidFill>
                  <a:schemeClr val="dk1"/>
                </a:solidFill>
                <a:latin typeface="Montserrat"/>
                <a:ea typeface="Montserrat"/>
                <a:cs typeface="Montserrat"/>
                <a:sym typeface="Montserrat"/>
              </a:rPr>
              <a:t>Guide </a:t>
            </a:r>
            <a:r>
              <a:rPr lang="en" sz="800">
                <a:solidFill>
                  <a:schemeClr val="dk1"/>
                </a:solidFill>
                <a:latin typeface="Montserrat"/>
                <a:ea typeface="Montserrat"/>
                <a:cs typeface="Montserrat"/>
                <a:sym typeface="Montserrat"/>
              </a:rPr>
              <a:t>… </a:t>
            </a:r>
            <a:endParaRPr b="0" i="0" sz="800" u="none" cap="none" strike="noStrike">
              <a:solidFill>
                <a:schemeClr val="dk1"/>
              </a:solidFill>
              <a:latin typeface="Montserrat"/>
              <a:ea typeface="Montserrat"/>
              <a:cs typeface="Montserrat"/>
              <a:sym typeface="Montserrat"/>
            </a:endParaRPr>
          </a:p>
        </p:txBody>
      </p:sp>
      <p:graphicFrame>
        <p:nvGraphicFramePr>
          <p:cNvPr id="7019" name="Google Shape;7019;p495"/>
          <p:cNvGraphicFramePr/>
          <p:nvPr/>
        </p:nvGraphicFramePr>
        <p:xfrm>
          <a:off x="1331700" y="1260206"/>
          <a:ext cx="3000000" cy="3000000"/>
        </p:xfrm>
        <a:graphic>
          <a:graphicData uri="http://schemas.openxmlformats.org/drawingml/2006/table">
            <a:tbl>
              <a:tblPr>
                <a:noFill/>
                <a:tableStyleId>{4D9D9A80-1F7C-4A5C-ADCB-08C3178BAD24}</a:tableStyleId>
              </a:tblPr>
              <a:tblGrid>
                <a:gridCol w="567625"/>
                <a:gridCol w="567625"/>
                <a:gridCol w="567625"/>
                <a:gridCol w="567625"/>
                <a:gridCol w="567625"/>
                <a:gridCol w="567625"/>
                <a:gridCol w="567625"/>
                <a:gridCol w="567625"/>
                <a:gridCol w="567625"/>
                <a:gridCol w="567625"/>
                <a:gridCol w="567625"/>
                <a:gridCol w="567625"/>
              </a:tblGrid>
              <a:tr h="285750">
                <a:tc gridSpan="3">
                  <a:txBody>
                    <a:bodyPr/>
                    <a:lstStyle/>
                    <a:p>
                      <a:pPr indent="0" lvl="0" marL="0" marR="0" rtl="0" algn="l">
                        <a:lnSpc>
                          <a:spcPct val="100000"/>
                        </a:lnSpc>
                        <a:spcBef>
                          <a:spcPts val="0"/>
                        </a:spcBef>
                        <a:spcAft>
                          <a:spcPts val="0"/>
                        </a:spcAft>
                        <a:buClr>
                          <a:srgbClr val="000000"/>
                        </a:buClr>
                        <a:buSzPts val="900"/>
                        <a:buFont typeface="Arial"/>
                        <a:buNone/>
                      </a:pPr>
                      <a:r>
                        <a:rPr lang="en" sz="900">
                          <a:latin typeface="Montserrat Light"/>
                          <a:ea typeface="Montserrat Light"/>
                          <a:cs typeface="Montserrat Light"/>
                          <a:sym typeface="Montserrat Light"/>
                        </a:rPr>
                        <a:t>Month Year </a:t>
                      </a:r>
                      <a:r>
                        <a:rPr lang="en" sz="900" u="none" cap="none" strike="noStrike">
                          <a:latin typeface="Montserrat Light"/>
                          <a:ea typeface="Montserrat Light"/>
                          <a:cs typeface="Montserrat Light"/>
                          <a:sym typeface="Montserrat Light"/>
                        </a:rPr>
                        <a:t> →</a:t>
                      </a:r>
                      <a:endParaRPr sz="900" u="none" cap="none" strike="noStrike">
                        <a:latin typeface="Montserrat Light"/>
                        <a:ea typeface="Montserrat Light"/>
                        <a:cs typeface="Montserrat Light"/>
                        <a:sym typeface="Montserrat Light"/>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gridSpan="3">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Montserrat Light"/>
                          <a:ea typeface="Montserrat Light"/>
                          <a:cs typeface="Montserrat Light"/>
                          <a:sym typeface="Montserrat Light"/>
                        </a:rPr>
                        <a:t>M</a:t>
                      </a:r>
                      <a:r>
                        <a:rPr lang="en" sz="900">
                          <a:latin typeface="Montserrat Light"/>
                          <a:ea typeface="Montserrat Light"/>
                          <a:cs typeface="Montserrat Light"/>
                          <a:sym typeface="Montserrat Light"/>
                        </a:rPr>
                        <a:t>onth Year </a:t>
                      </a:r>
                      <a:r>
                        <a:rPr lang="en" sz="900" u="none" cap="none" strike="noStrike">
                          <a:latin typeface="Montserrat Light"/>
                          <a:ea typeface="Montserrat Light"/>
                          <a:cs typeface="Montserrat Light"/>
                          <a:sym typeface="Montserrat Light"/>
                        </a:rPr>
                        <a:t> → </a:t>
                      </a:r>
                      <a:endParaRPr sz="900" u="none" cap="none" strike="noStrike">
                        <a:latin typeface="Montserrat Light"/>
                        <a:ea typeface="Montserrat Light"/>
                        <a:cs typeface="Montserrat Light"/>
                        <a:sym typeface="Montserrat Light"/>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gridSpan="3">
                  <a:txBody>
                    <a:bodyPr/>
                    <a:lstStyle/>
                    <a:p>
                      <a:pPr indent="0" lvl="0" marL="0" marR="0" rtl="0" algn="l">
                        <a:lnSpc>
                          <a:spcPct val="100000"/>
                        </a:lnSpc>
                        <a:spcBef>
                          <a:spcPts val="0"/>
                        </a:spcBef>
                        <a:spcAft>
                          <a:spcPts val="0"/>
                        </a:spcAft>
                        <a:buClr>
                          <a:srgbClr val="000000"/>
                        </a:buClr>
                        <a:buSzPts val="900"/>
                        <a:buFont typeface="Arial"/>
                        <a:buNone/>
                      </a:pPr>
                      <a:r>
                        <a:rPr lang="en" sz="900">
                          <a:latin typeface="Montserrat Light"/>
                          <a:ea typeface="Montserrat Light"/>
                          <a:cs typeface="Montserrat Light"/>
                          <a:sym typeface="Montserrat Light"/>
                        </a:rPr>
                        <a:t>Month Year</a:t>
                      </a:r>
                      <a:r>
                        <a:rPr lang="en" sz="900" u="none" cap="none" strike="noStrike">
                          <a:latin typeface="Montserrat Light"/>
                          <a:ea typeface="Montserrat Light"/>
                          <a:cs typeface="Montserrat Light"/>
                          <a:sym typeface="Montserrat Light"/>
                        </a:rPr>
                        <a:t> → </a:t>
                      </a:r>
                      <a:endParaRPr sz="900" u="none" cap="none" strike="noStrike">
                        <a:latin typeface="Montserrat Light"/>
                        <a:ea typeface="Montserrat Light"/>
                        <a:cs typeface="Montserrat Light"/>
                        <a:sym typeface="Montserrat Light"/>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gridSpan="3">
                  <a:txBody>
                    <a:bodyPr/>
                    <a:lstStyle/>
                    <a:p>
                      <a:pPr indent="0" lvl="0" marL="0" marR="0" rtl="0" algn="l">
                        <a:lnSpc>
                          <a:spcPct val="100000"/>
                        </a:lnSpc>
                        <a:spcBef>
                          <a:spcPts val="0"/>
                        </a:spcBef>
                        <a:spcAft>
                          <a:spcPts val="0"/>
                        </a:spcAft>
                        <a:buClr>
                          <a:srgbClr val="000000"/>
                        </a:buClr>
                        <a:buSzPts val="900"/>
                        <a:buFont typeface="Arial"/>
                        <a:buNone/>
                      </a:pPr>
                      <a:r>
                        <a:rPr lang="en" sz="900">
                          <a:latin typeface="Montserrat Light"/>
                          <a:ea typeface="Montserrat Light"/>
                          <a:cs typeface="Montserrat Light"/>
                          <a:sym typeface="Montserrat Light"/>
                        </a:rPr>
                        <a:t>Month Year </a:t>
                      </a:r>
                      <a:r>
                        <a:rPr lang="en" sz="900" u="none" cap="none" strike="noStrike">
                          <a:latin typeface="Montserrat Light"/>
                          <a:ea typeface="Montserrat Light"/>
                          <a:cs typeface="Montserrat Light"/>
                          <a:sym typeface="Montserrat Light"/>
                        </a:rPr>
                        <a:t> → </a:t>
                      </a:r>
                      <a:endParaRPr sz="900" u="none" cap="none" strike="noStrike">
                        <a:latin typeface="Montserrat Light"/>
                        <a:ea typeface="Montserrat Light"/>
                        <a:cs typeface="Montserrat Light"/>
                        <a:sym typeface="Montserrat Light"/>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r>
            </a:tbl>
          </a:graphicData>
        </a:graphic>
      </p:graphicFrame>
      <p:sp>
        <p:nvSpPr>
          <p:cNvPr id="7020" name="Google Shape;7020;p495"/>
          <p:cNvSpPr txBox="1"/>
          <p:nvPr/>
        </p:nvSpPr>
        <p:spPr>
          <a:xfrm rot="-679186">
            <a:off x="945765" y="3587598"/>
            <a:ext cx="2743469" cy="575464"/>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accent1"/>
                </a:solidFill>
                <a:latin typeface="Montserrat"/>
                <a:ea typeface="Montserrat"/>
                <a:cs typeface="Montserrat"/>
                <a:sym typeface="Montserrat"/>
              </a:rPr>
              <a:t>Example on next slide</a:t>
            </a:r>
            <a:endParaRPr sz="2700">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8" name="Shape 6818"/>
        <p:cNvGrpSpPr/>
        <p:nvPr/>
      </p:nvGrpSpPr>
      <p:grpSpPr>
        <a:xfrm>
          <a:off x="0" y="0"/>
          <a:ext cx="0" cy="0"/>
          <a:chOff x="0" y="0"/>
          <a:chExt cx="0" cy="0"/>
        </a:xfrm>
      </p:grpSpPr>
      <p:sp>
        <p:nvSpPr>
          <p:cNvPr id="6819" name="Google Shape;6819;p478"/>
          <p:cNvSpPr txBox="1"/>
          <p:nvPr>
            <p:ph type="title"/>
          </p:nvPr>
        </p:nvSpPr>
        <p:spPr>
          <a:xfrm>
            <a:off x="306002" y="224025"/>
            <a:ext cx="7197300" cy="5223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000"/>
              <a:buNone/>
            </a:pPr>
            <a:r>
              <a:rPr lang="en"/>
              <a:t>Overview and Table of Contents</a:t>
            </a:r>
            <a:endParaRPr/>
          </a:p>
          <a:p>
            <a:pPr indent="0" lvl="0" marL="0" rtl="0" algn="l">
              <a:lnSpc>
                <a:spcPct val="90000"/>
              </a:lnSpc>
              <a:spcBef>
                <a:spcPts val="0"/>
              </a:spcBef>
              <a:spcAft>
                <a:spcPts val="0"/>
              </a:spcAft>
              <a:buSzPts val="3000"/>
              <a:buNone/>
            </a:pPr>
            <a:r>
              <a:t/>
            </a:r>
            <a:endParaRPr sz="2400"/>
          </a:p>
        </p:txBody>
      </p:sp>
      <p:sp>
        <p:nvSpPr>
          <p:cNvPr id="6820" name="Google Shape;6820;p478"/>
          <p:cNvSpPr txBox="1"/>
          <p:nvPr>
            <p:ph idx="1" type="body"/>
          </p:nvPr>
        </p:nvSpPr>
        <p:spPr>
          <a:xfrm>
            <a:off x="305990" y="1175854"/>
            <a:ext cx="8532000" cy="34569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6821" name="Google Shape;6821;p478"/>
          <p:cNvSpPr txBox="1"/>
          <p:nvPr>
            <p:ph idx="2" type="body"/>
          </p:nvPr>
        </p:nvSpPr>
        <p:spPr>
          <a:xfrm>
            <a:off x="305991" y="695438"/>
            <a:ext cx="5845800" cy="3063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5" name="Shape 7025"/>
        <p:cNvGrpSpPr/>
        <p:nvPr/>
      </p:nvGrpSpPr>
      <p:grpSpPr>
        <a:xfrm>
          <a:off x="0" y="0"/>
          <a:ext cx="0" cy="0"/>
          <a:chOff x="0" y="0"/>
          <a:chExt cx="0" cy="0"/>
        </a:xfrm>
      </p:grpSpPr>
      <p:sp>
        <p:nvSpPr>
          <p:cNvPr id="7026" name="Google Shape;7026;p496"/>
          <p:cNvSpPr txBox="1"/>
          <p:nvPr/>
        </p:nvSpPr>
        <p:spPr>
          <a:xfrm>
            <a:off x="5943169" y="2720775"/>
            <a:ext cx="2451000" cy="1739400"/>
          </a:xfrm>
          <a:prstGeom prst="rect">
            <a:avLst/>
          </a:prstGeom>
          <a:noFill/>
          <a:ln>
            <a:noFill/>
          </a:ln>
        </p:spPr>
        <p:txBody>
          <a:bodyPr anchorCtr="0" anchor="t" bIns="68575" lIns="68575" spcFirstLastPara="1" rIns="68575" wrap="square" tIns="68575">
            <a:spAutoFit/>
          </a:bodyPr>
          <a:lstStyle/>
          <a:p>
            <a:pPr indent="-215900" lvl="0" marL="342900" marR="0" rtl="0" algn="l">
              <a:lnSpc>
                <a:spcPct val="100000"/>
              </a:lnSpc>
              <a:spcBef>
                <a:spcPts val="0"/>
              </a:spcBef>
              <a:spcAft>
                <a:spcPts val="0"/>
              </a:spcAft>
              <a:buClr>
                <a:schemeClr val="accent1"/>
              </a:buClr>
              <a:buSzPts val="800"/>
              <a:buFont typeface="Montserrat"/>
              <a:buChar char="●"/>
            </a:pPr>
            <a:r>
              <a:rPr lang="en" sz="800">
                <a:solidFill>
                  <a:schemeClr val="accent1"/>
                </a:solidFill>
                <a:latin typeface="Montserrat"/>
                <a:ea typeface="Montserrat"/>
                <a:cs typeface="Montserrat"/>
                <a:sym typeface="Montserrat"/>
              </a:rPr>
              <a:t>Develop long-term vision with updated roadmap on how to get to world class</a:t>
            </a:r>
            <a:endParaRPr sz="800">
              <a:solidFill>
                <a:schemeClr val="accent1"/>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38761D"/>
              </a:buClr>
              <a:buSzPts val="800"/>
              <a:buFont typeface="Montserrat"/>
              <a:buChar char="●"/>
            </a:pPr>
            <a:r>
              <a:rPr b="0" i="0" lang="en" sz="800" u="none" cap="none" strike="noStrike">
                <a:solidFill>
                  <a:srgbClr val="38761D"/>
                </a:solidFill>
                <a:latin typeface="Montserrat"/>
                <a:ea typeface="Montserrat"/>
                <a:cs typeface="Montserrat"/>
                <a:sym typeface="Montserrat"/>
              </a:rPr>
              <a:t>Targeted coaching on </a:t>
            </a:r>
            <a:r>
              <a:rPr b="1" i="0" lang="en" sz="800" u="none" cap="none" strike="noStrike">
                <a:solidFill>
                  <a:srgbClr val="38761D"/>
                </a:solidFill>
                <a:latin typeface="Montserrat"/>
                <a:ea typeface="Montserrat"/>
                <a:cs typeface="Montserrat"/>
                <a:sym typeface="Montserrat"/>
              </a:rPr>
              <a:t>stakeholder communication and partnerships</a:t>
            </a:r>
            <a:r>
              <a:rPr b="0" i="0" lang="en" sz="800" u="none" cap="none" strike="noStrike">
                <a:solidFill>
                  <a:srgbClr val="38761D"/>
                </a:solidFill>
                <a:latin typeface="Montserrat"/>
                <a:ea typeface="Montserrat"/>
                <a:cs typeface="Montserrat"/>
                <a:sym typeface="Montserrat"/>
              </a:rPr>
              <a:t> to  support success  </a:t>
            </a:r>
            <a:endParaRPr b="0" i="0" sz="800" u="none" cap="none" strike="noStrike">
              <a:solidFill>
                <a:srgbClr val="38761D"/>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38761D"/>
              </a:buClr>
              <a:buSzPts val="800"/>
              <a:buFont typeface="Montserrat"/>
              <a:buChar char="●"/>
            </a:pPr>
            <a:r>
              <a:rPr b="0" i="0" lang="en" sz="800" u="none" cap="none" strike="noStrike">
                <a:solidFill>
                  <a:srgbClr val="38761D"/>
                </a:solidFill>
                <a:latin typeface="Montserrat"/>
                <a:ea typeface="Montserrat"/>
                <a:cs typeface="Montserrat"/>
                <a:sym typeface="Montserrat"/>
              </a:rPr>
              <a:t>Team coaching to </a:t>
            </a:r>
            <a:r>
              <a:rPr b="1" i="0" lang="en" sz="800" u="none" cap="none" strike="noStrike">
                <a:solidFill>
                  <a:srgbClr val="38761D"/>
                </a:solidFill>
                <a:latin typeface="Montserrat"/>
                <a:ea typeface="Montserrat"/>
                <a:cs typeface="Montserrat"/>
                <a:sym typeface="Montserrat"/>
              </a:rPr>
              <a:t>drive specific aunches </a:t>
            </a:r>
            <a:r>
              <a:rPr b="0" i="0" lang="en" sz="800" u="none" cap="none" strike="noStrike">
                <a:solidFill>
                  <a:srgbClr val="38761D"/>
                </a:solidFill>
                <a:latin typeface="Montserrat"/>
                <a:ea typeface="Montserrat"/>
                <a:cs typeface="Montserrat"/>
                <a:sym typeface="Montserrat"/>
              </a:rPr>
              <a:t>as determined in quarterly partnership sessions</a:t>
            </a:r>
            <a:endParaRPr b="0" i="0" sz="800" u="none" cap="none" strike="noStrike">
              <a:solidFill>
                <a:srgbClr val="38761D"/>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1C4587"/>
              </a:buClr>
              <a:buSzPts val="800"/>
              <a:buFont typeface="Montserrat"/>
              <a:buChar char="●"/>
            </a:pPr>
            <a:r>
              <a:rPr b="0" i="0" lang="en" sz="800" u="none" cap="none" strike="noStrike">
                <a:solidFill>
                  <a:srgbClr val="1C4587"/>
                </a:solidFill>
                <a:latin typeface="Montserrat"/>
                <a:ea typeface="Montserrat"/>
                <a:cs typeface="Montserrat"/>
                <a:sym typeface="Montserrat"/>
              </a:rPr>
              <a:t>Deep-dive to </a:t>
            </a:r>
            <a:r>
              <a:rPr lang="en" sz="800">
                <a:solidFill>
                  <a:srgbClr val="1C4587"/>
                </a:solidFill>
                <a:latin typeface="Montserrat"/>
                <a:ea typeface="Montserrat"/>
                <a:cs typeface="Montserrat"/>
                <a:sym typeface="Montserrat"/>
              </a:rPr>
              <a:t>how to manage </a:t>
            </a:r>
            <a:r>
              <a:rPr b="1" lang="en" sz="800">
                <a:solidFill>
                  <a:srgbClr val="1C4587"/>
                </a:solidFill>
                <a:latin typeface="Montserrat"/>
                <a:ea typeface="Montserrat"/>
                <a:cs typeface="Montserrat"/>
                <a:sym typeface="Montserrat"/>
              </a:rPr>
              <a:t>continued feedback and improvement</a:t>
            </a:r>
            <a:r>
              <a:rPr lang="en" sz="800">
                <a:solidFill>
                  <a:srgbClr val="1C4587"/>
                </a:solidFill>
                <a:latin typeface="Montserrat"/>
                <a:ea typeface="Montserrat"/>
                <a:cs typeface="Montserrat"/>
                <a:sym typeface="Montserrat"/>
              </a:rPr>
              <a:t> of the newly launched product</a:t>
            </a:r>
            <a:endParaRPr b="0" i="0" sz="800" u="none" cap="none" strike="noStrike">
              <a:solidFill>
                <a:srgbClr val="1C4587"/>
              </a:solidFill>
              <a:latin typeface="Montserrat"/>
              <a:ea typeface="Montserrat"/>
              <a:cs typeface="Montserrat"/>
              <a:sym typeface="Montserrat"/>
            </a:endParaRPr>
          </a:p>
        </p:txBody>
      </p:sp>
      <p:sp>
        <p:nvSpPr>
          <p:cNvPr id="7027" name="Google Shape;7027;p496"/>
          <p:cNvSpPr/>
          <p:nvPr/>
        </p:nvSpPr>
        <p:spPr>
          <a:xfrm>
            <a:off x="2399044" y="1839994"/>
            <a:ext cx="5614500" cy="252300"/>
          </a:xfrm>
          <a:prstGeom prst="chevron">
            <a:avLst>
              <a:gd fmla="val 50000" name="adj"/>
            </a:avLst>
          </a:prstGeom>
          <a:solidFill>
            <a:srgbClr val="F2F2F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Montserrat"/>
              <a:ea typeface="Montserrat"/>
              <a:cs typeface="Montserrat"/>
              <a:sym typeface="Montserrat"/>
            </a:endParaRPr>
          </a:p>
        </p:txBody>
      </p:sp>
      <p:sp>
        <p:nvSpPr>
          <p:cNvPr id="7028" name="Google Shape;7028;p496"/>
          <p:cNvSpPr txBox="1"/>
          <p:nvPr>
            <p:ph type="title"/>
          </p:nvPr>
        </p:nvSpPr>
        <p:spPr>
          <a:xfrm>
            <a:off x="306001" y="147825"/>
            <a:ext cx="6350400" cy="522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2700"/>
              <a:buNone/>
            </a:pPr>
            <a:r>
              <a:rPr lang="en"/>
              <a:t>Example Service Plan Format</a:t>
            </a:r>
            <a:endParaRPr/>
          </a:p>
        </p:txBody>
      </p:sp>
      <p:sp>
        <p:nvSpPr>
          <p:cNvPr id="7029" name="Google Shape;7029;p496"/>
          <p:cNvSpPr txBox="1"/>
          <p:nvPr>
            <p:ph idx="1" type="body"/>
          </p:nvPr>
        </p:nvSpPr>
        <p:spPr>
          <a:xfrm>
            <a:off x="306000" y="581138"/>
            <a:ext cx="8002800" cy="306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800"/>
              </a:spcBef>
              <a:spcAft>
                <a:spcPts val="0"/>
              </a:spcAft>
              <a:buSzPts val="1500"/>
              <a:buNone/>
            </a:pPr>
            <a:r>
              <a:rPr lang="en" sz="1100"/>
              <a:t>Sample Annual Service Plan </a:t>
            </a:r>
            <a:r>
              <a:rPr b="0" i="1" lang="en" sz="1100"/>
              <a:t>(All Times and Activities Adaptable to Needs, Including Those Not Listed)</a:t>
            </a:r>
            <a:endParaRPr b="0" i="1" sz="1100"/>
          </a:p>
        </p:txBody>
      </p:sp>
      <p:sp>
        <p:nvSpPr>
          <p:cNvPr id="7030" name="Google Shape;7030;p496"/>
          <p:cNvSpPr txBox="1"/>
          <p:nvPr/>
        </p:nvSpPr>
        <p:spPr>
          <a:xfrm>
            <a:off x="244500" y="1063995"/>
            <a:ext cx="1016700" cy="3078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Montserrat"/>
                <a:ea typeface="Montserrat"/>
                <a:cs typeface="Montserrat"/>
                <a:sym typeface="Montserrat"/>
              </a:rPr>
              <a:t>Milestones</a:t>
            </a:r>
            <a:endParaRPr b="1" i="0" sz="1100" u="none" cap="none" strike="noStrike">
              <a:solidFill>
                <a:srgbClr val="000000"/>
              </a:solidFill>
              <a:latin typeface="Montserrat"/>
              <a:ea typeface="Montserrat"/>
              <a:cs typeface="Montserrat"/>
              <a:sym typeface="Montserrat"/>
            </a:endParaRPr>
          </a:p>
        </p:txBody>
      </p:sp>
      <p:cxnSp>
        <p:nvCxnSpPr>
          <p:cNvPr id="7031" name="Google Shape;7031;p496"/>
          <p:cNvCxnSpPr/>
          <p:nvPr/>
        </p:nvCxnSpPr>
        <p:spPr>
          <a:xfrm>
            <a:off x="1375575" y="1199539"/>
            <a:ext cx="6495000" cy="17400"/>
          </a:xfrm>
          <a:prstGeom prst="straightConnector1">
            <a:avLst/>
          </a:prstGeom>
          <a:noFill/>
          <a:ln cap="flat" cmpd="sng" w="9525">
            <a:solidFill>
              <a:srgbClr val="00517C"/>
            </a:solidFill>
            <a:prstDash val="solid"/>
            <a:round/>
            <a:headEnd len="sm" w="sm" type="none"/>
            <a:tailEnd len="sm" w="sm" type="none"/>
          </a:ln>
        </p:spPr>
      </p:cxnSp>
      <p:cxnSp>
        <p:nvCxnSpPr>
          <p:cNvPr id="7032" name="Google Shape;7032;p496"/>
          <p:cNvCxnSpPr/>
          <p:nvPr/>
        </p:nvCxnSpPr>
        <p:spPr>
          <a:xfrm>
            <a:off x="1375575" y="1753283"/>
            <a:ext cx="6495000" cy="17400"/>
          </a:xfrm>
          <a:prstGeom prst="straightConnector1">
            <a:avLst/>
          </a:prstGeom>
          <a:noFill/>
          <a:ln cap="flat" cmpd="sng" w="9525">
            <a:solidFill>
              <a:srgbClr val="00517C"/>
            </a:solidFill>
            <a:prstDash val="solid"/>
            <a:round/>
            <a:headEnd len="sm" w="sm" type="none"/>
            <a:tailEnd len="sm" w="sm" type="none"/>
          </a:ln>
        </p:spPr>
      </p:cxnSp>
      <p:sp>
        <p:nvSpPr>
          <p:cNvPr id="7033" name="Google Shape;7033;p496"/>
          <p:cNvSpPr/>
          <p:nvPr/>
        </p:nvSpPr>
        <p:spPr>
          <a:xfrm>
            <a:off x="3603816" y="1100705"/>
            <a:ext cx="239231" cy="252300"/>
          </a:xfrm>
          <a:prstGeom prst="flowChartDecision">
            <a:avLst/>
          </a:prstGeom>
          <a:solidFill>
            <a:srgbClr val="00517C"/>
          </a:solidFill>
          <a:ln cap="flat" cmpd="sng" w="952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34" name="Google Shape;7034;p496"/>
          <p:cNvSpPr/>
          <p:nvPr/>
        </p:nvSpPr>
        <p:spPr>
          <a:xfrm>
            <a:off x="5219044" y="1085105"/>
            <a:ext cx="239231" cy="252300"/>
          </a:xfrm>
          <a:prstGeom prst="flowChartDecision">
            <a:avLst/>
          </a:prstGeom>
          <a:solidFill>
            <a:srgbClr val="00517C"/>
          </a:solidFill>
          <a:ln cap="flat" cmpd="sng" w="952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35" name="Google Shape;7035;p496"/>
          <p:cNvSpPr txBox="1"/>
          <p:nvPr/>
        </p:nvSpPr>
        <p:spPr>
          <a:xfrm>
            <a:off x="244500" y="1944364"/>
            <a:ext cx="1016700" cy="307800"/>
          </a:xfrm>
          <a:prstGeom prst="rect">
            <a:avLst/>
          </a:prstGeom>
          <a:noFill/>
          <a:ln>
            <a:noFill/>
          </a:ln>
        </p:spPr>
        <p:txBody>
          <a:bodyPr anchorCtr="0" anchor="t" bIns="68575" lIns="68575" spcFirstLastPara="1" rIns="68575" wrap="square" tIns="68575">
            <a:spAutoFit/>
          </a:bodyPr>
          <a:lstStyle/>
          <a:p>
            <a:pPr indent="0" lvl="0" marL="0" marR="0" rtl="0" algn="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Montserrat"/>
                <a:ea typeface="Montserrat"/>
                <a:cs typeface="Montserrat"/>
                <a:sym typeface="Montserrat"/>
              </a:rPr>
              <a:t>Partnership</a:t>
            </a:r>
            <a:endParaRPr b="1" i="0" sz="1100" u="none" cap="none" strike="noStrike">
              <a:solidFill>
                <a:srgbClr val="000000"/>
              </a:solidFill>
              <a:latin typeface="Montserrat"/>
              <a:ea typeface="Montserrat"/>
              <a:cs typeface="Montserrat"/>
              <a:sym typeface="Montserrat"/>
            </a:endParaRPr>
          </a:p>
        </p:txBody>
      </p:sp>
      <p:sp>
        <p:nvSpPr>
          <p:cNvPr id="7036" name="Google Shape;7036;p496"/>
          <p:cNvSpPr txBox="1"/>
          <p:nvPr/>
        </p:nvSpPr>
        <p:spPr>
          <a:xfrm>
            <a:off x="1397954" y="1300331"/>
            <a:ext cx="1548900" cy="5079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Montserrat"/>
                <a:ea typeface="Montserrat"/>
                <a:cs typeface="Montserrat"/>
                <a:sym typeface="Montserrat"/>
              </a:rPr>
              <a:t>Establish productization strategy and innovation governance</a:t>
            </a:r>
            <a:endParaRPr b="0" i="0" sz="800" u="none" cap="none" strike="noStrike">
              <a:solidFill>
                <a:srgbClr val="000000"/>
              </a:solidFill>
              <a:latin typeface="Montserrat"/>
              <a:ea typeface="Montserrat"/>
              <a:cs typeface="Montserrat"/>
              <a:sym typeface="Montserrat"/>
            </a:endParaRPr>
          </a:p>
        </p:txBody>
      </p:sp>
      <p:sp>
        <p:nvSpPr>
          <p:cNvPr id="7037" name="Google Shape;7037;p496"/>
          <p:cNvSpPr txBox="1"/>
          <p:nvPr/>
        </p:nvSpPr>
        <p:spPr>
          <a:xfrm>
            <a:off x="2950227" y="1300350"/>
            <a:ext cx="1489200" cy="3849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800"/>
              <a:buFont typeface="Arial"/>
              <a:buNone/>
            </a:pPr>
            <a:r>
              <a:rPr lang="en" sz="800">
                <a:latin typeface="Montserrat"/>
                <a:ea typeface="Montserrat"/>
                <a:cs typeface="Montserrat"/>
                <a:sym typeface="Montserrat"/>
              </a:rPr>
              <a:t>First</a:t>
            </a:r>
            <a:r>
              <a:rPr b="0" i="0" lang="en" sz="800" u="none" cap="none" strike="noStrike">
                <a:solidFill>
                  <a:srgbClr val="000000"/>
                </a:solidFill>
                <a:latin typeface="Montserrat"/>
                <a:ea typeface="Montserrat"/>
                <a:cs typeface="Montserrat"/>
                <a:sym typeface="Montserrat"/>
              </a:rPr>
              <a:t> </a:t>
            </a:r>
            <a:r>
              <a:rPr lang="en" sz="800">
                <a:latin typeface="Montserrat"/>
                <a:ea typeface="Montserrat"/>
                <a:cs typeface="Montserrat"/>
                <a:sym typeface="Montserrat"/>
              </a:rPr>
              <a:t>Product Concept Validated &amp; Ready to Build</a:t>
            </a:r>
            <a:endParaRPr b="0" i="0" sz="800" u="none" cap="none" strike="noStrike">
              <a:solidFill>
                <a:srgbClr val="000000"/>
              </a:solidFill>
              <a:latin typeface="Montserrat"/>
              <a:ea typeface="Montserrat"/>
              <a:cs typeface="Montserrat"/>
              <a:sym typeface="Montserrat"/>
            </a:endParaRPr>
          </a:p>
        </p:txBody>
      </p:sp>
      <p:sp>
        <p:nvSpPr>
          <p:cNvPr id="7038" name="Google Shape;7038;p496"/>
          <p:cNvSpPr txBox="1"/>
          <p:nvPr/>
        </p:nvSpPr>
        <p:spPr>
          <a:xfrm>
            <a:off x="4576250" y="1286000"/>
            <a:ext cx="1615200" cy="3849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800"/>
              <a:buFont typeface="Arial"/>
              <a:buNone/>
            </a:pPr>
            <a:r>
              <a:rPr lang="en" sz="800">
                <a:latin typeface="Montserrat"/>
                <a:ea typeface="Montserrat"/>
                <a:cs typeface="Montserrat"/>
                <a:sym typeface="Montserrat"/>
              </a:rPr>
              <a:t>R</a:t>
            </a:r>
            <a:r>
              <a:rPr b="0" i="0" lang="en" sz="800" u="none" cap="none" strike="noStrike">
                <a:solidFill>
                  <a:srgbClr val="000000"/>
                </a:solidFill>
                <a:latin typeface="Montserrat"/>
                <a:ea typeface="Montserrat"/>
                <a:cs typeface="Montserrat"/>
                <a:sym typeface="Montserrat"/>
              </a:rPr>
              <a:t>ight </a:t>
            </a:r>
            <a:r>
              <a:rPr lang="en" sz="800">
                <a:latin typeface="Montserrat"/>
                <a:ea typeface="Montserrat"/>
                <a:cs typeface="Montserrat"/>
                <a:sym typeface="Montserrat"/>
              </a:rPr>
              <a:t>Org Structure in Place</a:t>
            </a:r>
            <a:endParaRPr sz="8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800"/>
              <a:buFont typeface="Arial"/>
              <a:buNone/>
            </a:pPr>
            <a:r>
              <a:rPr lang="en" sz="800">
                <a:latin typeface="Montserrat"/>
                <a:ea typeface="Montserrat"/>
                <a:cs typeface="Montserrat"/>
                <a:sym typeface="Montserrat"/>
              </a:rPr>
              <a:t>First Product Launch</a:t>
            </a:r>
            <a:endParaRPr sz="800">
              <a:latin typeface="Montserrat"/>
              <a:ea typeface="Montserrat"/>
              <a:cs typeface="Montserrat"/>
              <a:sym typeface="Montserrat"/>
            </a:endParaRPr>
          </a:p>
        </p:txBody>
      </p:sp>
      <p:sp>
        <p:nvSpPr>
          <p:cNvPr id="7039" name="Google Shape;7039;p496"/>
          <p:cNvSpPr/>
          <p:nvPr/>
        </p:nvSpPr>
        <p:spPr>
          <a:xfrm>
            <a:off x="1411481" y="1839988"/>
            <a:ext cx="1095600" cy="252300"/>
          </a:xfrm>
          <a:prstGeom prst="homePlate">
            <a:avLst>
              <a:gd fmla="val 50000" name="adj"/>
            </a:avLst>
          </a:prstGeom>
          <a:solidFill>
            <a:srgbClr val="8897A5"/>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FFFFFF"/>
                </a:solidFill>
                <a:latin typeface="Montserrat"/>
                <a:ea typeface="Montserrat"/>
                <a:cs typeface="Montserrat"/>
                <a:sym typeface="Montserrat"/>
              </a:rPr>
              <a:t>Kickoff</a:t>
            </a:r>
            <a:endParaRPr b="0" i="0" sz="1100" u="none" cap="none" strike="noStrike">
              <a:solidFill>
                <a:srgbClr val="FFFFFF"/>
              </a:solidFill>
              <a:latin typeface="Montserrat"/>
              <a:ea typeface="Montserrat"/>
              <a:cs typeface="Montserrat"/>
              <a:sym typeface="Montserrat"/>
            </a:endParaRPr>
          </a:p>
        </p:txBody>
      </p:sp>
      <p:sp>
        <p:nvSpPr>
          <p:cNvPr id="7040" name="Google Shape;7040;p496"/>
          <p:cNvSpPr/>
          <p:nvPr/>
        </p:nvSpPr>
        <p:spPr>
          <a:xfrm>
            <a:off x="4158281" y="1834152"/>
            <a:ext cx="1392600" cy="252300"/>
          </a:xfrm>
          <a:prstGeom prst="chevron">
            <a:avLst>
              <a:gd fmla="val 50000" name="adj"/>
            </a:avLst>
          </a:prstGeom>
          <a:solidFill>
            <a:srgbClr val="8897A5"/>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FFFFFF"/>
                </a:solidFill>
                <a:latin typeface="Montserrat"/>
                <a:ea typeface="Montserrat"/>
                <a:cs typeface="Montserrat"/>
                <a:sym typeface="Montserrat"/>
              </a:rPr>
              <a:t>180 Check-In</a:t>
            </a:r>
            <a:endParaRPr b="0" i="0" sz="1100" u="none" cap="none" strike="noStrike">
              <a:solidFill>
                <a:srgbClr val="FFFFFF"/>
              </a:solidFill>
              <a:latin typeface="Montserrat"/>
              <a:ea typeface="Montserrat"/>
              <a:cs typeface="Montserrat"/>
              <a:sym typeface="Montserrat"/>
            </a:endParaRPr>
          </a:p>
        </p:txBody>
      </p:sp>
      <p:sp>
        <p:nvSpPr>
          <p:cNvPr id="7041" name="Google Shape;7041;p496"/>
          <p:cNvSpPr/>
          <p:nvPr/>
        </p:nvSpPr>
        <p:spPr>
          <a:xfrm>
            <a:off x="6423844" y="1834144"/>
            <a:ext cx="1719300" cy="306300"/>
          </a:xfrm>
          <a:prstGeom prst="chevron">
            <a:avLst>
              <a:gd fmla="val 50000" name="adj"/>
            </a:avLst>
          </a:prstGeom>
          <a:solidFill>
            <a:srgbClr val="8897A5"/>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FFFFFF"/>
                </a:solidFill>
                <a:latin typeface="Montserrat"/>
                <a:ea typeface="Montserrat"/>
                <a:cs typeface="Montserrat"/>
                <a:sym typeface="Montserrat"/>
              </a:rPr>
              <a:t>Lookback &amp; Reset</a:t>
            </a:r>
            <a:endParaRPr b="0" i="0" sz="1100" u="none" cap="none" strike="noStrike">
              <a:solidFill>
                <a:srgbClr val="FFFFFF"/>
              </a:solidFill>
              <a:latin typeface="Montserrat"/>
              <a:ea typeface="Montserrat"/>
              <a:cs typeface="Montserrat"/>
              <a:sym typeface="Montserrat"/>
            </a:endParaRPr>
          </a:p>
        </p:txBody>
      </p:sp>
      <p:sp>
        <p:nvSpPr>
          <p:cNvPr id="7042" name="Google Shape;7042;p496"/>
          <p:cNvSpPr txBox="1"/>
          <p:nvPr/>
        </p:nvSpPr>
        <p:spPr>
          <a:xfrm>
            <a:off x="1267950" y="2093325"/>
            <a:ext cx="2332500" cy="507900"/>
          </a:xfrm>
          <a:prstGeom prst="rect">
            <a:avLst/>
          </a:prstGeom>
          <a:noFill/>
          <a:ln>
            <a:noFill/>
          </a:ln>
        </p:spPr>
        <p:txBody>
          <a:bodyPr anchorCtr="0" anchor="t" bIns="68575" lIns="68575" spcFirstLastPara="1" rIns="68575" wrap="square" tIns="68575">
            <a:spAutoFit/>
          </a:bodyPr>
          <a:lstStyle/>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Define partnership objectives</a:t>
            </a:r>
            <a:endParaRPr b="0" i="0" sz="800" u="none" cap="none" strike="noStrike">
              <a:solidFill>
                <a:srgbClr val="000000"/>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Kickoff with coach</a:t>
            </a:r>
            <a:endParaRPr b="0" i="0" sz="800" u="none" cap="none" strike="noStrike">
              <a:solidFill>
                <a:srgbClr val="000000"/>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Onboard </a:t>
            </a:r>
            <a:r>
              <a:rPr lang="en" sz="800">
                <a:latin typeface="Montserrat"/>
                <a:ea typeface="Montserrat"/>
                <a:cs typeface="Montserrat"/>
                <a:sym typeface="Montserrat"/>
              </a:rPr>
              <a:t>3</a:t>
            </a:r>
            <a:r>
              <a:rPr b="0" i="0" lang="en" sz="800" u="none" cap="none" strike="noStrike">
                <a:solidFill>
                  <a:srgbClr val="000000"/>
                </a:solidFill>
                <a:latin typeface="Montserrat"/>
                <a:ea typeface="Montserrat"/>
                <a:cs typeface="Montserrat"/>
                <a:sym typeface="Montserrat"/>
              </a:rPr>
              <a:t> advisory license holders</a:t>
            </a:r>
            <a:endParaRPr b="0" i="0" sz="800" u="none" cap="none" strike="noStrike">
              <a:solidFill>
                <a:srgbClr val="000000"/>
              </a:solidFill>
              <a:latin typeface="Montserrat"/>
              <a:ea typeface="Montserrat"/>
              <a:cs typeface="Montserrat"/>
              <a:sym typeface="Montserrat"/>
            </a:endParaRPr>
          </a:p>
        </p:txBody>
      </p:sp>
      <p:sp>
        <p:nvSpPr>
          <p:cNvPr id="7043" name="Google Shape;7043;p496"/>
          <p:cNvSpPr txBox="1"/>
          <p:nvPr/>
        </p:nvSpPr>
        <p:spPr>
          <a:xfrm>
            <a:off x="4019981" y="2093325"/>
            <a:ext cx="2332500" cy="384900"/>
          </a:xfrm>
          <a:prstGeom prst="rect">
            <a:avLst/>
          </a:prstGeom>
          <a:noFill/>
          <a:ln>
            <a:noFill/>
          </a:ln>
        </p:spPr>
        <p:txBody>
          <a:bodyPr anchorCtr="0" anchor="t" bIns="68575" lIns="68575" spcFirstLastPara="1" rIns="68575" wrap="square" tIns="68575">
            <a:spAutoFit/>
          </a:bodyPr>
          <a:lstStyle/>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Review progress on objectives</a:t>
            </a:r>
            <a:endParaRPr b="0" i="0" sz="800" u="none" cap="none" strike="noStrike">
              <a:solidFill>
                <a:srgbClr val="000000"/>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Review adjusted priorities</a:t>
            </a:r>
            <a:endParaRPr b="0" i="0" sz="800" u="none" cap="none" strike="noStrike">
              <a:solidFill>
                <a:srgbClr val="000000"/>
              </a:solidFill>
              <a:latin typeface="Montserrat"/>
              <a:ea typeface="Montserrat"/>
              <a:cs typeface="Montserrat"/>
              <a:sym typeface="Montserrat"/>
            </a:endParaRPr>
          </a:p>
        </p:txBody>
      </p:sp>
      <p:sp>
        <p:nvSpPr>
          <p:cNvPr id="7044" name="Google Shape;7044;p496"/>
          <p:cNvSpPr txBox="1"/>
          <p:nvPr/>
        </p:nvSpPr>
        <p:spPr>
          <a:xfrm>
            <a:off x="6268826" y="2093325"/>
            <a:ext cx="2689500" cy="507900"/>
          </a:xfrm>
          <a:prstGeom prst="rect">
            <a:avLst/>
          </a:prstGeom>
          <a:noFill/>
          <a:ln>
            <a:noFill/>
          </a:ln>
        </p:spPr>
        <p:txBody>
          <a:bodyPr anchorCtr="0" anchor="t" bIns="68575" lIns="68575" spcFirstLastPara="1" rIns="68575" wrap="square" tIns="68575">
            <a:spAutoFit/>
          </a:bodyPr>
          <a:lstStyle/>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Review ROI and objectives for next year</a:t>
            </a:r>
            <a:endParaRPr b="0" i="0" sz="800" u="none" cap="none" strike="noStrike">
              <a:solidFill>
                <a:srgbClr val="000000"/>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000000"/>
              </a:buClr>
              <a:buSzPts val="800"/>
              <a:buFont typeface="Montserrat"/>
              <a:buChar char="●"/>
            </a:pPr>
            <a:r>
              <a:rPr b="0" i="0" lang="en" sz="800" u="none" cap="none" strike="noStrike">
                <a:solidFill>
                  <a:srgbClr val="000000"/>
                </a:solidFill>
                <a:latin typeface="Montserrat"/>
                <a:ea typeface="Montserrat"/>
                <a:cs typeface="Montserrat"/>
                <a:sym typeface="Montserrat"/>
              </a:rPr>
              <a:t>Onboard additional advisory license holders</a:t>
            </a:r>
            <a:endParaRPr b="0" i="0" sz="800" u="none" cap="none" strike="noStrike">
              <a:solidFill>
                <a:srgbClr val="000000"/>
              </a:solidFill>
              <a:latin typeface="Montserrat"/>
              <a:ea typeface="Montserrat"/>
              <a:cs typeface="Montserrat"/>
              <a:sym typeface="Montserrat"/>
            </a:endParaRPr>
          </a:p>
        </p:txBody>
      </p:sp>
      <p:cxnSp>
        <p:nvCxnSpPr>
          <p:cNvPr id="7045" name="Google Shape;7045;p496"/>
          <p:cNvCxnSpPr/>
          <p:nvPr/>
        </p:nvCxnSpPr>
        <p:spPr>
          <a:xfrm>
            <a:off x="1375575" y="2583120"/>
            <a:ext cx="6495000" cy="17400"/>
          </a:xfrm>
          <a:prstGeom prst="straightConnector1">
            <a:avLst/>
          </a:prstGeom>
          <a:noFill/>
          <a:ln cap="flat" cmpd="sng" w="9525">
            <a:solidFill>
              <a:srgbClr val="00517C"/>
            </a:solidFill>
            <a:prstDash val="solid"/>
            <a:round/>
            <a:headEnd len="sm" w="sm" type="none"/>
            <a:tailEnd len="sm" w="sm" type="none"/>
          </a:ln>
        </p:spPr>
      </p:cxnSp>
      <p:sp>
        <p:nvSpPr>
          <p:cNvPr id="7046" name="Google Shape;7046;p496"/>
          <p:cNvSpPr/>
          <p:nvPr/>
        </p:nvSpPr>
        <p:spPr>
          <a:xfrm>
            <a:off x="2052779" y="1096805"/>
            <a:ext cx="239231" cy="252300"/>
          </a:xfrm>
          <a:prstGeom prst="flowChartDecision">
            <a:avLst/>
          </a:prstGeom>
          <a:solidFill>
            <a:srgbClr val="00517C"/>
          </a:solidFill>
          <a:ln cap="flat" cmpd="sng" w="952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47" name="Google Shape;7047;p496"/>
          <p:cNvSpPr/>
          <p:nvPr/>
        </p:nvSpPr>
        <p:spPr>
          <a:xfrm>
            <a:off x="7156041" y="1088864"/>
            <a:ext cx="239231" cy="252300"/>
          </a:xfrm>
          <a:prstGeom prst="flowChartDecision">
            <a:avLst/>
          </a:prstGeom>
          <a:solidFill>
            <a:srgbClr val="00517C"/>
          </a:solidFill>
          <a:ln cap="flat" cmpd="sng" w="9525">
            <a:solidFill>
              <a:srgbClr val="00517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48" name="Google Shape;7048;p496"/>
          <p:cNvSpPr txBox="1"/>
          <p:nvPr/>
        </p:nvSpPr>
        <p:spPr>
          <a:xfrm>
            <a:off x="6369356" y="1300341"/>
            <a:ext cx="1812600" cy="3849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Montserrat"/>
                <a:ea typeface="Montserrat"/>
                <a:cs typeface="Montserrat"/>
                <a:sym typeface="Montserrat"/>
              </a:rPr>
              <a:t>3-year vision established based on learnings from </a:t>
            </a:r>
            <a:r>
              <a:rPr lang="en" sz="800">
                <a:latin typeface="Montserrat"/>
                <a:ea typeface="Montserrat"/>
                <a:cs typeface="Montserrat"/>
                <a:sym typeface="Montserrat"/>
              </a:rPr>
              <a:t>First Product</a:t>
            </a:r>
            <a:endParaRPr b="0" i="0" sz="800" u="none" cap="none" strike="noStrike">
              <a:solidFill>
                <a:srgbClr val="000000"/>
              </a:solidFill>
              <a:latin typeface="Montserrat"/>
              <a:ea typeface="Montserrat"/>
              <a:cs typeface="Montserrat"/>
              <a:sym typeface="Montserrat"/>
            </a:endParaRPr>
          </a:p>
        </p:txBody>
      </p:sp>
      <p:sp>
        <p:nvSpPr>
          <p:cNvPr id="7049" name="Google Shape;7049;p496"/>
          <p:cNvSpPr txBox="1"/>
          <p:nvPr/>
        </p:nvSpPr>
        <p:spPr>
          <a:xfrm>
            <a:off x="184650" y="2667524"/>
            <a:ext cx="1136400" cy="4773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1" lang="en" sz="1100">
                <a:latin typeface="Montserrat"/>
                <a:ea typeface="Montserrat"/>
                <a:cs typeface="Montserrat"/>
                <a:sym typeface="Montserrat"/>
              </a:rPr>
              <a:t>Coaching Activities</a:t>
            </a:r>
            <a:endParaRPr b="1" i="0" sz="1100" u="none" cap="none" strike="noStrike">
              <a:solidFill>
                <a:srgbClr val="000000"/>
              </a:solidFill>
              <a:latin typeface="Montserrat"/>
              <a:ea typeface="Montserrat"/>
              <a:cs typeface="Montserrat"/>
              <a:sym typeface="Montserrat"/>
            </a:endParaRPr>
          </a:p>
        </p:txBody>
      </p:sp>
      <p:sp>
        <p:nvSpPr>
          <p:cNvPr id="7050" name="Google Shape;7050;p496"/>
          <p:cNvSpPr txBox="1"/>
          <p:nvPr/>
        </p:nvSpPr>
        <p:spPr>
          <a:xfrm>
            <a:off x="1267950" y="2667525"/>
            <a:ext cx="2451000" cy="1369800"/>
          </a:xfrm>
          <a:prstGeom prst="rect">
            <a:avLst/>
          </a:prstGeom>
          <a:noFill/>
          <a:ln>
            <a:noFill/>
          </a:ln>
        </p:spPr>
        <p:txBody>
          <a:bodyPr anchorCtr="0" anchor="t" bIns="68575" lIns="68575" spcFirstLastPara="1" rIns="68575" wrap="square" tIns="68575">
            <a:spAutoFit/>
          </a:bodyPr>
          <a:lstStyle/>
          <a:p>
            <a:pPr indent="-215900" lvl="0" marL="342900" marR="0" rtl="0" algn="l">
              <a:lnSpc>
                <a:spcPct val="100000"/>
              </a:lnSpc>
              <a:spcBef>
                <a:spcPts val="0"/>
              </a:spcBef>
              <a:spcAft>
                <a:spcPts val="0"/>
              </a:spcAft>
              <a:buClr>
                <a:schemeClr val="accent1"/>
              </a:buClr>
              <a:buSzPts val="800"/>
              <a:buFont typeface="Montserrat"/>
              <a:buChar char="●"/>
            </a:pPr>
            <a:r>
              <a:rPr b="0" i="0" lang="en" sz="800" u="none" cap="none" strike="noStrike">
                <a:solidFill>
                  <a:schemeClr val="accent1"/>
                </a:solidFill>
                <a:latin typeface="Montserrat"/>
                <a:ea typeface="Montserrat"/>
                <a:cs typeface="Montserrat"/>
                <a:sym typeface="Montserrat"/>
              </a:rPr>
              <a:t>Assess current </a:t>
            </a:r>
            <a:r>
              <a:rPr b="1" i="0" lang="en" sz="800" u="none" cap="none" strike="noStrike">
                <a:solidFill>
                  <a:schemeClr val="accent1"/>
                </a:solidFill>
                <a:latin typeface="Montserrat"/>
                <a:ea typeface="Montserrat"/>
                <a:cs typeface="Montserrat"/>
                <a:sym typeface="Montserrat"/>
              </a:rPr>
              <a:t>maturity</a:t>
            </a:r>
            <a:r>
              <a:rPr b="0" i="0" lang="en" sz="800" u="none" cap="none" strike="noStrike">
                <a:solidFill>
                  <a:schemeClr val="accent1"/>
                </a:solidFill>
                <a:latin typeface="Montserrat"/>
                <a:ea typeface="Montserrat"/>
                <a:cs typeface="Montserrat"/>
                <a:sym typeface="Montserrat"/>
              </a:rPr>
              <a:t> and deliver a plan to reach best in class </a:t>
            </a:r>
            <a:endParaRPr b="0" i="0" sz="800" u="none" cap="none" strike="noStrike">
              <a:solidFill>
                <a:schemeClr val="accent1"/>
              </a:solidFill>
              <a:latin typeface="Montserrat"/>
              <a:ea typeface="Montserrat"/>
              <a:cs typeface="Montserrat"/>
              <a:sym typeface="Montserrat"/>
            </a:endParaRPr>
          </a:p>
          <a:p>
            <a:pPr indent="-215900" lvl="0" marL="342900" rtl="0" algn="l">
              <a:spcBef>
                <a:spcPts val="0"/>
              </a:spcBef>
              <a:spcAft>
                <a:spcPts val="0"/>
              </a:spcAft>
              <a:buClr>
                <a:schemeClr val="accent1"/>
              </a:buClr>
              <a:buSzPts val="800"/>
              <a:buFont typeface="Montserrat"/>
              <a:buChar char="●"/>
            </a:pPr>
            <a:r>
              <a:rPr lang="en" sz="800">
                <a:solidFill>
                  <a:schemeClr val="accent1"/>
                </a:solidFill>
                <a:latin typeface="Montserrat"/>
                <a:ea typeface="Montserrat"/>
                <a:cs typeface="Montserrat"/>
                <a:sym typeface="Montserrat"/>
              </a:rPr>
              <a:t>Identify gaps in the team’s </a:t>
            </a:r>
            <a:r>
              <a:rPr b="1" lang="en" sz="800">
                <a:solidFill>
                  <a:schemeClr val="accent1"/>
                </a:solidFill>
                <a:latin typeface="Montserrat"/>
                <a:ea typeface="Montserrat"/>
                <a:cs typeface="Montserrat"/>
                <a:sym typeface="Montserrat"/>
              </a:rPr>
              <a:t>competencies &amp; org structure</a:t>
            </a:r>
            <a:endParaRPr b="1" sz="800">
              <a:solidFill>
                <a:schemeClr val="accent1"/>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38761D"/>
              </a:buClr>
              <a:buSzPts val="800"/>
              <a:buFont typeface="Montserrat"/>
              <a:buChar char="●"/>
            </a:pPr>
            <a:r>
              <a:rPr b="0" i="0" lang="en" sz="800" u="none" cap="none" strike="noStrike">
                <a:solidFill>
                  <a:srgbClr val="38761D"/>
                </a:solidFill>
                <a:latin typeface="Montserrat"/>
                <a:ea typeface="Montserrat"/>
                <a:cs typeface="Montserrat"/>
                <a:sym typeface="Montserrat"/>
              </a:rPr>
              <a:t>Establish </a:t>
            </a:r>
            <a:r>
              <a:rPr b="1" i="0" lang="en" sz="800" u="none" cap="none" strike="noStrike">
                <a:solidFill>
                  <a:srgbClr val="38761D"/>
                </a:solidFill>
                <a:latin typeface="Montserrat"/>
                <a:ea typeface="Montserrat"/>
                <a:cs typeface="Montserrat"/>
                <a:sym typeface="Montserrat"/>
              </a:rPr>
              <a:t>governance</a:t>
            </a:r>
            <a:r>
              <a:rPr b="0" i="0" lang="en" sz="800" u="none" cap="none" strike="noStrike">
                <a:solidFill>
                  <a:srgbClr val="38761D"/>
                </a:solidFill>
                <a:latin typeface="Montserrat"/>
                <a:ea typeface="Montserrat"/>
                <a:cs typeface="Montserrat"/>
                <a:sym typeface="Montserrat"/>
              </a:rPr>
              <a:t> from opportunity identification through review to align on the right priorities</a:t>
            </a:r>
            <a:endParaRPr b="0" i="0" sz="800" u="none" cap="none" strike="noStrike">
              <a:solidFill>
                <a:srgbClr val="38761D"/>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1155CC"/>
              </a:buClr>
              <a:buSzPts val="800"/>
              <a:buFont typeface="Montserrat"/>
              <a:buChar char="●"/>
            </a:pPr>
            <a:r>
              <a:rPr lang="en" sz="800">
                <a:solidFill>
                  <a:schemeClr val="dk2"/>
                </a:solidFill>
                <a:latin typeface="Montserrat"/>
                <a:ea typeface="Montserrat"/>
                <a:cs typeface="Montserrat"/>
                <a:sym typeface="Montserrat"/>
              </a:rPr>
              <a:t>Guide one product area through the pathway to </a:t>
            </a:r>
            <a:r>
              <a:rPr b="1" lang="en" sz="800">
                <a:solidFill>
                  <a:schemeClr val="dk2"/>
                </a:solidFill>
                <a:latin typeface="Montserrat"/>
                <a:ea typeface="Montserrat"/>
                <a:cs typeface="Montserrat"/>
                <a:sym typeface="Montserrat"/>
              </a:rPr>
              <a:t>validate a product concept</a:t>
            </a:r>
            <a:endParaRPr b="1" sz="800">
              <a:solidFill>
                <a:schemeClr val="dk2"/>
              </a:solidFill>
              <a:latin typeface="Montserrat"/>
              <a:ea typeface="Montserrat"/>
              <a:cs typeface="Montserrat"/>
              <a:sym typeface="Montserrat"/>
            </a:endParaRPr>
          </a:p>
        </p:txBody>
      </p:sp>
      <p:sp>
        <p:nvSpPr>
          <p:cNvPr id="7051" name="Google Shape;7051;p496"/>
          <p:cNvSpPr txBox="1"/>
          <p:nvPr/>
        </p:nvSpPr>
        <p:spPr>
          <a:xfrm>
            <a:off x="3628969" y="2703657"/>
            <a:ext cx="2451000" cy="1246800"/>
          </a:xfrm>
          <a:prstGeom prst="rect">
            <a:avLst/>
          </a:prstGeom>
          <a:noFill/>
          <a:ln>
            <a:noFill/>
          </a:ln>
        </p:spPr>
        <p:txBody>
          <a:bodyPr anchorCtr="0" anchor="t" bIns="68575" lIns="68575" spcFirstLastPara="1" rIns="68575" wrap="square" tIns="68575">
            <a:spAutoFit/>
          </a:bodyPr>
          <a:lstStyle/>
          <a:p>
            <a:pPr indent="-215900" lvl="0" marL="342900" marR="0" rtl="0" algn="l">
              <a:lnSpc>
                <a:spcPct val="100000"/>
              </a:lnSpc>
              <a:spcBef>
                <a:spcPts val="0"/>
              </a:spcBef>
              <a:spcAft>
                <a:spcPts val="0"/>
              </a:spcAft>
              <a:buClr>
                <a:schemeClr val="accent1"/>
              </a:buClr>
              <a:buSzPts val="800"/>
              <a:buFont typeface="Montserrat"/>
              <a:buChar char="●"/>
            </a:pPr>
            <a:r>
              <a:rPr b="0" i="0" lang="en" sz="800" u="none" cap="none" strike="noStrike">
                <a:solidFill>
                  <a:schemeClr val="accent1"/>
                </a:solidFill>
                <a:latin typeface="Montserrat"/>
                <a:ea typeface="Montserrat"/>
                <a:cs typeface="Montserrat"/>
                <a:sym typeface="Montserrat"/>
              </a:rPr>
              <a:t>Communicate </a:t>
            </a:r>
            <a:r>
              <a:rPr b="1" i="0" lang="en" sz="800" u="none" cap="none" strike="noStrike">
                <a:solidFill>
                  <a:schemeClr val="accent1"/>
                </a:solidFill>
                <a:latin typeface="Montserrat"/>
                <a:ea typeface="Montserrat"/>
                <a:cs typeface="Montserrat"/>
                <a:sym typeface="Montserrat"/>
              </a:rPr>
              <a:t>product roles and responsibilities </a:t>
            </a:r>
            <a:r>
              <a:rPr b="0" i="0" lang="en" sz="800" u="none" cap="none" strike="noStrike">
                <a:solidFill>
                  <a:schemeClr val="accent1"/>
                </a:solidFill>
                <a:latin typeface="Montserrat"/>
                <a:ea typeface="Montserrat"/>
                <a:cs typeface="Montserrat"/>
                <a:sym typeface="Montserrat"/>
              </a:rPr>
              <a:t>across the org</a:t>
            </a:r>
            <a:endParaRPr b="0" i="0" sz="800" u="none" cap="none" strike="noStrike">
              <a:solidFill>
                <a:schemeClr val="accent1"/>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38761D"/>
              </a:buClr>
              <a:buSzPts val="800"/>
              <a:buFont typeface="Montserrat"/>
              <a:buChar char="●"/>
            </a:pPr>
            <a:r>
              <a:rPr lang="en" sz="800">
                <a:solidFill>
                  <a:srgbClr val="38761D"/>
                </a:solidFill>
                <a:latin typeface="Montserrat"/>
                <a:ea typeface="Montserrat"/>
                <a:cs typeface="Montserrat"/>
                <a:sym typeface="Montserrat"/>
              </a:rPr>
              <a:t>Incorporate tools and templates on how to validate, build, and launch a product concept</a:t>
            </a:r>
            <a:endParaRPr sz="800">
              <a:solidFill>
                <a:srgbClr val="38761D"/>
              </a:solidFill>
              <a:latin typeface="Montserrat"/>
              <a:ea typeface="Montserrat"/>
              <a:cs typeface="Montserrat"/>
              <a:sym typeface="Montserrat"/>
            </a:endParaRPr>
          </a:p>
          <a:p>
            <a:pPr indent="-215900" lvl="0" marL="342900" marR="0" rtl="0" algn="l">
              <a:lnSpc>
                <a:spcPct val="100000"/>
              </a:lnSpc>
              <a:spcBef>
                <a:spcPts val="0"/>
              </a:spcBef>
              <a:spcAft>
                <a:spcPts val="0"/>
              </a:spcAft>
              <a:buClr>
                <a:srgbClr val="38761D"/>
              </a:buClr>
              <a:buSzPts val="800"/>
              <a:buFont typeface="Montserrat"/>
              <a:buChar char="●"/>
            </a:pPr>
            <a:r>
              <a:rPr lang="en" sz="800">
                <a:solidFill>
                  <a:schemeClr val="dk2"/>
                </a:solidFill>
                <a:latin typeface="Montserrat"/>
                <a:ea typeface="Montserrat"/>
                <a:cs typeface="Montserrat"/>
                <a:sym typeface="Montserrat"/>
              </a:rPr>
              <a:t>Guide one product area through </a:t>
            </a:r>
            <a:r>
              <a:rPr b="1" lang="en" sz="800">
                <a:solidFill>
                  <a:schemeClr val="dk2"/>
                </a:solidFill>
                <a:latin typeface="Montserrat"/>
                <a:ea typeface="Montserrat"/>
                <a:cs typeface="Montserrat"/>
                <a:sym typeface="Montserrat"/>
              </a:rPr>
              <a:t>build &amp; launch activities</a:t>
            </a:r>
            <a:r>
              <a:rPr lang="en" sz="800">
                <a:solidFill>
                  <a:schemeClr val="dk2"/>
                </a:solidFill>
                <a:latin typeface="Montserrat"/>
                <a:ea typeface="Montserrat"/>
                <a:cs typeface="Montserrat"/>
                <a:sym typeface="Montserrat"/>
              </a:rPr>
              <a:t> for the MVP of the product concept</a:t>
            </a:r>
            <a:endParaRPr b="0" i="0" sz="800" u="none" cap="none" strike="noStrike">
              <a:solidFill>
                <a:schemeClr val="dk2"/>
              </a:solidFill>
              <a:latin typeface="Montserrat"/>
              <a:ea typeface="Montserrat"/>
              <a:cs typeface="Montserrat"/>
              <a:sym typeface="Montserrat"/>
            </a:endParaRPr>
          </a:p>
          <a:p>
            <a:pPr indent="0" lvl="0" marL="34290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ontserrat"/>
              <a:ea typeface="Montserrat"/>
              <a:cs typeface="Montserrat"/>
              <a:sym typeface="Montserrat"/>
            </a:endParaRPr>
          </a:p>
        </p:txBody>
      </p:sp>
      <p:sp>
        <p:nvSpPr>
          <p:cNvPr id="7052" name="Google Shape;7052;p496"/>
          <p:cNvSpPr/>
          <p:nvPr/>
        </p:nvSpPr>
        <p:spPr>
          <a:xfrm>
            <a:off x="386963" y="3442613"/>
            <a:ext cx="462300" cy="131100"/>
          </a:xfrm>
          <a:prstGeom prst="roundRect">
            <a:avLst>
              <a:gd fmla="val 16667" name="adj"/>
            </a:avLst>
          </a:prstGeom>
          <a:solidFill>
            <a:schemeClr val="lt1"/>
          </a:solidFill>
          <a:ln cap="flat" cmpd="sng" w="9525">
            <a:solidFill>
              <a:schemeClr val="accent1"/>
            </a:solidFill>
            <a:prstDash val="solid"/>
            <a:round/>
            <a:headEnd len="sm" w="sm" type="none"/>
            <a:tailEnd len="sm" w="sm" type="none"/>
          </a:ln>
        </p:spPr>
        <p:txBody>
          <a:bodyPr anchorCtr="0" anchor="ctr" bIns="68575" lIns="0" spcFirstLastPara="1" rIns="0" wrap="square" tIns="68575">
            <a:noAutofit/>
          </a:bodyPr>
          <a:lstStyle/>
          <a:p>
            <a:pPr indent="0" lvl="0" marL="0" rtl="0" algn="ctr">
              <a:spcBef>
                <a:spcPts val="0"/>
              </a:spcBef>
              <a:spcAft>
                <a:spcPts val="0"/>
              </a:spcAft>
              <a:buNone/>
            </a:pPr>
            <a:r>
              <a:rPr lang="en" sz="800">
                <a:solidFill>
                  <a:schemeClr val="accent1"/>
                </a:solidFill>
              </a:rPr>
              <a:t>Align</a:t>
            </a:r>
            <a:endParaRPr sz="800">
              <a:solidFill>
                <a:schemeClr val="accent1"/>
              </a:solidFill>
            </a:endParaRPr>
          </a:p>
        </p:txBody>
      </p:sp>
      <p:sp>
        <p:nvSpPr>
          <p:cNvPr id="7053" name="Google Shape;7053;p496"/>
          <p:cNvSpPr/>
          <p:nvPr/>
        </p:nvSpPr>
        <p:spPr>
          <a:xfrm>
            <a:off x="386963" y="3617872"/>
            <a:ext cx="462300" cy="131100"/>
          </a:xfrm>
          <a:prstGeom prst="roundRect">
            <a:avLst>
              <a:gd fmla="val 16667" name="adj"/>
            </a:avLst>
          </a:prstGeom>
          <a:solidFill>
            <a:schemeClr val="lt1"/>
          </a:solidFill>
          <a:ln cap="flat" cmpd="sng" w="9525">
            <a:solidFill>
              <a:srgbClr val="38761D"/>
            </a:solidFill>
            <a:prstDash val="solid"/>
            <a:round/>
            <a:headEnd len="sm" w="sm" type="none"/>
            <a:tailEnd len="sm" w="sm" type="none"/>
          </a:ln>
        </p:spPr>
        <p:txBody>
          <a:bodyPr anchorCtr="0" anchor="ctr" bIns="68575" lIns="0" spcFirstLastPara="1" rIns="0" wrap="square" tIns="68575">
            <a:noAutofit/>
          </a:bodyPr>
          <a:lstStyle/>
          <a:p>
            <a:pPr indent="0" lvl="0" marL="0" rtl="0" algn="ctr">
              <a:spcBef>
                <a:spcPts val="0"/>
              </a:spcBef>
              <a:spcAft>
                <a:spcPts val="0"/>
              </a:spcAft>
              <a:buNone/>
            </a:pPr>
            <a:r>
              <a:rPr lang="en" sz="800">
                <a:solidFill>
                  <a:srgbClr val="38761D"/>
                </a:solidFill>
              </a:rPr>
              <a:t>Enable</a:t>
            </a:r>
            <a:endParaRPr sz="800">
              <a:solidFill>
                <a:srgbClr val="38761D"/>
              </a:solidFill>
            </a:endParaRPr>
          </a:p>
        </p:txBody>
      </p:sp>
      <p:sp>
        <p:nvSpPr>
          <p:cNvPr id="7054" name="Google Shape;7054;p496"/>
          <p:cNvSpPr/>
          <p:nvPr/>
        </p:nvSpPr>
        <p:spPr>
          <a:xfrm>
            <a:off x="386963" y="3793128"/>
            <a:ext cx="462300" cy="131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68575" lIns="0" spcFirstLastPara="1" rIns="0" wrap="square" tIns="68575">
            <a:noAutofit/>
          </a:bodyPr>
          <a:lstStyle/>
          <a:p>
            <a:pPr indent="0" lvl="0" marL="0" rtl="0" algn="ctr">
              <a:spcBef>
                <a:spcPts val="0"/>
              </a:spcBef>
              <a:spcAft>
                <a:spcPts val="0"/>
              </a:spcAft>
              <a:buNone/>
            </a:pPr>
            <a:r>
              <a:rPr lang="en" sz="800">
                <a:solidFill>
                  <a:schemeClr val="dk2"/>
                </a:solidFill>
              </a:rPr>
              <a:t>Execute</a:t>
            </a:r>
            <a:endParaRPr sz="800">
              <a:solidFill>
                <a:schemeClr val="dk2"/>
              </a:solidFill>
            </a:endParaRPr>
          </a:p>
        </p:txBody>
      </p:sp>
      <p:graphicFrame>
        <p:nvGraphicFramePr>
          <p:cNvPr id="7055" name="Google Shape;7055;p496"/>
          <p:cNvGraphicFramePr/>
          <p:nvPr/>
        </p:nvGraphicFramePr>
        <p:xfrm>
          <a:off x="1331700" y="860156"/>
          <a:ext cx="3000000" cy="3000000"/>
        </p:xfrm>
        <a:graphic>
          <a:graphicData uri="http://schemas.openxmlformats.org/drawingml/2006/table">
            <a:tbl>
              <a:tblPr>
                <a:noFill/>
                <a:tableStyleId>{4D9D9A80-1F7C-4A5C-ADCB-08C3178BAD24}</a:tableStyleId>
              </a:tblPr>
              <a:tblGrid>
                <a:gridCol w="567625"/>
                <a:gridCol w="567625"/>
                <a:gridCol w="567625"/>
                <a:gridCol w="567625"/>
                <a:gridCol w="567625"/>
                <a:gridCol w="567625"/>
                <a:gridCol w="567625"/>
                <a:gridCol w="567625"/>
                <a:gridCol w="567625"/>
                <a:gridCol w="567625"/>
                <a:gridCol w="567625"/>
                <a:gridCol w="567625"/>
              </a:tblGrid>
              <a:tr h="285750">
                <a:tc gridSpan="3">
                  <a:txBody>
                    <a:bodyPr/>
                    <a:lstStyle/>
                    <a:p>
                      <a:pPr indent="0" lvl="0" marL="0" marR="0" rtl="0" algn="l">
                        <a:lnSpc>
                          <a:spcPct val="100000"/>
                        </a:lnSpc>
                        <a:spcBef>
                          <a:spcPts val="0"/>
                        </a:spcBef>
                        <a:spcAft>
                          <a:spcPts val="0"/>
                        </a:spcAft>
                        <a:buClr>
                          <a:srgbClr val="000000"/>
                        </a:buClr>
                        <a:buSzPts val="900"/>
                        <a:buFont typeface="Arial"/>
                        <a:buNone/>
                      </a:pPr>
                      <a:r>
                        <a:rPr lang="en" sz="900">
                          <a:latin typeface="Montserrat Light"/>
                          <a:ea typeface="Montserrat Light"/>
                          <a:cs typeface="Montserrat Light"/>
                          <a:sym typeface="Montserrat Light"/>
                        </a:rPr>
                        <a:t>Dec 2023</a:t>
                      </a:r>
                      <a:r>
                        <a:rPr lang="en" sz="900" u="none" cap="none" strike="noStrike">
                          <a:latin typeface="Montserrat Light"/>
                          <a:ea typeface="Montserrat Light"/>
                          <a:cs typeface="Montserrat Light"/>
                          <a:sym typeface="Montserrat Light"/>
                        </a:rPr>
                        <a:t> →</a:t>
                      </a:r>
                      <a:endParaRPr sz="900" u="none" cap="none" strike="noStrike">
                        <a:latin typeface="Montserrat Light"/>
                        <a:ea typeface="Montserrat Light"/>
                        <a:cs typeface="Montserrat Light"/>
                        <a:sym typeface="Montserrat Light"/>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gridSpan="3">
                  <a:txBody>
                    <a:bodyPr/>
                    <a:lstStyle/>
                    <a:p>
                      <a:pPr indent="0" lvl="0" marL="0" marR="0" rtl="0" algn="l">
                        <a:lnSpc>
                          <a:spcPct val="100000"/>
                        </a:lnSpc>
                        <a:spcBef>
                          <a:spcPts val="0"/>
                        </a:spcBef>
                        <a:spcAft>
                          <a:spcPts val="0"/>
                        </a:spcAft>
                        <a:buClr>
                          <a:srgbClr val="000000"/>
                        </a:buClr>
                        <a:buSzPts val="900"/>
                        <a:buFont typeface="Arial"/>
                        <a:buNone/>
                      </a:pPr>
                      <a:r>
                        <a:rPr lang="en" sz="900">
                          <a:latin typeface="Montserrat Light"/>
                          <a:ea typeface="Montserrat Light"/>
                          <a:cs typeface="Montserrat Light"/>
                          <a:sym typeface="Montserrat Light"/>
                        </a:rPr>
                        <a:t>Mar</a:t>
                      </a:r>
                      <a:r>
                        <a:rPr lang="en" sz="900" u="none" cap="none" strike="noStrike">
                          <a:latin typeface="Montserrat Light"/>
                          <a:ea typeface="Montserrat Light"/>
                          <a:cs typeface="Montserrat Light"/>
                          <a:sym typeface="Montserrat Light"/>
                        </a:rPr>
                        <a:t> 202</a:t>
                      </a:r>
                      <a:r>
                        <a:rPr lang="en" sz="900">
                          <a:latin typeface="Montserrat Light"/>
                          <a:ea typeface="Montserrat Light"/>
                          <a:cs typeface="Montserrat Light"/>
                          <a:sym typeface="Montserrat Light"/>
                        </a:rPr>
                        <a:t>4</a:t>
                      </a:r>
                      <a:r>
                        <a:rPr lang="en" sz="900" u="none" cap="none" strike="noStrike">
                          <a:latin typeface="Montserrat Light"/>
                          <a:ea typeface="Montserrat Light"/>
                          <a:cs typeface="Montserrat Light"/>
                          <a:sym typeface="Montserrat Light"/>
                        </a:rPr>
                        <a:t> → </a:t>
                      </a:r>
                      <a:endParaRPr sz="900" u="none" cap="none" strike="noStrike">
                        <a:latin typeface="Montserrat Light"/>
                        <a:ea typeface="Montserrat Light"/>
                        <a:cs typeface="Montserrat Light"/>
                        <a:sym typeface="Montserrat Light"/>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gridSpan="3">
                  <a:txBody>
                    <a:bodyPr/>
                    <a:lstStyle/>
                    <a:p>
                      <a:pPr indent="0" lvl="0" marL="0" marR="0" rtl="0" algn="l">
                        <a:lnSpc>
                          <a:spcPct val="100000"/>
                        </a:lnSpc>
                        <a:spcBef>
                          <a:spcPts val="0"/>
                        </a:spcBef>
                        <a:spcAft>
                          <a:spcPts val="0"/>
                        </a:spcAft>
                        <a:buClr>
                          <a:srgbClr val="000000"/>
                        </a:buClr>
                        <a:buSzPts val="900"/>
                        <a:buFont typeface="Arial"/>
                        <a:buNone/>
                      </a:pPr>
                      <a:r>
                        <a:rPr lang="en" sz="900">
                          <a:latin typeface="Montserrat Light"/>
                          <a:ea typeface="Montserrat Light"/>
                          <a:cs typeface="Montserrat Light"/>
                          <a:sym typeface="Montserrat Light"/>
                        </a:rPr>
                        <a:t>Jun</a:t>
                      </a:r>
                      <a:r>
                        <a:rPr lang="en" sz="900" u="none" cap="none" strike="noStrike">
                          <a:latin typeface="Montserrat Light"/>
                          <a:ea typeface="Montserrat Light"/>
                          <a:cs typeface="Montserrat Light"/>
                          <a:sym typeface="Montserrat Light"/>
                        </a:rPr>
                        <a:t> 2024 → </a:t>
                      </a:r>
                      <a:endParaRPr sz="900" u="none" cap="none" strike="noStrike">
                        <a:latin typeface="Montserrat Light"/>
                        <a:ea typeface="Montserrat Light"/>
                        <a:cs typeface="Montserrat Light"/>
                        <a:sym typeface="Montserrat Light"/>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c gridSpan="3">
                  <a:txBody>
                    <a:bodyPr/>
                    <a:lstStyle/>
                    <a:p>
                      <a:pPr indent="0" lvl="0" marL="0" marR="0" rtl="0" algn="l">
                        <a:lnSpc>
                          <a:spcPct val="100000"/>
                        </a:lnSpc>
                        <a:spcBef>
                          <a:spcPts val="0"/>
                        </a:spcBef>
                        <a:spcAft>
                          <a:spcPts val="0"/>
                        </a:spcAft>
                        <a:buClr>
                          <a:srgbClr val="000000"/>
                        </a:buClr>
                        <a:buSzPts val="900"/>
                        <a:buFont typeface="Arial"/>
                        <a:buNone/>
                      </a:pPr>
                      <a:r>
                        <a:rPr lang="en" sz="900">
                          <a:latin typeface="Montserrat Light"/>
                          <a:ea typeface="Montserrat Light"/>
                          <a:cs typeface="Montserrat Light"/>
                          <a:sym typeface="Montserrat Light"/>
                        </a:rPr>
                        <a:t>Sept</a:t>
                      </a:r>
                      <a:r>
                        <a:rPr lang="en" sz="900" u="none" cap="none" strike="noStrike">
                          <a:latin typeface="Montserrat Light"/>
                          <a:ea typeface="Montserrat Light"/>
                          <a:cs typeface="Montserrat Light"/>
                          <a:sym typeface="Montserrat Light"/>
                        </a:rPr>
                        <a:t> 2024 → </a:t>
                      </a:r>
                      <a:endParaRPr sz="900" u="none" cap="none" strike="noStrike">
                        <a:latin typeface="Montserrat Light"/>
                        <a:ea typeface="Montserrat Light"/>
                        <a:cs typeface="Montserrat Light"/>
                        <a:sym typeface="Montserrat Light"/>
                      </a:endParaRPr>
                    </a:p>
                  </a:txBody>
                  <a:tcPr marT="68575" marB="68575" marR="68575" marL="685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c hMerge="1"/>
              </a:tr>
            </a:tbl>
          </a:graphicData>
        </a:graphic>
      </p:graphicFrame>
      <p:sp>
        <p:nvSpPr>
          <p:cNvPr id="7056" name="Google Shape;7056;p496"/>
          <p:cNvSpPr txBox="1"/>
          <p:nvPr/>
        </p:nvSpPr>
        <p:spPr>
          <a:xfrm>
            <a:off x="5956650" y="172300"/>
            <a:ext cx="2271600" cy="5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500">
                <a:solidFill>
                  <a:schemeClr val="accent1"/>
                </a:solidFill>
                <a:latin typeface="Montserrat"/>
                <a:ea typeface="Montserrat"/>
                <a:cs typeface="Montserrat"/>
                <a:sym typeface="Montserrat"/>
              </a:rPr>
              <a:t>example</a:t>
            </a:r>
            <a:endParaRPr b="1" i="1" sz="1500">
              <a:solidFill>
                <a:schemeClr val="accent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0" name="Shape 7060"/>
        <p:cNvGrpSpPr/>
        <p:nvPr/>
      </p:nvGrpSpPr>
      <p:grpSpPr>
        <a:xfrm>
          <a:off x="0" y="0"/>
          <a:ext cx="0" cy="0"/>
          <a:chOff x="0" y="0"/>
          <a:chExt cx="0" cy="0"/>
        </a:xfrm>
      </p:grpSpPr>
      <p:sp>
        <p:nvSpPr>
          <p:cNvPr id="7061" name="Google Shape;7061;p497"/>
          <p:cNvSpPr txBox="1"/>
          <p:nvPr>
            <p:ph idx="1" type="body"/>
          </p:nvPr>
        </p:nvSpPr>
        <p:spPr>
          <a:xfrm>
            <a:off x="593124" y="1321717"/>
            <a:ext cx="6490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chemeClr val="lt1"/>
              </a:buClr>
              <a:buSzPts val="1100"/>
              <a:buNone/>
            </a:pPr>
            <a:r>
              <a:rPr lang="en"/>
              <a:t>Partnership Review Meetings</a:t>
            </a:r>
            <a:endParaRPr/>
          </a:p>
        </p:txBody>
      </p:sp>
      <p:sp>
        <p:nvSpPr>
          <p:cNvPr id="7062" name="Google Shape;7062;p497"/>
          <p:cNvSpPr txBox="1"/>
          <p:nvPr>
            <p:ph idx="3" type="body"/>
          </p:nvPr>
        </p:nvSpPr>
        <p:spPr>
          <a:xfrm>
            <a:off x="593124" y="2931761"/>
            <a:ext cx="5497200" cy="746400"/>
          </a:xfrm>
          <a:prstGeom prst="rect">
            <a:avLst/>
          </a:prstGeom>
          <a:noFill/>
          <a:ln>
            <a:noFill/>
          </a:ln>
        </p:spPr>
        <p:txBody>
          <a:bodyPr anchorCtr="0" anchor="ctr" bIns="34275" lIns="68575" spcFirstLastPara="1" rIns="68575" wrap="square" tIns="34275">
            <a:spAutoFit/>
          </a:bodyPr>
          <a:lstStyle/>
          <a:p>
            <a:pPr indent="0" lvl="0" marL="0" marR="0" rtl="0" algn="l">
              <a:lnSpc>
                <a:spcPct val="150000"/>
              </a:lnSpc>
              <a:spcBef>
                <a:spcPts val="0"/>
              </a:spcBef>
              <a:spcAft>
                <a:spcPts val="0"/>
              </a:spcAft>
              <a:buClr>
                <a:srgbClr val="FFFFFF"/>
              </a:buClr>
              <a:buSzPts val="900"/>
              <a:buFont typeface="Arial"/>
              <a:buNone/>
            </a:pPr>
            <a:r>
              <a:rPr lang="en"/>
              <a:t>Conducted quarterly, and as needed based on the Service Plan by the CSM to provide exceptional customer service and gain clarity on customer’s satisfaction. These should always be used as a renewal indicator tool.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6" name="Shape 7066"/>
        <p:cNvGrpSpPr/>
        <p:nvPr/>
      </p:nvGrpSpPr>
      <p:grpSpPr>
        <a:xfrm>
          <a:off x="0" y="0"/>
          <a:ext cx="0" cy="0"/>
          <a:chOff x="0" y="0"/>
          <a:chExt cx="0" cy="0"/>
        </a:xfrm>
      </p:grpSpPr>
      <p:sp>
        <p:nvSpPr>
          <p:cNvPr id="7067" name="Google Shape;7067;p498"/>
          <p:cNvSpPr txBox="1"/>
          <p:nvPr>
            <p:ph type="title"/>
          </p:nvPr>
        </p:nvSpPr>
        <p:spPr>
          <a:xfrm>
            <a:off x="306000" y="224025"/>
            <a:ext cx="74988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990"/>
              <a:buNone/>
            </a:pPr>
            <a:r>
              <a:rPr lang="en"/>
              <a:t>Partnership Meeting Types</a:t>
            </a:r>
            <a:endParaRPr>
              <a:solidFill>
                <a:srgbClr val="F6921E"/>
              </a:solidFill>
            </a:endParaRPr>
          </a:p>
        </p:txBody>
      </p:sp>
      <p:sp>
        <p:nvSpPr>
          <p:cNvPr id="7068" name="Google Shape;7068;p498"/>
          <p:cNvSpPr/>
          <p:nvPr/>
        </p:nvSpPr>
        <p:spPr>
          <a:xfrm>
            <a:off x="741625" y="1487575"/>
            <a:ext cx="2408400" cy="25458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u="sng">
                <a:solidFill>
                  <a:schemeClr val="lt1"/>
                </a:solidFill>
              </a:rPr>
              <a:t>Onboarding </a:t>
            </a:r>
            <a:br>
              <a:rPr b="1" lang="en" sz="1100">
                <a:solidFill>
                  <a:schemeClr val="lt1"/>
                </a:solidFill>
              </a:rPr>
            </a:br>
            <a:r>
              <a:rPr lang="en" sz="1100">
                <a:solidFill>
                  <a:schemeClr val="lt1"/>
                </a:solidFill>
              </a:rPr>
              <a:t>One month phase, two meetings, introduction to offerings, aligning </a:t>
            </a:r>
            <a:r>
              <a:rPr lang="en" sz="1100">
                <a:solidFill>
                  <a:schemeClr val="lt1"/>
                </a:solidFill>
              </a:rPr>
              <a:t>priorities</a:t>
            </a:r>
            <a:r>
              <a:rPr lang="en" sz="1100">
                <a:solidFill>
                  <a:schemeClr val="lt1"/>
                </a:solidFill>
              </a:rPr>
              <a:t> with the coach</a:t>
            </a:r>
            <a:endParaRPr sz="1100">
              <a:solidFill>
                <a:schemeClr val="lt1"/>
              </a:solidFill>
            </a:endParaRPr>
          </a:p>
          <a:p>
            <a:pPr indent="0" lvl="0" marL="0" rtl="0" algn="l">
              <a:spcBef>
                <a:spcPts val="0"/>
              </a:spcBef>
              <a:spcAft>
                <a:spcPts val="0"/>
              </a:spcAft>
              <a:buNone/>
            </a:pPr>
            <a:r>
              <a:t/>
            </a:r>
            <a:endParaRPr sz="1100">
              <a:solidFill>
                <a:schemeClr val="lt1"/>
              </a:solidFill>
            </a:endParaRPr>
          </a:p>
          <a:p>
            <a:pPr indent="0" lvl="0" marL="0" rtl="0" algn="l">
              <a:spcBef>
                <a:spcPts val="0"/>
              </a:spcBef>
              <a:spcAft>
                <a:spcPts val="0"/>
              </a:spcAft>
              <a:buNone/>
            </a:pPr>
            <a:r>
              <a:rPr lang="en" sz="1100">
                <a:solidFill>
                  <a:schemeClr val="lt1"/>
                </a:solidFill>
              </a:rPr>
              <a:t>Kickoff Audience: </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Advsior + CSM (Sales optional)</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All Seatholders + Exec</a:t>
            </a:r>
            <a:br>
              <a:rPr lang="en" sz="1100">
                <a:solidFill>
                  <a:schemeClr val="lt1"/>
                </a:solidFill>
              </a:rPr>
            </a:br>
            <a:endParaRPr sz="1100">
              <a:solidFill>
                <a:schemeClr val="lt1"/>
              </a:solidFill>
            </a:endParaRPr>
          </a:p>
          <a:p>
            <a:pPr indent="0" lvl="0" marL="0" rtl="0" algn="l">
              <a:spcBef>
                <a:spcPts val="0"/>
              </a:spcBef>
              <a:spcAft>
                <a:spcPts val="0"/>
              </a:spcAft>
              <a:buNone/>
            </a:pPr>
            <a:r>
              <a:rPr lang="en" sz="1100">
                <a:solidFill>
                  <a:schemeClr val="lt1"/>
                </a:solidFill>
              </a:rPr>
              <a:t>30 Day Check In Audience:</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Advisor + CSM</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Exec + Buyer (if not buyer)</a:t>
            </a:r>
            <a:endParaRPr sz="1100">
              <a:solidFill>
                <a:schemeClr val="lt1"/>
              </a:solidFill>
            </a:endParaRPr>
          </a:p>
          <a:p>
            <a:pPr indent="0" lvl="0" marL="0" rtl="0" algn="l">
              <a:spcBef>
                <a:spcPts val="0"/>
              </a:spcBef>
              <a:spcAft>
                <a:spcPts val="0"/>
              </a:spcAft>
              <a:buNone/>
            </a:pPr>
            <a:r>
              <a:t/>
            </a:r>
            <a:endParaRPr sz="1100">
              <a:solidFill>
                <a:schemeClr val="lt1"/>
              </a:solidFill>
            </a:endParaRPr>
          </a:p>
        </p:txBody>
      </p:sp>
      <p:sp>
        <p:nvSpPr>
          <p:cNvPr id="7069" name="Google Shape;7069;p498"/>
          <p:cNvSpPr/>
          <p:nvPr/>
        </p:nvSpPr>
        <p:spPr>
          <a:xfrm>
            <a:off x="3380633" y="1487575"/>
            <a:ext cx="2408400" cy="25458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u="sng">
                <a:solidFill>
                  <a:schemeClr val="lt1"/>
                </a:solidFill>
              </a:rPr>
              <a:t>Operational Check Ins</a:t>
            </a:r>
            <a:endParaRPr b="1" sz="1200" u="sng">
              <a:solidFill>
                <a:schemeClr val="lt1"/>
              </a:solidFill>
            </a:endParaRPr>
          </a:p>
          <a:p>
            <a:pPr indent="0" lvl="0" marL="0" rtl="0" algn="l">
              <a:spcBef>
                <a:spcPts val="0"/>
              </a:spcBef>
              <a:spcAft>
                <a:spcPts val="0"/>
              </a:spcAft>
              <a:buNone/>
            </a:pPr>
            <a:r>
              <a:rPr lang="en" sz="1100">
                <a:solidFill>
                  <a:schemeClr val="lt1"/>
                </a:solidFill>
              </a:rPr>
              <a:t>Monthly, general feedback and targeted questions on communication and feature specific</a:t>
            </a:r>
            <a:endParaRPr sz="1100">
              <a:solidFill>
                <a:schemeClr val="lt1"/>
              </a:solidFill>
            </a:endParaRPr>
          </a:p>
          <a:p>
            <a:pPr indent="0" lvl="0" marL="0" rtl="0" algn="l">
              <a:spcBef>
                <a:spcPts val="0"/>
              </a:spcBef>
              <a:spcAft>
                <a:spcPts val="0"/>
              </a:spcAft>
              <a:buNone/>
            </a:pPr>
            <a:br>
              <a:rPr lang="en" sz="1100">
                <a:solidFill>
                  <a:schemeClr val="lt1"/>
                </a:solidFill>
              </a:rPr>
            </a:br>
            <a:r>
              <a:rPr lang="en" sz="1100">
                <a:solidFill>
                  <a:schemeClr val="lt1"/>
                </a:solidFill>
              </a:rPr>
              <a:t>Audience: </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CSM</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All Seatholders + Buyer + Exec</a:t>
            </a:r>
            <a:endParaRPr sz="1100">
              <a:solidFill>
                <a:schemeClr val="lt1"/>
              </a:solidFill>
            </a:endParaRPr>
          </a:p>
        </p:txBody>
      </p:sp>
      <p:sp>
        <p:nvSpPr>
          <p:cNvPr id="7070" name="Google Shape;7070;p498"/>
          <p:cNvSpPr/>
          <p:nvPr/>
        </p:nvSpPr>
        <p:spPr>
          <a:xfrm>
            <a:off x="5993972" y="1487575"/>
            <a:ext cx="2408400" cy="2545800"/>
          </a:xfrm>
          <a:prstGeom prst="rect">
            <a:avLst/>
          </a:prstGeom>
          <a:solidFill>
            <a:schemeClr val="dk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u="sng">
                <a:solidFill>
                  <a:schemeClr val="lt1"/>
                </a:solidFill>
              </a:rPr>
              <a:t>Lookback, Learn, &amp; Renew</a:t>
            </a:r>
            <a:endParaRPr b="1" sz="1200" u="sng">
              <a:solidFill>
                <a:schemeClr val="lt1"/>
              </a:solidFill>
            </a:endParaRPr>
          </a:p>
          <a:p>
            <a:pPr indent="0" lvl="0" marL="0" rtl="0" algn="l">
              <a:spcBef>
                <a:spcPts val="0"/>
              </a:spcBef>
              <a:spcAft>
                <a:spcPts val="0"/>
              </a:spcAft>
              <a:buNone/>
            </a:pPr>
            <a:r>
              <a:rPr lang="en" sz="1100">
                <a:solidFill>
                  <a:schemeClr val="lt1"/>
                </a:solidFill>
              </a:rPr>
              <a:t>Quarterly, Service Plan approval, ROI, Value focused, send recap to customer for reference later</a:t>
            </a:r>
            <a:endParaRPr sz="1100">
              <a:solidFill>
                <a:schemeClr val="lt1"/>
              </a:solidFill>
            </a:endParaRPr>
          </a:p>
          <a:p>
            <a:pPr indent="0" lvl="0" marL="0" rtl="0" algn="l">
              <a:spcBef>
                <a:spcPts val="0"/>
              </a:spcBef>
              <a:spcAft>
                <a:spcPts val="0"/>
              </a:spcAft>
              <a:buNone/>
            </a:pPr>
            <a:r>
              <a:t/>
            </a:r>
            <a:endParaRPr sz="1100">
              <a:solidFill>
                <a:schemeClr val="lt1"/>
              </a:solidFill>
            </a:endParaRPr>
          </a:p>
          <a:p>
            <a:pPr indent="0" lvl="0" marL="0" rtl="0" algn="l">
              <a:spcBef>
                <a:spcPts val="0"/>
              </a:spcBef>
              <a:spcAft>
                <a:spcPts val="0"/>
              </a:spcAft>
              <a:buNone/>
            </a:pPr>
            <a:r>
              <a:rPr lang="en" sz="1100">
                <a:solidFill>
                  <a:schemeClr val="lt1"/>
                </a:solidFill>
              </a:rPr>
              <a:t>Audience: </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CSM + </a:t>
            </a:r>
            <a:r>
              <a:rPr lang="en" sz="1100">
                <a:solidFill>
                  <a:schemeClr val="lt1"/>
                </a:solidFill>
              </a:rPr>
              <a:t>Advisor</a:t>
            </a:r>
            <a:r>
              <a:rPr lang="en" sz="1100">
                <a:solidFill>
                  <a:schemeClr val="lt1"/>
                </a:solidFill>
              </a:rPr>
              <a:t> + Leadership</a:t>
            </a:r>
            <a:endParaRPr sz="1100">
              <a:solidFill>
                <a:schemeClr val="lt1"/>
              </a:solidFill>
            </a:endParaRPr>
          </a:p>
          <a:p>
            <a:pPr indent="-298450" lvl="0" marL="457200" rtl="0" algn="l">
              <a:spcBef>
                <a:spcPts val="0"/>
              </a:spcBef>
              <a:spcAft>
                <a:spcPts val="0"/>
              </a:spcAft>
              <a:buClr>
                <a:schemeClr val="lt1"/>
              </a:buClr>
              <a:buSzPts val="1100"/>
              <a:buChar char="-"/>
            </a:pPr>
            <a:r>
              <a:rPr lang="en" sz="1100">
                <a:solidFill>
                  <a:schemeClr val="lt1"/>
                </a:solidFill>
              </a:rPr>
              <a:t>Exec + Buyer</a:t>
            </a:r>
            <a:endParaRPr sz="1100">
              <a:solidFill>
                <a:schemeClr val="lt1"/>
              </a:solidFill>
            </a:endParaRPr>
          </a:p>
          <a:p>
            <a:pPr indent="0" lvl="0" marL="0" rtl="0" algn="l">
              <a:spcBef>
                <a:spcPts val="0"/>
              </a:spcBef>
              <a:spcAft>
                <a:spcPts val="0"/>
              </a:spcAft>
              <a:buNone/>
            </a:pPr>
            <a:r>
              <a:t/>
            </a:r>
            <a:endParaRPr sz="1100">
              <a:solidFill>
                <a:schemeClr val="lt1"/>
              </a:solidFill>
            </a:endParaRPr>
          </a:p>
        </p:txBody>
      </p:sp>
      <p:sp>
        <p:nvSpPr>
          <p:cNvPr id="7071" name="Google Shape;7071;p498"/>
          <p:cNvSpPr txBox="1"/>
          <p:nvPr>
            <p:ph idx="4294967295" type="body"/>
          </p:nvPr>
        </p:nvSpPr>
        <p:spPr>
          <a:xfrm>
            <a:off x="567765" y="1074375"/>
            <a:ext cx="415500" cy="484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accent1"/>
              </a:buClr>
              <a:buSzPts val="3000"/>
              <a:buNone/>
            </a:pPr>
            <a:r>
              <a:rPr lang="en" sz="2400">
                <a:solidFill>
                  <a:schemeClr val="dk1"/>
                </a:solidFill>
              </a:rPr>
              <a:t>1</a:t>
            </a:r>
            <a:endParaRPr sz="2400">
              <a:solidFill>
                <a:schemeClr val="dk1"/>
              </a:solidFill>
            </a:endParaRPr>
          </a:p>
        </p:txBody>
      </p:sp>
      <p:sp>
        <p:nvSpPr>
          <p:cNvPr id="7072" name="Google Shape;7072;p498"/>
          <p:cNvSpPr txBox="1"/>
          <p:nvPr>
            <p:ph idx="4294967295" type="body"/>
          </p:nvPr>
        </p:nvSpPr>
        <p:spPr>
          <a:xfrm>
            <a:off x="3204790" y="1074375"/>
            <a:ext cx="415500" cy="484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accent1"/>
              </a:buClr>
              <a:buSzPts val="3000"/>
              <a:buNone/>
            </a:pPr>
            <a:r>
              <a:rPr lang="en" sz="2400">
                <a:solidFill>
                  <a:schemeClr val="dk1"/>
                </a:solidFill>
              </a:rPr>
              <a:t>2</a:t>
            </a:r>
            <a:endParaRPr sz="2400">
              <a:solidFill>
                <a:schemeClr val="dk1"/>
              </a:solidFill>
            </a:endParaRPr>
          </a:p>
        </p:txBody>
      </p:sp>
      <p:sp>
        <p:nvSpPr>
          <p:cNvPr id="7073" name="Google Shape;7073;p498"/>
          <p:cNvSpPr txBox="1"/>
          <p:nvPr>
            <p:ph idx="4294967295" type="body"/>
          </p:nvPr>
        </p:nvSpPr>
        <p:spPr>
          <a:xfrm>
            <a:off x="5841815" y="1074375"/>
            <a:ext cx="415500" cy="484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accent1"/>
              </a:buClr>
              <a:buSzPts val="3000"/>
              <a:buNone/>
            </a:pPr>
            <a:r>
              <a:rPr lang="en" sz="2400">
                <a:solidFill>
                  <a:schemeClr val="dk1"/>
                </a:solidFill>
              </a:rPr>
              <a:t>3</a:t>
            </a:r>
            <a:endParaRPr sz="2400">
              <a:solidFill>
                <a:schemeClr val="dk1"/>
              </a:solidFill>
            </a:endParaRPr>
          </a:p>
        </p:txBody>
      </p:sp>
      <p:sp>
        <p:nvSpPr>
          <p:cNvPr id="7074" name="Google Shape;7074;p498"/>
          <p:cNvSpPr txBox="1"/>
          <p:nvPr>
            <p:ph idx="2" type="body"/>
          </p:nvPr>
        </p:nvSpPr>
        <p:spPr>
          <a:xfrm>
            <a:off x="305991" y="695438"/>
            <a:ext cx="5846100" cy="306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i="1" lang="en" sz="1500">
                <a:solidFill>
                  <a:schemeClr val="accent1"/>
                </a:solidFill>
              </a:rPr>
              <a:t>example</a:t>
            </a:r>
            <a:endParaRPr b="1" i="1" sz="1500">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8" name="Shape 7078"/>
        <p:cNvGrpSpPr/>
        <p:nvPr/>
      </p:nvGrpSpPr>
      <p:grpSpPr>
        <a:xfrm>
          <a:off x="0" y="0"/>
          <a:ext cx="0" cy="0"/>
          <a:chOff x="0" y="0"/>
          <a:chExt cx="0" cy="0"/>
        </a:xfrm>
      </p:grpSpPr>
      <p:sp>
        <p:nvSpPr>
          <p:cNvPr id="7079" name="Google Shape;7079;p499"/>
          <p:cNvSpPr txBox="1"/>
          <p:nvPr>
            <p:ph type="title"/>
          </p:nvPr>
        </p:nvSpPr>
        <p:spPr>
          <a:xfrm>
            <a:off x="306000" y="224025"/>
            <a:ext cx="74988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990"/>
              <a:buNone/>
            </a:pPr>
            <a:r>
              <a:rPr lang="en"/>
              <a:t>[You] Partnership Support in a Year</a:t>
            </a:r>
            <a:endParaRPr>
              <a:solidFill>
                <a:srgbClr val="F6921E"/>
              </a:solidFill>
            </a:endParaRPr>
          </a:p>
        </p:txBody>
      </p:sp>
      <p:sp>
        <p:nvSpPr>
          <p:cNvPr id="7080" name="Google Shape;7080;p499"/>
          <p:cNvSpPr/>
          <p:nvPr/>
        </p:nvSpPr>
        <p:spPr>
          <a:xfrm>
            <a:off x="6640379" y="2733776"/>
            <a:ext cx="697500" cy="338100"/>
          </a:xfrm>
          <a:prstGeom prst="rect">
            <a:avLst/>
          </a:prstGeom>
          <a:solidFill>
            <a:srgbClr val="C8C8C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800">
                <a:solidFill>
                  <a:srgbClr val="5B5B5B"/>
                </a:solidFill>
                <a:latin typeface="Roboto"/>
                <a:ea typeface="Roboto"/>
                <a:cs typeface="Roboto"/>
                <a:sym typeface="Roboto"/>
              </a:rPr>
              <a:t>Month 10</a:t>
            </a:r>
            <a:endParaRPr b="0" i="0" sz="1100" u="none" cap="none" strike="noStrike">
              <a:solidFill>
                <a:srgbClr val="000000"/>
              </a:solidFill>
              <a:latin typeface="Arial"/>
              <a:ea typeface="Arial"/>
              <a:cs typeface="Arial"/>
              <a:sym typeface="Arial"/>
            </a:endParaRPr>
          </a:p>
        </p:txBody>
      </p:sp>
      <p:sp>
        <p:nvSpPr>
          <p:cNvPr id="7081" name="Google Shape;7081;p499"/>
          <p:cNvSpPr/>
          <p:nvPr/>
        </p:nvSpPr>
        <p:spPr>
          <a:xfrm>
            <a:off x="7337337" y="2733776"/>
            <a:ext cx="697500" cy="338100"/>
          </a:xfrm>
          <a:prstGeom prst="rect">
            <a:avLst/>
          </a:prstGeom>
          <a:solidFill>
            <a:srgbClr val="C8C8C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800">
                <a:solidFill>
                  <a:srgbClr val="5B5B5B"/>
                </a:solidFill>
                <a:latin typeface="Roboto"/>
                <a:ea typeface="Roboto"/>
                <a:cs typeface="Roboto"/>
                <a:sym typeface="Roboto"/>
              </a:rPr>
              <a:t>Month 11</a:t>
            </a:r>
            <a:endParaRPr b="0" i="0" sz="1100" u="none" cap="none" strike="noStrike">
              <a:solidFill>
                <a:srgbClr val="000000"/>
              </a:solidFill>
              <a:latin typeface="Arial"/>
              <a:ea typeface="Arial"/>
              <a:cs typeface="Arial"/>
              <a:sym typeface="Arial"/>
            </a:endParaRPr>
          </a:p>
        </p:txBody>
      </p:sp>
      <p:sp>
        <p:nvSpPr>
          <p:cNvPr id="7082" name="Google Shape;7082;p499"/>
          <p:cNvSpPr/>
          <p:nvPr/>
        </p:nvSpPr>
        <p:spPr>
          <a:xfrm>
            <a:off x="8040104" y="2733786"/>
            <a:ext cx="697500" cy="338100"/>
          </a:xfrm>
          <a:prstGeom prst="rect">
            <a:avLst/>
          </a:prstGeom>
          <a:solidFill>
            <a:srgbClr val="C8C8C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800">
                <a:solidFill>
                  <a:srgbClr val="5B5B5B"/>
                </a:solidFill>
                <a:latin typeface="Roboto"/>
                <a:ea typeface="Roboto"/>
                <a:cs typeface="Roboto"/>
                <a:sym typeface="Roboto"/>
              </a:rPr>
              <a:t>Month 12</a:t>
            </a:r>
            <a:endParaRPr b="0" i="0" sz="1100" u="none" cap="none" strike="noStrike">
              <a:solidFill>
                <a:srgbClr val="000000"/>
              </a:solidFill>
              <a:latin typeface="Arial"/>
              <a:ea typeface="Arial"/>
              <a:cs typeface="Arial"/>
              <a:sym typeface="Arial"/>
            </a:endParaRPr>
          </a:p>
        </p:txBody>
      </p:sp>
      <p:sp>
        <p:nvSpPr>
          <p:cNvPr id="7083" name="Google Shape;7083;p499"/>
          <p:cNvSpPr/>
          <p:nvPr/>
        </p:nvSpPr>
        <p:spPr>
          <a:xfrm>
            <a:off x="590056" y="2733776"/>
            <a:ext cx="697500" cy="338100"/>
          </a:xfrm>
          <a:prstGeom prst="rect">
            <a:avLst/>
          </a:prstGeom>
          <a:solidFill>
            <a:srgbClr val="C8C8C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800">
                <a:solidFill>
                  <a:srgbClr val="5B5B5B"/>
                </a:solidFill>
                <a:latin typeface="Roboto"/>
                <a:ea typeface="Roboto"/>
                <a:cs typeface="Roboto"/>
                <a:sym typeface="Roboto"/>
              </a:rPr>
              <a:t>Month 1</a:t>
            </a:r>
            <a:endParaRPr b="0" i="0" sz="1100" u="none" cap="none" strike="noStrike">
              <a:solidFill>
                <a:srgbClr val="000000"/>
              </a:solidFill>
              <a:latin typeface="Arial"/>
              <a:ea typeface="Arial"/>
              <a:cs typeface="Arial"/>
              <a:sym typeface="Arial"/>
            </a:endParaRPr>
          </a:p>
        </p:txBody>
      </p:sp>
      <p:sp>
        <p:nvSpPr>
          <p:cNvPr id="7084" name="Google Shape;7084;p499"/>
          <p:cNvSpPr/>
          <p:nvPr/>
        </p:nvSpPr>
        <p:spPr>
          <a:xfrm>
            <a:off x="1274416" y="2733776"/>
            <a:ext cx="697500" cy="338100"/>
          </a:xfrm>
          <a:prstGeom prst="rect">
            <a:avLst/>
          </a:prstGeom>
          <a:solidFill>
            <a:srgbClr val="C8C8C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 sz="800">
                <a:solidFill>
                  <a:srgbClr val="5B5B5B"/>
                </a:solidFill>
                <a:latin typeface="Roboto"/>
                <a:ea typeface="Roboto"/>
                <a:cs typeface="Roboto"/>
                <a:sym typeface="Roboto"/>
              </a:rPr>
              <a:t>Month 2</a:t>
            </a:r>
            <a:endParaRPr b="1" sz="800">
              <a:solidFill>
                <a:srgbClr val="5B5B5B"/>
              </a:solidFill>
              <a:latin typeface="Roboto"/>
              <a:ea typeface="Roboto"/>
              <a:cs typeface="Roboto"/>
              <a:sym typeface="Roboto"/>
            </a:endParaRPr>
          </a:p>
        </p:txBody>
      </p:sp>
      <p:sp>
        <p:nvSpPr>
          <p:cNvPr id="7085" name="Google Shape;7085;p499"/>
          <p:cNvSpPr/>
          <p:nvPr/>
        </p:nvSpPr>
        <p:spPr>
          <a:xfrm>
            <a:off x="1960738" y="2733776"/>
            <a:ext cx="697500" cy="338100"/>
          </a:xfrm>
          <a:prstGeom prst="rect">
            <a:avLst/>
          </a:prstGeom>
          <a:solidFill>
            <a:srgbClr val="C8C8C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800">
                <a:solidFill>
                  <a:srgbClr val="5B5B5B"/>
                </a:solidFill>
                <a:latin typeface="Roboto"/>
                <a:ea typeface="Roboto"/>
                <a:cs typeface="Roboto"/>
                <a:sym typeface="Roboto"/>
              </a:rPr>
              <a:t>Month 3</a:t>
            </a:r>
            <a:endParaRPr b="0" i="0" sz="1100" u="none" cap="none" strike="noStrike">
              <a:solidFill>
                <a:srgbClr val="000000"/>
              </a:solidFill>
              <a:latin typeface="Arial"/>
              <a:ea typeface="Arial"/>
              <a:cs typeface="Arial"/>
              <a:sym typeface="Arial"/>
            </a:endParaRPr>
          </a:p>
        </p:txBody>
      </p:sp>
      <p:sp>
        <p:nvSpPr>
          <p:cNvPr id="7086" name="Google Shape;7086;p499"/>
          <p:cNvSpPr/>
          <p:nvPr/>
        </p:nvSpPr>
        <p:spPr>
          <a:xfrm>
            <a:off x="2630940" y="2733776"/>
            <a:ext cx="697500" cy="338100"/>
          </a:xfrm>
          <a:prstGeom prst="rect">
            <a:avLst/>
          </a:prstGeom>
          <a:solidFill>
            <a:srgbClr val="C8C8C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800">
                <a:solidFill>
                  <a:srgbClr val="5B5B5B"/>
                </a:solidFill>
                <a:latin typeface="Roboto"/>
                <a:ea typeface="Roboto"/>
                <a:cs typeface="Roboto"/>
                <a:sym typeface="Roboto"/>
              </a:rPr>
              <a:t>Month 4</a:t>
            </a:r>
            <a:endParaRPr b="0" i="0" sz="1100" u="none" cap="none" strike="noStrike">
              <a:solidFill>
                <a:srgbClr val="000000"/>
              </a:solidFill>
              <a:latin typeface="Arial"/>
              <a:ea typeface="Arial"/>
              <a:cs typeface="Arial"/>
              <a:sym typeface="Arial"/>
            </a:endParaRPr>
          </a:p>
        </p:txBody>
      </p:sp>
      <p:sp>
        <p:nvSpPr>
          <p:cNvPr id="7087" name="Google Shape;7087;p499"/>
          <p:cNvSpPr/>
          <p:nvPr/>
        </p:nvSpPr>
        <p:spPr>
          <a:xfrm>
            <a:off x="3279058" y="2733776"/>
            <a:ext cx="697500" cy="338100"/>
          </a:xfrm>
          <a:prstGeom prst="rect">
            <a:avLst/>
          </a:prstGeom>
          <a:solidFill>
            <a:srgbClr val="C8C8C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800">
                <a:solidFill>
                  <a:srgbClr val="5B5B5B"/>
                </a:solidFill>
                <a:latin typeface="Roboto"/>
                <a:ea typeface="Roboto"/>
                <a:cs typeface="Roboto"/>
                <a:sym typeface="Roboto"/>
              </a:rPr>
              <a:t>Month 5</a:t>
            </a:r>
            <a:endParaRPr b="0" i="0" sz="1100" u="none" cap="none" strike="noStrike">
              <a:solidFill>
                <a:srgbClr val="000000"/>
              </a:solidFill>
              <a:latin typeface="Arial"/>
              <a:ea typeface="Arial"/>
              <a:cs typeface="Arial"/>
              <a:sym typeface="Arial"/>
            </a:endParaRPr>
          </a:p>
        </p:txBody>
      </p:sp>
      <p:sp>
        <p:nvSpPr>
          <p:cNvPr id="7088" name="Google Shape;7088;p499"/>
          <p:cNvSpPr/>
          <p:nvPr/>
        </p:nvSpPr>
        <p:spPr>
          <a:xfrm>
            <a:off x="3960032" y="2733776"/>
            <a:ext cx="697500" cy="338100"/>
          </a:xfrm>
          <a:prstGeom prst="rect">
            <a:avLst/>
          </a:prstGeom>
          <a:solidFill>
            <a:srgbClr val="C8C8C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800">
                <a:solidFill>
                  <a:srgbClr val="5B5B5B"/>
                </a:solidFill>
                <a:latin typeface="Roboto"/>
                <a:ea typeface="Roboto"/>
                <a:cs typeface="Roboto"/>
                <a:sym typeface="Roboto"/>
              </a:rPr>
              <a:t>Month 6</a:t>
            </a:r>
            <a:endParaRPr b="0" i="0" sz="1100" u="none" cap="none" strike="noStrike">
              <a:solidFill>
                <a:srgbClr val="000000"/>
              </a:solidFill>
              <a:latin typeface="Arial"/>
              <a:ea typeface="Arial"/>
              <a:cs typeface="Arial"/>
              <a:sym typeface="Arial"/>
            </a:endParaRPr>
          </a:p>
        </p:txBody>
      </p:sp>
      <p:sp>
        <p:nvSpPr>
          <p:cNvPr id="7089" name="Google Shape;7089;p499"/>
          <p:cNvSpPr/>
          <p:nvPr/>
        </p:nvSpPr>
        <p:spPr>
          <a:xfrm>
            <a:off x="4619162" y="2733776"/>
            <a:ext cx="697500" cy="338100"/>
          </a:xfrm>
          <a:prstGeom prst="rect">
            <a:avLst/>
          </a:prstGeom>
          <a:solidFill>
            <a:srgbClr val="C8C8C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800">
                <a:solidFill>
                  <a:srgbClr val="5B5B5B"/>
                </a:solidFill>
                <a:latin typeface="Roboto"/>
                <a:ea typeface="Roboto"/>
                <a:cs typeface="Roboto"/>
                <a:sym typeface="Roboto"/>
              </a:rPr>
              <a:t>Month 7</a:t>
            </a:r>
            <a:endParaRPr b="0" i="0" sz="1100" u="none" cap="none" strike="noStrike">
              <a:solidFill>
                <a:srgbClr val="000000"/>
              </a:solidFill>
              <a:latin typeface="Arial"/>
              <a:ea typeface="Arial"/>
              <a:cs typeface="Arial"/>
              <a:sym typeface="Arial"/>
            </a:endParaRPr>
          </a:p>
        </p:txBody>
      </p:sp>
      <p:sp>
        <p:nvSpPr>
          <p:cNvPr id="7090" name="Google Shape;7090;p499"/>
          <p:cNvSpPr/>
          <p:nvPr/>
        </p:nvSpPr>
        <p:spPr>
          <a:xfrm>
            <a:off x="5240654" y="2733776"/>
            <a:ext cx="697500" cy="338100"/>
          </a:xfrm>
          <a:prstGeom prst="rect">
            <a:avLst/>
          </a:prstGeom>
          <a:solidFill>
            <a:srgbClr val="C8C8C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800">
                <a:solidFill>
                  <a:srgbClr val="5B5B5B"/>
                </a:solidFill>
                <a:latin typeface="Roboto"/>
                <a:ea typeface="Roboto"/>
                <a:cs typeface="Roboto"/>
                <a:sym typeface="Roboto"/>
              </a:rPr>
              <a:t>Month 8</a:t>
            </a:r>
            <a:endParaRPr b="0" i="0" sz="1100" u="none" cap="none" strike="noStrike">
              <a:solidFill>
                <a:srgbClr val="000000"/>
              </a:solidFill>
              <a:latin typeface="Arial"/>
              <a:ea typeface="Arial"/>
              <a:cs typeface="Arial"/>
              <a:sym typeface="Arial"/>
            </a:endParaRPr>
          </a:p>
        </p:txBody>
      </p:sp>
      <p:sp>
        <p:nvSpPr>
          <p:cNvPr id="7091" name="Google Shape;7091;p499"/>
          <p:cNvSpPr/>
          <p:nvPr/>
        </p:nvSpPr>
        <p:spPr>
          <a:xfrm>
            <a:off x="5937263" y="2733776"/>
            <a:ext cx="697500" cy="338100"/>
          </a:xfrm>
          <a:prstGeom prst="rect">
            <a:avLst/>
          </a:prstGeom>
          <a:solidFill>
            <a:srgbClr val="C8C8C8"/>
          </a:solid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lang="en" sz="800">
                <a:solidFill>
                  <a:srgbClr val="5B5B5B"/>
                </a:solidFill>
                <a:latin typeface="Roboto"/>
                <a:ea typeface="Roboto"/>
                <a:cs typeface="Roboto"/>
                <a:sym typeface="Roboto"/>
              </a:rPr>
              <a:t>Month 9</a:t>
            </a:r>
            <a:endParaRPr b="0" i="0" sz="1100" u="none" cap="none" strike="noStrike">
              <a:solidFill>
                <a:srgbClr val="000000"/>
              </a:solidFill>
              <a:latin typeface="Arial"/>
              <a:ea typeface="Arial"/>
              <a:cs typeface="Arial"/>
              <a:sym typeface="Arial"/>
            </a:endParaRPr>
          </a:p>
        </p:txBody>
      </p:sp>
      <p:sp>
        <p:nvSpPr>
          <p:cNvPr id="7092" name="Google Shape;7092;p499"/>
          <p:cNvSpPr/>
          <p:nvPr/>
        </p:nvSpPr>
        <p:spPr>
          <a:xfrm>
            <a:off x="555548" y="2638355"/>
            <a:ext cx="185100" cy="1851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7093" name="Google Shape;7093;p499"/>
          <p:cNvSpPr txBox="1"/>
          <p:nvPr/>
        </p:nvSpPr>
        <p:spPr>
          <a:xfrm>
            <a:off x="284866" y="2303542"/>
            <a:ext cx="726600" cy="215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5B5B5B"/>
                </a:solidFill>
                <a:latin typeface="Roboto"/>
                <a:ea typeface="Roboto"/>
                <a:cs typeface="Roboto"/>
                <a:sym typeface="Roboto"/>
              </a:rPr>
              <a:t>Kickoff</a:t>
            </a:r>
            <a:endParaRPr b="1" i="0" sz="800" u="none" cap="none" strike="noStrike">
              <a:solidFill>
                <a:srgbClr val="5B5B5B"/>
              </a:solidFill>
              <a:latin typeface="Roboto"/>
              <a:ea typeface="Roboto"/>
              <a:cs typeface="Roboto"/>
              <a:sym typeface="Roboto"/>
            </a:endParaRPr>
          </a:p>
        </p:txBody>
      </p:sp>
      <p:sp>
        <p:nvSpPr>
          <p:cNvPr id="7094" name="Google Shape;7094;p499"/>
          <p:cNvSpPr/>
          <p:nvPr/>
        </p:nvSpPr>
        <p:spPr>
          <a:xfrm>
            <a:off x="1168907" y="2638355"/>
            <a:ext cx="185100" cy="1851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7095" name="Google Shape;7095;p499"/>
          <p:cNvSpPr txBox="1"/>
          <p:nvPr/>
        </p:nvSpPr>
        <p:spPr>
          <a:xfrm>
            <a:off x="775750" y="2202975"/>
            <a:ext cx="971400" cy="338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5B5B5B"/>
                </a:solidFill>
                <a:latin typeface="Roboto"/>
                <a:ea typeface="Roboto"/>
                <a:cs typeface="Roboto"/>
                <a:sym typeface="Roboto"/>
              </a:rPr>
              <a:t>30 Day </a:t>
            </a:r>
            <a:br>
              <a:rPr b="1" lang="en" sz="800">
                <a:solidFill>
                  <a:srgbClr val="5B5B5B"/>
                </a:solidFill>
                <a:latin typeface="Roboto"/>
                <a:ea typeface="Roboto"/>
                <a:cs typeface="Roboto"/>
                <a:sym typeface="Roboto"/>
              </a:rPr>
            </a:br>
            <a:r>
              <a:rPr b="1" lang="en" sz="800">
                <a:solidFill>
                  <a:srgbClr val="5B5B5B"/>
                </a:solidFill>
                <a:latin typeface="Roboto"/>
                <a:ea typeface="Roboto"/>
                <a:cs typeface="Roboto"/>
                <a:sym typeface="Roboto"/>
              </a:rPr>
              <a:t>Check In</a:t>
            </a:r>
            <a:endParaRPr b="1" i="0" sz="800" u="none" cap="none" strike="noStrike">
              <a:solidFill>
                <a:srgbClr val="5B5B5B"/>
              </a:solidFill>
              <a:latin typeface="Roboto"/>
              <a:ea typeface="Roboto"/>
              <a:cs typeface="Roboto"/>
              <a:sym typeface="Roboto"/>
            </a:endParaRPr>
          </a:p>
        </p:txBody>
      </p:sp>
      <p:sp>
        <p:nvSpPr>
          <p:cNvPr id="7096" name="Google Shape;7096;p499"/>
          <p:cNvSpPr/>
          <p:nvPr/>
        </p:nvSpPr>
        <p:spPr>
          <a:xfrm>
            <a:off x="1747150" y="3263025"/>
            <a:ext cx="6287700" cy="2619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lang="en" sz="700">
                <a:solidFill>
                  <a:schemeClr val="lt1"/>
                </a:solidFill>
                <a:latin typeface="Roboto"/>
                <a:ea typeface="Roboto"/>
                <a:cs typeface="Roboto"/>
                <a:sym typeface="Roboto"/>
              </a:rPr>
              <a:t>Operational Check Ins</a:t>
            </a:r>
            <a:endParaRPr b="0" i="0" sz="1500" u="none" cap="none" strike="noStrike">
              <a:solidFill>
                <a:srgbClr val="000000"/>
              </a:solidFill>
              <a:latin typeface="Arial"/>
              <a:ea typeface="Arial"/>
              <a:cs typeface="Arial"/>
              <a:sym typeface="Arial"/>
            </a:endParaRPr>
          </a:p>
        </p:txBody>
      </p:sp>
      <p:sp>
        <p:nvSpPr>
          <p:cNvPr id="7097" name="Google Shape;7097;p499"/>
          <p:cNvSpPr/>
          <p:nvPr/>
        </p:nvSpPr>
        <p:spPr>
          <a:xfrm>
            <a:off x="7933385" y="2627643"/>
            <a:ext cx="185100" cy="185100"/>
          </a:xfrm>
          <a:prstGeom prst="diamond">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7098" name="Google Shape;7098;p499"/>
          <p:cNvSpPr txBox="1"/>
          <p:nvPr/>
        </p:nvSpPr>
        <p:spPr>
          <a:xfrm>
            <a:off x="7516850" y="2202975"/>
            <a:ext cx="971400" cy="338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5B5B5B"/>
                </a:solidFill>
                <a:latin typeface="Roboto"/>
                <a:ea typeface="Roboto"/>
                <a:cs typeface="Roboto"/>
                <a:sym typeface="Roboto"/>
              </a:rPr>
              <a:t>Renewal Discussion</a:t>
            </a:r>
            <a:endParaRPr b="1" i="0" sz="800" u="none" cap="none" strike="noStrike">
              <a:solidFill>
                <a:srgbClr val="5B5B5B"/>
              </a:solidFill>
              <a:latin typeface="Roboto"/>
              <a:ea typeface="Roboto"/>
              <a:cs typeface="Roboto"/>
              <a:sym typeface="Roboto"/>
            </a:endParaRPr>
          </a:p>
        </p:txBody>
      </p:sp>
      <p:sp>
        <p:nvSpPr>
          <p:cNvPr id="7099" name="Google Shape;7099;p499"/>
          <p:cNvSpPr/>
          <p:nvPr/>
        </p:nvSpPr>
        <p:spPr>
          <a:xfrm>
            <a:off x="631750" y="3263025"/>
            <a:ext cx="1063500" cy="261900"/>
          </a:xfrm>
          <a:prstGeom prst="roundRect">
            <a:avLst>
              <a:gd fmla="val 16667" name="adj"/>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lang="en" sz="600">
                <a:solidFill>
                  <a:srgbClr val="FFFFFF"/>
                </a:solidFill>
                <a:latin typeface="Roboto"/>
                <a:ea typeface="Roboto"/>
                <a:cs typeface="Roboto"/>
                <a:sym typeface="Roboto"/>
              </a:rPr>
              <a:t>Onboarding Phase</a:t>
            </a:r>
            <a:endParaRPr b="0" i="0" u="none" cap="none" strike="noStrike">
              <a:solidFill>
                <a:srgbClr val="000000"/>
              </a:solidFill>
              <a:latin typeface="Arial"/>
              <a:ea typeface="Arial"/>
              <a:cs typeface="Arial"/>
              <a:sym typeface="Arial"/>
            </a:endParaRPr>
          </a:p>
        </p:txBody>
      </p:sp>
      <p:sp>
        <p:nvSpPr>
          <p:cNvPr id="7100" name="Google Shape;7100;p499"/>
          <p:cNvSpPr/>
          <p:nvPr/>
        </p:nvSpPr>
        <p:spPr>
          <a:xfrm>
            <a:off x="8708875" y="2733775"/>
            <a:ext cx="185100" cy="338100"/>
          </a:xfrm>
          <a:prstGeom prst="homePlate">
            <a:avLst>
              <a:gd fmla="val 50000" name="adj"/>
            </a:avLst>
          </a:prstGeom>
          <a:solidFill>
            <a:srgbClr val="C8C8C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01" name="Google Shape;7101;p499"/>
          <p:cNvSpPr/>
          <p:nvPr/>
        </p:nvSpPr>
        <p:spPr>
          <a:xfrm>
            <a:off x="1866707" y="2638355"/>
            <a:ext cx="185100" cy="185100"/>
          </a:xfrm>
          <a:prstGeom prst="diamond">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7102" name="Google Shape;7102;p499"/>
          <p:cNvSpPr txBox="1"/>
          <p:nvPr/>
        </p:nvSpPr>
        <p:spPr>
          <a:xfrm>
            <a:off x="1473550" y="2202975"/>
            <a:ext cx="971400" cy="338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5B5B5B"/>
                </a:solidFill>
                <a:latin typeface="Roboto"/>
                <a:ea typeface="Roboto"/>
                <a:cs typeface="Roboto"/>
                <a:sym typeface="Roboto"/>
              </a:rPr>
              <a:t>Operational Check In</a:t>
            </a:r>
            <a:endParaRPr b="1" i="0" sz="800" u="none" cap="none" strike="noStrike">
              <a:solidFill>
                <a:srgbClr val="5B5B5B"/>
              </a:solidFill>
              <a:latin typeface="Roboto"/>
              <a:ea typeface="Roboto"/>
              <a:cs typeface="Roboto"/>
              <a:sym typeface="Roboto"/>
            </a:endParaRPr>
          </a:p>
        </p:txBody>
      </p:sp>
      <p:sp>
        <p:nvSpPr>
          <p:cNvPr id="7103" name="Google Shape;7103;p499"/>
          <p:cNvSpPr/>
          <p:nvPr/>
        </p:nvSpPr>
        <p:spPr>
          <a:xfrm>
            <a:off x="2545495" y="2638355"/>
            <a:ext cx="185100" cy="185100"/>
          </a:xfrm>
          <a:prstGeom prst="diamond">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7104" name="Google Shape;7104;p499"/>
          <p:cNvSpPr txBox="1"/>
          <p:nvPr/>
        </p:nvSpPr>
        <p:spPr>
          <a:xfrm>
            <a:off x="2139787" y="1520250"/>
            <a:ext cx="971400" cy="461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5B5B5B"/>
                </a:solidFill>
                <a:latin typeface="Roboto"/>
                <a:ea typeface="Roboto"/>
                <a:cs typeface="Roboto"/>
                <a:sym typeface="Roboto"/>
              </a:rPr>
              <a:t>Quarterly Lookback &amp; Learn</a:t>
            </a:r>
            <a:endParaRPr b="0" i="0" sz="1400" u="none" cap="none" strike="noStrike">
              <a:solidFill>
                <a:srgbClr val="000000"/>
              </a:solidFill>
              <a:latin typeface="Arial"/>
              <a:ea typeface="Arial"/>
              <a:cs typeface="Arial"/>
              <a:sym typeface="Arial"/>
            </a:endParaRPr>
          </a:p>
        </p:txBody>
      </p:sp>
      <p:cxnSp>
        <p:nvCxnSpPr>
          <p:cNvPr id="7105" name="Google Shape;7105;p499"/>
          <p:cNvCxnSpPr/>
          <p:nvPr/>
        </p:nvCxnSpPr>
        <p:spPr>
          <a:xfrm>
            <a:off x="2625493" y="1963121"/>
            <a:ext cx="0" cy="640200"/>
          </a:xfrm>
          <a:prstGeom prst="straightConnector1">
            <a:avLst/>
          </a:prstGeom>
          <a:noFill/>
          <a:ln cap="flat" cmpd="sng" w="12700">
            <a:solidFill>
              <a:srgbClr val="929292"/>
            </a:solidFill>
            <a:prstDash val="solid"/>
            <a:round/>
            <a:headEnd len="sm" w="sm" type="none"/>
            <a:tailEnd len="sm" w="sm" type="none"/>
          </a:ln>
        </p:spPr>
      </p:cxnSp>
      <p:sp>
        <p:nvSpPr>
          <p:cNvPr id="7106" name="Google Shape;7106;p499"/>
          <p:cNvSpPr/>
          <p:nvPr/>
        </p:nvSpPr>
        <p:spPr>
          <a:xfrm>
            <a:off x="3200232" y="2638343"/>
            <a:ext cx="185100" cy="185100"/>
          </a:xfrm>
          <a:prstGeom prst="diamond">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7107" name="Google Shape;7107;p499"/>
          <p:cNvSpPr txBox="1"/>
          <p:nvPr/>
        </p:nvSpPr>
        <p:spPr>
          <a:xfrm>
            <a:off x="2807075" y="2202963"/>
            <a:ext cx="971400" cy="338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5B5B5B"/>
                </a:solidFill>
                <a:latin typeface="Roboto"/>
                <a:ea typeface="Roboto"/>
                <a:cs typeface="Roboto"/>
                <a:sym typeface="Roboto"/>
              </a:rPr>
              <a:t>Operational Check In</a:t>
            </a:r>
            <a:endParaRPr b="1" i="0" sz="800" u="none" cap="none" strike="noStrike">
              <a:solidFill>
                <a:srgbClr val="5B5B5B"/>
              </a:solidFill>
              <a:latin typeface="Roboto"/>
              <a:ea typeface="Roboto"/>
              <a:cs typeface="Roboto"/>
              <a:sym typeface="Roboto"/>
            </a:endParaRPr>
          </a:p>
        </p:txBody>
      </p:sp>
      <p:sp>
        <p:nvSpPr>
          <p:cNvPr id="7108" name="Google Shape;7108;p499"/>
          <p:cNvSpPr/>
          <p:nvPr/>
        </p:nvSpPr>
        <p:spPr>
          <a:xfrm>
            <a:off x="3881257" y="2638355"/>
            <a:ext cx="185100" cy="185100"/>
          </a:xfrm>
          <a:prstGeom prst="diamond">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7109" name="Google Shape;7109;p499"/>
          <p:cNvSpPr txBox="1"/>
          <p:nvPr/>
        </p:nvSpPr>
        <p:spPr>
          <a:xfrm>
            <a:off x="3488100" y="2202975"/>
            <a:ext cx="971400" cy="338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5B5B5B"/>
                </a:solidFill>
                <a:latin typeface="Roboto"/>
                <a:ea typeface="Roboto"/>
                <a:cs typeface="Roboto"/>
                <a:sym typeface="Roboto"/>
              </a:rPr>
              <a:t>Operational Check In</a:t>
            </a:r>
            <a:endParaRPr b="1" i="0" sz="800" u="none" cap="none" strike="noStrike">
              <a:solidFill>
                <a:srgbClr val="5B5B5B"/>
              </a:solidFill>
              <a:latin typeface="Roboto"/>
              <a:ea typeface="Roboto"/>
              <a:cs typeface="Roboto"/>
              <a:sym typeface="Roboto"/>
            </a:endParaRPr>
          </a:p>
        </p:txBody>
      </p:sp>
      <p:sp>
        <p:nvSpPr>
          <p:cNvPr id="7110" name="Google Shape;7110;p499"/>
          <p:cNvSpPr/>
          <p:nvPr/>
        </p:nvSpPr>
        <p:spPr>
          <a:xfrm>
            <a:off x="4528620" y="2638355"/>
            <a:ext cx="185100" cy="185100"/>
          </a:xfrm>
          <a:prstGeom prst="diamond">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7111" name="Google Shape;7111;p499"/>
          <p:cNvSpPr txBox="1"/>
          <p:nvPr/>
        </p:nvSpPr>
        <p:spPr>
          <a:xfrm>
            <a:off x="4122912" y="1520250"/>
            <a:ext cx="971400" cy="461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5B5B5B"/>
                </a:solidFill>
                <a:latin typeface="Roboto"/>
                <a:ea typeface="Roboto"/>
                <a:cs typeface="Roboto"/>
                <a:sym typeface="Roboto"/>
              </a:rPr>
              <a:t>Quarterly Lookback &amp; Learn</a:t>
            </a:r>
            <a:endParaRPr b="0" i="0" sz="1400" u="none" cap="none" strike="noStrike">
              <a:solidFill>
                <a:srgbClr val="000000"/>
              </a:solidFill>
              <a:latin typeface="Arial"/>
              <a:ea typeface="Arial"/>
              <a:cs typeface="Arial"/>
              <a:sym typeface="Arial"/>
            </a:endParaRPr>
          </a:p>
        </p:txBody>
      </p:sp>
      <p:cxnSp>
        <p:nvCxnSpPr>
          <p:cNvPr id="7112" name="Google Shape;7112;p499"/>
          <p:cNvCxnSpPr/>
          <p:nvPr/>
        </p:nvCxnSpPr>
        <p:spPr>
          <a:xfrm>
            <a:off x="4608618" y="1963121"/>
            <a:ext cx="0" cy="640200"/>
          </a:xfrm>
          <a:prstGeom prst="straightConnector1">
            <a:avLst/>
          </a:prstGeom>
          <a:noFill/>
          <a:ln cap="flat" cmpd="sng" w="12700">
            <a:solidFill>
              <a:srgbClr val="929292"/>
            </a:solidFill>
            <a:prstDash val="solid"/>
            <a:round/>
            <a:headEnd len="sm" w="sm" type="none"/>
            <a:tailEnd len="sm" w="sm" type="none"/>
          </a:ln>
        </p:spPr>
      </p:cxnSp>
      <p:sp>
        <p:nvSpPr>
          <p:cNvPr id="7113" name="Google Shape;7113;p499"/>
          <p:cNvSpPr/>
          <p:nvPr/>
        </p:nvSpPr>
        <p:spPr>
          <a:xfrm>
            <a:off x="5180407" y="2638355"/>
            <a:ext cx="185100" cy="185100"/>
          </a:xfrm>
          <a:prstGeom prst="diamond">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7114" name="Google Shape;7114;p499"/>
          <p:cNvSpPr txBox="1"/>
          <p:nvPr/>
        </p:nvSpPr>
        <p:spPr>
          <a:xfrm>
            <a:off x="4787250" y="2202975"/>
            <a:ext cx="971400" cy="338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5B5B5B"/>
                </a:solidFill>
                <a:latin typeface="Roboto"/>
                <a:ea typeface="Roboto"/>
                <a:cs typeface="Roboto"/>
                <a:sym typeface="Roboto"/>
              </a:rPr>
              <a:t>Operational Check In</a:t>
            </a:r>
            <a:endParaRPr b="1" i="0" sz="800" u="none" cap="none" strike="noStrike">
              <a:solidFill>
                <a:srgbClr val="5B5B5B"/>
              </a:solidFill>
              <a:latin typeface="Roboto"/>
              <a:ea typeface="Roboto"/>
              <a:cs typeface="Roboto"/>
              <a:sym typeface="Roboto"/>
            </a:endParaRPr>
          </a:p>
        </p:txBody>
      </p:sp>
      <p:sp>
        <p:nvSpPr>
          <p:cNvPr id="7115" name="Google Shape;7115;p499"/>
          <p:cNvSpPr/>
          <p:nvPr/>
        </p:nvSpPr>
        <p:spPr>
          <a:xfrm>
            <a:off x="5842782" y="2638355"/>
            <a:ext cx="185100" cy="185100"/>
          </a:xfrm>
          <a:prstGeom prst="diamond">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7116" name="Google Shape;7116;p499"/>
          <p:cNvSpPr txBox="1"/>
          <p:nvPr/>
        </p:nvSpPr>
        <p:spPr>
          <a:xfrm>
            <a:off x="5449625" y="2202975"/>
            <a:ext cx="971400" cy="338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5B5B5B"/>
                </a:solidFill>
                <a:latin typeface="Roboto"/>
                <a:ea typeface="Roboto"/>
                <a:cs typeface="Roboto"/>
                <a:sym typeface="Roboto"/>
              </a:rPr>
              <a:t>Operational Check In</a:t>
            </a:r>
            <a:endParaRPr b="1" i="0" sz="800" u="none" cap="none" strike="noStrike">
              <a:solidFill>
                <a:srgbClr val="5B5B5B"/>
              </a:solidFill>
              <a:latin typeface="Roboto"/>
              <a:ea typeface="Roboto"/>
              <a:cs typeface="Roboto"/>
              <a:sym typeface="Roboto"/>
            </a:endParaRPr>
          </a:p>
        </p:txBody>
      </p:sp>
      <p:sp>
        <p:nvSpPr>
          <p:cNvPr id="7117" name="Google Shape;7117;p499"/>
          <p:cNvSpPr/>
          <p:nvPr/>
        </p:nvSpPr>
        <p:spPr>
          <a:xfrm>
            <a:off x="6560370" y="2638355"/>
            <a:ext cx="185100" cy="185100"/>
          </a:xfrm>
          <a:prstGeom prst="diamond">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7118" name="Google Shape;7118;p499"/>
          <p:cNvSpPr txBox="1"/>
          <p:nvPr/>
        </p:nvSpPr>
        <p:spPr>
          <a:xfrm>
            <a:off x="6154662" y="1520250"/>
            <a:ext cx="971400" cy="461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5B5B5B"/>
                </a:solidFill>
                <a:latin typeface="Roboto"/>
                <a:ea typeface="Roboto"/>
                <a:cs typeface="Roboto"/>
                <a:sym typeface="Roboto"/>
              </a:rPr>
              <a:t>Quarterly Lookback &amp; Learn</a:t>
            </a:r>
            <a:endParaRPr b="0" i="0" sz="1400" u="none" cap="none" strike="noStrike">
              <a:solidFill>
                <a:srgbClr val="000000"/>
              </a:solidFill>
              <a:latin typeface="Arial"/>
              <a:ea typeface="Arial"/>
              <a:cs typeface="Arial"/>
              <a:sym typeface="Arial"/>
            </a:endParaRPr>
          </a:p>
        </p:txBody>
      </p:sp>
      <p:cxnSp>
        <p:nvCxnSpPr>
          <p:cNvPr id="7119" name="Google Shape;7119;p499"/>
          <p:cNvCxnSpPr/>
          <p:nvPr/>
        </p:nvCxnSpPr>
        <p:spPr>
          <a:xfrm>
            <a:off x="6640368" y="1963121"/>
            <a:ext cx="0" cy="640200"/>
          </a:xfrm>
          <a:prstGeom prst="straightConnector1">
            <a:avLst/>
          </a:prstGeom>
          <a:noFill/>
          <a:ln cap="flat" cmpd="sng" w="12700">
            <a:solidFill>
              <a:srgbClr val="929292"/>
            </a:solidFill>
            <a:prstDash val="solid"/>
            <a:round/>
            <a:headEnd len="sm" w="sm" type="none"/>
            <a:tailEnd len="sm" w="sm" type="none"/>
          </a:ln>
        </p:spPr>
      </p:cxnSp>
      <p:sp>
        <p:nvSpPr>
          <p:cNvPr id="7120" name="Google Shape;7120;p499"/>
          <p:cNvSpPr/>
          <p:nvPr/>
        </p:nvSpPr>
        <p:spPr>
          <a:xfrm>
            <a:off x="8086800" y="3257675"/>
            <a:ext cx="647700" cy="261900"/>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lang="en" sz="600">
                <a:solidFill>
                  <a:srgbClr val="FFFFFF"/>
                </a:solidFill>
                <a:latin typeface="Roboto"/>
                <a:ea typeface="Roboto"/>
                <a:cs typeface="Roboto"/>
                <a:sym typeface="Roboto"/>
              </a:rPr>
              <a:t>Renewal Phase</a:t>
            </a:r>
            <a:endParaRPr b="0" i="0" u="none" cap="none" strike="noStrike">
              <a:solidFill>
                <a:srgbClr val="000000"/>
              </a:solidFill>
              <a:latin typeface="Arial"/>
              <a:ea typeface="Arial"/>
              <a:cs typeface="Arial"/>
              <a:sym typeface="Arial"/>
            </a:endParaRPr>
          </a:p>
        </p:txBody>
      </p:sp>
      <p:sp>
        <p:nvSpPr>
          <p:cNvPr id="7121" name="Google Shape;7121;p499"/>
          <p:cNvSpPr/>
          <p:nvPr/>
        </p:nvSpPr>
        <p:spPr>
          <a:xfrm>
            <a:off x="7246882" y="2638343"/>
            <a:ext cx="185100" cy="185100"/>
          </a:xfrm>
          <a:prstGeom prst="diamond">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7122" name="Google Shape;7122;p499"/>
          <p:cNvSpPr txBox="1"/>
          <p:nvPr/>
        </p:nvSpPr>
        <p:spPr>
          <a:xfrm>
            <a:off x="6853725" y="2202963"/>
            <a:ext cx="971400" cy="338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5B5B5B"/>
                </a:solidFill>
                <a:latin typeface="Roboto"/>
                <a:ea typeface="Roboto"/>
                <a:cs typeface="Roboto"/>
                <a:sym typeface="Roboto"/>
              </a:rPr>
              <a:t>Operational Check In</a:t>
            </a:r>
            <a:endParaRPr b="1" i="0" sz="800" u="none" cap="none" strike="noStrike">
              <a:solidFill>
                <a:srgbClr val="5B5B5B"/>
              </a:solidFill>
              <a:latin typeface="Roboto"/>
              <a:ea typeface="Roboto"/>
              <a:cs typeface="Roboto"/>
              <a:sym typeface="Roboto"/>
            </a:endParaRPr>
          </a:p>
        </p:txBody>
      </p:sp>
      <p:sp>
        <p:nvSpPr>
          <p:cNvPr id="7123" name="Google Shape;7123;p499"/>
          <p:cNvSpPr txBox="1"/>
          <p:nvPr>
            <p:ph idx="2" type="body"/>
          </p:nvPr>
        </p:nvSpPr>
        <p:spPr>
          <a:xfrm>
            <a:off x="305991" y="695438"/>
            <a:ext cx="5846100" cy="306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i="1" lang="en" sz="1500">
                <a:solidFill>
                  <a:schemeClr val="accent1"/>
                </a:solidFill>
              </a:rPr>
              <a:t>example</a:t>
            </a:r>
            <a:endParaRPr b="1" i="1" sz="1500">
              <a:solidFill>
                <a:schemeClr val="accent1"/>
              </a:solidFill>
            </a:endParaRPr>
          </a:p>
        </p:txBody>
      </p:sp>
      <p:sp>
        <p:nvSpPr>
          <p:cNvPr id="7124" name="Google Shape;7124;p499"/>
          <p:cNvSpPr/>
          <p:nvPr/>
        </p:nvSpPr>
        <p:spPr>
          <a:xfrm>
            <a:off x="625025" y="4398675"/>
            <a:ext cx="8116200" cy="2211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lang="en" sz="700">
                <a:solidFill>
                  <a:schemeClr val="dk1"/>
                </a:solidFill>
                <a:latin typeface="Roboto"/>
                <a:ea typeface="Roboto"/>
                <a:cs typeface="Roboto"/>
                <a:sym typeface="Roboto"/>
              </a:rPr>
              <a:t>Ongoing Advisory &amp; Services: Unmetered Coaching</a:t>
            </a:r>
            <a:r>
              <a:rPr b="0" i="0" lang="en" sz="700" u="none" cap="none" strike="noStrike">
                <a:solidFill>
                  <a:schemeClr val="dk1"/>
                </a:solidFill>
                <a:latin typeface="Roboto"/>
                <a:ea typeface="Roboto"/>
                <a:cs typeface="Roboto"/>
                <a:sym typeface="Roboto"/>
              </a:rPr>
              <a:t>, P</a:t>
            </a:r>
            <a:r>
              <a:rPr lang="en" sz="700">
                <a:solidFill>
                  <a:schemeClr val="dk1"/>
                </a:solidFill>
                <a:latin typeface="Roboto"/>
                <a:ea typeface="Roboto"/>
                <a:cs typeface="Roboto"/>
                <a:sym typeface="Roboto"/>
              </a:rPr>
              <a:t>ee</a:t>
            </a:r>
            <a:r>
              <a:rPr b="0" i="0" lang="en" sz="700" u="none" cap="none" strike="noStrike">
                <a:solidFill>
                  <a:schemeClr val="dk1"/>
                </a:solidFill>
                <a:latin typeface="Roboto"/>
                <a:ea typeface="Roboto"/>
                <a:cs typeface="Roboto"/>
                <a:sym typeface="Roboto"/>
              </a:rPr>
              <a:t>r Groups, Exclusive E</a:t>
            </a:r>
            <a:r>
              <a:rPr lang="en" sz="700">
                <a:solidFill>
                  <a:schemeClr val="dk1"/>
                </a:solidFill>
                <a:latin typeface="Roboto"/>
                <a:ea typeface="Roboto"/>
                <a:cs typeface="Roboto"/>
                <a:sym typeface="Roboto"/>
              </a:rPr>
              <a:t>vents, Bootcamps, Facilitated Workshops &amp; Keynotes</a:t>
            </a:r>
            <a:r>
              <a:rPr b="0" i="0" lang="en" sz="700" u="none" cap="none" strike="noStrike">
                <a:solidFill>
                  <a:schemeClr val="dk1"/>
                </a:solidFill>
                <a:latin typeface="Roboto"/>
                <a:ea typeface="Roboto"/>
                <a:cs typeface="Roboto"/>
                <a:sym typeface="Roboto"/>
              </a:rPr>
              <a:t>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8" name="Shape 7128"/>
        <p:cNvGrpSpPr/>
        <p:nvPr/>
      </p:nvGrpSpPr>
      <p:grpSpPr>
        <a:xfrm>
          <a:off x="0" y="0"/>
          <a:ext cx="0" cy="0"/>
          <a:chOff x="0" y="0"/>
          <a:chExt cx="0" cy="0"/>
        </a:xfrm>
      </p:grpSpPr>
      <p:sp>
        <p:nvSpPr>
          <p:cNvPr id="7129" name="Google Shape;7129;p500"/>
          <p:cNvSpPr txBox="1"/>
          <p:nvPr>
            <p:ph type="title"/>
          </p:nvPr>
        </p:nvSpPr>
        <p:spPr>
          <a:xfrm>
            <a:off x="306000" y="224025"/>
            <a:ext cx="74988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990"/>
              <a:buNone/>
            </a:pPr>
            <a:r>
              <a:rPr lang="en"/>
              <a:t>Partnership Plan</a:t>
            </a:r>
            <a:endParaRPr/>
          </a:p>
        </p:txBody>
      </p:sp>
      <p:sp>
        <p:nvSpPr>
          <p:cNvPr id="7130" name="Google Shape;7130;p500"/>
          <p:cNvSpPr txBox="1"/>
          <p:nvPr>
            <p:ph idx="3" type="body"/>
          </p:nvPr>
        </p:nvSpPr>
        <p:spPr>
          <a:xfrm>
            <a:off x="306000" y="695450"/>
            <a:ext cx="2342100" cy="16779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accent1"/>
              </a:buClr>
              <a:buSzPts val="1500"/>
              <a:buNone/>
            </a:pPr>
            <a:r>
              <a:rPr lang="en"/>
              <a:t>Regular check ins to ensure customer satisfaction</a:t>
            </a:r>
            <a:endParaRPr/>
          </a:p>
        </p:txBody>
      </p:sp>
      <p:grpSp>
        <p:nvGrpSpPr>
          <p:cNvPr id="7131" name="Google Shape;7131;p500"/>
          <p:cNvGrpSpPr/>
          <p:nvPr/>
        </p:nvGrpSpPr>
        <p:grpSpPr>
          <a:xfrm>
            <a:off x="3098500" y="1117375"/>
            <a:ext cx="3175200" cy="3175200"/>
            <a:chOff x="2820225" y="891450"/>
            <a:chExt cx="3175200" cy="3175200"/>
          </a:xfrm>
        </p:grpSpPr>
        <p:sp>
          <p:nvSpPr>
            <p:cNvPr id="7132" name="Google Shape;7132;p500"/>
            <p:cNvSpPr/>
            <p:nvPr/>
          </p:nvSpPr>
          <p:spPr>
            <a:xfrm rot="10800000">
              <a:off x="2820225" y="891450"/>
              <a:ext cx="3175200" cy="3175200"/>
            </a:xfrm>
            <a:prstGeom prst="blockArc">
              <a:avLst>
                <a:gd fmla="val 5399801" name="adj1"/>
                <a:gd fmla="val 3012680" name="adj2"/>
                <a:gd fmla="val 6939" name="adj3"/>
              </a:avLst>
            </a:prstGeom>
            <a:solidFill>
              <a:srgbClr val="0052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3" name="Google Shape;7133;p500"/>
            <p:cNvSpPr/>
            <p:nvPr/>
          </p:nvSpPr>
          <p:spPr>
            <a:xfrm rot="10800000">
              <a:off x="3175023" y="1179900"/>
              <a:ext cx="450600" cy="450600"/>
            </a:xfrm>
            <a:prstGeom prst="rtTriangle">
              <a:avLst/>
            </a:prstGeom>
            <a:solidFill>
              <a:srgbClr val="0052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4" name="Google Shape;7134;p500"/>
          <p:cNvGrpSpPr/>
          <p:nvPr/>
        </p:nvGrpSpPr>
        <p:grpSpPr>
          <a:xfrm>
            <a:off x="4070910" y="857563"/>
            <a:ext cx="1230379" cy="844725"/>
            <a:chOff x="3798075" y="775532"/>
            <a:chExt cx="1332300" cy="914700"/>
          </a:xfrm>
        </p:grpSpPr>
        <p:sp>
          <p:nvSpPr>
            <p:cNvPr id="7135" name="Google Shape;7135;p500"/>
            <p:cNvSpPr/>
            <p:nvPr/>
          </p:nvSpPr>
          <p:spPr>
            <a:xfrm>
              <a:off x="3798075" y="1060532"/>
              <a:ext cx="1332300" cy="629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 Introduce Advsior</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 Align on objectives</a:t>
              </a:r>
              <a:endParaRPr sz="800">
                <a:solidFill>
                  <a:srgbClr val="FFFFFF"/>
                </a:solidFill>
                <a:latin typeface="Roboto"/>
                <a:ea typeface="Roboto"/>
                <a:cs typeface="Roboto"/>
                <a:sym typeface="Roboto"/>
              </a:endParaRPr>
            </a:p>
          </p:txBody>
        </p:sp>
        <p:sp>
          <p:nvSpPr>
            <p:cNvPr id="7136" name="Google Shape;7136;p500"/>
            <p:cNvSpPr/>
            <p:nvPr/>
          </p:nvSpPr>
          <p:spPr>
            <a:xfrm>
              <a:off x="3798075" y="775532"/>
              <a:ext cx="1332300" cy="285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1. Kickoff</a:t>
              </a:r>
              <a:endParaRPr sz="800">
                <a:solidFill>
                  <a:srgbClr val="FFFFFF"/>
                </a:solidFill>
              </a:endParaRPr>
            </a:p>
          </p:txBody>
        </p:sp>
      </p:grpSp>
      <p:grpSp>
        <p:nvGrpSpPr>
          <p:cNvPr id="7137" name="Google Shape;7137;p500"/>
          <p:cNvGrpSpPr/>
          <p:nvPr/>
        </p:nvGrpSpPr>
        <p:grpSpPr>
          <a:xfrm>
            <a:off x="2434408" y="3151045"/>
            <a:ext cx="1230379" cy="844725"/>
            <a:chOff x="2389575" y="2071477"/>
            <a:chExt cx="1332300" cy="914700"/>
          </a:xfrm>
        </p:grpSpPr>
        <p:sp>
          <p:nvSpPr>
            <p:cNvPr id="7138" name="Google Shape;7138;p500"/>
            <p:cNvSpPr/>
            <p:nvPr/>
          </p:nvSpPr>
          <p:spPr>
            <a:xfrm>
              <a:off x="2389575" y="2356477"/>
              <a:ext cx="1332300" cy="629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Roboto"/>
                  <a:ea typeface="Roboto"/>
                  <a:cs typeface="Roboto"/>
                  <a:sym typeface="Roboto"/>
                </a:rPr>
                <a:t>- Lookback and learn and make adjustments</a:t>
              </a:r>
              <a:endParaRPr sz="800">
                <a:solidFill>
                  <a:schemeClr val="lt1"/>
                </a:solidFill>
                <a:latin typeface="Roboto"/>
                <a:ea typeface="Roboto"/>
                <a:cs typeface="Roboto"/>
                <a:sym typeface="Roboto"/>
              </a:endParaRPr>
            </a:p>
            <a:p>
              <a:pPr indent="0" lvl="0" marL="0" rtl="0" algn="l">
                <a:spcBef>
                  <a:spcPts val="0"/>
                </a:spcBef>
                <a:spcAft>
                  <a:spcPts val="0"/>
                </a:spcAft>
                <a:buNone/>
              </a:pPr>
              <a:r>
                <a:rPr lang="en" sz="800">
                  <a:solidFill>
                    <a:schemeClr val="lt1"/>
                  </a:solidFill>
                  <a:latin typeface="Roboto"/>
                  <a:ea typeface="Roboto"/>
                  <a:cs typeface="Roboto"/>
                  <a:sym typeface="Roboto"/>
                </a:rPr>
                <a:t>- If you could renew today, would you?</a:t>
              </a:r>
              <a:endParaRPr sz="800">
                <a:solidFill>
                  <a:schemeClr val="lt1"/>
                </a:solidFill>
                <a:latin typeface="Roboto"/>
                <a:ea typeface="Roboto"/>
                <a:cs typeface="Roboto"/>
                <a:sym typeface="Roboto"/>
              </a:endParaRPr>
            </a:p>
          </p:txBody>
        </p:sp>
        <p:sp>
          <p:nvSpPr>
            <p:cNvPr id="7139" name="Google Shape;7139;p500"/>
            <p:cNvSpPr/>
            <p:nvPr/>
          </p:nvSpPr>
          <p:spPr>
            <a:xfrm>
              <a:off x="2389575" y="2071477"/>
              <a:ext cx="1332300" cy="285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5. 180 Day Partnership Meeting</a:t>
              </a:r>
              <a:endParaRPr sz="800">
                <a:solidFill>
                  <a:srgbClr val="FFFFFF"/>
                </a:solidFill>
              </a:endParaRPr>
            </a:p>
          </p:txBody>
        </p:sp>
      </p:grpSp>
      <p:grpSp>
        <p:nvGrpSpPr>
          <p:cNvPr id="7140" name="Google Shape;7140;p500"/>
          <p:cNvGrpSpPr/>
          <p:nvPr/>
        </p:nvGrpSpPr>
        <p:grpSpPr>
          <a:xfrm>
            <a:off x="5479188" y="3151150"/>
            <a:ext cx="1230379" cy="844495"/>
            <a:chOff x="4731075" y="3367427"/>
            <a:chExt cx="1332300" cy="914450"/>
          </a:xfrm>
        </p:grpSpPr>
        <p:sp>
          <p:nvSpPr>
            <p:cNvPr id="7141" name="Google Shape;7141;p500"/>
            <p:cNvSpPr/>
            <p:nvPr/>
          </p:nvSpPr>
          <p:spPr>
            <a:xfrm>
              <a:off x="4731075" y="3652177"/>
              <a:ext cx="1332300" cy="629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Roboto"/>
                  <a:ea typeface="Roboto"/>
                  <a:cs typeface="Roboto"/>
                  <a:sym typeface="Roboto"/>
                </a:rPr>
                <a:t>- Review progress on objectives</a:t>
              </a:r>
              <a:endParaRPr sz="800">
                <a:solidFill>
                  <a:schemeClr val="lt1"/>
                </a:solidFill>
                <a:latin typeface="Roboto"/>
                <a:ea typeface="Roboto"/>
                <a:cs typeface="Roboto"/>
                <a:sym typeface="Roboto"/>
              </a:endParaRPr>
            </a:p>
            <a:p>
              <a:pPr indent="0" lvl="0" marL="0" rtl="0" algn="l">
                <a:spcBef>
                  <a:spcPts val="0"/>
                </a:spcBef>
                <a:spcAft>
                  <a:spcPts val="0"/>
                </a:spcAft>
                <a:buNone/>
              </a:pPr>
              <a:r>
                <a:rPr lang="en" sz="800">
                  <a:solidFill>
                    <a:schemeClr val="lt1"/>
                  </a:solidFill>
                  <a:latin typeface="Roboto"/>
                  <a:ea typeface="Roboto"/>
                  <a:cs typeface="Roboto"/>
                  <a:sym typeface="Roboto"/>
                </a:rPr>
                <a:t>- Review Service Plan</a:t>
              </a:r>
              <a:endParaRPr sz="800">
                <a:solidFill>
                  <a:srgbClr val="FFFFFF"/>
                </a:solidFill>
                <a:latin typeface="Roboto"/>
                <a:ea typeface="Roboto"/>
                <a:cs typeface="Roboto"/>
                <a:sym typeface="Roboto"/>
              </a:endParaRPr>
            </a:p>
          </p:txBody>
        </p:sp>
        <p:sp>
          <p:nvSpPr>
            <p:cNvPr id="7142" name="Google Shape;7142;p500"/>
            <p:cNvSpPr/>
            <p:nvPr/>
          </p:nvSpPr>
          <p:spPr>
            <a:xfrm>
              <a:off x="4731075" y="3367427"/>
              <a:ext cx="1332300" cy="285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3. 60 Day Partnership Meeting</a:t>
              </a:r>
              <a:endParaRPr sz="800">
                <a:solidFill>
                  <a:srgbClr val="FFFFFF"/>
                </a:solidFill>
              </a:endParaRPr>
            </a:p>
          </p:txBody>
        </p:sp>
      </p:grpSp>
      <p:grpSp>
        <p:nvGrpSpPr>
          <p:cNvPr id="7143" name="Google Shape;7143;p500"/>
          <p:cNvGrpSpPr/>
          <p:nvPr/>
        </p:nvGrpSpPr>
        <p:grpSpPr>
          <a:xfrm>
            <a:off x="3956804" y="3698695"/>
            <a:ext cx="1230379" cy="844725"/>
            <a:chOff x="2734175" y="3367177"/>
            <a:chExt cx="1332300" cy="914700"/>
          </a:xfrm>
        </p:grpSpPr>
        <p:sp>
          <p:nvSpPr>
            <p:cNvPr id="7144" name="Google Shape;7144;p500"/>
            <p:cNvSpPr/>
            <p:nvPr/>
          </p:nvSpPr>
          <p:spPr>
            <a:xfrm>
              <a:off x="2734175" y="3652177"/>
              <a:ext cx="1332300" cy="629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 Lookback and learn and make adjustments</a:t>
              </a:r>
              <a:endParaRPr>
                <a:solidFill>
                  <a:srgbClr val="FFFFFF"/>
                </a:solidFill>
              </a:endParaRPr>
            </a:p>
          </p:txBody>
        </p:sp>
        <p:sp>
          <p:nvSpPr>
            <p:cNvPr id="7145" name="Google Shape;7145;p500"/>
            <p:cNvSpPr/>
            <p:nvPr/>
          </p:nvSpPr>
          <p:spPr>
            <a:xfrm>
              <a:off x="2734175" y="3367177"/>
              <a:ext cx="1332300" cy="285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4. 90 Day Partnership Meeting</a:t>
              </a:r>
              <a:endParaRPr sz="800">
                <a:solidFill>
                  <a:srgbClr val="FFFFFF"/>
                </a:solidFill>
              </a:endParaRPr>
            </a:p>
          </p:txBody>
        </p:sp>
      </p:grpSp>
      <p:grpSp>
        <p:nvGrpSpPr>
          <p:cNvPr id="7146" name="Google Shape;7146;p500"/>
          <p:cNvGrpSpPr/>
          <p:nvPr/>
        </p:nvGrpSpPr>
        <p:grpSpPr>
          <a:xfrm>
            <a:off x="5532218" y="1848427"/>
            <a:ext cx="1230379" cy="910401"/>
            <a:chOff x="5206575" y="2071477"/>
            <a:chExt cx="1332300" cy="914700"/>
          </a:xfrm>
        </p:grpSpPr>
        <p:sp>
          <p:nvSpPr>
            <p:cNvPr id="7147" name="Google Shape;7147;p500"/>
            <p:cNvSpPr/>
            <p:nvPr/>
          </p:nvSpPr>
          <p:spPr>
            <a:xfrm>
              <a:off x="5206575" y="2356477"/>
              <a:ext cx="1332300" cy="6297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 Review progress on objectives</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 Recap first value activities</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p:txBody>
        </p:sp>
        <p:sp>
          <p:nvSpPr>
            <p:cNvPr id="7148" name="Google Shape;7148;p500"/>
            <p:cNvSpPr/>
            <p:nvPr/>
          </p:nvSpPr>
          <p:spPr>
            <a:xfrm>
              <a:off x="5206575" y="2071477"/>
              <a:ext cx="1332300" cy="285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2. 30 Day Partnership Meeting</a:t>
              </a:r>
              <a:endParaRPr sz="800">
                <a:solidFill>
                  <a:srgbClr val="FFFFFF"/>
                </a:solidFill>
              </a:endParaRPr>
            </a:p>
          </p:txBody>
        </p:sp>
      </p:grpSp>
      <p:grpSp>
        <p:nvGrpSpPr>
          <p:cNvPr id="7149" name="Google Shape;7149;p500"/>
          <p:cNvGrpSpPr/>
          <p:nvPr/>
        </p:nvGrpSpPr>
        <p:grpSpPr>
          <a:xfrm>
            <a:off x="2434400" y="1848420"/>
            <a:ext cx="1230383" cy="1034789"/>
            <a:chOff x="2389570" y="2071477"/>
            <a:chExt cx="1332305" cy="1120508"/>
          </a:xfrm>
        </p:grpSpPr>
        <p:sp>
          <p:nvSpPr>
            <p:cNvPr id="7150" name="Google Shape;7150;p500"/>
            <p:cNvSpPr/>
            <p:nvPr/>
          </p:nvSpPr>
          <p:spPr>
            <a:xfrm>
              <a:off x="2389570" y="2356486"/>
              <a:ext cx="1332300" cy="8355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Roboto"/>
                  <a:ea typeface="Roboto"/>
                  <a:cs typeface="Roboto"/>
                  <a:sym typeface="Roboto"/>
                </a:rPr>
                <a:t>- Lookback and learn and propose updated Service Plan</a:t>
              </a:r>
              <a:endParaRPr sz="800">
                <a:solidFill>
                  <a:schemeClr val="lt1"/>
                </a:solidFill>
                <a:latin typeface="Roboto"/>
                <a:ea typeface="Roboto"/>
                <a:cs typeface="Roboto"/>
                <a:sym typeface="Roboto"/>
              </a:endParaRPr>
            </a:p>
            <a:p>
              <a:pPr indent="0" lvl="0" marL="0" rtl="0" algn="l">
                <a:spcBef>
                  <a:spcPts val="0"/>
                </a:spcBef>
                <a:spcAft>
                  <a:spcPts val="0"/>
                </a:spcAft>
                <a:buNone/>
              </a:pPr>
              <a:r>
                <a:rPr lang="en" sz="800">
                  <a:solidFill>
                    <a:schemeClr val="lt1"/>
                  </a:solidFill>
                  <a:latin typeface="Roboto"/>
                  <a:ea typeface="Roboto"/>
                  <a:cs typeface="Roboto"/>
                  <a:sym typeface="Roboto"/>
                </a:rPr>
                <a:t>- Discuss expansion/ additional services</a:t>
              </a:r>
              <a:endParaRPr sz="800">
                <a:solidFill>
                  <a:schemeClr val="lt1"/>
                </a:solidFill>
                <a:latin typeface="Roboto"/>
                <a:ea typeface="Roboto"/>
                <a:cs typeface="Roboto"/>
                <a:sym typeface="Roboto"/>
              </a:endParaRPr>
            </a:p>
          </p:txBody>
        </p:sp>
        <p:sp>
          <p:nvSpPr>
            <p:cNvPr id="7151" name="Google Shape;7151;p500"/>
            <p:cNvSpPr/>
            <p:nvPr/>
          </p:nvSpPr>
          <p:spPr>
            <a:xfrm>
              <a:off x="2389575" y="2071477"/>
              <a:ext cx="1332300" cy="285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6. 360 Day/Renewal Meeting</a:t>
              </a:r>
              <a:endParaRPr sz="800">
                <a:solidFill>
                  <a:srgbClr val="FFFFFF"/>
                </a:solidFill>
              </a:endParaRPr>
            </a:p>
          </p:txBody>
        </p:sp>
      </p:grpSp>
      <p:sp>
        <p:nvSpPr>
          <p:cNvPr id="7152" name="Google Shape;7152;p500"/>
          <p:cNvSpPr txBox="1"/>
          <p:nvPr/>
        </p:nvSpPr>
        <p:spPr>
          <a:xfrm>
            <a:off x="5956650" y="172300"/>
            <a:ext cx="2271600" cy="5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500">
                <a:solidFill>
                  <a:schemeClr val="accent1"/>
                </a:solidFill>
                <a:latin typeface="Montserrat"/>
                <a:ea typeface="Montserrat"/>
                <a:cs typeface="Montserrat"/>
                <a:sym typeface="Montserrat"/>
              </a:rPr>
              <a:t>example</a:t>
            </a:r>
            <a:endParaRPr b="1" i="1" sz="1500">
              <a:solidFill>
                <a:schemeClr val="accen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6" name="Shape 7156"/>
        <p:cNvGrpSpPr/>
        <p:nvPr/>
      </p:nvGrpSpPr>
      <p:grpSpPr>
        <a:xfrm>
          <a:off x="0" y="0"/>
          <a:ext cx="0" cy="0"/>
          <a:chOff x="0" y="0"/>
          <a:chExt cx="0" cy="0"/>
        </a:xfrm>
      </p:grpSpPr>
      <p:sp>
        <p:nvSpPr>
          <p:cNvPr id="7157" name="Google Shape;7157;p501"/>
          <p:cNvSpPr txBox="1"/>
          <p:nvPr>
            <p:ph idx="1" type="body"/>
          </p:nvPr>
        </p:nvSpPr>
        <p:spPr>
          <a:xfrm>
            <a:off x="593124" y="1321717"/>
            <a:ext cx="6490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chemeClr val="lt1"/>
              </a:buClr>
              <a:buSzPts val="1100"/>
              <a:buNone/>
            </a:pPr>
            <a:r>
              <a:rPr lang="en"/>
              <a:t>Renewal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2" name="Shape 7162"/>
        <p:cNvGrpSpPr/>
        <p:nvPr/>
      </p:nvGrpSpPr>
      <p:grpSpPr>
        <a:xfrm>
          <a:off x="0" y="0"/>
          <a:ext cx="0" cy="0"/>
          <a:chOff x="0" y="0"/>
          <a:chExt cx="0" cy="0"/>
        </a:xfrm>
      </p:grpSpPr>
      <p:sp>
        <p:nvSpPr>
          <p:cNvPr id="7163" name="Google Shape;7163;p502"/>
          <p:cNvSpPr txBox="1"/>
          <p:nvPr>
            <p:ph type="title"/>
          </p:nvPr>
        </p:nvSpPr>
        <p:spPr>
          <a:xfrm>
            <a:off x="229493" y="168022"/>
            <a:ext cx="4384500" cy="391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2700"/>
              <a:buNone/>
            </a:pPr>
            <a:r>
              <a:rPr lang="en"/>
              <a:t>[Your] Renewal Process</a:t>
            </a:r>
            <a:endParaRPr/>
          </a:p>
        </p:txBody>
      </p:sp>
      <p:graphicFrame>
        <p:nvGraphicFramePr>
          <p:cNvPr id="7164" name="Google Shape;7164;p502"/>
          <p:cNvGraphicFramePr/>
          <p:nvPr/>
        </p:nvGraphicFramePr>
        <p:xfrm>
          <a:off x="284484" y="1133738"/>
          <a:ext cx="3000000" cy="3000000"/>
        </p:xfrm>
        <a:graphic>
          <a:graphicData uri="http://schemas.openxmlformats.org/drawingml/2006/table">
            <a:tbl>
              <a:tblPr>
                <a:noFill/>
                <a:tableStyleId>{4D9D9A80-1F7C-4A5C-ADCB-08C3178BAD24}</a:tableStyleId>
              </a:tblPr>
              <a:tblGrid>
                <a:gridCol w="754875"/>
                <a:gridCol w="1564025"/>
                <a:gridCol w="1564025"/>
                <a:gridCol w="1564025"/>
                <a:gridCol w="1564025"/>
                <a:gridCol w="1564025"/>
              </a:tblGrid>
              <a:tr h="206625">
                <a:tc>
                  <a:txBody>
                    <a:bodyPr/>
                    <a:lstStyle/>
                    <a:p>
                      <a:pPr indent="0" lvl="0" marL="0" marR="0" rtl="0" algn="l">
                        <a:lnSpc>
                          <a:spcPct val="100000"/>
                        </a:lnSpc>
                        <a:spcBef>
                          <a:spcPts val="0"/>
                        </a:spcBef>
                        <a:spcAft>
                          <a:spcPts val="0"/>
                        </a:spcAft>
                        <a:buClr>
                          <a:srgbClr val="000000"/>
                        </a:buClr>
                        <a:buSzPts val="900"/>
                        <a:buFont typeface="Arial"/>
                        <a:buNone/>
                      </a:pPr>
                      <a:r>
                        <a:rPr b="1" lang="en" sz="700" u="none" cap="none" strike="noStrike">
                          <a:latin typeface="Montserrat"/>
                          <a:ea typeface="Montserrat"/>
                          <a:cs typeface="Montserrat"/>
                          <a:sym typeface="Montserrat"/>
                        </a:rPr>
                        <a:t>Customer Stage</a:t>
                      </a:r>
                      <a:endParaRPr b="1"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 sz="700" u="none" cap="none" strike="noStrike">
                          <a:solidFill>
                            <a:schemeClr val="lt1"/>
                          </a:solidFill>
                          <a:latin typeface="Montserrat"/>
                          <a:ea typeface="Montserrat"/>
                          <a:cs typeface="Montserrat"/>
                          <a:sym typeface="Montserrat"/>
                        </a:rPr>
                        <a:t>Launch</a:t>
                      </a:r>
                      <a:r>
                        <a:rPr b="1" lang="en" sz="700" u="none" cap="none" strike="noStrike">
                          <a:solidFill>
                            <a:schemeClr val="lt1"/>
                          </a:solidFill>
                          <a:latin typeface="Montserrat"/>
                          <a:ea typeface="Montserrat"/>
                          <a:cs typeface="Montserrat"/>
                          <a:sym typeface="Montserrat"/>
                        </a:rPr>
                        <a:t> - First 30</a:t>
                      </a:r>
                      <a:endParaRPr b="1" sz="700" u="none" cap="none" strike="noStrike">
                        <a:solidFill>
                          <a:schemeClr val="lt1"/>
                        </a:solidFill>
                        <a:latin typeface="Montserrat"/>
                        <a:ea typeface="Montserrat"/>
                        <a:cs typeface="Montserrat"/>
                        <a:sym typeface="Montserrat"/>
                      </a:endParaRPr>
                    </a:p>
                  </a:txBody>
                  <a:tcPr marT="68575" marB="68575" marR="68575" marL="68575">
                    <a:solidFill>
                      <a:schemeClr val="accent2"/>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 sz="700" u="none" cap="none" strike="noStrike">
                          <a:solidFill>
                            <a:schemeClr val="lt1"/>
                          </a:solidFill>
                          <a:latin typeface="Montserrat"/>
                          <a:ea typeface="Montserrat"/>
                          <a:cs typeface="Montserrat"/>
                          <a:sym typeface="Montserrat"/>
                        </a:rPr>
                        <a:t>Quick Wins</a:t>
                      </a:r>
                      <a:r>
                        <a:rPr b="1" lang="en" sz="700" u="none" cap="none" strike="noStrike">
                          <a:solidFill>
                            <a:schemeClr val="lt1"/>
                          </a:solidFill>
                          <a:latin typeface="Montserrat"/>
                          <a:ea typeface="Montserrat"/>
                          <a:cs typeface="Montserrat"/>
                          <a:sym typeface="Montserrat"/>
                        </a:rPr>
                        <a:t> - First 60</a:t>
                      </a:r>
                      <a:endParaRPr b="1" sz="700" u="none" cap="none" strike="noStrike">
                        <a:solidFill>
                          <a:schemeClr val="lt1"/>
                        </a:solidFill>
                        <a:latin typeface="Montserrat"/>
                        <a:ea typeface="Montserrat"/>
                        <a:cs typeface="Montserrat"/>
                        <a:sym typeface="Montserrat"/>
                      </a:endParaRPr>
                    </a:p>
                  </a:txBody>
                  <a:tcPr marT="68575" marB="68575" marR="68575" marL="68575">
                    <a:solidFill>
                      <a:schemeClr val="accent2"/>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 sz="700" u="none" cap="none" strike="noStrike">
                          <a:solidFill>
                            <a:schemeClr val="lt1"/>
                          </a:solidFill>
                          <a:latin typeface="Montserrat"/>
                          <a:ea typeface="Montserrat"/>
                          <a:cs typeface="Montserrat"/>
                          <a:sym typeface="Montserrat"/>
                        </a:rPr>
                        <a:t>Demonstrate Value</a:t>
                      </a:r>
                      <a:r>
                        <a:rPr b="1" lang="en" sz="700" u="none" cap="none" strike="noStrike">
                          <a:solidFill>
                            <a:schemeClr val="lt1"/>
                          </a:solidFill>
                          <a:latin typeface="Montserrat"/>
                          <a:ea typeface="Montserrat"/>
                          <a:cs typeface="Montserrat"/>
                          <a:sym typeface="Montserrat"/>
                        </a:rPr>
                        <a:t> - 90, 120, 270</a:t>
                      </a:r>
                      <a:endParaRPr b="1" sz="700" u="none" cap="none" strike="noStrike">
                        <a:solidFill>
                          <a:schemeClr val="lt1"/>
                        </a:solidFill>
                        <a:latin typeface="Montserrat"/>
                        <a:ea typeface="Montserrat"/>
                        <a:cs typeface="Montserrat"/>
                        <a:sym typeface="Montserrat"/>
                      </a:endParaRPr>
                    </a:p>
                  </a:txBody>
                  <a:tcPr marT="68575" marB="68575" marR="68575" marL="68575">
                    <a:solidFill>
                      <a:schemeClr val="accent2"/>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 sz="700" u="none" cap="none" strike="noStrike">
                          <a:solidFill>
                            <a:schemeClr val="lt1"/>
                          </a:solidFill>
                          <a:latin typeface="Montserrat"/>
                          <a:ea typeface="Montserrat"/>
                          <a:cs typeface="Montserrat"/>
                          <a:sym typeface="Montserrat"/>
                        </a:rPr>
                        <a:t>Renew</a:t>
                      </a:r>
                      <a:r>
                        <a:rPr b="1" lang="en" sz="700" u="none" cap="none" strike="noStrike">
                          <a:solidFill>
                            <a:schemeClr val="lt1"/>
                          </a:solidFill>
                          <a:latin typeface="Montserrat"/>
                          <a:ea typeface="Montserrat"/>
                          <a:cs typeface="Montserrat"/>
                          <a:sym typeface="Montserrat"/>
                        </a:rPr>
                        <a:t> - +</a:t>
                      </a:r>
                      <a:endParaRPr b="1" sz="700" u="none" cap="none" strike="noStrike">
                        <a:solidFill>
                          <a:schemeClr val="lt1"/>
                        </a:solidFill>
                        <a:latin typeface="Montserrat"/>
                        <a:ea typeface="Montserrat"/>
                        <a:cs typeface="Montserrat"/>
                        <a:sym typeface="Montserrat"/>
                      </a:endParaRPr>
                    </a:p>
                  </a:txBody>
                  <a:tcPr marT="68575" marB="68575" marR="68575" marL="68575">
                    <a:solidFill>
                      <a:schemeClr val="accent2"/>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 sz="700" u="none" cap="none" strike="noStrike">
                          <a:solidFill>
                            <a:schemeClr val="lt1"/>
                          </a:solidFill>
                          <a:latin typeface="Montserrat"/>
                          <a:ea typeface="Montserrat"/>
                          <a:cs typeface="Montserrat"/>
                          <a:sym typeface="Montserrat"/>
                        </a:rPr>
                        <a:t>Expand</a:t>
                      </a:r>
                      <a:r>
                        <a:rPr b="1" lang="en" sz="700" u="none" cap="none" strike="noStrike">
                          <a:solidFill>
                            <a:schemeClr val="lt1"/>
                          </a:solidFill>
                          <a:latin typeface="Montserrat"/>
                          <a:ea typeface="Montserrat"/>
                          <a:cs typeface="Montserrat"/>
                          <a:sym typeface="Montserrat"/>
                        </a:rPr>
                        <a:t> - Always-On Based on Value Realized </a:t>
                      </a:r>
                      <a:endParaRPr b="1" sz="700" u="none" cap="none" strike="noStrike">
                        <a:solidFill>
                          <a:schemeClr val="lt1"/>
                        </a:solidFill>
                        <a:latin typeface="Montserrat"/>
                        <a:ea typeface="Montserrat"/>
                        <a:cs typeface="Montserrat"/>
                        <a:sym typeface="Montserrat"/>
                      </a:endParaRPr>
                    </a:p>
                  </a:txBody>
                  <a:tcPr marT="68575" marB="68575" marR="68575" marL="68575">
                    <a:solidFill>
                      <a:schemeClr val="accent2"/>
                    </a:solidFill>
                  </a:tcPr>
                </a:tc>
              </a:tr>
              <a:tr h="206625">
                <a:tc>
                  <a:txBody>
                    <a:bodyPr/>
                    <a:lstStyle/>
                    <a:p>
                      <a:pPr indent="0" lvl="0" marL="0" marR="0" rtl="0" algn="l">
                        <a:lnSpc>
                          <a:spcPct val="100000"/>
                        </a:lnSpc>
                        <a:spcBef>
                          <a:spcPts val="0"/>
                        </a:spcBef>
                        <a:spcAft>
                          <a:spcPts val="0"/>
                        </a:spcAft>
                        <a:buClr>
                          <a:srgbClr val="000000"/>
                        </a:buClr>
                        <a:buSzPts val="700"/>
                        <a:buFont typeface="Arial"/>
                        <a:buNone/>
                      </a:pPr>
                      <a:r>
                        <a:rPr b="1" lang="en" sz="700" u="none" cap="none" strike="noStrike">
                          <a:latin typeface="Montserrat"/>
                          <a:ea typeface="Montserrat"/>
                          <a:cs typeface="Montserrat"/>
                          <a:sym typeface="Montserrat"/>
                        </a:rPr>
                        <a:t>Forecast Category</a:t>
                      </a:r>
                      <a:endParaRPr b="1"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a:latin typeface="Montserrat"/>
                          <a:ea typeface="Montserrat"/>
                          <a:cs typeface="Montserrat"/>
                          <a:sym typeface="Montserrat"/>
                        </a:rPr>
                        <a:t>X</a:t>
                      </a:r>
                      <a:r>
                        <a:rPr lang="en" sz="700" u="none" cap="none" strike="noStrike">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a:latin typeface="Montserrat"/>
                          <a:ea typeface="Montserrat"/>
                          <a:cs typeface="Montserrat"/>
                          <a:sym typeface="Montserrat"/>
                        </a:rPr>
                        <a:t>X</a:t>
                      </a:r>
                      <a:r>
                        <a:rPr lang="en" sz="700" u="none" cap="none" strike="noStrike">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a:latin typeface="Montserrat"/>
                          <a:ea typeface="Montserrat"/>
                          <a:cs typeface="Montserrat"/>
                          <a:sym typeface="Montserrat"/>
                        </a:rPr>
                        <a:t>X%</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209550" lvl="0" marL="342900" marR="0" rtl="0" algn="l">
                        <a:lnSpc>
                          <a:spcPct val="100000"/>
                        </a:lnSpc>
                        <a:spcBef>
                          <a:spcPts val="0"/>
                        </a:spcBef>
                        <a:spcAft>
                          <a:spcPts val="0"/>
                        </a:spcAft>
                        <a:buClr>
                          <a:srgbClr val="000000"/>
                        </a:buClr>
                        <a:buSzPts val="700"/>
                        <a:buFont typeface="Montserrat"/>
                        <a:buChar char="-"/>
                      </a:pPr>
                      <a:r>
                        <a:t/>
                      </a:r>
                      <a:endParaRPr sz="700" u="none" cap="none" strike="noStrike">
                        <a:latin typeface="Montserrat"/>
                        <a:ea typeface="Montserrat"/>
                        <a:cs typeface="Montserrat"/>
                        <a:sym typeface="Montserrat"/>
                      </a:endParaRPr>
                    </a:p>
                  </a:txBody>
                  <a:tcPr marT="68575" marB="68575" marR="68575" marL="68575">
                    <a:solidFill>
                      <a:schemeClr val="lt1"/>
                    </a:solidFill>
                  </a:tcPr>
                </a:tc>
              </a:tr>
              <a:tr h="649450">
                <a:tc>
                  <a:txBody>
                    <a:bodyPr/>
                    <a:lstStyle/>
                    <a:p>
                      <a:pPr indent="0" lvl="0" marL="0" marR="0" rtl="0" algn="l">
                        <a:lnSpc>
                          <a:spcPct val="100000"/>
                        </a:lnSpc>
                        <a:spcBef>
                          <a:spcPts val="0"/>
                        </a:spcBef>
                        <a:spcAft>
                          <a:spcPts val="0"/>
                        </a:spcAft>
                        <a:buClr>
                          <a:srgbClr val="000000"/>
                        </a:buClr>
                        <a:buSzPts val="900"/>
                        <a:buFont typeface="Arial"/>
                        <a:buNone/>
                      </a:pPr>
                      <a:r>
                        <a:rPr b="1" lang="en" sz="700" u="none" cap="none" strike="noStrike">
                          <a:latin typeface="Montserrat"/>
                          <a:ea typeface="Montserrat"/>
                          <a:cs typeface="Montserrat"/>
                          <a:sym typeface="Montserrat"/>
                        </a:rPr>
                        <a:t>Objective</a:t>
                      </a:r>
                      <a:endParaRPr b="1"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 sz="700">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 sz="700">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 sz="700">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 sz="700">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 sz="700">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r>
              <a:tr h="539325">
                <a:tc>
                  <a:txBody>
                    <a:bodyPr/>
                    <a:lstStyle/>
                    <a:p>
                      <a:pPr indent="0" lvl="0" marL="0" marR="0" rtl="0" algn="l">
                        <a:lnSpc>
                          <a:spcPct val="100000"/>
                        </a:lnSpc>
                        <a:spcBef>
                          <a:spcPts val="0"/>
                        </a:spcBef>
                        <a:spcAft>
                          <a:spcPts val="0"/>
                        </a:spcAft>
                        <a:buClr>
                          <a:srgbClr val="000000"/>
                        </a:buClr>
                        <a:buSzPts val="900"/>
                        <a:buFont typeface="Arial"/>
                        <a:buNone/>
                      </a:pPr>
                      <a:r>
                        <a:rPr b="1" lang="en" sz="700">
                          <a:latin typeface="Montserrat"/>
                          <a:ea typeface="Montserrat"/>
                          <a:cs typeface="Montserrat"/>
                          <a:sym typeface="Montserrat"/>
                        </a:rPr>
                        <a:t>Activity</a:t>
                      </a:r>
                      <a:endParaRPr b="1"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Montserrat"/>
                          <a:ea typeface="Montserrat"/>
                          <a:cs typeface="Montserrat"/>
                          <a:sym typeface="Montserrat"/>
                        </a:rPr>
                        <a:t>-</a:t>
                      </a:r>
                      <a:endParaRPr sz="700" u="none" cap="none" strike="noStrike">
                        <a:solidFill>
                          <a:schemeClr val="accent1"/>
                        </a:solidFill>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r>
              <a:tr h="313000">
                <a:tc>
                  <a:txBody>
                    <a:bodyPr/>
                    <a:lstStyle/>
                    <a:p>
                      <a:pPr indent="0" lvl="0" marL="0" marR="0" rtl="0" algn="l">
                        <a:lnSpc>
                          <a:spcPct val="100000"/>
                        </a:lnSpc>
                        <a:spcBef>
                          <a:spcPts val="0"/>
                        </a:spcBef>
                        <a:spcAft>
                          <a:spcPts val="0"/>
                        </a:spcAft>
                        <a:buClr>
                          <a:srgbClr val="000000"/>
                        </a:buClr>
                        <a:buSzPts val="700"/>
                        <a:buFont typeface="Arial"/>
                        <a:buNone/>
                      </a:pPr>
                      <a:r>
                        <a:rPr b="1" lang="en" sz="700">
                          <a:latin typeface="Montserrat"/>
                          <a:ea typeface="Montserrat"/>
                          <a:cs typeface="Montserrat"/>
                          <a:sym typeface="Montserrat"/>
                        </a:rPr>
                        <a:t>Activity</a:t>
                      </a:r>
                      <a:endParaRPr b="1"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r>
              <a:tr h="738025">
                <a:tc>
                  <a:txBody>
                    <a:bodyPr/>
                    <a:lstStyle/>
                    <a:p>
                      <a:pPr indent="0" lvl="0" marL="0" marR="0" rtl="0" algn="l">
                        <a:lnSpc>
                          <a:spcPct val="100000"/>
                        </a:lnSpc>
                        <a:spcBef>
                          <a:spcPts val="0"/>
                        </a:spcBef>
                        <a:spcAft>
                          <a:spcPts val="0"/>
                        </a:spcAft>
                        <a:buClr>
                          <a:srgbClr val="000000"/>
                        </a:buClr>
                        <a:buSzPts val="900"/>
                        <a:buFont typeface="Arial"/>
                        <a:buNone/>
                      </a:pPr>
                      <a:r>
                        <a:rPr b="1" lang="en" sz="700" u="none" cap="none" strike="noStrike">
                          <a:latin typeface="Montserrat"/>
                          <a:ea typeface="Montserrat"/>
                          <a:cs typeface="Montserrat"/>
                          <a:sym typeface="Montserrat"/>
                        </a:rPr>
                        <a:t>Account Team Actions</a:t>
                      </a:r>
                      <a:endParaRPr b="1"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Montserrat"/>
                          <a:ea typeface="Montserrat"/>
                          <a:cs typeface="Montserrat"/>
                          <a:sym typeface="Montserrat"/>
                        </a:rPr>
                        <a:t>-</a:t>
                      </a:r>
                      <a:endParaRPr sz="7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Montserrat"/>
                          <a:ea typeface="Montserrat"/>
                          <a:cs typeface="Montserrat"/>
                          <a:sym typeface="Montserrat"/>
                        </a:rPr>
                        <a:t>-</a:t>
                      </a:r>
                      <a:endParaRPr sz="700" u="none" cap="none" strike="noStrike">
                        <a:latin typeface="Montserrat"/>
                        <a:ea typeface="Montserrat"/>
                        <a:cs typeface="Montserrat"/>
                        <a:sym typeface="Montserrat"/>
                      </a:endParaRPr>
                    </a:p>
                  </a:txBody>
                  <a:tcPr marT="68575" marB="68575" marR="68575" marL="68575">
                    <a:solidFill>
                      <a:schemeClr val="lt1"/>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8" name="Shape 7168"/>
        <p:cNvGrpSpPr/>
        <p:nvPr/>
      </p:nvGrpSpPr>
      <p:grpSpPr>
        <a:xfrm>
          <a:off x="0" y="0"/>
          <a:ext cx="0" cy="0"/>
          <a:chOff x="0" y="0"/>
          <a:chExt cx="0" cy="0"/>
        </a:xfrm>
      </p:grpSpPr>
      <p:sp>
        <p:nvSpPr>
          <p:cNvPr id="7169" name="Google Shape;7169;p503"/>
          <p:cNvSpPr txBox="1"/>
          <p:nvPr>
            <p:ph idx="1" type="body"/>
          </p:nvPr>
        </p:nvSpPr>
        <p:spPr>
          <a:xfrm>
            <a:off x="593124" y="1321717"/>
            <a:ext cx="6490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chemeClr val="lt1"/>
              </a:buClr>
              <a:buSzPts val="1100"/>
              <a:buNone/>
            </a:pPr>
            <a:r>
              <a:rPr lang="en"/>
              <a:t>Metrics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3" name="Shape 7173"/>
        <p:cNvGrpSpPr/>
        <p:nvPr/>
      </p:nvGrpSpPr>
      <p:grpSpPr>
        <a:xfrm>
          <a:off x="0" y="0"/>
          <a:ext cx="0" cy="0"/>
          <a:chOff x="0" y="0"/>
          <a:chExt cx="0" cy="0"/>
        </a:xfrm>
      </p:grpSpPr>
      <p:sp>
        <p:nvSpPr>
          <p:cNvPr id="7174" name="Google Shape;7174;p50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2"/>
              </a:buClr>
              <a:buSzPts val="2700"/>
              <a:buFont typeface="Montserrat"/>
              <a:buNone/>
            </a:pPr>
            <a:r>
              <a:rPr lang="en"/>
              <a:t>Metrics</a:t>
            </a:r>
            <a:endParaRPr/>
          </a:p>
        </p:txBody>
      </p:sp>
      <p:sp>
        <p:nvSpPr>
          <p:cNvPr id="7175" name="Google Shape;7175;p504"/>
          <p:cNvSpPr txBox="1"/>
          <p:nvPr/>
        </p:nvSpPr>
        <p:spPr>
          <a:xfrm>
            <a:off x="355600" y="746025"/>
            <a:ext cx="3763500" cy="1141500"/>
          </a:xfrm>
          <a:prstGeom prst="rect">
            <a:avLst/>
          </a:prstGeom>
          <a:noFill/>
          <a:ln>
            <a:noFill/>
          </a:ln>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Clr>
                <a:schemeClr val="dk1"/>
              </a:buClr>
              <a:buSzPts val="1350"/>
              <a:buChar char="●"/>
            </a:pPr>
            <a:r>
              <a:rPr lang="en" sz="1350">
                <a:solidFill>
                  <a:schemeClr val="dk1"/>
                </a:solidFill>
              </a:rPr>
              <a:t>Customer engagement</a:t>
            </a:r>
            <a:endParaRPr sz="1350">
              <a:solidFill>
                <a:schemeClr val="dk1"/>
              </a:solidFill>
            </a:endParaRPr>
          </a:p>
          <a:p>
            <a:pPr indent="-314325" lvl="0" marL="457200" rtl="0" algn="l">
              <a:lnSpc>
                <a:spcPct val="115000"/>
              </a:lnSpc>
              <a:spcBef>
                <a:spcPts val="0"/>
              </a:spcBef>
              <a:spcAft>
                <a:spcPts val="0"/>
              </a:spcAft>
              <a:buClr>
                <a:schemeClr val="dk1"/>
              </a:buClr>
              <a:buSzPts val="1350"/>
              <a:buChar char="●"/>
            </a:pPr>
            <a:r>
              <a:rPr lang="en" sz="1350">
                <a:solidFill>
                  <a:schemeClr val="dk1"/>
                </a:solidFill>
              </a:rPr>
              <a:t>Customer lifecycles and segmentation</a:t>
            </a:r>
            <a:endParaRPr sz="1350">
              <a:solidFill>
                <a:schemeClr val="dk1"/>
              </a:solidFill>
            </a:endParaRPr>
          </a:p>
          <a:p>
            <a:pPr indent="-314325" lvl="0" marL="457200" rtl="0" algn="l">
              <a:lnSpc>
                <a:spcPct val="115000"/>
              </a:lnSpc>
              <a:spcBef>
                <a:spcPts val="0"/>
              </a:spcBef>
              <a:spcAft>
                <a:spcPts val="0"/>
              </a:spcAft>
              <a:buClr>
                <a:schemeClr val="dk1"/>
              </a:buClr>
              <a:buSzPts val="1350"/>
              <a:buChar char="●"/>
            </a:pPr>
            <a:r>
              <a:rPr lang="en" sz="1350">
                <a:solidFill>
                  <a:schemeClr val="dk1"/>
                </a:solidFill>
              </a:rPr>
              <a:t>Customer experience</a:t>
            </a:r>
            <a:endParaRPr sz="1350">
              <a:solidFill>
                <a:schemeClr val="dk1"/>
              </a:solidFill>
            </a:endParaRPr>
          </a:p>
          <a:p>
            <a:pPr indent="-314325" lvl="0" marL="457200" rtl="0" algn="l">
              <a:lnSpc>
                <a:spcPct val="115000"/>
              </a:lnSpc>
              <a:spcBef>
                <a:spcPts val="0"/>
              </a:spcBef>
              <a:spcAft>
                <a:spcPts val="0"/>
              </a:spcAft>
              <a:buClr>
                <a:schemeClr val="dk1"/>
              </a:buClr>
              <a:buSzPts val="1350"/>
              <a:buChar char="●"/>
            </a:pPr>
            <a:r>
              <a:rPr lang="en" sz="1350">
                <a:solidFill>
                  <a:schemeClr val="dk1"/>
                </a:solidFill>
              </a:rPr>
              <a:t>Customer feedback</a:t>
            </a:r>
            <a:endParaRPr sz="1350">
              <a:solidFill>
                <a:schemeClr val="dk1"/>
              </a:solidFill>
            </a:endParaRPr>
          </a:p>
          <a:p>
            <a:pPr indent="-314325" lvl="0" marL="457200" rtl="0" algn="l">
              <a:lnSpc>
                <a:spcPct val="115000"/>
              </a:lnSpc>
              <a:spcBef>
                <a:spcPts val="0"/>
              </a:spcBef>
              <a:spcAft>
                <a:spcPts val="0"/>
              </a:spcAft>
              <a:buClr>
                <a:schemeClr val="dk1"/>
              </a:buClr>
              <a:buSzPts val="1350"/>
              <a:buChar char="●"/>
            </a:pPr>
            <a:r>
              <a:rPr lang="en" sz="1350">
                <a:solidFill>
                  <a:schemeClr val="dk1"/>
                </a:solidFill>
              </a:rPr>
              <a:t>Customer health scores</a:t>
            </a:r>
            <a:endParaRPr sz="1350">
              <a:solidFill>
                <a:schemeClr val="dk1"/>
              </a:solidFill>
            </a:endParaRPr>
          </a:p>
          <a:p>
            <a:pPr indent="-314325" lvl="0" marL="457200" rtl="0" algn="l">
              <a:lnSpc>
                <a:spcPct val="115000"/>
              </a:lnSpc>
              <a:spcBef>
                <a:spcPts val="0"/>
              </a:spcBef>
              <a:spcAft>
                <a:spcPts val="0"/>
              </a:spcAft>
              <a:buClr>
                <a:schemeClr val="dk1"/>
              </a:buClr>
              <a:buSzPts val="1350"/>
              <a:buChar char="●"/>
            </a:pPr>
            <a:r>
              <a:rPr lang="en" sz="1350">
                <a:solidFill>
                  <a:schemeClr val="dk1"/>
                </a:solidFill>
              </a:rPr>
              <a:t>Product usage </a:t>
            </a:r>
            <a:endParaRPr sz="1350">
              <a:solidFill>
                <a:schemeClr val="dk1"/>
              </a:solidFill>
            </a:endParaRPr>
          </a:p>
          <a:p>
            <a:pPr indent="0" lvl="0" marL="0" rtl="0" algn="l">
              <a:lnSpc>
                <a:spcPct val="115000"/>
              </a:lnSpc>
              <a:spcBef>
                <a:spcPts val="0"/>
              </a:spcBef>
              <a:spcAft>
                <a:spcPts val="0"/>
              </a:spcAft>
              <a:buNone/>
            </a:pPr>
            <a:r>
              <a:t/>
            </a:r>
            <a:endParaRPr sz="135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9" name="Shape 7179"/>
        <p:cNvGrpSpPr/>
        <p:nvPr/>
      </p:nvGrpSpPr>
      <p:grpSpPr>
        <a:xfrm>
          <a:off x="0" y="0"/>
          <a:ext cx="0" cy="0"/>
          <a:chOff x="0" y="0"/>
          <a:chExt cx="0" cy="0"/>
        </a:xfrm>
      </p:grpSpPr>
      <p:sp>
        <p:nvSpPr>
          <p:cNvPr id="7180" name="Google Shape;7180;p50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2"/>
              </a:buClr>
              <a:buSzPts val="2700"/>
              <a:buFont typeface="Montserrat"/>
              <a:buNone/>
            </a:pPr>
            <a:r>
              <a:rPr lang="en"/>
              <a:t>Metrics</a:t>
            </a:r>
            <a:endParaRPr/>
          </a:p>
        </p:txBody>
      </p:sp>
      <p:pic>
        <p:nvPicPr>
          <p:cNvPr id="7181" name="Google Shape;7181;p505"/>
          <p:cNvPicPr preferRelativeResize="0"/>
          <p:nvPr/>
        </p:nvPicPr>
        <p:blipFill rotWithShape="1">
          <a:blip r:embed="rId3">
            <a:alphaModFix/>
          </a:blip>
          <a:srcRect b="0" l="0" r="12503" t="20006"/>
          <a:stretch/>
        </p:blipFill>
        <p:spPr>
          <a:xfrm>
            <a:off x="310775" y="1303025"/>
            <a:ext cx="7367100" cy="2211700"/>
          </a:xfrm>
          <a:prstGeom prst="rect">
            <a:avLst/>
          </a:prstGeom>
          <a:noFill/>
          <a:ln>
            <a:noFill/>
          </a:ln>
        </p:spPr>
      </p:pic>
      <p:sp>
        <p:nvSpPr>
          <p:cNvPr id="7182" name="Google Shape;7182;p505"/>
          <p:cNvSpPr txBox="1"/>
          <p:nvPr/>
        </p:nvSpPr>
        <p:spPr>
          <a:xfrm>
            <a:off x="386975" y="684000"/>
            <a:ext cx="85839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chemeClr val="dk1"/>
                </a:solidFill>
              </a:rPr>
              <a:t>When it comes to different business stages, here’s an idea of what the difference in focus might be. </a:t>
            </a:r>
            <a:endParaRPr sz="135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5" name="Shape 6825"/>
        <p:cNvGrpSpPr/>
        <p:nvPr/>
      </p:nvGrpSpPr>
      <p:grpSpPr>
        <a:xfrm>
          <a:off x="0" y="0"/>
          <a:ext cx="0" cy="0"/>
          <a:chOff x="0" y="0"/>
          <a:chExt cx="0" cy="0"/>
        </a:xfrm>
      </p:grpSpPr>
      <p:sp>
        <p:nvSpPr>
          <p:cNvPr id="6826" name="Google Shape;6826;p479"/>
          <p:cNvSpPr/>
          <p:nvPr/>
        </p:nvSpPr>
        <p:spPr>
          <a:xfrm>
            <a:off x="301625" y="2152325"/>
            <a:ext cx="8536200" cy="2441700"/>
          </a:xfrm>
          <a:prstGeom prst="rect">
            <a:avLst/>
          </a:prstGeom>
          <a:solidFill>
            <a:srgbClr val="B3C6DC">
              <a:alpha val="494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7" name="Google Shape;6827;p479"/>
          <p:cNvSpPr/>
          <p:nvPr/>
        </p:nvSpPr>
        <p:spPr>
          <a:xfrm>
            <a:off x="4507400" y="873100"/>
            <a:ext cx="4330500" cy="1218000"/>
          </a:xfrm>
          <a:prstGeom prst="rect">
            <a:avLst/>
          </a:prstGeom>
          <a:solidFill>
            <a:srgbClr val="B3C6DC">
              <a:alpha val="494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8" name="Google Shape;6828;p479"/>
          <p:cNvSpPr/>
          <p:nvPr/>
        </p:nvSpPr>
        <p:spPr>
          <a:xfrm>
            <a:off x="301625" y="873100"/>
            <a:ext cx="4077900" cy="1218000"/>
          </a:xfrm>
          <a:prstGeom prst="rect">
            <a:avLst/>
          </a:prstGeom>
          <a:solidFill>
            <a:srgbClr val="B3C6DC">
              <a:alpha val="494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9" name="Google Shape;6829;p47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rPr lang="en"/>
              <a:t>Standard Operating Procedure</a:t>
            </a:r>
            <a:endParaRPr/>
          </a:p>
        </p:txBody>
      </p:sp>
      <p:sp>
        <p:nvSpPr>
          <p:cNvPr id="6830" name="Google Shape;6830;p479"/>
          <p:cNvSpPr txBox="1"/>
          <p:nvPr/>
        </p:nvSpPr>
        <p:spPr>
          <a:xfrm>
            <a:off x="391375" y="884275"/>
            <a:ext cx="3988200" cy="112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 sz="1600"/>
              <a:t>Purpose</a:t>
            </a:r>
            <a:endParaRPr b="1" sz="1600"/>
          </a:p>
          <a:p>
            <a:pPr indent="0" lvl="0" marL="0" rtl="0" algn="l">
              <a:lnSpc>
                <a:spcPct val="115000"/>
              </a:lnSpc>
              <a:spcBef>
                <a:spcPts val="1200"/>
              </a:spcBef>
              <a:spcAft>
                <a:spcPts val="1200"/>
              </a:spcAft>
              <a:buNone/>
            </a:pPr>
            <a:r>
              <a:rPr lang="en" sz="1000"/>
              <a:t>The purpose of this SOP is to provide guidelines for managing customer accounts to ensure the highest level of customer satisfaction and retention.</a:t>
            </a:r>
            <a:endParaRPr sz="1000"/>
          </a:p>
        </p:txBody>
      </p:sp>
      <p:sp>
        <p:nvSpPr>
          <p:cNvPr id="6831" name="Google Shape;6831;p479"/>
          <p:cNvSpPr txBox="1"/>
          <p:nvPr/>
        </p:nvSpPr>
        <p:spPr>
          <a:xfrm>
            <a:off x="391375" y="2152325"/>
            <a:ext cx="8285700" cy="252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 sz="1600"/>
              <a:t>Roles and Responsibilities</a:t>
            </a:r>
            <a:endParaRPr b="1" sz="1600"/>
          </a:p>
          <a:p>
            <a:pPr indent="0" lvl="0" marL="0" rtl="0" algn="l">
              <a:lnSpc>
                <a:spcPct val="115000"/>
              </a:lnSpc>
              <a:spcBef>
                <a:spcPts val="1200"/>
              </a:spcBef>
              <a:spcAft>
                <a:spcPts val="0"/>
              </a:spcAft>
              <a:buNone/>
            </a:pPr>
            <a:r>
              <a:rPr lang="en" sz="1000"/>
              <a:t>The following are the roles and responsibilities involved in Customer Success:</a:t>
            </a:r>
            <a:endParaRPr sz="1000"/>
          </a:p>
          <a:p>
            <a:pPr indent="-292100" lvl="0" marL="457200" rtl="0" algn="l">
              <a:lnSpc>
                <a:spcPct val="115000"/>
              </a:lnSpc>
              <a:spcBef>
                <a:spcPts val="1200"/>
              </a:spcBef>
              <a:spcAft>
                <a:spcPts val="0"/>
              </a:spcAft>
              <a:buSzPts val="1000"/>
              <a:buChar char="●"/>
            </a:pPr>
            <a:r>
              <a:rPr b="1" lang="en" sz="1000"/>
              <a:t>Customer Success Managers: </a:t>
            </a:r>
            <a:r>
              <a:rPr lang="en" sz="1000"/>
              <a:t>responsible for managing customer accounts, identifying opportunities for growth, and ensuring customer satisfaction.</a:t>
            </a:r>
            <a:r>
              <a:rPr lang="en" sz="1000"/>
              <a:t> Explain what's going to happen and why it's going to happen.</a:t>
            </a:r>
            <a:endParaRPr sz="1000"/>
          </a:p>
          <a:p>
            <a:pPr indent="-292100" lvl="0" marL="457200" rtl="0" algn="l">
              <a:lnSpc>
                <a:spcPct val="115000"/>
              </a:lnSpc>
              <a:spcBef>
                <a:spcPts val="0"/>
              </a:spcBef>
              <a:spcAft>
                <a:spcPts val="0"/>
              </a:spcAft>
              <a:buSzPts val="1000"/>
              <a:buChar char="●"/>
            </a:pPr>
            <a:r>
              <a:rPr b="1" lang="en" sz="1000"/>
              <a:t>Advisors</a:t>
            </a:r>
            <a:r>
              <a:rPr b="1" lang="en" sz="1000"/>
              <a:t>: </a:t>
            </a:r>
            <a:r>
              <a:rPr lang="en" sz="1000"/>
              <a:t>responsible for providing insightful advisory, product delivery, and timely and effective support to customers. Supports the pre-sales process, including the Service Plan, and is consulted at time of renewal. </a:t>
            </a:r>
            <a:endParaRPr sz="1000"/>
          </a:p>
          <a:p>
            <a:pPr indent="-292100" lvl="0" marL="457200" rtl="0" algn="l">
              <a:lnSpc>
                <a:spcPct val="115000"/>
              </a:lnSpc>
              <a:spcBef>
                <a:spcPts val="0"/>
              </a:spcBef>
              <a:spcAft>
                <a:spcPts val="0"/>
              </a:spcAft>
              <a:buSzPts val="1000"/>
              <a:buChar char="●"/>
            </a:pPr>
            <a:r>
              <a:rPr b="1" lang="en" sz="1000"/>
              <a:t>Salesperson: </a:t>
            </a:r>
            <a:r>
              <a:rPr lang="en" sz="1000"/>
              <a:t>responsible for initial outreach to prospects, securing new accounts, alignment around the service plan for new logos, a seamless transition to customer success, and managing billing and payment.</a:t>
            </a:r>
            <a:endParaRPr sz="1000"/>
          </a:p>
          <a:p>
            <a:pPr indent="-292100" lvl="0" marL="457200" rtl="0" algn="l">
              <a:lnSpc>
                <a:spcPct val="115000"/>
              </a:lnSpc>
              <a:spcBef>
                <a:spcPts val="0"/>
              </a:spcBef>
              <a:spcAft>
                <a:spcPts val="0"/>
              </a:spcAft>
              <a:buSzPts val="1000"/>
              <a:buChar char="●"/>
            </a:pPr>
            <a:r>
              <a:rPr b="1" lang="en" sz="1000"/>
              <a:t>Product Team: </a:t>
            </a:r>
            <a:r>
              <a:rPr lang="en" sz="1000"/>
              <a:t>Gathers product feedback and NPS to continue improving and expanding upon available products and services that elevate the customer experience and offer ROI value. Consults with internal stakeholders and shares the roadmap to promote transparency. </a:t>
            </a:r>
            <a:endParaRPr sz="1000"/>
          </a:p>
        </p:txBody>
      </p:sp>
      <p:sp>
        <p:nvSpPr>
          <p:cNvPr id="6832" name="Google Shape;6832;p479"/>
          <p:cNvSpPr txBox="1"/>
          <p:nvPr/>
        </p:nvSpPr>
        <p:spPr>
          <a:xfrm>
            <a:off x="4616875" y="884275"/>
            <a:ext cx="4225500" cy="95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 sz="1600"/>
              <a:t>Scope</a:t>
            </a:r>
            <a:endParaRPr b="1" sz="1600"/>
          </a:p>
          <a:p>
            <a:pPr indent="0" lvl="0" marL="0" rtl="0" algn="l">
              <a:lnSpc>
                <a:spcPct val="115000"/>
              </a:lnSpc>
              <a:spcBef>
                <a:spcPts val="1200"/>
              </a:spcBef>
              <a:spcAft>
                <a:spcPts val="1200"/>
              </a:spcAft>
              <a:buNone/>
            </a:pPr>
            <a:r>
              <a:rPr lang="en" sz="1000"/>
              <a:t>This SOP applies to all employees who interact with customers or manage customer accounts.</a:t>
            </a:r>
            <a:endParaRPr b="1"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6" name="Shape 7186"/>
        <p:cNvGrpSpPr/>
        <p:nvPr/>
      </p:nvGrpSpPr>
      <p:grpSpPr>
        <a:xfrm>
          <a:off x="0" y="0"/>
          <a:ext cx="0" cy="0"/>
          <a:chOff x="0" y="0"/>
          <a:chExt cx="0" cy="0"/>
        </a:xfrm>
      </p:grpSpPr>
      <p:sp>
        <p:nvSpPr>
          <p:cNvPr id="7187" name="Google Shape;7187;p50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2"/>
              </a:buClr>
              <a:buSzPts val="2700"/>
              <a:buFont typeface="Montserrat"/>
              <a:buNone/>
            </a:pPr>
            <a:r>
              <a:rPr lang="en"/>
              <a:t>Metrics</a:t>
            </a:r>
            <a:endParaRPr/>
          </a:p>
        </p:txBody>
      </p:sp>
      <p:sp>
        <p:nvSpPr>
          <p:cNvPr id="7188" name="Google Shape;7188;p506"/>
          <p:cNvSpPr txBox="1"/>
          <p:nvPr>
            <p:ph idx="1" type="body"/>
          </p:nvPr>
        </p:nvSpPr>
        <p:spPr>
          <a:xfrm>
            <a:off x="306000" y="1118775"/>
            <a:ext cx="8532000" cy="35907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None/>
            </a:pPr>
            <a:r>
              <a:rPr b="0" lang="en" sz="1400">
                <a:solidFill>
                  <a:srgbClr val="000000"/>
                </a:solidFill>
                <a:latin typeface="Arial"/>
                <a:ea typeface="Arial"/>
                <a:cs typeface="Arial"/>
                <a:sym typeface="Arial"/>
              </a:rPr>
              <a:t>The following metrics</a:t>
            </a:r>
            <a:r>
              <a:rPr b="0" lang="en" sz="1400">
                <a:solidFill>
                  <a:srgbClr val="000000"/>
                </a:solidFill>
                <a:latin typeface="Arial"/>
                <a:ea typeface="Arial"/>
                <a:cs typeface="Arial"/>
                <a:sym typeface="Arial"/>
              </a:rPr>
              <a:t> are tracked throughout the subscription and help indicate likelihood to renew:</a:t>
            </a:r>
            <a:br>
              <a:rPr b="0" lang="en" sz="1400">
                <a:solidFill>
                  <a:srgbClr val="000000"/>
                </a:solidFill>
                <a:latin typeface="Arial"/>
                <a:ea typeface="Arial"/>
                <a:cs typeface="Arial"/>
                <a:sym typeface="Arial"/>
              </a:rPr>
            </a:br>
            <a:endParaRPr b="0"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Account Health</a:t>
            </a:r>
            <a:endParaRPr sz="1200">
              <a:solidFill>
                <a:srgbClr val="000000"/>
              </a:solidFill>
              <a:latin typeface="Arial"/>
              <a:ea typeface="Arial"/>
              <a:cs typeface="Arial"/>
              <a:sym typeface="Arial"/>
            </a:endParaRPr>
          </a:p>
          <a:p>
            <a:pPr indent="-304800" lvl="0" marL="457200" rtl="0" algn="l">
              <a:lnSpc>
                <a:spcPct val="100000"/>
              </a:lnSpc>
              <a:spcBef>
                <a:spcPts val="0"/>
              </a:spcBef>
              <a:spcAft>
                <a:spcPts val="0"/>
              </a:spcAft>
              <a:buClr>
                <a:srgbClr val="000000"/>
              </a:buClr>
              <a:buSzPts val="1200"/>
              <a:buAutoNum type="arabicPeriod"/>
            </a:pPr>
            <a:r>
              <a:rPr b="0" lang="en" sz="1200">
                <a:solidFill>
                  <a:srgbClr val="000000"/>
                </a:solidFill>
                <a:latin typeface="Arial"/>
                <a:ea typeface="Arial"/>
                <a:cs typeface="Arial"/>
                <a:sym typeface="Arial"/>
              </a:rPr>
              <a:t>Average Usage</a:t>
            </a:r>
            <a:endParaRPr b="0" sz="1200">
              <a:solidFill>
                <a:srgbClr val="000000"/>
              </a:solidFill>
              <a:latin typeface="Arial"/>
              <a:ea typeface="Arial"/>
              <a:cs typeface="Arial"/>
              <a:sym typeface="Arial"/>
            </a:endParaRPr>
          </a:p>
          <a:p>
            <a:pPr indent="-304800" lvl="1" marL="914400" rtl="0" algn="l">
              <a:lnSpc>
                <a:spcPct val="100000"/>
              </a:lnSpc>
              <a:spcBef>
                <a:spcPts val="0"/>
              </a:spcBef>
              <a:spcAft>
                <a:spcPts val="0"/>
              </a:spcAft>
              <a:buClr>
                <a:srgbClr val="000000"/>
              </a:buClr>
              <a:buSzPts val="1200"/>
              <a:buFont typeface="Arial"/>
              <a:buAutoNum type="alphaLcPeriod"/>
            </a:pPr>
            <a:r>
              <a:rPr b="0" lang="en" sz="1200">
                <a:solidFill>
                  <a:srgbClr val="000000"/>
                </a:solidFill>
                <a:latin typeface="Arial"/>
                <a:ea typeface="Arial"/>
                <a:cs typeface="Arial"/>
                <a:sym typeface="Arial"/>
              </a:rPr>
              <a:t>WAU and MAU (weekly average usage, monthly average usage - % of license holders who do a weekly or monthly call with a coach)</a:t>
            </a:r>
            <a:endParaRPr b="0" sz="1200">
              <a:solidFill>
                <a:srgbClr val="000000"/>
              </a:solidFill>
              <a:latin typeface="Arial"/>
              <a:ea typeface="Arial"/>
              <a:cs typeface="Arial"/>
              <a:sym typeface="Arial"/>
            </a:endParaRPr>
          </a:p>
          <a:p>
            <a:pPr indent="-304800" lvl="0" marL="457200" rtl="0" algn="l">
              <a:lnSpc>
                <a:spcPct val="100000"/>
              </a:lnSpc>
              <a:spcBef>
                <a:spcPts val="0"/>
              </a:spcBef>
              <a:spcAft>
                <a:spcPts val="0"/>
              </a:spcAft>
              <a:buClr>
                <a:srgbClr val="000000"/>
              </a:buClr>
              <a:buSzPts val="1200"/>
              <a:buFont typeface="Arial"/>
              <a:buAutoNum type="arabicPeriod"/>
            </a:pPr>
            <a:r>
              <a:rPr b="0" lang="en" sz="1200">
                <a:solidFill>
                  <a:srgbClr val="000000"/>
                </a:solidFill>
                <a:latin typeface="Arial"/>
                <a:ea typeface="Arial"/>
                <a:cs typeface="Arial"/>
                <a:sym typeface="Arial"/>
              </a:rPr>
              <a:t>NPS &amp; CSAT</a:t>
            </a:r>
            <a:r>
              <a:rPr b="0" lang="en" sz="1200">
                <a:solidFill>
                  <a:srgbClr val="000000"/>
                </a:solidFill>
                <a:latin typeface="Arial"/>
                <a:ea typeface="Arial"/>
                <a:cs typeface="Arial"/>
                <a:sym typeface="Arial"/>
              </a:rPr>
              <a:t> </a:t>
            </a:r>
            <a:endParaRPr b="0" sz="1200">
              <a:solidFill>
                <a:srgbClr val="000000"/>
              </a:solidFill>
              <a:latin typeface="Arial"/>
              <a:ea typeface="Arial"/>
              <a:cs typeface="Arial"/>
              <a:sym typeface="Arial"/>
            </a:endParaRPr>
          </a:p>
          <a:p>
            <a:pPr indent="-304800" lvl="1" marL="914400" rtl="0" algn="l">
              <a:lnSpc>
                <a:spcPct val="100000"/>
              </a:lnSpc>
              <a:spcBef>
                <a:spcPts val="0"/>
              </a:spcBef>
              <a:spcAft>
                <a:spcPts val="0"/>
              </a:spcAft>
              <a:buClr>
                <a:srgbClr val="000000"/>
              </a:buClr>
              <a:buSzPts val="1200"/>
              <a:buFont typeface="Arial"/>
              <a:buAutoNum type="alphaLcPeriod"/>
            </a:pPr>
            <a:r>
              <a:rPr b="0" lang="en" sz="1200">
                <a:solidFill>
                  <a:srgbClr val="000000"/>
                </a:solidFill>
                <a:latin typeface="Arial"/>
                <a:ea typeface="Arial"/>
                <a:cs typeface="Arial"/>
                <a:sym typeface="Arial"/>
              </a:rPr>
              <a:t>Per Feature</a:t>
            </a:r>
            <a:endParaRPr b="0" sz="1200">
              <a:solidFill>
                <a:srgbClr val="000000"/>
              </a:solidFill>
              <a:latin typeface="Arial"/>
              <a:ea typeface="Arial"/>
              <a:cs typeface="Arial"/>
              <a:sym typeface="Arial"/>
            </a:endParaRPr>
          </a:p>
          <a:p>
            <a:pPr indent="-304800" lvl="1" marL="914400" rtl="0" algn="l">
              <a:lnSpc>
                <a:spcPct val="100000"/>
              </a:lnSpc>
              <a:spcBef>
                <a:spcPts val="0"/>
              </a:spcBef>
              <a:spcAft>
                <a:spcPts val="0"/>
              </a:spcAft>
              <a:buClr>
                <a:srgbClr val="000000"/>
              </a:buClr>
              <a:buSzPts val="1200"/>
              <a:buFont typeface="Arial"/>
              <a:buAutoNum type="alphaLcPeriod"/>
            </a:pPr>
            <a:r>
              <a:rPr b="0" lang="en" sz="1200">
                <a:solidFill>
                  <a:srgbClr val="000000"/>
                </a:solidFill>
                <a:latin typeface="Arial"/>
                <a:ea typeface="Arial"/>
                <a:cs typeface="Arial"/>
                <a:sym typeface="Arial"/>
              </a:rPr>
              <a:t>Overall solution </a:t>
            </a:r>
            <a:endParaRPr b="0" sz="1200">
              <a:solidFill>
                <a:srgbClr val="000000"/>
              </a:solidFill>
              <a:latin typeface="Arial"/>
              <a:ea typeface="Arial"/>
              <a:cs typeface="Arial"/>
              <a:sym typeface="Arial"/>
            </a:endParaRPr>
          </a:p>
          <a:p>
            <a:pPr indent="-304800" lvl="0" marL="457200" rtl="0" algn="l">
              <a:lnSpc>
                <a:spcPct val="100000"/>
              </a:lnSpc>
              <a:spcBef>
                <a:spcPts val="0"/>
              </a:spcBef>
              <a:spcAft>
                <a:spcPts val="0"/>
              </a:spcAft>
              <a:buClr>
                <a:srgbClr val="000000"/>
              </a:buClr>
              <a:buSzPts val="1200"/>
              <a:buFont typeface="Arial"/>
              <a:buAutoNum type="arabicPeriod"/>
            </a:pPr>
            <a:r>
              <a:rPr b="0" lang="en" sz="1200">
                <a:solidFill>
                  <a:srgbClr val="000000"/>
                </a:solidFill>
                <a:latin typeface="Arial"/>
                <a:ea typeface="Arial"/>
                <a:cs typeface="Arial"/>
                <a:sym typeface="Arial"/>
              </a:rPr>
              <a:t>Customer Outcome/Milestone Progress </a:t>
            </a:r>
            <a:endParaRPr b="0" sz="12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b="0"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Other Measurements</a:t>
            </a:r>
            <a:endParaRPr sz="1200">
              <a:solidFill>
                <a:srgbClr val="000000"/>
              </a:solidFill>
              <a:latin typeface="Arial"/>
              <a:ea typeface="Arial"/>
              <a:cs typeface="Arial"/>
              <a:sym typeface="Arial"/>
            </a:endParaRPr>
          </a:p>
          <a:p>
            <a:pPr indent="-304800" lvl="0" marL="457200" rtl="0" algn="l">
              <a:lnSpc>
                <a:spcPct val="100000"/>
              </a:lnSpc>
              <a:spcBef>
                <a:spcPts val="0"/>
              </a:spcBef>
              <a:spcAft>
                <a:spcPts val="0"/>
              </a:spcAft>
              <a:buClr>
                <a:srgbClr val="000000"/>
              </a:buClr>
              <a:buSzPts val="1200"/>
              <a:buAutoNum type="arabicPeriod"/>
            </a:pPr>
            <a:r>
              <a:rPr b="0" lang="en" sz="1200">
                <a:solidFill>
                  <a:srgbClr val="000000"/>
                </a:solidFill>
                <a:latin typeface="Arial"/>
                <a:ea typeface="Arial"/>
                <a:cs typeface="Arial"/>
                <a:sym typeface="Arial"/>
              </a:rPr>
              <a:t>Features utilized (weighted) &amp; Timing</a:t>
            </a:r>
            <a:endParaRPr b="0" sz="1200">
              <a:solidFill>
                <a:srgbClr val="000000"/>
              </a:solidFill>
              <a:latin typeface="Arial"/>
              <a:ea typeface="Arial"/>
              <a:cs typeface="Arial"/>
              <a:sym typeface="Arial"/>
            </a:endParaRPr>
          </a:p>
          <a:p>
            <a:pPr indent="-304800" lvl="0" marL="457200" rtl="0" algn="l">
              <a:lnSpc>
                <a:spcPct val="100000"/>
              </a:lnSpc>
              <a:spcBef>
                <a:spcPts val="0"/>
              </a:spcBef>
              <a:spcAft>
                <a:spcPts val="0"/>
              </a:spcAft>
              <a:buClr>
                <a:srgbClr val="000000"/>
              </a:buClr>
              <a:buSzPts val="1200"/>
              <a:buAutoNum type="arabicPeriod"/>
            </a:pPr>
            <a:r>
              <a:rPr b="0" lang="en" sz="1200">
                <a:solidFill>
                  <a:srgbClr val="000000"/>
                </a:solidFill>
                <a:latin typeface="Arial"/>
                <a:ea typeface="Arial"/>
                <a:cs typeface="Arial"/>
                <a:sym typeface="Arial"/>
              </a:rPr>
              <a:t>Advsiroy hours</a:t>
            </a:r>
            <a:endParaRPr b="0" sz="1200">
              <a:solidFill>
                <a:srgbClr val="000000"/>
              </a:solidFill>
              <a:latin typeface="Arial"/>
              <a:ea typeface="Arial"/>
              <a:cs typeface="Arial"/>
              <a:sym typeface="Arial"/>
            </a:endParaRPr>
          </a:p>
          <a:p>
            <a:pPr indent="-304800" lvl="0" marL="457200" rtl="0" algn="l">
              <a:lnSpc>
                <a:spcPct val="100000"/>
              </a:lnSpc>
              <a:spcBef>
                <a:spcPts val="0"/>
              </a:spcBef>
              <a:spcAft>
                <a:spcPts val="0"/>
              </a:spcAft>
              <a:buClr>
                <a:srgbClr val="000000"/>
              </a:buClr>
              <a:buSzPts val="1200"/>
              <a:buFont typeface="Arial"/>
              <a:buAutoNum type="arabicPeriod"/>
            </a:pPr>
            <a:r>
              <a:rPr b="0" lang="en" sz="1200">
                <a:solidFill>
                  <a:srgbClr val="000000"/>
                </a:solidFill>
                <a:latin typeface="Arial"/>
                <a:ea typeface="Arial"/>
                <a:cs typeface="Arial"/>
                <a:sym typeface="Arial"/>
              </a:rPr>
              <a:t>Attendance</a:t>
            </a:r>
            <a:endParaRPr sz="1200"/>
          </a:p>
        </p:txBody>
      </p:sp>
      <p:sp>
        <p:nvSpPr>
          <p:cNvPr id="7189" name="Google Shape;7189;p506"/>
          <p:cNvSpPr txBox="1"/>
          <p:nvPr>
            <p:ph idx="4294967295" type="body"/>
          </p:nvPr>
        </p:nvSpPr>
        <p:spPr>
          <a:xfrm>
            <a:off x="305991" y="695438"/>
            <a:ext cx="5846100" cy="306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i="1" lang="en" sz="1500">
                <a:solidFill>
                  <a:schemeClr val="accent1"/>
                </a:solidFill>
              </a:rPr>
              <a:t>example</a:t>
            </a:r>
            <a:endParaRPr b="1" i="1" sz="1500">
              <a:solidFill>
                <a:schemeClr val="accen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3" name="Shape 7193"/>
        <p:cNvGrpSpPr/>
        <p:nvPr/>
      </p:nvGrpSpPr>
      <p:grpSpPr>
        <a:xfrm>
          <a:off x="0" y="0"/>
          <a:ext cx="0" cy="0"/>
          <a:chOff x="0" y="0"/>
          <a:chExt cx="0" cy="0"/>
        </a:xfrm>
      </p:grpSpPr>
      <p:sp>
        <p:nvSpPr>
          <p:cNvPr id="7194" name="Google Shape;7194;p507"/>
          <p:cNvSpPr txBox="1"/>
          <p:nvPr>
            <p:ph type="title"/>
          </p:nvPr>
        </p:nvSpPr>
        <p:spPr>
          <a:xfrm>
            <a:off x="306000" y="224025"/>
            <a:ext cx="85713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2"/>
              </a:buClr>
              <a:buSzPts val="2700"/>
              <a:buFont typeface="Montserrat"/>
              <a:buNone/>
            </a:pPr>
            <a:r>
              <a:rPr lang="en"/>
              <a:t>Renewal Portfolio | Internal Review Meeting</a:t>
            </a:r>
            <a:endParaRPr/>
          </a:p>
        </p:txBody>
      </p:sp>
      <p:sp>
        <p:nvSpPr>
          <p:cNvPr id="7195" name="Google Shape;7195;p507"/>
          <p:cNvSpPr txBox="1"/>
          <p:nvPr>
            <p:ph idx="1" type="body"/>
          </p:nvPr>
        </p:nvSpPr>
        <p:spPr>
          <a:xfrm>
            <a:off x="306000" y="1328250"/>
            <a:ext cx="8532000" cy="31026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None/>
            </a:pPr>
            <a:r>
              <a:rPr b="0" lang="en" sz="1400">
                <a:solidFill>
                  <a:srgbClr val="000000"/>
                </a:solidFill>
                <a:latin typeface="Arial"/>
                <a:ea typeface="Arial"/>
                <a:cs typeface="Arial"/>
                <a:sym typeface="Arial"/>
              </a:rPr>
              <a:t>Monthly Meeting with Leadership &amp; Delivery to discuss the following:</a:t>
            </a:r>
            <a:br>
              <a:rPr b="0" lang="en" sz="1400">
                <a:solidFill>
                  <a:srgbClr val="000000"/>
                </a:solidFill>
                <a:latin typeface="Arial"/>
                <a:ea typeface="Arial"/>
                <a:cs typeface="Arial"/>
                <a:sym typeface="Arial"/>
              </a:rPr>
            </a:br>
            <a:endParaRPr b="0"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0" lang="en" sz="1400">
                <a:solidFill>
                  <a:srgbClr val="000000"/>
                </a:solidFill>
                <a:latin typeface="Arial"/>
                <a:ea typeface="Arial"/>
                <a:cs typeface="Arial"/>
                <a:sym typeface="Arial"/>
              </a:rPr>
              <a:t>Agenda</a:t>
            </a:r>
            <a:endParaRPr b="0"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AutoNum type="arabicPeriod"/>
            </a:pPr>
            <a:r>
              <a:rPr b="0" lang="en" sz="1400">
                <a:solidFill>
                  <a:srgbClr val="000000"/>
                </a:solidFill>
                <a:latin typeface="Arial"/>
                <a:ea typeface="Arial"/>
                <a:cs typeface="Arial"/>
                <a:sym typeface="Arial"/>
              </a:rPr>
              <a:t>Account health dashboard - Red, Amber, Green (with supporting metrics)</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AutoNum type="arabicPeriod"/>
            </a:pPr>
            <a:r>
              <a:rPr b="0" lang="en" sz="1400">
                <a:solidFill>
                  <a:srgbClr val="000000"/>
                </a:solidFill>
                <a:latin typeface="Arial"/>
                <a:ea typeface="Arial"/>
                <a:cs typeface="Arial"/>
                <a:sym typeface="Arial"/>
              </a:rPr>
              <a:t>Pipeline review - what's renewing when?</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AutoNum type="arabicPeriod"/>
            </a:pPr>
            <a:r>
              <a:rPr b="0" lang="en" sz="1400">
                <a:solidFill>
                  <a:srgbClr val="000000"/>
                </a:solidFill>
                <a:latin typeface="Arial"/>
                <a:ea typeface="Arial"/>
                <a:cs typeface="Arial"/>
                <a:sym typeface="Arial"/>
              </a:rPr>
              <a:t>Expansion opportunities - where can we expand with existing customers?</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AutoNum type="arabicPeriod"/>
            </a:pPr>
            <a:r>
              <a:rPr b="0" lang="en" sz="1400">
                <a:solidFill>
                  <a:srgbClr val="000000"/>
                </a:solidFill>
                <a:latin typeface="Arial"/>
                <a:ea typeface="Arial"/>
                <a:cs typeface="Arial"/>
                <a:sym typeface="Arial"/>
              </a:rPr>
              <a:t>Customer needs - what are we hearing from customers?</a:t>
            </a:r>
            <a:endParaRPr b="0"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0"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0" lang="en" sz="1400">
                <a:solidFill>
                  <a:srgbClr val="000000"/>
                </a:solidFill>
                <a:latin typeface="Arial"/>
                <a:ea typeface="Arial"/>
                <a:cs typeface="Arial"/>
                <a:sym typeface="Arial"/>
              </a:rPr>
              <a:t>Work with Manager to ensure you have this information to readout and get feedback from the group</a:t>
            </a:r>
            <a:endParaRPr b="0" sz="1400">
              <a:solidFill>
                <a:srgbClr val="000000"/>
              </a:solidFill>
            </a:endParaRPr>
          </a:p>
          <a:p>
            <a:pPr indent="0" lvl="0" marL="0" rtl="0" algn="l">
              <a:lnSpc>
                <a:spcPct val="100000"/>
              </a:lnSpc>
              <a:spcBef>
                <a:spcPts val="0"/>
              </a:spcBef>
              <a:spcAft>
                <a:spcPts val="0"/>
              </a:spcAft>
              <a:buNone/>
            </a:pPr>
            <a:r>
              <a:t/>
            </a:r>
            <a:endParaRPr b="0" sz="1400">
              <a:solidFill>
                <a:srgbClr val="000000"/>
              </a:solidFill>
            </a:endParaRPr>
          </a:p>
          <a:p>
            <a:pPr indent="0" lvl="0" marL="0" rtl="0" algn="l">
              <a:lnSpc>
                <a:spcPct val="100000"/>
              </a:lnSpc>
              <a:spcBef>
                <a:spcPts val="0"/>
              </a:spcBef>
              <a:spcAft>
                <a:spcPts val="0"/>
              </a:spcAft>
              <a:buNone/>
            </a:pPr>
            <a:r>
              <a:t/>
            </a:r>
            <a:endParaRPr sz="1400"/>
          </a:p>
        </p:txBody>
      </p:sp>
      <p:sp>
        <p:nvSpPr>
          <p:cNvPr id="7196" name="Google Shape;7196;p507"/>
          <p:cNvSpPr txBox="1"/>
          <p:nvPr>
            <p:ph idx="4294967295" type="body"/>
          </p:nvPr>
        </p:nvSpPr>
        <p:spPr>
          <a:xfrm>
            <a:off x="305991" y="695438"/>
            <a:ext cx="5846100" cy="306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i="1" lang="en" sz="1500">
                <a:solidFill>
                  <a:schemeClr val="accent1"/>
                </a:solidFill>
              </a:rPr>
              <a:t>example</a:t>
            </a:r>
            <a:endParaRPr b="1" i="1" sz="1500">
              <a:solidFill>
                <a:schemeClr val="accen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0" name="Shape 7200"/>
        <p:cNvGrpSpPr/>
        <p:nvPr/>
      </p:nvGrpSpPr>
      <p:grpSpPr>
        <a:xfrm>
          <a:off x="0" y="0"/>
          <a:ext cx="0" cy="0"/>
          <a:chOff x="0" y="0"/>
          <a:chExt cx="0" cy="0"/>
        </a:xfrm>
      </p:grpSpPr>
      <p:sp>
        <p:nvSpPr>
          <p:cNvPr id="7201" name="Google Shape;7201;p508"/>
          <p:cNvSpPr txBox="1"/>
          <p:nvPr>
            <p:ph idx="1" type="body"/>
          </p:nvPr>
        </p:nvSpPr>
        <p:spPr>
          <a:xfrm>
            <a:off x="593124" y="1321717"/>
            <a:ext cx="6490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chemeClr val="lt1"/>
              </a:buClr>
              <a:buSzPts val="1100"/>
              <a:buNone/>
            </a:pPr>
            <a:r>
              <a:rPr lang="en"/>
              <a:t>Advocacy &amp; Referrals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5" name="Shape 7205"/>
        <p:cNvGrpSpPr/>
        <p:nvPr/>
      </p:nvGrpSpPr>
      <p:grpSpPr>
        <a:xfrm>
          <a:off x="0" y="0"/>
          <a:ext cx="0" cy="0"/>
          <a:chOff x="0" y="0"/>
          <a:chExt cx="0" cy="0"/>
        </a:xfrm>
      </p:grpSpPr>
      <p:sp>
        <p:nvSpPr>
          <p:cNvPr id="7206" name="Google Shape;7206;p509"/>
          <p:cNvSpPr txBox="1"/>
          <p:nvPr>
            <p:ph type="title"/>
          </p:nvPr>
        </p:nvSpPr>
        <p:spPr>
          <a:xfrm>
            <a:off x="306001" y="224025"/>
            <a:ext cx="65478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2"/>
              </a:buClr>
              <a:buSzPts val="2700"/>
              <a:buFont typeface="Montserrat"/>
              <a:buNone/>
            </a:pPr>
            <a:r>
              <a:rPr lang="en"/>
              <a:t>Advocacy Process</a:t>
            </a:r>
            <a:endParaRPr/>
          </a:p>
        </p:txBody>
      </p:sp>
      <p:sp>
        <p:nvSpPr>
          <p:cNvPr id="7207" name="Google Shape;7207;p509"/>
          <p:cNvSpPr txBox="1"/>
          <p:nvPr>
            <p:ph idx="1" type="body"/>
          </p:nvPr>
        </p:nvSpPr>
        <p:spPr>
          <a:xfrm>
            <a:off x="305990" y="794854"/>
            <a:ext cx="8532000" cy="34569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None/>
            </a:pPr>
            <a:r>
              <a:rPr b="0" lang="en" sz="1400">
                <a:solidFill>
                  <a:srgbClr val="000000"/>
                </a:solidFill>
                <a:latin typeface="Arial"/>
                <a:ea typeface="Arial"/>
                <a:cs typeface="Arial"/>
                <a:sym typeface="Arial"/>
              </a:rPr>
              <a:t>Steps: </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Char char="-"/>
            </a:pPr>
            <a:r>
              <a:rPr b="0" lang="en" sz="1400">
                <a:solidFill>
                  <a:srgbClr val="000000"/>
                </a:solidFill>
                <a:latin typeface="Arial"/>
                <a:ea typeface="Arial"/>
                <a:cs typeface="Arial"/>
                <a:sym typeface="Arial"/>
              </a:rPr>
              <a:t>Find potential customer advocates/ champions</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b="0" lang="en" sz="1400">
                <a:solidFill>
                  <a:srgbClr val="000000"/>
                </a:solidFill>
                <a:latin typeface="Arial"/>
                <a:ea typeface="Arial"/>
                <a:cs typeface="Arial"/>
                <a:sym typeface="Arial"/>
              </a:rPr>
              <a:t>Determine what to ask from potential customer advocates</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b="0" lang="en" sz="1400">
                <a:solidFill>
                  <a:srgbClr val="000000"/>
                </a:solidFill>
                <a:latin typeface="Arial"/>
                <a:ea typeface="Arial"/>
                <a:cs typeface="Arial"/>
                <a:sym typeface="Arial"/>
              </a:rPr>
              <a:t>Reach out</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b="0" lang="en" sz="1400">
                <a:solidFill>
                  <a:srgbClr val="000000"/>
                </a:solidFill>
                <a:latin typeface="Arial"/>
                <a:ea typeface="Arial"/>
                <a:cs typeface="Arial"/>
                <a:sym typeface="Arial"/>
              </a:rPr>
              <a:t>Market your advocate’s work</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b="0" lang="en" sz="1400">
                <a:solidFill>
                  <a:srgbClr val="000000"/>
                </a:solidFill>
                <a:latin typeface="Arial"/>
                <a:ea typeface="Arial"/>
                <a:cs typeface="Arial"/>
                <a:sym typeface="Arial"/>
              </a:rPr>
              <a:t>Ask for </a:t>
            </a:r>
            <a:r>
              <a:rPr b="0" lang="en" sz="1400">
                <a:solidFill>
                  <a:srgbClr val="000000"/>
                </a:solidFill>
                <a:latin typeface="Arial"/>
                <a:ea typeface="Arial"/>
                <a:cs typeface="Arial"/>
                <a:sym typeface="Arial"/>
              </a:rPr>
              <a:t>referrals (via emails, partnership meetings)</a:t>
            </a:r>
            <a:endParaRPr b="0"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0"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0" lang="en" sz="1400">
                <a:solidFill>
                  <a:srgbClr val="000000"/>
                </a:solidFill>
                <a:latin typeface="Arial"/>
                <a:ea typeface="Arial"/>
                <a:cs typeface="Arial"/>
                <a:sym typeface="Arial"/>
              </a:rPr>
              <a:t>Actions: </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b="0" lang="en" sz="1400">
                <a:solidFill>
                  <a:srgbClr val="000000"/>
                </a:solidFill>
                <a:latin typeface="Arial"/>
                <a:ea typeface="Arial"/>
                <a:cs typeface="Arial"/>
                <a:sym typeface="Arial"/>
              </a:rPr>
              <a:t>Customer reference calls</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b="0" lang="en" sz="1400">
                <a:solidFill>
                  <a:srgbClr val="000000"/>
                </a:solidFill>
                <a:latin typeface="Arial"/>
                <a:ea typeface="Arial"/>
                <a:cs typeface="Arial"/>
                <a:sym typeface="Arial"/>
              </a:rPr>
              <a:t>Testimonials (quote, video)</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b="0" lang="en" sz="1400">
                <a:solidFill>
                  <a:srgbClr val="000000"/>
                </a:solidFill>
                <a:latin typeface="Arial"/>
                <a:ea typeface="Arial"/>
                <a:cs typeface="Arial"/>
                <a:sym typeface="Arial"/>
              </a:rPr>
              <a:t>Online reviews</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b="0" lang="en" sz="1400">
                <a:solidFill>
                  <a:srgbClr val="000000"/>
                </a:solidFill>
                <a:latin typeface="Arial"/>
                <a:ea typeface="Arial"/>
                <a:cs typeface="Arial"/>
                <a:sym typeface="Arial"/>
              </a:rPr>
              <a:t>Positive social mentions</a:t>
            </a:r>
            <a:endParaRPr b="0"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b="0" lang="en" sz="1400">
                <a:solidFill>
                  <a:srgbClr val="000000"/>
                </a:solidFill>
                <a:latin typeface="Arial"/>
                <a:ea typeface="Arial"/>
                <a:cs typeface="Arial"/>
                <a:sym typeface="Arial"/>
              </a:rPr>
              <a:t>Feedback on new tools </a:t>
            </a:r>
            <a:endParaRPr sz="1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1" name="Shape 7211"/>
        <p:cNvGrpSpPr/>
        <p:nvPr/>
      </p:nvGrpSpPr>
      <p:grpSpPr>
        <a:xfrm>
          <a:off x="0" y="0"/>
          <a:ext cx="0" cy="0"/>
          <a:chOff x="0" y="0"/>
          <a:chExt cx="0" cy="0"/>
        </a:xfrm>
      </p:grpSpPr>
      <p:sp>
        <p:nvSpPr>
          <p:cNvPr id="7212" name="Google Shape;7212;p510"/>
          <p:cNvSpPr txBox="1"/>
          <p:nvPr>
            <p:ph idx="1" type="body"/>
          </p:nvPr>
        </p:nvSpPr>
        <p:spPr>
          <a:xfrm>
            <a:off x="593124" y="1321717"/>
            <a:ext cx="6490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chemeClr val="lt1"/>
              </a:buClr>
              <a:buSzPts val="1100"/>
              <a:buNone/>
            </a:pPr>
            <a:r>
              <a:rPr lang="en"/>
              <a:t>Escalation Path</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6" name="Shape 7216"/>
        <p:cNvGrpSpPr/>
        <p:nvPr/>
      </p:nvGrpSpPr>
      <p:grpSpPr>
        <a:xfrm>
          <a:off x="0" y="0"/>
          <a:ext cx="0" cy="0"/>
          <a:chOff x="0" y="0"/>
          <a:chExt cx="0" cy="0"/>
        </a:xfrm>
      </p:grpSpPr>
      <p:sp>
        <p:nvSpPr>
          <p:cNvPr id="7217" name="Google Shape;7217;p511"/>
          <p:cNvSpPr txBox="1"/>
          <p:nvPr/>
        </p:nvSpPr>
        <p:spPr>
          <a:xfrm>
            <a:off x="5524000" y="762588"/>
            <a:ext cx="973800" cy="4617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Montserrat"/>
                <a:ea typeface="Montserrat"/>
                <a:cs typeface="Montserrat"/>
                <a:sym typeface="Montserrat"/>
              </a:rPr>
              <a:t>Customer Calls</a:t>
            </a:r>
            <a:endParaRPr sz="900">
              <a:latin typeface="Montserrat"/>
              <a:ea typeface="Montserrat"/>
              <a:cs typeface="Montserrat"/>
              <a:sym typeface="Montserrat"/>
            </a:endParaRPr>
          </a:p>
        </p:txBody>
      </p:sp>
      <p:cxnSp>
        <p:nvCxnSpPr>
          <p:cNvPr id="7218" name="Google Shape;7218;p511"/>
          <p:cNvCxnSpPr/>
          <p:nvPr/>
        </p:nvCxnSpPr>
        <p:spPr>
          <a:xfrm>
            <a:off x="4271850" y="1243775"/>
            <a:ext cx="0" cy="469800"/>
          </a:xfrm>
          <a:prstGeom prst="straightConnector1">
            <a:avLst/>
          </a:prstGeom>
          <a:noFill/>
          <a:ln cap="flat" cmpd="sng" w="9525">
            <a:solidFill>
              <a:schemeClr val="dk2"/>
            </a:solidFill>
            <a:prstDash val="solid"/>
            <a:round/>
            <a:headEnd len="med" w="med" type="none"/>
            <a:tailEnd len="med" w="med" type="triangle"/>
          </a:ln>
        </p:spPr>
      </p:cxnSp>
      <p:cxnSp>
        <p:nvCxnSpPr>
          <p:cNvPr id="7219" name="Google Shape;7219;p511"/>
          <p:cNvCxnSpPr>
            <a:stCxn id="7217" idx="1"/>
            <a:endCxn id="7220" idx="2"/>
          </p:cNvCxnSpPr>
          <p:nvPr/>
        </p:nvCxnSpPr>
        <p:spPr>
          <a:xfrm flipH="1">
            <a:off x="4271800" y="993438"/>
            <a:ext cx="1252200" cy="231000"/>
          </a:xfrm>
          <a:prstGeom prst="bentConnector4">
            <a:avLst>
              <a:gd fmla="val 30556" name="adj1"/>
              <a:gd fmla="val 203019" name="adj2"/>
            </a:avLst>
          </a:prstGeom>
          <a:noFill/>
          <a:ln cap="flat" cmpd="sng" w="9525">
            <a:solidFill>
              <a:schemeClr val="dk2"/>
            </a:solidFill>
            <a:prstDash val="solid"/>
            <a:round/>
            <a:headEnd len="med" w="med" type="none"/>
            <a:tailEnd len="med" w="med" type="none"/>
          </a:ln>
        </p:spPr>
      </p:cxnSp>
      <p:sp>
        <p:nvSpPr>
          <p:cNvPr id="7221" name="Google Shape;7221;p511"/>
          <p:cNvSpPr/>
          <p:nvPr/>
        </p:nvSpPr>
        <p:spPr>
          <a:xfrm>
            <a:off x="3742950" y="2820925"/>
            <a:ext cx="1057800" cy="698700"/>
          </a:xfrm>
          <a:prstGeom prst="diamond">
            <a:avLst/>
          </a:prstGeom>
          <a:solidFill>
            <a:srgbClr val="DDE6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900">
              <a:latin typeface="Montserrat"/>
              <a:ea typeface="Montserrat"/>
              <a:cs typeface="Montserrat"/>
              <a:sym typeface="Montserrat"/>
            </a:endParaRPr>
          </a:p>
        </p:txBody>
      </p:sp>
      <p:cxnSp>
        <p:nvCxnSpPr>
          <p:cNvPr id="7222" name="Google Shape;7222;p511"/>
          <p:cNvCxnSpPr/>
          <p:nvPr/>
        </p:nvCxnSpPr>
        <p:spPr>
          <a:xfrm>
            <a:off x="4800750" y="3172013"/>
            <a:ext cx="617100" cy="0"/>
          </a:xfrm>
          <a:prstGeom prst="straightConnector1">
            <a:avLst/>
          </a:prstGeom>
          <a:noFill/>
          <a:ln cap="flat" cmpd="sng" w="9525">
            <a:solidFill>
              <a:schemeClr val="dk2"/>
            </a:solidFill>
            <a:prstDash val="solid"/>
            <a:round/>
            <a:headEnd len="med" w="med" type="none"/>
            <a:tailEnd len="med" w="med" type="triangle"/>
          </a:ln>
        </p:spPr>
      </p:cxnSp>
      <p:sp>
        <p:nvSpPr>
          <p:cNvPr id="7223" name="Google Shape;7223;p511"/>
          <p:cNvSpPr txBox="1"/>
          <p:nvPr/>
        </p:nvSpPr>
        <p:spPr>
          <a:xfrm>
            <a:off x="4884600" y="2792938"/>
            <a:ext cx="617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ontserrat"/>
                <a:ea typeface="Montserrat"/>
                <a:cs typeface="Montserrat"/>
                <a:sym typeface="Montserrat"/>
              </a:rPr>
              <a:t>Yes</a:t>
            </a:r>
            <a:endParaRPr sz="900">
              <a:latin typeface="Montserrat"/>
              <a:ea typeface="Montserrat"/>
              <a:cs typeface="Montserrat"/>
              <a:sym typeface="Montserrat"/>
            </a:endParaRPr>
          </a:p>
        </p:txBody>
      </p:sp>
      <p:cxnSp>
        <p:nvCxnSpPr>
          <p:cNvPr id="7224" name="Google Shape;7224;p511"/>
          <p:cNvCxnSpPr>
            <a:stCxn id="7221" idx="1"/>
          </p:cNvCxnSpPr>
          <p:nvPr/>
        </p:nvCxnSpPr>
        <p:spPr>
          <a:xfrm rot="10800000">
            <a:off x="3125850" y="3170275"/>
            <a:ext cx="617100" cy="0"/>
          </a:xfrm>
          <a:prstGeom prst="straightConnector1">
            <a:avLst/>
          </a:prstGeom>
          <a:noFill/>
          <a:ln cap="flat" cmpd="sng" w="9525">
            <a:solidFill>
              <a:schemeClr val="dk2"/>
            </a:solidFill>
            <a:prstDash val="solid"/>
            <a:round/>
            <a:headEnd len="med" w="med" type="none"/>
            <a:tailEnd len="med" w="med" type="triangle"/>
          </a:ln>
        </p:spPr>
      </p:cxnSp>
      <p:sp>
        <p:nvSpPr>
          <p:cNvPr id="7225" name="Google Shape;7225;p511"/>
          <p:cNvSpPr txBox="1"/>
          <p:nvPr/>
        </p:nvSpPr>
        <p:spPr>
          <a:xfrm>
            <a:off x="3125850" y="2820925"/>
            <a:ext cx="617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ontserrat"/>
                <a:ea typeface="Montserrat"/>
                <a:cs typeface="Montserrat"/>
                <a:sym typeface="Montserrat"/>
              </a:rPr>
              <a:t>No</a:t>
            </a:r>
            <a:endParaRPr sz="900">
              <a:latin typeface="Montserrat"/>
              <a:ea typeface="Montserrat"/>
              <a:cs typeface="Montserrat"/>
              <a:sym typeface="Montserrat"/>
            </a:endParaRPr>
          </a:p>
        </p:txBody>
      </p:sp>
      <p:cxnSp>
        <p:nvCxnSpPr>
          <p:cNvPr id="7226" name="Google Shape;7226;p511"/>
          <p:cNvCxnSpPr/>
          <p:nvPr/>
        </p:nvCxnSpPr>
        <p:spPr>
          <a:xfrm>
            <a:off x="4271850" y="2406625"/>
            <a:ext cx="0" cy="338100"/>
          </a:xfrm>
          <a:prstGeom prst="straightConnector1">
            <a:avLst/>
          </a:prstGeom>
          <a:noFill/>
          <a:ln cap="flat" cmpd="sng" w="9525">
            <a:solidFill>
              <a:schemeClr val="dk2"/>
            </a:solidFill>
            <a:prstDash val="solid"/>
            <a:round/>
            <a:headEnd len="med" w="med" type="none"/>
            <a:tailEnd len="med" w="med" type="triangle"/>
          </a:ln>
        </p:spPr>
      </p:cxnSp>
      <p:sp>
        <p:nvSpPr>
          <p:cNvPr id="7227" name="Google Shape;7227;p511"/>
          <p:cNvSpPr txBox="1"/>
          <p:nvPr/>
        </p:nvSpPr>
        <p:spPr>
          <a:xfrm>
            <a:off x="5524000" y="2947825"/>
            <a:ext cx="973800" cy="461700"/>
          </a:xfrm>
          <a:prstGeom prst="rect">
            <a:avLst/>
          </a:prstGeom>
          <a:solidFill>
            <a:srgbClr val="FBD0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Montserrat"/>
                <a:ea typeface="Montserrat"/>
                <a:cs typeface="Montserrat"/>
                <a:sym typeface="Montserrat"/>
              </a:rPr>
              <a:t>Update customer</a:t>
            </a:r>
            <a:endParaRPr sz="900">
              <a:latin typeface="Montserrat"/>
              <a:ea typeface="Montserrat"/>
              <a:cs typeface="Montserrat"/>
              <a:sym typeface="Montserrat"/>
            </a:endParaRPr>
          </a:p>
        </p:txBody>
      </p:sp>
      <p:sp>
        <p:nvSpPr>
          <p:cNvPr id="7228" name="Google Shape;7228;p511"/>
          <p:cNvSpPr txBox="1"/>
          <p:nvPr/>
        </p:nvSpPr>
        <p:spPr>
          <a:xfrm>
            <a:off x="7265650" y="2970175"/>
            <a:ext cx="973800" cy="461700"/>
          </a:xfrm>
          <a:prstGeom prst="rect">
            <a:avLst/>
          </a:prstGeom>
          <a:solidFill>
            <a:srgbClr val="FBD0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Montserrat"/>
                <a:ea typeface="Montserrat"/>
                <a:cs typeface="Montserrat"/>
                <a:sym typeface="Montserrat"/>
              </a:rPr>
              <a:t>Resolve and confirm</a:t>
            </a:r>
            <a:endParaRPr sz="900">
              <a:latin typeface="Montserrat"/>
              <a:ea typeface="Montserrat"/>
              <a:cs typeface="Montserrat"/>
              <a:sym typeface="Montserrat"/>
            </a:endParaRPr>
          </a:p>
        </p:txBody>
      </p:sp>
      <p:cxnSp>
        <p:nvCxnSpPr>
          <p:cNvPr id="7229" name="Google Shape;7229;p511"/>
          <p:cNvCxnSpPr/>
          <p:nvPr/>
        </p:nvCxnSpPr>
        <p:spPr>
          <a:xfrm>
            <a:off x="6573175" y="3178663"/>
            <a:ext cx="617100" cy="0"/>
          </a:xfrm>
          <a:prstGeom prst="straightConnector1">
            <a:avLst/>
          </a:prstGeom>
          <a:noFill/>
          <a:ln cap="flat" cmpd="sng" w="9525">
            <a:solidFill>
              <a:schemeClr val="dk2"/>
            </a:solidFill>
            <a:prstDash val="solid"/>
            <a:round/>
            <a:headEnd len="med" w="med" type="none"/>
            <a:tailEnd len="med" w="med" type="triangle"/>
          </a:ln>
        </p:spPr>
      </p:cxnSp>
      <p:sp>
        <p:nvSpPr>
          <p:cNvPr id="7230" name="Google Shape;7230;p511"/>
          <p:cNvSpPr txBox="1"/>
          <p:nvPr/>
        </p:nvSpPr>
        <p:spPr>
          <a:xfrm>
            <a:off x="1757500" y="2862475"/>
            <a:ext cx="1262100" cy="600300"/>
          </a:xfrm>
          <a:prstGeom prst="rect">
            <a:avLst/>
          </a:prstGeom>
          <a:solidFill>
            <a:srgbClr val="FBD0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Montserrat"/>
                <a:ea typeface="Montserrat"/>
                <a:cs typeface="Montserrat"/>
                <a:sym typeface="Montserrat"/>
              </a:rPr>
              <a:t>Consolidate all documentation and related history</a:t>
            </a:r>
            <a:endParaRPr sz="900">
              <a:latin typeface="Montserrat"/>
              <a:ea typeface="Montserrat"/>
              <a:cs typeface="Montserrat"/>
              <a:sym typeface="Montserrat"/>
            </a:endParaRPr>
          </a:p>
        </p:txBody>
      </p:sp>
      <p:sp>
        <p:nvSpPr>
          <p:cNvPr id="7231" name="Google Shape;7231;p511"/>
          <p:cNvSpPr txBox="1"/>
          <p:nvPr/>
        </p:nvSpPr>
        <p:spPr>
          <a:xfrm>
            <a:off x="1757600" y="3885475"/>
            <a:ext cx="1262100" cy="600300"/>
          </a:xfrm>
          <a:prstGeom prst="rect">
            <a:avLst/>
          </a:prstGeom>
          <a:solidFill>
            <a:srgbClr val="FBD0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Montserrat"/>
                <a:ea typeface="Montserrat"/>
                <a:cs typeface="Montserrat"/>
                <a:sym typeface="Montserrat"/>
              </a:rPr>
              <a:t>Consult Advisor and inform manager</a:t>
            </a:r>
            <a:endParaRPr sz="900">
              <a:latin typeface="Montserrat"/>
              <a:ea typeface="Montserrat"/>
              <a:cs typeface="Montserrat"/>
              <a:sym typeface="Montserrat"/>
            </a:endParaRPr>
          </a:p>
        </p:txBody>
      </p:sp>
      <p:cxnSp>
        <p:nvCxnSpPr>
          <p:cNvPr id="7232" name="Google Shape;7232;p511"/>
          <p:cNvCxnSpPr/>
          <p:nvPr/>
        </p:nvCxnSpPr>
        <p:spPr>
          <a:xfrm>
            <a:off x="2380400" y="3478075"/>
            <a:ext cx="0" cy="338100"/>
          </a:xfrm>
          <a:prstGeom prst="straightConnector1">
            <a:avLst/>
          </a:prstGeom>
          <a:noFill/>
          <a:ln cap="flat" cmpd="sng" w="9525">
            <a:solidFill>
              <a:schemeClr val="dk2"/>
            </a:solidFill>
            <a:prstDash val="solid"/>
            <a:round/>
            <a:headEnd len="med" w="med" type="none"/>
            <a:tailEnd len="med" w="med" type="triangle"/>
          </a:ln>
        </p:spPr>
      </p:cxnSp>
      <p:sp>
        <p:nvSpPr>
          <p:cNvPr id="7233" name="Google Shape;7233;p511"/>
          <p:cNvSpPr txBox="1"/>
          <p:nvPr>
            <p:ph idx="4294967295" type="body"/>
          </p:nvPr>
        </p:nvSpPr>
        <p:spPr>
          <a:xfrm>
            <a:off x="305991" y="695438"/>
            <a:ext cx="5846100" cy="306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i="1" lang="en" sz="1500">
                <a:solidFill>
                  <a:schemeClr val="accent1"/>
                </a:solidFill>
              </a:rPr>
              <a:t>example</a:t>
            </a:r>
            <a:endParaRPr b="1" i="1" sz="1500">
              <a:solidFill>
                <a:schemeClr val="accent1"/>
              </a:solidFill>
            </a:endParaRPr>
          </a:p>
        </p:txBody>
      </p:sp>
      <p:sp>
        <p:nvSpPr>
          <p:cNvPr id="7234" name="Google Shape;7234;p51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2"/>
              </a:buClr>
              <a:buSzPts val="2700"/>
              <a:buFont typeface="Montserrat"/>
              <a:buNone/>
            </a:pPr>
            <a:r>
              <a:rPr lang="en"/>
              <a:t>Escalation Workflow</a:t>
            </a:r>
            <a:endParaRPr/>
          </a:p>
        </p:txBody>
      </p:sp>
      <p:sp>
        <p:nvSpPr>
          <p:cNvPr id="7220" name="Google Shape;7220;p511"/>
          <p:cNvSpPr txBox="1"/>
          <p:nvPr/>
        </p:nvSpPr>
        <p:spPr>
          <a:xfrm>
            <a:off x="3784950" y="762588"/>
            <a:ext cx="973800" cy="4617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Montserrat"/>
                <a:ea typeface="Montserrat"/>
                <a:cs typeface="Montserrat"/>
                <a:sym typeface="Montserrat"/>
              </a:rPr>
              <a:t>Customer Sends Email</a:t>
            </a:r>
            <a:endParaRPr sz="900">
              <a:latin typeface="Montserrat"/>
              <a:ea typeface="Montserrat"/>
              <a:cs typeface="Montserrat"/>
              <a:sym typeface="Montserrat"/>
            </a:endParaRPr>
          </a:p>
        </p:txBody>
      </p:sp>
      <p:sp>
        <p:nvSpPr>
          <p:cNvPr id="7235" name="Google Shape;7235;p511"/>
          <p:cNvSpPr txBox="1"/>
          <p:nvPr/>
        </p:nvSpPr>
        <p:spPr>
          <a:xfrm>
            <a:off x="3640800" y="3737400"/>
            <a:ext cx="1262100" cy="52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2"/>
                </a:solidFill>
                <a:latin typeface="Montserrat"/>
                <a:ea typeface="Montserrat"/>
                <a:cs typeface="Montserrat"/>
                <a:sym typeface="Montserrat"/>
              </a:rPr>
              <a:t>Can CSM </a:t>
            </a:r>
            <a:endParaRPr b="1" sz="10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 sz="1000">
                <a:solidFill>
                  <a:schemeClr val="dk2"/>
                </a:solidFill>
                <a:latin typeface="Montserrat"/>
                <a:ea typeface="Montserrat"/>
                <a:cs typeface="Montserrat"/>
                <a:sym typeface="Montserrat"/>
              </a:rPr>
              <a:t>resolve</a:t>
            </a:r>
            <a:endParaRPr b="1" sz="10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 sz="1000">
                <a:solidFill>
                  <a:schemeClr val="dk2"/>
                </a:solidFill>
                <a:latin typeface="Montserrat"/>
                <a:ea typeface="Montserrat"/>
                <a:cs typeface="Montserrat"/>
                <a:sym typeface="Montserrat"/>
              </a:rPr>
              <a:t> issue independently?</a:t>
            </a:r>
            <a:r>
              <a:rPr lang="en" sz="1000">
                <a:solidFill>
                  <a:schemeClr val="dk2"/>
                </a:solidFill>
                <a:latin typeface="Montserrat"/>
                <a:ea typeface="Montserrat"/>
                <a:cs typeface="Montserrat"/>
                <a:sym typeface="Montserrat"/>
              </a:rPr>
              <a:t> </a:t>
            </a:r>
            <a:endParaRPr sz="1000">
              <a:solidFill>
                <a:schemeClr val="dk2"/>
              </a:solidFill>
              <a:latin typeface="Montserrat"/>
              <a:ea typeface="Montserrat"/>
              <a:cs typeface="Montserrat"/>
              <a:sym typeface="Montserrat"/>
            </a:endParaRPr>
          </a:p>
        </p:txBody>
      </p:sp>
      <p:cxnSp>
        <p:nvCxnSpPr>
          <p:cNvPr id="7236" name="Google Shape;7236;p511"/>
          <p:cNvCxnSpPr/>
          <p:nvPr/>
        </p:nvCxnSpPr>
        <p:spPr>
          <a:xfrm rot="10800000">
            <a:off x="4271850" y="3212750"/>
            <a:ext cx="0" cy="522000"/>
          </a:xfrm>
          <a:prstGeom prst="straightConnector1">
            <a:avLst/>
          </a:prstGeom>
          <a:noFill/>
          <a:ln cap="flat" cmpd="sng" w="9525">
            <a:solidFill>
              <a:schemeClr val="dk2"/>
            </a:solidFill>
            <a:prstDash val="solid"/>
            <a:round/>
            <a:headEnd len="med" w="med" type="none"/>
            <a:tailEnd len="med" w="med" type="oval"/>
          </a:ln>
        </p:spPr>
      </p:cxnSp>
      <p:sp>
        <p:nvSpPr>
          <p:cNvPr id="7237" name="Google Shape;7237;p511"/>
          <p:cNvSpPr txBox="1"/>
          <p:nvPr/>
        </p:nvSpPr>
        <p:spPr>
          <a:xfrm>
            <a:off x="3742950" y="1774250"/>
            <a:ext cx="973800" cy="600300"/>
          </a:xfrm>
          <a:prstGeom prst="rect">
            <a:avLst/>
          </a:prstGeom>
          <a:solidFill>
            <a:srgbClr val="FBD09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Montserrat"/>
                <a:ea typeface="Montserrat"/>
                <a:cs typeface="Montserrat"/>
                <a:sym typeface="Montserrat"/>
              </a:rPr>
              <a:t>Issue is documented internally</a:t>
            </a:r>
            <a:endParaRPr sz="9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6" name="Shape 6836"/>
        <p:cNvGrpSpPr/>
        <p:nvPr/>
      </p:nvGrpSpPr>
      <p:grpSpPr>
        <a:xfrm>
          <a:off x="0" y="0"/>
          <a:ext cx="0" cy="0"/>
          <a:chOff x="0" y="0"/>
          <a:chExt cx="0" cy="0"/>
        </a:xfrm>
      </p:grpSpPr>
      <p:sp>
        <p:nvSpPr>
          <p:cNvPr id="6837" name="Google Shape;6837;p48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rPr lang="en"/>
              <a:t>RACI</a:t>
            </a:r>
            <a:endParaRPr/>
          </a:p>
        </p:txBody>
      </p:sp>
      <p:sp>
        <p:nvSpPr>
          <p:cNvPr id="6838" name="Google Shape;6838;p480"/>
          <p:cNvSpPr txBox="1"/>
          <p:nvPr/>
        </p:nvSpPr>
        <p:spPr>
          <a:xfrm>
            <a:off x="1855200" y="224025"/>
            <a:ext cx="3149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t>R</a:t>
            </a:r>
            <a:r>
              <a:rPr lang="en" sz="900"/>
              <a:t> Performs the task</a:t>
            </a:r>
            <a:endParaRPr sz="900"/>
          </a:p>
          <a:p>
            <a:pPr indent="0" lvl="0" marL="0" rtl="0" algn="l">
              <a:spcBef>
                <a:spcPts val="0"/>
              </a:spcBef>
              <a:spcAft>
                <a:spcPts val="0"/>
              </a:spcAft>
              <a:buNone/>
            </a:pPr>
            <a:r>
              <a:rPr b="1" lang="en" sz="900"/>
              <a:t>A</a:t>
            </a:r>
            <a:r>
              <a:rPr lang="en" sz="900"/>
              <a:t> Accountable for the task being completed</a:t>
            </a:r>
            <a:endParaRPr sz="900"/>
          </a:p>
          <a:p>
            <a:pPr indent="0" lvl="0" marL="0" rtl="0" algn="l">
              <a:spcBef>
                <a:spcPts val="0"/>
              </a:spcBef>
              <a:spcAft>
                <a:spcPts val="0"/>
              </a:spcAft>
              <a:buNone/>
            </a:pPr>
            <a:r>
              <a:rPr b="1" lang="en" sz="900"/>
              <a:t>C</a:t>
            </a:r>
            <a:r>
              <a:rPr lang="en" sz="900"/>
              <a:t> Consulted with prior to the activity being performed</a:t>
            </a:r>
            <a:endParaRPr sz="900"/>
          </a:p>
          <a:p>
            <a:pPr indent="0" lvl="0" marL="0" rtl="0" algn="l">
              <a:spcBef>
                <a:spcPts val="0"/>
              </a:spcBef>
              <a:spcAft>
                <a:spcPts val="0"/>
              </a:spcAft>
              <a:buNone/>
            </a:pPr>
            <a:r>
              <a:rPr lang="en" sz="900"/>
              <a:t> </a:t>
            </a:r>
            <a:r>
              <a:rPr b="1" lang="en" sz="900"/>
              <a:t>I</a:t>
            </a:r>
            <a:r>
              <a:rPr lang="en" sz="900"/>
              <a:t> Informed that the task has been completed</a:t>
            </a:r>
            <a:endParaRPr sz="900"/>
          </a:p>
        </p:txBody>
      </p:sp>
      <p:graphicFrame>
        <p:nvGraphicFramePr>
          <p:cNvPr id="6839" name="Google Shape;6839;p480"/>
          <p:cNvGraphicFramePr/>
          <p:nvPr/>
        </p:nvGraphicFramePr>
        <p:xfrm>
          <a:off x="74688" y="1194638"/>
          <a:ext cx="3000000" cy="3000000"/>
        </p:xfrm>
        <a:graphic>
          <a:graphicData uri="http://schemas.openxmlformats.org/drawingml/2006/table">
            <a:tbl>
              <a:tblPr>
                <a:noFill/>
                <a:tableStyleId>{40C93C02-3253-4082-BDBB-76059C330765}</a:tableStyleId>
              </a:tblPr>
              <a:tblGrid>
                <a:gridCol w="2143100"/>
                <a:gridCol w="1722425"/>
                <a:gridCol w="1722450"/>
                <a:gridCol w="1598175"/>
                <a:gridCol w="1808475"/>
              </a:tblGrid>
              <a:tr h="230525">
                <a:tc>
                  <a:txBody>
                    <a:bodyPr/>
                    <a:lstStyle/>
                    <a:p>
                      <a:pPr indent="0" lvl="0" marL="0" rtl="0" algn="l">
                        <a:lnSpc>
                          <a:spcPct val="115000"/>
                        </a:lnSpc>
                        <a:spcBef>
                          <a:spcPts val="0"/>
                        </a:spcBef>
                        <a:spcAft>
                          <a:spcPts val="0"/>
                        </a:spcAft>
                        <a:buNone/>
                      </a:pPr>
                      <a:r>
                        <a:rPr b="1" lang="en" sz="1200" u="sng"/>
                        <a:t>Activity</a:t>
                      </a:r>
                      <a:endParaRPr sz="16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b="1" lang="en" sz="1200" u="sng"/>
                        <a:t>Responsible</a:t>
                      </a:r>
                      <a:endParaRPr b="1" sz="1200" u="sng"/>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b="1" lang="en" sz="1200" u="sng"/>
                        <a:t>Accountable</a:t>
                      </a:r>
                      <a:endParaRPr b="1" sz="1200" u="sng"/>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b="1" lang="en" sz="1200" u="sng"/>
                        <a:t>Consulted</a:t>
                      </a:r>
                      <a:endParaRPr b="1" sz="1200" u="sng"/>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b="1" lang="en" sz="1200" u="sng"/>
                        <a:t>Informed</a:t>
                      </a:r>
                      <a:endParaRPr b="1" sz="1200" u="sng"/>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r>
              <a:tr h="252450">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r>
              <a:tr h="230525">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r>
              <a:tr h="252450">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r>
              <a:tr h="252450">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r>
              <a:tr h="230525">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r>
              <a:tr h="230525">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r>
              <a:tr h="230525">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r>
              <a:tr h="230525">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r>
              <a:tr h="230525">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r>
              <a:tr h="230525">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r>
              <a:tr h="230525">
                <a:tc>
                  <a:txBody>
                    <a:bodyPr/>
                    <a:lstStyle/>
                    <a:p>
                      <a:pPr indent="0" lvl="0" marL="0" rtl="0" algn="l">
                        <a:lnSpc>
                          <a:spcPct val="115000"/>
                        </a:lnSpc>
                        <a:spcBef>
                          <a:spcPts val="0"/>
                        </a:spcBef>
                        <a:spcAft>
                          <a:spcPts val="0"/>
                        </a:spcAft>
                        <a:buNone/>
                      </a:pPr>
                      <a:r>
                        <a:t/>
                      </a:r>
                      <a:endParaRPr sz="8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chemeClr val="lt1"/>
                    </a:solidFill>
                  </a:tcPr>
                </a:tc>
              </a:tr>
            </a:tbl>
          </a:graphicData>
        </a:graphic>
      </p:graphicFrame>
      <p:sp>
        <p:nvSpPr>
          <p:cNvPr id="6840" name="Google Shape;6840;p480"/>
          <p:cNvSpPr txBox="1"/>
          <p:nvPr/>
        </p:nvSpPr>
        <p:spPr>
          <a:xfrm rot="-679150">
            <a:off x="2235164" y="2406652"/>
            <a:ext cx="4013772" cy="575464"/>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accent1"/>
                </a:solidFill>
                <a:latin typeface="Montserrat"/>
                <a:ea typeface="Montserrat"/>
                <a:cs typeface="Montserrat"/>
                <a:sym typeface="Montserrat"/>
              </a:rPr>
              <a:t>Example on next slide</a:t>
            </a:r>
            <a:endParaRPr sz="2700">
              <a:solidFill>
                <a:schemeClr val="accen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4" name="Shape 6844"/>
        <p:cNvGrpSpPr/>
        <p:nvPr/>
      </p:nvGrpSpPr>
      <p:grpSpPr>
        <a:xfrm>
          <a:off x="0" y="0"/>
          <a:ext cx="0" cy="0"/>
          <a:chOff x="0" y="0"/>
          <a:chExt cx="0" cy="0"/>
        </a:xfrm>
      </p:grpSpPr>
      <p:sp>
        <p:nvSpPr>
          <p:cNvPr id="6845" name="Google Shape;6845;p48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rPr lang="en"/>
              <a:t>RACI</a:t>
            </a:r>
            <a:endParaRPr/>
          </a:p>
        </p:txBody>
      </p:sp>
      <p:sp>
        <p:nvSpPr>
          <p:cNvPr id="6846" name="Google Shape;6846;p481"/>
          <p:cNvSpPr txBox="1"/>
          <p:nvPr/>
        </p:nvSpPr>
        <p:spPr>
          <a:xfrm>
            <a:off x="2486350" y="4650900"/>
            <a:ext cx="2660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1. </a:t>
            </a:r>
            <a:r>
              <a:rPr b="1" lang="en" sz="600"/>
              <a:t>R</a:t>
            </a:r>
            <a:r>
              <a:rPr lang="en" sz="600"/>
              <a:t> Performs the task</a:t>
            </a:r>
            <a:endParaRPr sz="600"/>
          </a:p>
          <a:p>
            <a:pPr indent="0" lvl="0" marL="0" rtl="0" algn="l">
              <a:spcBef>
                <a:spcPts val="0"/>
              </a:spcBef>
              <a:spcAft>
                <a:spcPts val="0"/>
              </a:spcAft>
              <a:buNone/>
            </a:pPr>
            <a:r>
              <a:rPr lang="en" sz="600"/>
              <a:t>2. </a:t>
            </a:r>
            <a:r>
              <a:rPr b="1" lang="en" sz="600"/>
              <a:t>A</a:t>
            </a:r>
            <a:r>
              <a:rPr lang="en" sz="600"/>
              <a:t> Accountable for the task being completed</a:t>
            </a:r>
            <a:endParaRPr sz="1100"/>
          </a:p>
        </p:txBody>
      </p:sp>
      <p:graphicFrame>
        <p:nvGraphicFramePr>
          <p:cNvPr id="6847" name="Google Shape;6847;p481"/>
          <p:cNvGraphicFramePr/>
          <p:nvPr/>
        </p:nvGraphicFramePr>
        <p:xfrm>
          <a:off x="74688" y="737438"/>
          <a:ext cx="3000000" cy="3000000"/>
        </p:xfrm>
        <a:graphic>
          <a:graphicData uri="http://schemas.openxmlformats.org/drawingml/2006/table">
            <a:tbl>
              <a:tblPr>
                <a:noFill/>
                <a:tableStyleId>{40C93C02-3253-4082-BDBB-76059C330765}</a:tableStyleId>
              </a:tblPr>
              <a:tblGrid>
                <a:gridCol w="2143100"/>
                <a:gridCol w="1722425"/>
                <a:gridCol w="1722450"/>
                <a:gridCol w="1598175"/>
                <a:gridCol w="1808475"/>
              </a:tblGrid>
              <a:tr h="230525">
                <a:tc>
                  <a:txBody>
                    <a:bodyPr/>
                    <a:lstStyle/>
                    <a:p>
                      <a:pPr indent="0" lvl="0" marL="0" rtl="0" algn="l">
                        <a:lnSpc>
                          <a:spcPct val="115000"/>
                        </a:lnSpc>
                        <a:spcBef>
                          <a:spcPts val="0"/>
                        </a:spcBef>
                        <a:spcAft>
                          <a:spcPts val="0"/>
                        </a:spcAft>
                        <a:buNone/>
                      </a:pPr>
                      <a:r>
                        <a:rPr b="1" lang="en" sz="1000" u="sng"/>
                        <a:t>Activity</a:t>
                      </a:r>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u="sng"/>
                        <a:t>Responsible</a:t>
                      </a:r>
                      <a:endParaRPr b="1" sz="1000" u="sng"/>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u="sng"/>
                        <a:t>Accountable</a:t>
                      </a:r>
                      <a:endParaRPr b="1" sz="1000" u="sng"/>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u="sng"/>
                        <a:t>Consulted</a:t>
                      </a:r>
                      <a:endParaRPr b="1" sz="1000" u="sng"/>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u="sng"/>
                        <a:t>Informed</a:t>
                      </a:r>
                      <a:endParaRPr b="1" sz="1000" u="sng"/>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52450">
                <a:tc>
                  <a:txBody>
                    <a:bodyPr/>
                    <a:lstStyle/>
                    <a:p>
                      <a:pPr indent="0" lvl="0" marL="0" rtl="0" algn="l">
                        <a:lnSpc>
                          <a:spcPct val="115000"/>
                        </a:lnSpc>
                        <a:spcBef>
                          <a:spcPts val="0"/>
                        </a:spcBef>
                        <a:spcAft>
                          <a:spcPts val="0"/>
                        </a:spcAft>
                        <a:buNone/>
                      </a:pPr>
                      <a:r>
                        <a:rPr lang="en" sz="700"/>
                        <a:t>Service Plan Draft &amp; Alignment (new logo)</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Seller</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Seller, CSM, 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CEO, CGO, 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30525">
                <a:tc>
                  <a:txBody>
                    <a:bodyPr/>
                    <a:lstStyle/>
                    <a:p>
                      <a:pPr indent="0" lvl="0" marL="0" rtl="0" algn="l">
                        <a:lnSpc>
                          <a:spcPct val="115000"/>
                        </a:lnSpc>
                        <a:spcBef>
                          <a:spcPts val="0"/>
                        </a:spcBef>
                        <a:spcAft>
                          <a:spcPts val="0"/>
                        </a:spcAft>
                        <a:buNone/>
                      </a:pPr>
                      <a:r>
                        <a:rPr lang="en" sz="700"/>
                        <a:t>Onboarding Kickoff (new logo)</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Seller, CSM</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Seller, CSM, 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 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CGO</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30525">
                <a:tc>
                  <a:txBody>
                    <a:bodyPr/>
                    <a:lstStyle/>
                    <a:p>
                      <a:pPr indent="0" lvl="0" marL="0" rtl="0" algn="l">
                        <a:lnSpc>
                          <a:spcPct val="115000"/>
                        </a:lnSpc>
                        <a:spcBef>
                          <a:spcPts val="0"/>
                        </a:spcBef>
                        <a:spcAft>
                          <a:spcPts val="0"/>
                        </a:spcAft>
                        <a:buNone/>
                      </a:pPr>
                      <a:r>
                        <a:rPr lang="en" sz="700"/>
                        <a:t>Scheduling</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Seller, 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52450">
                <a:tc>
                  <a:txBody>
                    <a:bodyPr/>
                    <a:lstStyle/>
                    <a:p>
                      <a:pPr indent="0" lvl="0" marL="0" rtl="0" algn="l">
                        <a:lnSpc>
                          <a:spcPct val="115000"/>
                        </a:lnSpc>
                        <a:spcBef>
                          <a:spcPts val="0"/>
                        </a:spcBef>
                        <a:spcAft>
                          <a:spcPts val="0"/>
                        </a:spcAft>
                        <a:buNone/>
                      </a:pPr>
                      <a:r>
                        <a:rPr lang="en" sz="700"/>
                        <a:t>Feature Administration and Management (scheduling, communication, internal prep, debriefs)</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Head of Advisory, Product</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52450">
                <a:tc>
                  <a:txBody>
                    <a:bodyPr/>
                    <a:lstStyle/>
                    <a:p>
                      <a:pPr indent="0" lvl="0" marL="0" rtl="0" algn="l">
                        <a:lnSpc>
                          <a:spcPct val="115000"/>
                        </a:lnSpc>
                        <a:spcBef>
                          <a:spcPts val="0"/>
                        </a:spcBef>
                        <a:spcAft>
                          <a:spcPts val="0"/>
                        </a:spcAft>
                        <a:buNone/>
                      </a:pPr>
                      <a:r>
                        <a:rPr lang="en" sz="700"/>
                        <a:t>Workshop Delivery (Learn-by-doing modules, Alignment Keynotes, QPRs)</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30525">
                <a:tc>
                  <a:txBody>
                    <a:bodyPr/>
                    <a:lstStyle/>
                    <a:p>
                      <a:pPr indent="0" lvl="0" marL="0" rtl="0" algn="l">
                        <a:lnSpc>
                          <a:spcPct val="115000"/>
                        </a:lnSpc>
                        <a:spcBef>
                          <a:spcPts val="0"/>
                        </a:spcBef>
                        <a:spcAft>
                          <a:spcPts val="0"/>
                        </a:spcAft>
                        <a:buNone/>
                      </a:pPr>
                      <a:r>
                        <a:rPr lang="en" sz="700"/>
                        <a:t>Peer Groups</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 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30525">
                <a:tc>
                  <a:txBody>
                    <a:bodyPr/>
                    <a:lstStyle/>
                    <a:p>
                      <a:pPr indent="0" lvl="0" marL="0" rtl="0" algn="l">
                        <a:lnSpc>
                          <a:spcPct val="115000"/>
                        </a:lnSpc>
                        <a:spcBef>
                          <a:spcPts val="0"/>
                        </a:spcBef>
                        <a:spcAft>
                          <a:spcPts val="0"/>
                        </a:spcAft>
                        <a:buNone/>
                      </a:pPr>
                      <a:r>
                        <a:rPr lang="en" sz="700"/>
                        <a:t>PMD Administration</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30525">
                <a:tc>
                  <a:txBody>
                    <a:bodyPr/>
                    <a:lstStyle/>
                    <a:p>
                      <a:pPr indent="0" lvl="0" marL="0" rtl="0" algn="l">
                        <a:lnSpc>
                          <a:spcPct val="115000"/>
                        </a:lnSpc>
                        <a:spcBef>
                          <a:spcPts val="0"/>
                        </a:spcBef>
                        <a:spcAft>
                          <a:spcPts val="0"/>
                        </a:spcAft>
                        <a:buNone/>
                      </a:pPr>
                      <a:r>
                        <a:rPr lang="en" sz="700"/>
                        <a:t>PMD Results Review Meeting</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30525">
                <a:tc>
                  <a:txBody>
                    <a:bodyPr/>
                    <a:lstStyle/>
                    <a:p>
                      <a:pPr indent="0" lvl="0" marL="0" rtl="0" algn="l">
                        <a:lnSpc>
                          <a:spcPct val="115000"/>
                        </a:lnSpc>
                        <a:spcBef>
                          <a:spcPts val="0"/>
                        </a:spcBef>
                        <a:spcAft>
                          <a:spcPts val="0"/>
                        </a:spcAft>
                        <a:buNone/>
                      </a:pPr>
                      <a:r>
                        <a:rPr lang="en" sz="700"/>
                        <a:t>Playbook Set Up</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30525">
                <a:tc>
                  <a:txBody>
                    <a:bodyPr/>
                    <a:lstStyle/>
                    <a:p>
                      <a:pPr indent="0" lvl="0" marL="0" rtl="0" algn="l">
                        <a:lnSpc>
                          <a:spcPct val="115000"/>
                        </a:lnSpc>
                        <a:spcBef>
                          <a:spcPts val="0"/>
                        </a:spcBef>
                        <a:spcAft>
                          <a:spcPts val="0"/>
                        </a:spcAft>
                        <a:buNone/>
                      </a:pPr>
                      <a:r>
                        <a:rPr lang="en" sz="700"/>
                        <a:t>Webinars</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 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 Head of Advisory, CSM</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CEO</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CEO, CGO</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30525">
                <a:tc>
                  <a:txBody>
                    <a:bodyPr/>
                    <a:lstStyle/>
                    <a:p>
                      <a:pPr indent="0" lvl="0" marL="0" rtl="0" algn="l">
                        <a:lnSpc>
                          <a:spcPct val="115000"/>
                        </a:lnSpc>
                        <a:spcBef>
                          <a:spcPts val="0"/>
                        </a:spcBef>
                        <a:spcAft>
                          <a:spcPts val="0"/>
                        </a:spcAft>
                        <a:buNone/>
                      </a:pPr>
                      <a:r>
                        <a:rPr lang="en" sz="700"/>
                        <a:t>Coaching</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30525">
                <a:tc>
                  <a:txBody>
                    <a:bodyPr/>
                    <a:lstStyle/>
                    <a:p>
                      <a:pPr indent="0" lvl="0" marL="0" rtl="0" algn="l">
                        <a:lnSpc>
                          <a:spcPct val="115000"/>
                        </a:lnSpc>
                        <a:spcBef>
                          <a:spcPts val="0"/>
                        </a:spcBef>
                        <a:spcAft>
                          <a:spcPts val="0"/>
                        </a:spcAft>
                        <a:buNone/>
                      </a:pPr>
                      <a:r>
                        <a:rPr lang="en" sz="700"/>
                        <a:t>Partnership Meetings</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CGO, Head of Advisory, Product</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30525">
                <a:tc>
                  <a:txBody>
                    <a:bodyPr/>
                    <a:lstStyle/>
                    <a:p>
                      <a:pPr indent="0" lvl="0" marL="0" rtl="0" algn="l">
                        <a:lnSpc>
                          <a:spcPct val="115000"/>
                        </a:lnSpc>
                        <a:spcBef>
                          <a:spcPts val="0"/>
                        </a:spcBef>
                        <a:spcAft>
                          <a:spcPts val="0"/>
                        </a:spcAft>
                        <a:buNone/>
                      </a:pPr>
                      <a:r>
                        <a:rPr lang="en" sz="700"/>
                        <a:t>NPS</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Product</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Product, CSM, Coach</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Coach, 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 Coach, Head of Advisory, CGO, CEO</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30525">
                <a:tc>
                  <a:txBody>
                    <a:bodyPr/>
                    <a:lstStyle/>
                    <a:p>
                      <a:pPr indent="0" lvl="0" marL="0" rtl="0" algn="l">
                        <a:lnSpc>
                          <a:spcPct val="115000"/>
                        </a:lnSpc>
                        <a:spcBef>
                          <a:spcPts val="0"/>
                        </a:spcBef>
                        <a:spcAft>
                          <a:spcPts val="0"/>
                        </a:spcAft>
                        <a:buNone/>
                      </a:pPr>
                      <a:r>
                        <a:rPr lang="en" sz="700"/>
                        <a:t>Service Plan Draft &amp; Alignment (renewal)</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 CGO, 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 Head of Advisory, CGO, CEO</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230525">
                <a:tc>
                  <a:txBody>
                    <a:bodyPr/>
                    <a:lstStyle/>
                    <a:p>
                      <a:pPr indent="0" lvl="0" marL="0" rtl="0" algn="l">
                        <a:lnSpc>
                          <a:spcPct val="115000"/>
                        </a:lnSpc>
                        <a:spcBef>
                          <a:spcPts val="0"/>
                        </a:spcBef>
                        <a:spcAft>
                          <a:spcPts val="0"/>
                        </a:spcAft>
                        <a:buNone/>
                      </a:pPr>
                      <a:r>
                        <a:rPr lang="en" sz="700"/>
                        <a:t>Renewal Conversation</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CSM</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 CGO, Head of Advisory</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700"/>
                        <a:t>Coach, Head of Advisory, CGO, CEO</a:t>
                      </a:r>
                      <a:endParaRPr sz="700"/>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bl>
          </a:graphicData>
        </a:graphic>
      </p:graphicFrame>
      <p:sp>
        <p:nvSpPr>
          <p:cNvPr id="6848" name="Google Shape;6848;p481"/>
          <p:cNvSpPr txBox="1"/>
          <p:nvPr/>
        </p:nvSpPr>
        <p:spPr>
          <a:xfrm>
            <a:off x="4464125" y="46509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3. </a:t>
            </a:r>
            <a:r>
              <a:rPr b="1" lang="en" sz="600"/>
              <a:t>C</a:t>
            </a:r>
            <a:r>
              <a:rPr lang="en" sz="600"/>
              <a:t> Consulted with prior to the activity being performed</a:t>
            </a:r>
            <a:endParaRPr sz="600"/>
          </a:p>
          <a:p>
            <a:pPr indent="0" lvl="0" marL="0" rtl="0" algn="l">
              <a:spcBef>
                <a:spcPts val="0"/>
              </a:spcBef>
              <a:spcAft>
                <a:spcPts val="0"/>
              </a:spcAft>
              <a:buNone/>
            </a:pPr>
            <a:r>
              <a:rPr lang="en" sz="600"/>
              <a:t>4. </a:t>
            </a:r>
            <a:r>
              <a:rPr b="1" lang="en" sz="600"/>
              <a:t>I</a:t>
            </a:r>
            <a:r>
              <a:rPr lang="en" sz="600"/>
              <a:t> Informed that the task has been completed</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2" name="Shape 6852"/>
        <p:cNvGrpSpPr/>
        <p:nvPr/>
      </p:nvGrpSpPr>
      <p:grpSpPr>
        <a:xfrm>
          <a:off x="0" y="0"/>
          <a:ext cx="0" cy="0"/>
          <a:chOff x="0" y="0"/>
          <a:chExt cx="0" cy="0"/>
        </a:xfrm>
      </p:grpSpPr>
      <p:sp>
        <p:nvSpPr>
          <p:cNvPr id="6853" name="Google Shape;6853;p482"/>
          <p:cNvSpPr txBox="1"/>
          <p:nvPr>
            <p:ph type="title"/>
          </p:nvPr>
        </p:nvSpPr>
        <p:spPr>
          <a:xfrm>
            <a:off x="306000" y="224025"/>
            <a:ext cx="74988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990"/>
              <a:buNone/>
            </a:pPr>
            <a:r>
              <a:rPr lang="en" sz="2330"/>
              <a:t>High Level Customer Experience Roadmap</a:t>
            </a:r>
            <a:endParaRPr sz="2330"/>
          </a:p>
        </p:txBody>
      </p:sp>
      <p:sp>
        <p:nvSpPr>
          <p:cNvPr id="6854" name="Google Shape;6854;p482"/>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1500"/>
              <a:buNone/>
            </a:pPr>
            <a:r>
              <a:rPr lang="en"/>
              <a:t>Best practice for supporting the subscription</a:t>
            </a:r>
            <a:endParaRPr/>
          </a:p>
        </p:txBody>
      </p:sp>
      <p:sp>
        <p:nvSpPr>
          <p:cNvPr id="6855" name="Google Shape;6855;p482"/>
          <p:cNvSpPr/>
          <p:nvPr/>
        </p:nvSpPr>
        <p:spPr>
          <a:xfrm>
            <a:off x="394988" y="1314650"/>
            <a:ext cx="1639800" cy="837600"/>
          </a:xfrm>
          <a:prstGeom prst="chevron">
            <a:avLst>
              <a:gd fmla="val 50000" name="adj"/>
            </a:avLst>
          </a:prstGeom>
          <a:solidFill>
            <a:srgbClr val="436A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2"/>
                </a:solidFill>
              </a:rPr>
              <a:t>Pre-Sales Support</a:t>
            </a:r>
            <a:endParaRPr b="1" sz="800">
              <a:solidFill>
                <a:schemeClr val="lt2"/>
              </a:solidFill>
            </a:endParaRPr>
          </a:p>
        </p:txBody>
      </p:sp>
      <p:sp>
        <p:nvSpPr>
          <p:cNvPr id="6856" name="Google Shape;6856;p482"/>
          <p:cNvSpPr/>
          <p:nvPr/>
        </p:nvSpPr>
        <p:spPr>
          <a:xfrm>
            <a:off x="1733841" y="1314650"/>
            <a:ext cx="1639800" cy="837600"/>
          </a:xfrm>
          <a:prstGeom prst="chevron">
            <a:avLst>
              <a:gd fmla="val 50000" name="adj"/>
            </a:avLst>
          </a:prstGeom>
          <a:solidFill>
            <a:srgbClr val="436A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2"/>
                </a:solidFill>
              </a:rPr>
              <a:t>Onboarding Kickoff Meeting</a:t>
            </a:r>
            <a:endParaRPr b="1" sz="800">
              <a:solidFill>
                <a:schemeClr val="lt2"/>
              </a:solidFill>
            </a:endParaRPr>
          </a:p>
        </p:txBody>
      </p:sp>
      <p:sp>
        <p:nvSpPr>
          <p:cNvPr id="6857" name="Google Shape;6857;p482"/>
          <p:cNvSpPr/>
          <p:nvPr/>
        </p:nvSpPr>
        <p:spPr>
          <a:xfrm>
            <a:off x="3086613" y="1314650"/>
            <a:ext cx="1639800" cy="837600"/>
          </a:xfrm>
          <a:prstGeom prst="chevron">
            <a:avLst>
              <a:gd fmla="val 50000" name="adj"/>
            </a:avLst>
          </a:prstGeom>
          <a:solidFill>
            <a:srgbClr val="436A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2"/>
                </a:solidFill>
              </a:rPr>
              <a:t>Deliver first value activity</a:t>
            </a:r>
            <a:endParaRPr b="1" sz="800">
              <a:solidFill>
                <a:schemeClr val="lt2"/>
              </a:solidFill>
            </a:endParaRPr>
          </a:p>
        </p:txBody>
      </p:sp>
      <p:sp>
        <p:nvSpPr>
          <p:cNvPr id="6858" name="Google Shape;6858;p482"/>
          <p:cNvSpPr/>
          <p:nvPr/>
        </p:nvSpPr>
        <p:spPr>
          <a:xfrm>
            <a:off x="5778249" y="1314650"/>
            <a:ext cx="1639800" cy="837600"/>
          </a:xfrm>
          <a:prstGeom prst="chevron">
            <a:avLst>
              <a:gd fmla="val 50000" name="adj"/>
            </a:avLst>
          </a:prstGeom>
          <a:solidFill>
            <a:srgbClr val="436A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2"/>
                </a:solidFill>
              </a:rPr>
              <a:t>Continued Always-On Support/ Additional Activities</a:t>
            </a:r>
            <a:endParaRPr b="1" sz="800">
              <a:solidFill>
                <a:schemeClr val="lt2"/>
              </a:solidFill>
            </a:endParaRPr>
          </a:p>
        </p:txBody>
      </p:sp>
      <p:sp>
        <p:nvSpPr>
          <p:cNvPr id="6859" name="Google Shape;6859;p482"/>
          <p:cNvSpPr/>
          <p:nvPr/>
        </p:nvSpPr>
        <p:spPr>
          <a:xfrm>
            <a:off x="7109125" y="1314650"/>
            <a:ext cx="1780500" cy="837600"/>
          </a:xfrm>
          <a:prstGeom prst="chevron">
            <a:avLst>
              <a:gd fmla="val 50000" name="adj"/>
            </a:avLst>
          </a:prstGeom>
          <a:solidFill>
            <a:srgbClr val="436A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2"/>
                </a:solidFill>
              </a:rPr>
              <a:t>Renewal </a:t>
            </a:r>
            <a:endParaRPr b="1" sz="800">
              <a:solidFill>
                <a:schemeClr val="lt2"/>
              </a:solidFill>
            </a:endParaRPr>
          </a:p>
        </p:txBody>
      </p:sp>
      <p:sp>
        <p:nvSpPr>
          <p:cNvPr id="6860" name="Google Shape;6860;p482"/>
          <p:cNvSpPr/>
          <p:nvPr/>
        </p:nvSpPr>
        <p:spPr>
          <a:xfrm>
            <a:off x="4421484" y="1314650"/>
            <a:ext cx="1639800" cy="837600"/>
          </a:xfrm>
          <a:prstGeom prst="chevron">
            <a:avLst>
              <a:gd fmla="val 50000" name="adj"/>
            </a:avLst>
          </a:prstGeom>
          <a:solidFill>
            <a:srgbClr val="436A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2"/>
                </a:solidFill>
              </a:rPr>
              <a:t>Partnership Review Sessions</a:t>
            </a:r>
            <a:endParaRPr b="1" sz="800">
              <a:solidFill>
                <a:schemeClr val="lt2"/>
              </a:solidFill>
            </a:endParaRPr>
          </a:p>
        </p:txBody>
      </p:sp>
      <p:graphicFrame>
        <p:nvGraphicFramePr>
          <p:cNvPr id="6861" name="Google Shape;6861;p482"/>
          <p:cNvGraphicFramePr/>
          <p:nvPr/>
        </p:nvGraphicFramePr>
        <p:xfrm>
          <a:off x="435863" y="2427825"/>
          <a:ext cx="3000000" cy="3000000"/>
        </p:xfrm>
        <a:graphic>
          <a:graphicData uri="http://schemas.openxmlformats.org/drawingml/2006/table">
            <a:tbl>
              <a:tblPr>
                <a:noFill/>
                <a:tableStyleId>{40C93C02-3253-4082-BDBB-76059C330765}</a:tableStyleId>
              </a:tblPr>
              <a:tblGrid>
                <a:gridCol w="1385525"/>
                <a:gridCol w="1385525"/>
                <a:gridCol w="1385525"/>
                <a:gridCol w="1385525"/>
                <a:gridCol w="1385525"/>
                <a:gridCol w="1385525"/>
              </a:tblGrid>
              <a:tr h="621350">
                <a:tc>
                  <a:txBody>
                    <a:bodyPr/>
                    <a:lstStyle/>
                    <a:p>
                      <a:pPr indent="0" lvl="0" marL="0" rtl="0" algn="l">
                        <a:spcBef>
                          <a:spcPts val="0"/>
                        </a:spcBef>
                        <a:spcAft>
                          <a:spcPts val="0"/>
                        </a:spcAft>
                        <a:buNone/>
                      </a:pPr>
                      <a:r>
                        <a:rPr lang="en" sz="900"/>
                        <a:t>Support sales team with proposed Service Plans</a:t>
                      </a:r>
                      <a:endParaRPr sz="900"/>
                    </a:p>
                  </a:txBody>
                  <a:tcPr marT="91425" marB="91425" marR="91425" marL="91425">
                    <a:solidFill>
                      <a:srgbClr val="B3C6DC">
                        <a:alpha val="49410"/>
                      </a:srgbClr>
                    </a:solidFill>
                  </a:tcPr>
                </a:tc>
                <a:tc>
                  <a:txBody>
                    <a:bodyPr/>
                    <a:lstStyle/>
                    <a:p>
                      <a:pPr indent="0" lvl="0" marL="0" rtl="0" algn="l">
                        <a:spcBef>
                          <a:spcPts val="0"/>
                        </a:spcBef>
                        <a:spcAft>
                          <a:spcPts val="0"/>
                        </a:spcAft>
                        <a:buNone/>
                      </a:pPr>
                      <a:r>
                        <a:rPr lang="en" sz="900"/>
                        <a:t>Confirm productization goals </a:t>
                      </a:r>
                      <a:endParaRPr sz="900"/>
                    </a:p>
                  </a:txBody>
                  <a:tcPr marT="91425" marB="91425" marR="91425" marL="91425">
                    <a:solidFill>
                      <a:srgbClr val="B3C6DC">
                        <a:alpha val="49410"/>
                      </a:srgbClr>
                    </a:solidFill>
                  </a:tcPr>
                </a:tc>
                <a:tc>
                  <a:txBody>
                    <a:bodyPr/>
                    <a:lstStyle/>
                    <a:p>
                      <a:pPr indent="0" lvl="0" marL="0" rtl="0" algn="l">
                        <a:spcBef>
                          <a:spcPts val="0"/>
                        </a:spcBef>
                        <a:spcAft>
                          <a:spcPts val="0"/>
                        </a:spcAft>
                        <a:buNone/>
                      </a:pPr>
                      <a:r>
                        <a:rPr lang="en" sz="900"/>
                        <a:t>Send resources and calendar invites related to first value activity</a:t>
                      </a:r>
                      <a:endParaRPr sz="900"/>
                    </a:p>
                  </a:txBody>
                  <a:tcPr marT="91425" marB="91425" marR="91425" marL="91425">
                    <a:solidFill>
                      <a:srgbClr val="B3C6DC">
                        <a:alpha val="49410"/>
                      </a:srgbClr>
                    </a:solidFill>
                  </a:tcPr>
                </a:tc>
                <a:tc>
                  <a:txBody>
                    <a:bodyPr/>
                    <a:lstStyle/>
                    <a:p>
                      <a:pPr indent="0" lvl="0" marL="0" rtl="0" algn="l">
                        <a:spcBef>
                          <a:spcPts val="0"/>
                        </a:spcBef>
                        <a:spcAft>
                          <a:spcPts val="0"/>
                        </a:spcAft>
                        <a:buNone/>
                      </a:pPr>
                      <a:r>
                        <a:rPr lang="en" sz="900"/>
                        <a:t>Review progress, customer performance metrics, feedback, and future plans</a:t>
                      </a:r>
                      <a:endParaRPr sz="900"/>
                    </a:p>
                  </a:txBody>
                  <a:tcPr marT="91425" marB="91425" marR="91425" marL="91425">
                    <a:solidFill>
                      <a:srgbClr val="B3C6DC">
                        <a:alpha val="49410"/>
                      </a:srgbClr>
                    </a:solidFill>
                  </a:tcPr>
                </a:tc>
                <a:tc>
                  <a:txBody>
                    <a:bodyPr/>
                    <a:lstStyle/>
                    <a:p>
                      <a:pPr indent="0" lvl="0" marL="0" rtl="0" algn="l">
                        <a:spcBef>
                          <a:spcPts val="0"/>
                        </a:spcBef>
                        <a:spcAft>
                          <a:spcPts val="0"/>
                        </a:spcAft>
                        <a:buNone/>
                      </a:pPr>
                      <a:r>
                        <a:rPr lang="en" sz="900"/>
                        <a:t>Offer advisory support (toolkit walkthroughs, PMD results review, expansion, milestone oriented)</a:t>
                      </a:r>
                      <a:endParaRPr sz="900"/>
                    </a:p>
                  </a:txBody>
                  <a:tcPr marT="91425" marB="91425" marR="91425" marL="91425">
                    <a:solidFill>
                      <a:srgbClr val="B3C6DC">
                        <a:alpha val="49410"/>
                      </a:srgbClr>
                    </a:solidFill>
                  </a:tcPr>
                </a:tc>
                <a:tc>
                  <a:txBody>
                    <a:bodyPr/>
                    <a:lstStyle/>
                    <a:p>
                      <a:pPr indent="0" lvl="0" marL="0" rtl="0" algn="l">
                        <a:spcBef>
                          <a:spcPts val="0"/>
                        </a:spcBef>
                        <a:spcAft>
                          <a:spcPts val="0"/>
                        </a:spcAft>
                        <a:buNone/>
                      </a:pPr>
                      <a:r>
                        <a:rPr lang="en" sz="900"/>
                        <a:t>Provide relevant performance metrics</a:t>
                      </a:r>
                      <a:endParaRPr sz="900"/>
                    </a:p>
                  </a:txBody>
                  <a:tcPr marT="91425" marB="91425" marR="91425" marL="91425">
                    <a:solidFill>
                      <a:srgbClr val="B3C6DC">
                        <a:alpha val="49410"/>
                      </a:srgbClr>
                    </a:solidFill>
                  </a:tcPr>
                </a:tc>
              </a:tr>
              <a:tr h="621350">
                <a:tc>
                  <a:txBody>
                    <a:bodyPr/>
                    <a:lstStyle/>
                    <a:p>
                      <a:pPr indent="0" lvl="0" marL="0" rtl="0" algn="l">
                        <a:spcBef>
                          <a:spcPts val="0"/>
                        </a:spcBef>
                        <a:spcAft>
                          <a:spcPts val="0"/>
                        </a:spcAft>
                        <a:buNone/>
                      </a:pPr>
                      <a:r>
                        <a:rPr lang="en" sz="900"/>
                        <a:t>Build relationships with key buyers</a:t>
                      </a:r>
                      <a:endParaRPr sz="900"/>
                    </a:p>
                  </a:txBody>
                  <a:tcPr marT="91425" marB="91425" marR="91425" marL="91425">
                    <a:solidFill>
                      <a:srgbClr val="F0F4F8"/>
                    </a:solidFill>
                  </a:tcPr>
                </a:tc>
                <a:tc>
                  <a:txBody>
                    <a:bodyPr/>
                    <a:lstStyle/>
                    <a:p>
                      <a:pPr indent="0" lvl="0" marL="0" rtl="0" algn="l">
                        <a:spcBef>
                          <a:spcPts val="0"/>
                        </a:spcBef>
                        <a:spcAft>
                          <a:spcPts val="0"/>
                        </a:spcAft>
                        <a:buNone/>
                      </a:pPr>
                      <a:r>
                        <a:rPr lang="en" sz="900"/>
                        <a:t>Align on customer stakeholders and organizational map</a:t>
                      </a:r>
                      <a:endParaRPr sz="900"/>
                    </a:p>
                  </a:txBody>
                  <a:tcPr marT="91425" marB="91425" marR="91425" marL="91425">
                    <a:solidFill>
                      <a:srgbClr val="F0F4F8"/>
                    </a:solidFill>
                  </a:tcPr>
                </a:tc>
                <a:tc>
                  <a:txBody>
                    <a:bodyPr/>
                    <a:lstStyle/>
                    <a:p>
                      <a:pPr indent="0" lvl="0" marL="0" rtl="0" algn="l">
                        <a:spcBef>
                          <a:spcPts val="0"/>
                        </a:spcBef>
                        <a:spcAft>
                          <a:spcPts val="0"/>
                        </a:spcAft>
                        <a:buNone/>
                      </a:pPr>
                      <a:r>
                        <a:rPr lang="en" sz="900"/>
                        <a:t>Meet with internal team for delivery prep</a:t>
                      </a:r>
                      <a:endParaRPr sz="900"/>
                    </a:p>
                  </a:txBody>
                  <a:tcPr marT="91425" marB="91425" marR="91425" marL="91425">
                    <a:solidFill>
                      <a:srgbClr val="F0F4F8"/>
                    </a:solidFill>
                  </a:tcPr>
                </a:tc>
                <a:tc>
                  <a:txBody>
                    <a:bodyPr/>
                    <a:lstStyle/>
                    <a:p>
                      <a:pPr indent="0" lvl="0" marL="0" rtl="0" algn="l">
                        <a:spcBef>
                          <a:spcPts val="0"/>
                        </a:spcBef>
                        <a:spcAft>
                          <a:spcPts val="0"/>
                        </a:spcAft>
                        <a:buNone/>
                      </a:pPr>
                      <a:r>
                        <a:rPr lang="en" sz="900"/>
                        <a:t>Evaluate and adjust service plan to support current goals</a:t>
                      </a:r>
                      <a:endParaRPr sz="900"/>
                    </a:p>
                  </a:txBody>
                  <a:tcPr marT="91425" marB="91425" marR="91425" marL="91425">
                    <a:solidFill>
                      <a:srgbClr val="F0F4F8"/>
                    </a:solidFill>
                  </a:tcPr>
                </a:tc>
                <a:tc>
                  <a:txBody>
                    <a:bodyPr/>
                    <a:lstStyle/>
                    <a:p>
                      <a:pPr indent="0" lvl="0" marL="0" rtl="0" algn="l">
                        <a:spcBef>
                          <a:spcPts val="0"/>
                        </a:spcBef>
                        <a:spcAft>
                          <a:spcPts val="0"/>
                        </a:spcAft>
                        <a:buNone/>
                      </a:pPr>
                      <a:r>
                        <a:rPr lang="en" sz="900"/>
                        <a:t>Check in email drip campaign</a:t>
                      </a:r>
                      <a:endParaRPr sz="900"/>
                    </a:p>
                  </a:txBody>
                  <a:tcPr marT="91425" marB="91425" marR="91425" marL="91425">
                    <a:solidFill>
                      <a:srgbClr val="F0F4F8"/>
                    </a:solidFill>
                  </a:tcPr>
                </a:tc>
                <a:tc>
                  <a:txBody>
                    <a:bodyPr/>
                    <a:lstStyle/>
                    <a:p>
                      <a:pPr indent="0" lvl="0" marL="0" rtl="0" algn="l">
                        <a:spcBef>
                          <a:spcPts val="0"/>
                        </a:spcBef>
                        <a:spcAft>
                          <a:spcPts val="0"/>
                        </a:spcAft>
                        <a:buNone/>
                      </a:pPr>
                      <a:r>
                        <a:rPr lang="en" sz="900"/>
                        <a:t>Lookback &amp; Learn Meeting</a:t>
                      </a:r>
                      <a:endParaRPr sz="900"/>
                    </a:p>
                  </a:txBody>
                  <a:tcPr marT="91425" marB="91425" marR="91425" marL="91425">
                    <a:solidFill>
                      <a:srgbClr val="F0F4F8"/>
                    </a:solidFill>
                  </a:tcPr>
                </a:tc>
              </a:tr>
              <a:tr h="621350">
                <a:tc>
                  <a:txBody>
                    <a:bodyPr/>
                    <a:lstStyle/>
                    <a:p>
                      <a:pPr indent="0" lvl="0" marL="0" rtl="0" algn="l">
                        <a:spcBef>
                          <a:spcPts val="0"/>
                        </a:spcBef>
                        <a:spcAft>
                          <a:spcPts val="0"/>
                        </a:spcAft>
                        <a:buNone/>
                      </a:pPr>
                      <a:r>
                        <a:rPr lang="en" sz="900"/>
                        <a:t>Sales &amp; transition hand-off</a:t>
                      </a:r>
                      <a:endParaRPr sz="900"/>
                    </a:p>
                  </a:txBody>
                  <a:tcPr marT="91425" marB="91425" marR="91425" marL="91425"/>
                </a:tc>
                <a:tc>
                  <a:txBody>
                    <a:bodyPr/>
                    <a:lstStyle/>
                    <a:p>
                      <a:pPr indent="0" lvl="0" marL="0" rtl="0" algn="l">
                        <a:spcBef>
                          <a:spcPts val="0"/>
                        </a:spcBef>
                        <a:spcAft>
                          <a:spcPts val="0"/>
                        </a:spcAft>
                        <a:buNone/>
                      </a:pPr>
                      <a:r>
                        <a:rPr lang="en" sz="900"/>
                        <a:t>Review and approve service plan </a:t>
                      </a:r>
                      <a:endParaRPr sz="900"/>
                    </a:p>
                    <a:p>
                      <a:pPr indent="0" lvl="0" marL="0" rtl="0" algn="l">
                        <a:spcBef>
                          <a:spcPts val="0"/>
                        </a:spcBef>
                        <a:spcAft>
                          <a:spcPts val="0"/>
                        </a:spcAft>
                        <a:buNone/>
                      </a:pPr>
                      <a:r>
                        <a:t/>
                      </a:r>
                      <a:endParaRPr sz="900"/>
                    </a:p>
                  </a:txBody>
                  <a:tcPr marT="91425" marB="91425" marR="91425" marL="91425"/>
                </a:tc>
                <a:tc>
                  <a:txBody>
                    <a:bodyPr/>
                    <a:lstStyle/>
                    <a:p>
                      <a:pPr indent="0" lvl="0" marL="0" rtl="0" algn="l">
                        <a:spcBef>
                          <a:spcPts val="0"/>
                        </a:spcBef>
                        <a:spcAft>
                          <a:spcPts val="0"/>
                        </a:spcAft>
                        <a:buNone/>
                      </a:pPr>
                      <a:r>
                        <a:rPr lang="en" sz="900"/>
                        <a:t>Deliver first value activity</a:t>
                      </a:r>
                      <a:endParaRPr sz="900"/>
                    </a:p>
                  </a:txBody>
                  <a:tcPr marT="91425" marB="91425" marR="91425" marL="91425"/>
                </a:tc>
                <a:tc>
                  <a:txBody>
                    <a:bodyPr/>
                    <a:lstStyle/>
                    <a:p>
                      <a:pPr indent="0" lvl="0" marL="0" rtl="0" algn="l">
                        <a:spcBef>
                          <a:spcPts val="0"/>
                        </a:spcBef>
                        <a:spcAft>
                          <a:spcPts val="0"/>
                        </a:spcAft>
                        <a:buNone/>
                      </a:pPr>
                      <a:r>
                        <a:rPr lang="en" sz="900"/>
                        <a:t>Manage issues, concerns, and begin building business case for renewal</a:t>
                      </a:r>
                      <a:endParaRPr sz="900"/>
                    </a:p>
                  </a:txBody>
                  <a:tcPr marT="91425" marB="91425" marR="91425" marL="91425"/>
                </a:tc>
                <a:tc>
                  <a:txBody>
                    <a:bodyPr/>
                    <a:lstStyle/>
                    <a:p>
                      <a:pPr indent="0" lvl="0" marL="0" rtl="0" algn="l">
                        <a:spcBef>
                          <a:spcPts val="0"/>
                        </a:spcBef>
                        <a:spcAft>
                          <a:spcPts val="0"/>
                        </a:spcAft>
                        <a:buNone/>
                      </a:pPr>
                      <a:r>
                        <a:rPr lang="en" sz="900"/>
                        <a:t>Newsletter subscriber and Slack Channels</a:t>
                      </a:r>
                      <a:endParaRPr sz="900"/>
                    </a:p>
                  </a:txBody>
                  <a:tcPr marT="91425" marB="91425" marR="91425" marL="91425"/>
                </a:tc>
                <a:tc>
                  <a:txBody>
                    <a:bodyPr/>
                    <a:lstStyle/>
                    <a:p>
                      <a:pPr indent="0" lvl="0" marL="0" rtl="0" algn="l">
                        <a:spcBef>
                          <a:spcPts val="0"/>
                        </a:spcBef>
                        <a:spcAft>
                          <a:spcPts val="0"/>
                        </a:spcAft>
                        <a:buNone/>
                      </a:pPr>
                      <a:r>
                        <a:rPr lang="en" sz="900"/>
                        <a:t>Updated Service Plan</a:t>
                      </a:r>
                      <a:endParaRPr sz="900"/>
                    </a:p>
                  </a:txBody>
                  <a:tcPr marT="91425" marB="91425" marR="91425" marL="91425"/>
                </a:tc>
              </a:tr>
            </a:tbl>
          </a:graphicData>
        </a:graphic>
      </p:graphicFrame>
      <p:sp>
        <p:nvSpPr>
          <p:cNvPr id="6862" name="Google Shape;6862;p482"/>
          <p:cNvSpPr/>
          <p:nvPr/>
        </p:nvSpPr>
        <p:spPr>
          <a:xfrm>
            <a:off x="4397800" y="2218783"/>
            <a:ext cx="4400700" cy="1425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2"/>
                </a:solidFill>
              </a:rPr>
              <a:t>Expansion Opportunity</a:t>
            </a:r>
            <a:endParaRPr b="1" sz="8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6" name="Shape 6866"/>
        <p:cNvGrpSpPr/>
        <p:nvPr/>
      </p:nvGrpSpPr>
      <p:grpSpPr>
        <a:xfrm>
          <a:off x="0" y="0"/>
          <a:ext cx="0" cy="0"/>
          <a:chOff x="0" y="0"/>
          <a:chExt cx="0" cy="0"/>
        </a:xfrm>
      </p:grpSpPr>
      <p:sp>
        <p:nvSpPr>
          <p:cNvPr id="6867" name="Google Shape;6867;p483"/>
          <p:cNvSpPr txBox="1"/>
          <p:nvPr>
            <p:ph idx="1" type="body"/>
          </p:nvPr>
        </p:nvSpPr>
        <p:spPr>
          <a:xfrm>
            <a:off x="593124" y="1321717"/>
            <a:ext cx="6490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chemeClr val="lt1"/>
              </a:buClr>
              <a:buSzPts val="1100"/>
              <a:buNone/>
            </a:pPr>
            <a:r>
              <a:rPr lang="en"/>
              <a:t>Transition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1" name="Shape 6871"/>
        <p:cNvGrpSpPr/>
        <p:nvPr/>
      </p:nvGrpSpPr>
      <p:grpSpPr>
        <a:xfrm>
          <a:off x="0" y="0"/>
          <a:ext cx="0" cy="0"/>
          <a:chOff x="0" y="0"/>
          <a:chExt cx="0" cy="0"/>
        </a:xfrm>
      </p:grpSpPr>
      <p:sp>
        <p:nvSpPr>
          <p:cNvPr id="6872" name="Google Shape;6872;p484"/>
          <p:cNvSpPr txBox="1"/>
          <p:nvPr>
            <p:ph type="title"/>
          </p:nvPr>
        </p:nvSpPr>
        <p:spPr>
          <a:xfrm>
            <a:off x="306002" y="224025"/>
            <a:ext cx="68835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2"/>
              </a:buClr>
              <a:buSzPts val="2700"/>
              <a:buFont typeface="Montserrat"/>
              <a:buNone/>
            </a:pPr>
            <a:r>
              <a:rPr lang="en"/>
              <a:t>Sales Hand-off to Customer Success</a:t>
            </a:r>
            <a:endParaRPr/>
          </a:p>
        </p:txBody>
      </p:sp>
      <p:sp>
        <p:nvSpPr>
          <p:cNvPr id="6873" name="Google Shape;6873;p484"/>
          <p:cNvSpPr txBox="1"/>
          <p:nvPr>
            <p:ph idx="1" type="body"/>
          </p:nvPr>
        </p:nvSpPr>
        <p:spPr>
          <a:xfrm>
            <a:off x="305990" y="1175854"/>
            <a:ext cx="8532000" cy="3456900"/>
          </a:xfrm>
          <a:prstGeom prst="rect">
            <a:avLst/>
          </a:prstGeom>
          <a:noFill/>
          <a:ln>
            <a:noFill/>
          </a:ln>
        </p:spPr>
        <p:txBody>
          <a:bodyPr anchorCtr="0" anchor="t" bIns="34275" lIns="68575" spcFirstLastPara="1" rIns="68575" wrap="square" tIns="34275">
            <a:normAutofit lnSpcReduction="10000"/>
          </a:bodyPr>
          <a:lstStyle/>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Salesperson completes a </a:t>
            </a:r>
            <a:r>
              <a:rPr lang="en">
                <a:solidFill>
                  <a:srgbClr val="000000"/>
                </a:solidFill>
              </a:rPr>
              <a:t>standardized handoff template </a:t>
            </a:r>
            <a:r>
              <a:rPr lang="en">
                <a:solidFill>
                  <a:srgbClr val="000000"/>
                </a:solidFill>
              </a:rPr>
              <a:t>(Google Form/Asana Project/Hubspot) that ensures that all necessary details are included and accurately conveyed.</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This immediately notifies assigned Advisor &amp; Customer Success Manager (CSM)</a:t>
            </a:r>
            <a:endParaRPr>
              <a:solidFill>
                <a:srgbClr val="000000"/>
              </a:solidFill>
            </a:endParaRPr>
          </a:p>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CSM </a:t>
            </a:r>
            <a:r>
              <a:rPr lang="en">
                <a:solidFill>
                  <a:srgbClr val="000000"/>
                </a:solidFill>
              </a:rPr>
              <a:t>schedules external kickoff meeting</a:t>
            </a:r>
            <a:r>
              <a:rPr lang="en">
                <a:solidFill>
                  <a:srgbClr val="000000"/>
                </a:solidFill>
              </a:rPr>
              <a:t> (invites Advisor, Salesperson optional, etc.)</a:t>
            </a:r>
            <a:endParaRPr>
              <a:solidFill>
                <a:srgbClr val="000000"/>
              </a:solidFill>
            </a:endParaRPr>
          </a:p>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Seller schedules internal onboarding kickoff meeting (invites Advisor, CSM, leadership optional)</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CSM creates customer kickoff deck and shares in Slack Channel prior to internal onboarding kickoff</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CSM sends task to Advisor to review</a:t>
            </a:r>
            <a:endParaRPr>
              <a:solidFill>
                <a:srgbClr val="000000"/>
              </a:solidFill>
            </a:endParaRPr>
          </a:p>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Salesperson/CSM conducts internal onboarding kickoff</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CSM uses </a:t>
            </a:r>
            <a:r>
              <a:rPr lang="en">
                <a:solidFill>
                  <a:srgbClr val="000000"/>
                </a:solidFill>
              </a:rPr>
              <a:t>internal</a:t>
            </a:r>
            <a:r>
              <a:rPr lang="en">
                <a:solidFill>
                  <a:srgbClr val="000000"/>
                </a:solidFill>
              </a:rPr>
              <a:t> onboarding template to document notes</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Salesperson provides background information, documents, reviews Order Form and Service Plan</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Team identifies roles and responsibilities</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Team outlines next steps</a:t>
            </a:r>
            <a:endParaRPr>
              <a:solidFill>
                <a:srgbClr val="000000"/>
              </a:solidFill>
            </a:endParaRPr>
          </a:p>
          <a:p>
            <a:pPr indent="-298450" lvl="1" marL="914400" rtl="0" algn="l">
              <a:lnSpc>
                <a:spcPct val="115000"/>
              </a:lnSpc>
              <a:spcBef>
                <a:spcPts val="0"/>
              </a:spcBef>
              <a:spcAft>
                <a:spcPts val="0"/>
              </a:spcAft>
              <a:buClr>
                <a:srgbClr val="000000"/>
              </a:buClr>
              <a:buSzPts val="1100"/>
              <a:buAutoNum type="alphaLcPeriod"/>
            </a:pPr>
            <a:r>
              <a:rPr lang="en">
                <a:solidFill>
                  <a:srgbClr val="000000"/>
                </a:solidFill>
              </a:rPr>
              <a:t>Team updates kick off deck accordingly</a:t>
            </a:r>
            <a:endParaRPr>
              <a:solidFill>
                <a:srgbClr val="000000"/>
              </a:solidFill>
            </a:endParaRPr>
          </a:p>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CSM sends task to Advisor to review Service Plan</a:t>
            </a:r>
            <a:endParaRPr>
              <a:solidFill>
                <a:srgbClr val="000000"/>
              </a:solidFill>
            </a:endParaRPr>
          </a:p>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Salesperson</a:t>
            </a:r>
            <a:r>
              <a:rPr lang="en">
                <a:solidFill>
                  <a:srgbClr val="000000"/>
                </a:solidFill>
              </a:rPr>
              <a:t> sends customer kickoff deck and agenda to customer (CC: CSM, Advisor) at least 24 hours before the external kickoff meeting</a:t>
            </a:r>
            <a:endParaRPr>
              <a:solidFill>
                <a:srgbClr val="000000"/>
              </a:solidFill>
            </a:endParaRPr>
          </a:p>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Communication is transferred to the CSM following kickoff introductions</a:t>
            </a:r>
            <a:endParaRPr>
              <a:solidFill>
                <a:srgbClr val="000000"/>
              </a:solidFill>
            </a:endParaRPr>
          </a:p>
          <a:p>
            <a:pPr indent="-298450" lvl="0" marL="457200" rtl="0" algn="l">
              <a:lnSpc>
                <a:spcPct val="115000"/>
              </a:lnSpc>
              <a:spcBef>
                <a:spcPts val="0"/>
              </a:spcBef>
              <a:spcAft>
                <a:spcPts val="0"/>
              </a:spcAft>
              <a:buClr>
                <a:srgbClr val="000000"/>
              </a:buClr>
              <a:buSzPts val="1100"/>
              <a:buAutoNum type="arabicPeriod"/>
            </a:pPr>
            <a:r>
              <a:rPr lang="en">
                <a:solidFill>
                  <a:srgbClr val="000000"/>
                </a:solidFill>
              </a:rPr>
              <a:t>Salesperson continues to monitor handoff throughout first month following the external kickoff meeting</a:t>
            </a:r>
            <a:endParaRPr>
              <a:solidFill>
                <a:srgbClr val="000000"/>
              </a:solidFill>
            </a:endParaRPr>
          </a:p>
        </p:txBody>
      </p:sp>
      <p:sp>
        <p:nvSpPr>
          <p:cNvPr id="6874" name="Google Shape;6874;p484"/>
          <p:cNvSpPr txBox="1"/>
          <p:nvPr>
            <p:ph idx="2" type="body"/>
          </p:nvPr>
        </p:nvSpPr>
        <p:spPr>
          <a:xfrm>
            <a:off x="305991" y="695438"/>
            <a:ext cx="5846100" cy="3060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i="1" lang="en"/>
              <a:t>example</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8" name="Shape 6878"/>
        <p:cNvGrpSpPr/>
        <p:nvPr/>
      </p:nvGrpSpPr>
      <p:grpSpPr>
        <a:xfrm>
          <a:off x="0" y="0"/>
          <a:ext cx="0" cy="0"/>
          <a:chOff x="0" y="0"/>
          <a:chExt cx="0" cy="0"/>
        </a:xfrm>
      </p:grpSpPr>
      <p:sp>
        <p:nvSpPr>
          <p:cNvPr id="6879" name="Google Shape;6879;p48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2"/>
              </a:buClr>
              <a:buSzPts val="2700"/>
              <a:buFont typeface="Montserrat"/>
              <a:buNone/>
            </a:pPr>
            <a:r>
              <a:rPr lang="en"/>
              <a:t>Kick Off Email Template</a:t>
            </a:r>
            <a:endParaRPr/>
          </a:p>
        </p:txBody>
      </p:sp>
      <p:sp>
        <p:nvSpPr>
          <p:cNvPr id="6880" name="Google Shape;6880;p485"/>
          <p:cNvSpPr txBox="1"/>
          <p:nvPr>
            <p:ph idx="1" type="body"/>
          </p:nvPr>
        </p:nvSpPr>
        <p:spPr>
          <a:xfrm>
            <a:off x="305990" y="1175854"/>
            <a:ext cx="8532000" cy="3456900"/>
          </a:xfrm>
          <a:prstGeom prst="rect">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None/>
            </a:pPr>
            <a:r>
              <a:rPr lang="en">
                <a:solidFill>
                  <a:srgbClr val="3F3F3F"/>
                </a:solidFill>
              </a:rPr>
              <a:t>Subject:</a:t>
            </a:r>
            <a:r>
              <a:rPr lang="en"/>
              <a:t> [Company] Introduction + Kick-Off Meeting Deck</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solidFill>
                  <a:srgbClr val="3F3F3F"/>
                </a:solidFill>
              </a:rPr>
              <a:t>Hello,</a:t>
            </a:r>
            <a:endParaRPr>
              <a:solidFill>
                <a:srgbClr val="3F3F3F"/>
              </a:solidFill>
            </a:endParaRPr>
          </a:p>
          <a:p>
            <a:pPr indent="0" lvl="0" marL="0" rtl="0" algn="l">
              <a:lnSpc>
                <a:spcPct val="115000"/>
              </a:lnSpc>
              <a:spcBef>
                <a:spcPts val="0"/>
              </a:spcBef>
              <a:spcAft>
                <a:spcPts val="0"/>
              </a:spcAft>
              <a:buNone/>
            </a:pPr>
            <a:r>
              <a:t/>
            </a:r>
            <a:endParaRPr>
              <a:solidFill>
                <a:srgbClr val="3F3F3F"/>
              </a:solidFill>
            </a:endParaRPr>
          </a:p>
          <a:p>
            <a:pPr indent="0" lvl="0" marL="0" rtl="0" algn="l">
              <a:lnSpc>
                <a:spcPct val="115000"/>
              </a:lnSpc>
              <a:spcBef>
                <a:spcPts val="0"/>
              </a:spcBef>
              <a:spcAft>
                <a:spcPts val="0"/>
              </a:spcAft>
              <a:buNone/>
            </a:pPr>
            <a:r>
              <a:rPr lang="en">
                <a:solidFill>
                  <a:srgbClr val="3F3F3F"/>
                </a:solidFill>
              </a:rPr>
              <a:t>I'm so happy to be connecting again and kicking off the [insert service/program/etc.] with you this month! We know you and your team are as well. You will meet all of the [Company] team members who are assigned to you shortly, but in the meantime, I have copied your Customer Success Manager, [</a:t>
            </a:r>
            <a:r>
              <a:rPr b="1" lang="en">
                <a:solidFill>
                  <a:srgbClr val="3F3F3F"/>
                </a:solidFill>
              </a:rPr>
              <a:t>insert CSM</a:t>
            </a:r>
            <a:r>
              <a:rPr lang="en">
                <a:solidFill>
                  <a:srgbClr val="3F3F3F"/>
                </a:solidFill>
              </a:rPr>
              <a:t>], and [</a:t>
            </a:r>
            <a:r>
              <a:rPr b="1" lang="en">
                <a:solidFill>
                  <a:srgbClr val="3F3F3F"/>
                </a:solidFill>
              </a:rPr>
              <a:t>insert Advisor</a:t>
            </a:r>
            <a:r>
              <a:rPr lang="en">
                <a:solidFill>
                  <a:srgbClr val="3F3F3F"/>
                </a:solidFill>
              </a:rPr>
              <a:t>], your Advisor and facilitator throughout your subscription. </a:t>
            </a:r>
            <a:endParaRPr>
              <a:solidFill>
                <a:srgbClr val="3F3F3F"/>
              </a:solidFill>
            </a:endParaRPr>
          </a:p>
          <a:p>
            <a:pPr indent="0" lvl="0" marL="0" rtl="0" algn="l">
              <a:lnSpc>
                <a:spcPct val="115000"/>
              </a:lnSpc>
              <a:spcBef>
                <a:spcPts val="0"/>
              </a:spcBef>
              <a:spcAft>
                <a:spcPts val="0"/>
              </a:spcAft>
              <a:buNone/>
            </a:pPr>
            <a:r>
              <a:t/>
            </a:r>
            <a:endParaRPr>
              <a:solidFill>
                <a:srgbClr val="3F3F3F"/>
              </a:solidFill>
            </a:endParaRPr>
          </a:p>
          <a:p>
            <a:pPr indent="0" lvl="0" marL="0" rtl="0" algn="l">
              <a:lnSpc>
                <a:spcPct val="115000"/>
              </a:lnSpc>
              <a:spcBef>
                <a:spcPts val="0"/>
              </a:spcBef>
              <a:spcAft>
                <a:spcPts val="0"/>
              </a:spcAft>
              <a:buNone/>
            </a:pPr>
            <a:r>
              <a:rPr lang="en">
                <a:solidFill>
                  <a:srgbClr val="3F3F3F"/>
                </a:solidFill>
              </a:rPr>
              <a:t>In preparation for our kick-off meeting on [insert date], I have included our presentation deck including our agenda and discussion topics.</a:t>
            </a:r>
            <a:endParaRPr>
              <a:solidFill>
                <a:srgbClr val="3F3F3F"/>
              </a:solidFill>
            </a:endParaRPr>
          </a:p>
          <a:p>
            <a:pPr indent="0" lvl="0" marL="0" rtl="0" algn="l">
              <a:lnSpc>
                <a:spcPct val="115000"/>
              </a:lnSpc>
              <a:spcBef>
                <a:spcPts val="0"/>
              </a:spcBef>
              <a:spcAft>
                <a:spcPts val="0"/>
              </a:spcAft>
              <a:buNone/>
            </a:pPr>
            <a:r>
              <a:t/>
            </a:r>
            <a:endParaRPr>
              <a:solidFill>
                <a:srgbClr val="3F3F3F"/>
              </a:solidFill>
            </a:endParaRPr>
          </a:p>
          <a:p>
            <a:pPr indent="0" lvl="0" marL="0" rtl="0" algn="l">
              <a:lnSpc>
                <a:spcPct val="115000"/>
              </a:lnSpc>
              <a:spcBef>
                <a:spcPts val="0"/>
              </a:spcBef>
              <a:spcAft>
                <a:spcPts val="0"/>
              </a:spcAft>
              <a:buNone/>
            </a:pPr>
            <a:r>
              <a:rPr lang="en">
                <a:solidFill>
                  <a:srgbClr val="3F3F3F"/>
                </a:solidFill>
              </a:rPr>
              <a:t>Please let me know if you have any questions prior to the meeting. We're looking forward to getting started with the team!</a:t>
            </a:r>
            <a:endParaRPr>
              <a:solidFill>
                <a:srgbClr val="3F3F3F"/>
              </a:solidFill>
            </a:endParaRPr>
          </a:p>
          <a:p>
            <a:pPr indent="0" lvl="0" marL="0" rtl="0" algn="l">
              <a:lnSpc>
                <a:spcPct val="115000"/>
              </a:lnSpc>
              <a:spcBef>
                <a:spcPts val="0"/>
              </a:spcBef>
              <a:spcAft>
                <a:spcPts val="0"/>
              </a:spcAft>
              <a:buNone/>
            </a:pPr>
            <a:r>
              <a:t/>
            </a:r>
            <a:endParaRPr>
              <a:solidFill>
                <a:srgbClr val="3F3F3F"/>
              </a:solidFill>
            </a:endParaRPr>
          </a:p>
          <a:p>
            <a:pPr indent="0" lvl="0" marL="0" rtl="0" algn="l">
              <a:lnSpc>
                <a:spcPct val="115000"/>
              </a:lnSpc>
              <a:spcBef>
                <a:spcPts val="0"/>
              </a:spcBef>
              <a:spcAft>
                <a:spcPts val="0"/>
              </a:spcAft>
              <a:buNone/>
            </a:pPr>
            <a:r>
              <a:rPr lang="en">
                <a:solidFill>
                  <a:srgbClr val="3F3F3F"/>
                </a:solidFill>
              </a:rPr>
              <a:t>Best,</a:t>
            </a:r>
            <a:endParaRPr>
              <a:solidFill>
                <a:srgbClr val="3F3F3F"/>
              </a:solidFill>
            </a:endParaRPr>
          </a:p>
          <a:p>
            <a:pPr indent="0" lvl="0" marL="0" rtl="0" algn="l">
              <a:lnSpc>
                <a:spcPct val="115000"/>
              </a:lnSpc>
              <a:spcBef>
                <a:spcPts val="0"/>
              </a:spcBef>
              <a:spcAft>
                <a:spcPts val="0"/>
              </a:spcAft>
              <a:buNone/>
            </a:pPr>
            <a:r>
              <a:rPr lang="en">
                <a:solidFill>
                  <a:srgbClr val="3F3F3F"/>
                </a:solidFill>
              </a:rPr>
              <a:t>[</a:t>
            </a:r>
            <a:r>
              <a:rPr b="1" lang="en">
                <a:solidFill>
                  <a:srgbClr val="3F3F3F"/>
                </a:solidFill>
              </a:rPr>
              <a:t>insert salesperson</a:t>
            </a:r>
            <a:r>
              <a:rPr lang="en">
                <a:solidFill>
                  <a:srgbClr val="3F3F3F"/>
                </a:solidFill>
              </a:rPr>
              <a:t>]</a:t>
            </a:r>
            <a:endParaRPr>
              <a:solidFill>
                <a:srgbClr val="3F3F3F"/>
              </a:solidFill>
            </a:endParaRPr>
          </a:p>
          <a:p>
            <a:pPr indent="0" lvl="0" marL="0" rtl="0" algn="l">
              <a:lnSpc>
                <a:spcPct val="115000"/>
              </a:lnSpc>
              <a:spcBef>
                <a:spcPts val="0"/>
              </a:spcBef>
              <a:spcAft>
                <a:spcPts val="0"/>
              </a:spcAft>
              <a:buNone/>
            </a:pPr>
            <a:r>
              <a:t/>
            </a:r>
            <a:endParaRPr>
              <a:solidFill>
                <a:srgbClr val="3F3F3F"/>
              </a:solidFill>
            </a:endParaRPr>
          </a:p>
        </p:txBody>
      </p:sp>
      <p:sp>
        <p:nvSpPr>
          <p:cNvPr id="6881" name="Google Shape;6881;p485"/>
          <p:cNvSpPr txBox="1"/>
          <p:nvPr>
            <p:ph idx="2" type="body"/>
          </p:nvPr>
        </p:nvSpPr>
        <p:spPr>
          <a:xfrm>
            <a:off x="305991" y="695438"/>
            <a:ext cx="5846100" cy="3060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i="1" lang="en"/>
              <a:t>example</a:t>
            </a:r>
            <a:endParaRPr i="1"/>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