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6858000" cx="12192000"/>
  <p:notesSz cx="20104100" cy="11309350"/>
  <p:embeddedFontLst>
    <p:embeddedFont>
      <p:font typeface="Roboto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ExtraBold"/>
      <p:bold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40">
          <p15:clr>
            <a:srgbClr val="A4A3A4"/>
          </p15:clr>
        </p15:guide>
        <p15:guide id="2" pos="7217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hZzRY/pNhpMkMopLXeJatll5Jv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3A95CEC-FD12-41CC-B739-40CF9A07CAA5}">
  <a:tblStyle styleId="{C3A95CEC-FD12-41CC-B739-40CF9A07CAA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40" orient="horz"/>
        <p:guide pos="721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20" Type="http://schemas.openxmlformats.org/officeDocument/2006/relationships/font" Target="fonts/MontserratExtraBold-boldItalic.fntdata"/><Relationship Id="rId21" Type="http://customschemas.google.com/relationships/presentationmetadata" Target="metadata"/><Relationship Id="rId11" Type="http://schemas.openxmlformats.org/officeDocument/2006/relationships/font" Target="fonts/Roboto-regular.fntdata"/><Relationship Id="rId10" Type="http://schemas.openxmlformats.org/officeDocument/2006/relationships/slide" Target="slides/slide4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5" Type="http://schemas.openxmlformats.org/officeDocument/2006/relationships/font" Target="fonts/Montserrat-regular.fntdata"/><Relationship Id="rId14" Type="http://schemas.openxmlformats.org/officeDocument/2006/relationships/font" Target="fonts/Roboto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19" Type="http://schemas.openxmlformats.org/officeDocument/2006/relationships/font" Target="fonts/MontserratExtraBold-bold.fntdata"/><Relationship Id="rId18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1387138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24d0818fcd6_0_1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7" name="Google Shape;1387;g24d0818fcd6_0_1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My Name is [Name] and I am a [Title] at Vecteris.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Today I am going to talk about Competitive Analysis, and particularly how to start with a lean competitive analysis to determine if and where there are opportunities to fill unmet customer needs.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See Productize,  Pages 134 - 136 </a:t>
            </a:r>
            <a:endParaRPr/>
          </a:p>
        </p:txBody>
      </p:sp>
      <p:sp>
        <p:nvSpPr>
          <p:cNvPr id="1388" name="Google Shape;1388;g24d0818fcd6_0_1:notes"/>
          <p:cNvSpPr txBox="1"/>
          <p:nvPr>
            <p:ph idx="12" type="sldNum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2f41140a7a8_0_1478:notes"/>
          <p:cNvSpPr/>
          <p:nvPr>
            <p:ph idx="2" type="sldImg"/>
          </p:nvPr>
        </p:nvSpPr>
        <p:spPr>
          <a:xfrm>
            <a:off x="1117774" y="848201"/>
            <a:ext cx="17870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3" name="Google Shape;1393;g2f41140a7a8_0_1478:notes"/>
          <p:cNvSpPr txBox="1"/>
          <p:nvPr>
            <p:ph idx="1" type="body"/>
          </p:nvPr>
        </p:nvSpPr>
        <p:spPr>
          <a:xfrm>
            <a:off x="2010410" y="5371941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2f41140a7a8_0_1396:notes"/>
          <p:cNvSpPr/>
          <p:nvPr>
            <p:ph idx="2" type="sldImg"/>
          </p:nvPr>
        </p:nvSpPr>
        <p:spPr>
          <a:xfrm>
            <a:off x="1117774" y="848201"/>
            <a:ext cx="17870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6" name="Google Shape;1406;g2f41140a7a8_0_1396:notes"/>
          <p:cNvSpPr txBox="1"/>
          <p:nvPr>
            <p:ph idx="1" type="body"/>
          </p:nvPr>
        </p:nvSpPr>
        <p:spPr>
          <a:xfrm>
            <a:off x="2010410" y="5371941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g2c32e875be4_0_5113:notes"/>
          <p:cNvSpPr/>
          <p:nvPr>
            <p:ph idx="2" type="sldImg"/>
          </p:nvPr>
        </p:nvSpPr>
        <p:spPr>
          <a:xfrm>
            <a:off x="1117774" y="848201"/>
            <a:ext cx="17870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8" name="Google Shape;1428;g2c32e875be4_0_5113:notes"/>
          <p:cNvSpPr txBox="1"/>
          <p:nvPr>
            <p:ph idx="1" type="body"/>
          </p:nvPr>
        </p:nvSpPr>
        <p:spPr>
          <a:xfrm>
            <a:off x="2010410" y="5371941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3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3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3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8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435f1d8f10_0_6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g2435f1d8f10_0_6"/>
          <p:cNvSpPr/>
          <p:nvPr/>
        </p:nvSpPr>
        <p:spPr>
          <a:xfrm>
            <a:off x="7799683" y="3367089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2435f1d8f10_0_6"/>
          <p:cNvSpPr/>
          <p:nvPr/>
        </p:nvSpPr>
        <p:spPr>
          <a:xfrm>
            <a:off x="0" y="1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g2435f1d8f10_0_6"/>
          <p:cNvSpPr/>
          <p:nvPr/>
        </p:nvSpPr>
        <p:spPr>
          <a:xfrm>
            <a:off x="6875742" y="1"/>
            <a:ext cx="5325837" cy="3622696"/>
          </a:xfrm>
          <a:custGeom>
            <a:rect b="b" l="l" r="r" t="t"/>
            <a:pathLst>
              <a:path extrusionOk="0" h="5963285" w="8766810">
                <a:moveTo>
                  <a:pt x="8766288" y="0"/>
                </a:moveTo>
                <a:lnTo>
                  <a:pt x="0" y="0"/>
                </a:lnTo>
                <a:lnTo>
                  <a:pt x="5954331" y="5962855"/>
                </a:lnTo>
                <a:lnTo>
                  <a:pt x="8766288" y="3159380"/>
                </a:lnTo>
                <a:lnTo>
                  <a:pt x="8766288" y="0"/>
                </a:lnTo>
                <a:close/>
              </a:path>
            </a:pathLst>
          </a:custGeom>
          <a:solidFill>
            <a:srgbClr val="FFFFFF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g2435f1d8f10_0_6"/>
          <p:cNvSpPr/>
          <p:nvPr/>
        </p:nvSpPr>
        <p:spPr>
          <a:xfrm>
            <a:off x="9471276" y="818615"/>
            <a:ext cx="677784" cy="882625"/>
          </a:xfrm>
          <a:custGeom>
            <a:rect b="b" l="l" r="r" t="t"/>
            <a:pathLst>
              <a:path extrusionOk="0" h="1452880" w="1115694">
                <a:moveTo>
                  <a:pt x="728658" y="0"/>
                </a:moveTo>
                <a:lnTo>
                  <a:pt x="0" y="726176"/>
                </a:lnTo>
                <a:lnTo>
                  <a:pt x="728658" y="1452311"/>
                </a:lnTo>
                <a:lnTo>
                  <a:pt x="1115421" y="1065506"/>
                </a:lnTo>
                <a:lnTo>
                  <a:pt x="774049" y="726176"/>
                </a:lnTo>
                <a:lnTo>
                  <a:pt x="1115421" y="386804"/>
                </a:lnTo>
                <a:lnTo>
                  <a:pt x="728658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g2435f1d8f10_0_6"/>
          <p:cNvSpPr/>
          <p:nvPr/>
        </p:nvSpPr>
        <p:spPr>
          <a:xfrm>
            <a:off x="10826977" y="818616"/>
            <a:ext cx="677784" cy="882625"/>
          </a:xfrm>
          <a:custGeom>
            <a:rect b="b" l="l" r="r" t="t"/>
            <a:pathLst>
              <a:path extrusionOk="0" h="1452880" w="1115694">
                <a:moveTo>
                  <a:pt x="386763" y="0"/>
                </a:moveTo>
                <a:lnTo>
                  <a:pt x="0" y="386804"/>
                </a:lnTo>
                <a:lnTo>
                  <a:pt x="341371" y="726176"/>
                </a:lnTo>
                <a:lnTo>
                  <a:pt x="0" y="1065506"/>
                </a:lnTo>
                <a:lnTo>
                  <a:pt x="386763" y="1452311"/>
                </a:lnTo>
                <a:lnTo>
                  <a:pt x="1115421" y="726176"/>
                </a:lnTo>
                <a:lnTo>
                  <a:pt x="386763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g2435f1d8f10_0_6"/>
          <p:cNvSpPr/>
          <p:nvPr/>
        </p:nvSpPr>
        <p:spPr>
          <a:xfrm>
            <a:off x="10046972" y="242989"/>
            <a:ext cx="882625" cy="677785"/>
          </a:xfrm>
          <a:custGeom>
            <a:rect b="b" l="l" r="r" t="t"/>
            <a:pathLst>
              <a:path extrusionOk="0" h="1115695" w="1452880">
                <a:moveTo>
                  <a:pt x="726155" y="0"/>
                </a:moveTo>
                <a:lnTo>
                  <a:pt x="0" y="728574"/>
                </a:lnTo>
                <a:lnTo>
                  <a:pt x="386825" y="1115411"/>
                </a:lnTo>
                <a:lnTo>
                  <a:pt x="726155" y="774007"/>
                </a:lnTo>
                <a:lnTo>
                  <a:pt x="1406879" y="774007"/>
                </a:lnTo>
                <a:lnTo>
                  <a:pt x="1452311" y="728574"/>
                </a:lnTo>
                <a:lnTo>
                  <a:pt x="726155" y="0"/>
                </a:lnTo>
                <a:close/>
              </a:path>
              <a:path extrusionOk="0" h="1115695" w="1452880">
                <a:moveTo>
                  <a:pt x="1406879" y="774007"/>
                </a:moveTo>
                <a:lnTo>
                  <a:pt x="726155" y="774007"/>
                </a:lnTo>
                <a:lnTo>
                  <a:pt x="1065485" y="1115411"/>
                </a:lnTo>
                <a:lnTo>
                  <a:pt x="1406879" y="774007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2435f1d8f10_0_6"/>
          <p:cNvSpPr/>
          <p:nvPr/>
        </p:nvSpPr>
        <p:spPr>
          <a:xfrm>
            <a:off x="10046973" y="1598592"/>
            <a:ext cx="882625" cy="677785"/>
          </a:xfrm>
          <a:custGeom>
            <a:rect b="b" l="l" r="r" t="t"/>
            <a:pathLst>
              <a:path extrusionOk="0" h="1115695" w="1452880">
                <a:moveTo>
                  <a:pt x="386815" y="0"/>
                </a:moveTo>
                <a:lnTo>
                  <a:pt x="0" y="386721"/>
                </a:lnTo>
                <a:lnTo>
                  <a:pt x="726155" y="1115379"/>
                </a:lnTo>
                <a:lnTo>
                  <a:pt x="1452311" y="386721"/>
                </a:lnTo>
                <a:lnTo>
                  <a:pt x="1406908" y="341329"/>
                </a:lnTo>
                <a:lnTo>
                  <a:pt x="726155" y="341329"/>
                </a:lnTo>
                <a:lnTo>
                  <a:pt x="386815" y="0"/>
                </a:lnTo>
                <a:close/>
              </a:path>
              <a:path extrusionOk="0" h="1115695" w="1452880">
                <a:moveTo>
                  <a:pt x="1065485" y="0"/>
                </a:moveTo>
                <a:lnTo>
                  <a:pt x="726155" y="341329"/>
                </a:lnTo>
                <a:lnTo>
                  <a:pt x="1406908" y="341329"/>
                </a:lnTo>
                <a:lnTo>
                  <a:pt x="1065485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g2435f1d8f10_0_6"/>
          <p:cNvSpPr/>
          <p:nvPr/>
        </p:nvSpPr>
        <p:spPr>
          <a:xfrm>
            <a:off x="8795164" y="1437888"/>
            <a:ext cx="3390467" cy="2185730"/>
          </a:xfrm>
          <a:custGeom>
            <a:rect b="b" l="l" r="r" t="t"/>
            <a:pathLst>
              <a:path extrusionOk="0" h="3597910" w="5581015">
                <a:moveTo>
                  <a:pt x="807546" y="0"/>
                </a:moveTo>
                <a:lnTo>
                  <a:pt x="0" y="807514"/>
                </a:lnTo>
                <a:lnTo>
                  <a:pt x="2790333" y="3597859"/>
                </a:lnTo>
                <a:lnTo>
                  <a:pt x="3764174" y="2624014"/>
                </a:lnTo>
                <a:lnTo>
                  <a:pt x="2790333" y="2624014"/>
                </a:lnTo>
                <a:lnTo>
                  <a:pt x="973886" y="807514"/>
                </a:lnTo>
                <a:lnTo>
                  <a:pt x="1294494" y="486938"/>
                </a:lnTo>
                <a:lnTo>
                  <a:pt x="807546" y="0"/>
                </a:lnTo>
                <a:close/>
              </a:path>
              <a:path extrusionOk="0" h="3597910" w="5581015">
                <a:moveTo>
                  <a:pt x="4773121" y="0"/>
                </a:moveTo>
                <a:lnTo>
                  <a:pt x="4286204" y="486938"/>
                </a:lnTo>
                <a:lnTo>
                  <a:pt x="4606791" y="807514"/>
                </a:lnTo>
                <a:lnTo>
                  <a:pt x="2790333" y="2624014"/>
                </a:lnTo>
                <a:lnTo>
                  <a:pt x="3764174" y="2624014"/>
                </a:lnTo>
                <a:lnTo>
                  <a:pt x="5580667" y="807514"/>
                </a:lnTo>
                <a:lnTo>
                  <a:pt x="4773121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g2435f1d8f10_0_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0068" y="593217"/>
            <a:ext cx="3331938" cy="76104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g2435f1d8f10_0_6"/>
          <p:cNvSpPr txBox="1"/>
          <p:nvPr>
            <p:ph idx="1" type="body"/>
          </p:nvPr>
        </p:nvSpPr>
        <p:spPr>
          <a:xfrm>
            <a:off x="580068" y="2531453"/>
            <a:ext cx="732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g2435f1d8f10_0_6"/>
          <p:cNvSpPr txBox="1"/>
          <p:nvPr>
            <p:ph idx="2" type="body"/>
          </p:nvPr>
        </p:nvSpPr>
        <p:spPr>
          <a:xfrm>
            <a:off x="580068" y="3302805"/>
            <a:ext cx="7329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2435f1d8f10_0_6"/>
          <p:cNvSpPr txBox="1"/>
          <p:nvPr>
            <p:ph idx="3" type="body"/>
          </p:nvPr>
        </p:nvSpPr>
        <p:spPr>
          <a:xfrm>
            <a:off x="580068" y="4351156"/>
            <a:ext cx="73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2435f1d8f10_0_6"/>
          <p:cNvSpPr txBox="1"/>
          <p:nvPr>
            <p:ph idx="4" type="body"/>
          </p:nvPr>
        </p:nvSpPr>
        <p:spPr>
          <a:xfrm>
            <a:off x="8991600" y="6212655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images">
  <p:cSld name="Content three image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435f1d8f10_0_24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2435f1d8f10_0_241"/>
          <p:cNvSpPr/>
          <p:nvPr>
            <p:ph idx="2" type="pic"/>
          </p:nvPr>
        </p:nvSpPr>
        <p:spPr>
          <a:xfrm>
            <a:off x="515939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6" name="Google Shape;86;g2435f1d8f10_0_241"/>
          <p:cNvSpPr/>
          <p:nvPr>
            <p:ph idx="3" type="pic"/>
          </p:nvPr>
        </p:nvSpPr>
        <p:spPr>
          <a:xfrm>
            <a:off x="8192003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7" name="Google Shape;87;g2435f1d8f10_0_24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8" name="Google Shape;88;g2435f1d8f10_0_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2435f1d8f10_0_24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" name="Google Shape;90;g2435f1d8f10_0_241"/>
          <p:cNvSpPr txBox="1"/>
          <p:nvPr>
            <p:ph idx="4" type="body"/>
          </p:nvPr>
        </p:nvSpPr>
        <p:spPr>
          <a:xfrm>
            <a:off x="515939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" name="Google Shape;91;g2435f1d8f10_0_241"/>
          <p:cNvSpPr/>
          <p:nvPr>
            <p:ph idx="5" type="pic"/>
          </p:nvPr>
        </p:nvSpPr>
        <p:spPr>
          <a:xfrm>
            <a:off x="4353971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2" name="Google Shape;92;g2435f1d8f10_0_241"/>
          <p:cNvSpPr txBox="1"/>
          <p:nvPr>
            <p:ph idx="6" type="body"/>
          </p:nvPr>
        </p:nvSpPr>
        <p:spPr>
          <a:xfrm>
            <a:off x="4353971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3" name="Google Shape;93;g2435f1d8f10_0_241"/>
          <p:cNvSpPr txBox="1"/>
          <p:nvPr>
            <p:ph idx="7" type="body"/>
          </p:nvPr>
        </p:nvSpPr>
        <p:spPr>
          <a:xfrm>
            <a:off x="8192003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1">
  <p:cSld name="1_Заголовок раздела_1"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953ed8ecf_0_1761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6" name="Google Shape;96;g27953ed8ecf_0_17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0739" y="126685"/>
            <a:ext cx="1055339" cy="35197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7953ed8ecf_0_1761"/>
          <p:cNvSpPr txBox="1"/>
          <p:nvPr>
            <p:ph idx="12" type="sldNum"/>
          </p:nvPr>
        </p:nvSpPr>
        <p:spPr>
          <a:xfrm>
            <a:off x="11585195" y="6339875"/>
            <a:ext cx="5223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g27953ed8ecf_0_1761"/>
          <p:cNvSpPr txBox="1"/>
          <p:nvPr>
            <p:ph type="title"/>
          </p:nvPr>
        </p:nvSpPr>
        <p:spPr>
          <a:xfrm>
            <a:off x="479394" y="310379"/>
            <a:ext cx="10410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2800" u="none" cap="none" strike="noStrike">
                <a:solidFill>
                  <a:srgbClr val="00527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column text">
  <p:cSld name="Content 4 column 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435f1d8f10_0_18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2435f1d8f10_0_18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02" name="Google Shape;102;g2435f1d8f10_0_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2435f1d8f10_0_18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" name="Google Shape;104;g2435f1d8f10_0_187"/>
          <p:cNvSpPr txBox="1"/>
          <p:nvPr>
            <p:ph idx="2" type="body"/>
          </p:nvPr>
        </p:nvSpPr>
        <p:spPr>
          <a:xfrm>
            <a:off x="407988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5" name="Google Shape;105;g2435f1d8f10_0_187"/>
          <p:cNvSpPr txBox="1"/>
          <p:nvPr>
            <p:ph idx="3" type="body"/>
          </p:nvPr>
        </p:nvSpPr>
        <p:spPr>
          <a:xfrm>
            <a:off x="3299251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" name="Google Shape;106;g2435f1d8f10_0_187"/>
          <p:cNvSpPr txBox="1"/>
          <p:nvPr>
            <p:ph idx="4" type="body"/>
          </p:nvPr>
        </p:nvSpPr>
        <p:spPr>
          <a:xfrm>
            <a:off x="6190512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" name="Google Shape;107;g2435f1d8f10_0_187"/>
          <p:cNvSpPr txBox="1"/>
          <p:nvPr>
            <p:ph idx="5" type="body"/>
          </p:nvPr>
        </p:nvSpPr>
        <p:spPr>
          <a:xfrm>
            <a:off x="9077833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" name="Google Shape;108;g2435f1d8f10_0_187"/>
          <p:cNvSpPr txBox="1"/>
          <p:nvPr>
            <p:ph idx="6" type="body"/>
          </p:nvPr>
        </p:nvSpPr>
        <p:spPr>
          <a:xfrm>
            <a:off x="407988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" name="Google Shape;109;g2435f1d8f10_0_187"/>
          <p:cNvSpPr txBox="1"/>
          <p:nvPr>
            <p:ph idx="7" type="body"/>
          </p:nvPr>
        </p:nvSpPr>
        <p:spPr>
          <a:xfrm>
            <a:off x="3299251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" name="Google Shape;110;g2435f1d8f10_0_187"/>
          <p:cNvSpPr txBox="1"/>
          <p:nvPr>
            <p:ph idx="8" type="body"/>
          </p:nvPr>
        </p:nvSpPr>
        <p:spPr>
          <a:xfrm>
            <a:off x="6190512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1" name="Google Shape;111;g2435f1d8f10_0_187"/>
          <p:cNvSpPr txBox="1"/>
          <p:nvPr>
            <p:ph idx="9" type="body"/>
          </p:nvPr>
        </p:nvSpPr>
        <p:spPr>
          <a:xfrm>
            <a:off x="9077833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2" name="Google Shape;112;g2435f1d8f10_0_187"/>
          <p:cNvSpPr txBox="1"/>
          <p:nvPr>
            <p:ph idx="13" type="body"/>
          </p:nvPr>
        </p:nvSpPr>
        <p:spPr>
          <a:xfrm>
            <a:off x="407988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3" name="Google Shape;113;g2435f1d8f10_0_187"/>
          <p:cNvSpPr txBox="1"/>
          <p:nvPr>
            <p:ph idx="14" type="body"/>
          </p:nvPr>
        </p:nvSpPr>
        <p:spPr>
          <a:xfrm>
            <a:off x="3299251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4" name="Google Shape;114;g2435f1d8f10_0_187"/>
          <p:cNvSpPr txBox="1"/>
          <p:nvPr>
            <p:ph idx="15" type="body"/>
          </p:nvPr>
        </p:nvSpPr>
        <p:spPr>
          <a:xfrm>
            <a:off x="6190512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" name="Google Shape;115;g2435f1d8f10_0_187"/>
          <p:cNvSpPr txBox="1"/>
          <p:nvPr>
            <p:ph idx="16" type="body"/>
          </p:nvPr>
        </p:nvSpPr>
        <p:spPr>
          <a:xfrm>
            <a:off x="9077833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 with body text">
  <p:cSld name="4 column points with body 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2435f1d8f10_0_9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2435f1d8f10_0_99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9" name="Google Shape;119;g2435f1d8f10_0_99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0" name="Google Shape;120;g2435f1d8f10_0_99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2435f1d8f10_0_997"/>
          <p:cNvSpPr/>
          <p:nvPr/>
        </p:nvSpPr>
        <p:spPr>
          <a:xfrm>
            <a:off x="0" y="1981773"/>
            <a:ext cx="12192000" cy="28395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g2435f1d8f10_0_997"/>
          <p:cNvCxnSpPr/>
          <p:nvPr/>
        </p:nvCxnSpPr>
        <p:spPr>
          <a:xfrm>
            <a:off x="3338626" y="2657129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g2435f1d8f10_0_997"/>
          <p:cNvCxnSpPr/>
          <p:nvPr/>
        </p:nvCxnSpPr>
        <p:spPr>
          <a:xfrm>
            <a:off x="6095999" y="2657128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g2435f1d8f10_0_997"/>
          <p:cNvCxnSpPr/>
          <p:nvPr/>
        </p:nvCxnSpPr>
        <p:spPr>
          <a:xfrm>
            <a:off x="8853376" y="2657129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5" name="Google Shape;125;g2435f1d8f10_0_997"/>
          <p:cNvSpPr/>
          <p:nvPr>
            <p:ph idx="2" type="pic"/>
          </p:nvPr>
        </p:nvSpPr>
        <p:spPr>
          <a:xfrm>
            <a:off x="1753100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g2435f1d8f10_0_997"/>
          <p:cNvSpPr/>
          <p:nvPr>
            <p:ph idx="3" type="pic"/>
          </p:nvPr>
        </p:nvSpPr>
        <p:spPr>
          <a:xfrm>
            <a:off x="4520149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g2435f1d8f10_0_997"/>
          <p:cNvSpPr/>
          <p:nvPr>
            <p:ph idx="4" type="pic"/>
          </p:nvPr>
        </p:nvSpPr>
        <p:spPr>
          <a:xfrm>
            <a:off x="7257607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g2435f1d8f10_0_997"/>
          <p:cNvSpPr/>
          <p:nvPr>
            <p:ph idx="5" type="pic"/>
          </p:nvPr>
        </p:nvSpPr>
        <p:spPr>
          <a:xfrm>
            <a:off x="9995066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g2435f1d8f10_0_997"/>
          <p:cNvSpPr txBox="1"/>
          <p:nvPr>
            <p:ph idx="6" type="body"/>
          </p:nvPr>
        </p:nvSpPr>
        <p:spPr>
          <a:xfrm>
            <a:off x="529465" y="4989605"/>
            <a:ext cx="112188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0" name="Google Shape;130;g2435f1d8f10_0_997"/>
          <p:cNvSpPr txBox="1"/>
          <p:nvPr>
            <p:ph idx="7" type="body"/>
          </p:nvPr>
        </p:nvSpPr>
        <p:spPr>
          <a:xfrm>
            <a:off x="772484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" name="Google Shape;131;g2435f1d8f10_0_997"/>
          <p:cNvSpPr txBox="1"/>
          <p:nvPr>
            <p:ph idx="8" type="body"/>
          </p:nvPr>
        </p:nvSpPr>
        <p:spPr>
          <a:xfrm>
            <a:off x="772484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2" name="Google Shape;132;g2435f1d8f10_0_997"/>
          <p:cNvSpPr txBox="1"/>
          <p:nvPr>
            <p:ph idx="9" type="body"/>
          </p:nvPr>
        </p:nvSpPr>
        <p:spPr>
          <a:xfrm>
            <a:off x="3529861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3" name="Google Shape;133;g2435f1d8f10_0_997"/>
          <p:cNvSpPr txBox="1"/>
          <p:nvPr>
            <p:ph idx="13" type="body"/>
          </p:nvPr>
        </p:nvSpPr>
        <p:spPr>
          <a:xfrm>
            <a:off x="3529861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4" name="Google Shape;134;g2435f1d8f10_0_997"/>
          <p:cNvSpPr txBox="1"/>
          <p:nvPr>
            <p:ph idx="14" type="body"/>
          </p:nvPr>
        </p:nvSpPr>
        <p:spPr>
          <a:xfrm>
            <a:off x="6287238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5" name="Google Shape;135;g2435f1d8f10_0_997"/>
          <p:cNvSpPr txBox="1"/>
          <p:nvPr>
            <p:ph idx="15" type="body"/>
          </p:nvPr>
        </p:nvSpPr>
        <p:spPr>
          <a:xfrm>
            <a:off x="6287238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6" name="Google Shape;136;g2435f1d8f10_0_997"/>
          <p:cNvSpPr txBox="1"/>
          <p:nvPr>
            <p:ph idx="16" type="body"/>
          </p:nvPr>
        </p:nvSpPr>
        <p:spPr>
          <a:xfrm>
            <a:off x="9044615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7" name="Google Shape;137;g2435f1d8f10_0_997"/>
          <p:cNvSpPr txBox="1"/>
          <p:nvPr>
            <p:ph idx="17" type="body"/>
          </p:nvPr>
        </p:nvSpPr>
        <p:spPr>
          <a:xfrm>
            <a:off x="9044615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1" showMasterSp="0">
  <p:cSld name="Section title 0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435f1d8f10_0_1101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2435f1d8f10_0_1101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2435f1d8f10_0_1101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2435f1d8f10_0_1101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2435f1d8f10_0_1101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2435f1d8f10_0_1101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2435f1d8f10_0_1101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2435f1d8f10_0_1101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2435f1d8f10_0_1101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2435f1d8f10_0_1101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2435f1d8f10_0_1101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2435f1d8f10_0_1101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2435f1d8f10_0_1101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2" name="Google Shape;152;g2435f1d8f10_0_1101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435f1d8f10_0_1320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2435f1d8f10_0_1320"/>
          <p:cNvSpPr txBox="1"/>
          <p:nvPr>
            <p:ph type="title"/>
          </p:nvPr>
        </p:nvSpPr>
        <p:spPr>
          <a:xfrm>
            <a:off x="407988" y="373586"/>
            <a:ext cx="77949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56" name="Google Shape;156;g2435f1d8f10_0_13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5 image collage ">
  <p:cSld name="10_5 image collage 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435f1d8f10_0_75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2435f1d8f10_0_75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60" name="Google Shape;160;g2435f1d8f10_0_7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435f1d8f10_0_75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2" name="Google Shape;162;g2435f1d8f10_0_759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slide">
  <p:cSld name="Title only slide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435f1d8f10_0_122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2435f1d8f10_0_122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66" name="Google Shape;166;g2435f1d8f10_0_12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2">
  <p:cSld name="1_Заголовок раздела_2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7953ed8ecf_0_3127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9" name="Google Shape;169;g27953ed8ecf_0_3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0739" y="126685"/>
            <a:ext cx="1055339" cy="35197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27953ed8ecf_0_3127"/>
          <p:cNvSpPr txBox="1"/>
          <p:nvPr>
            <p:ph idx="12" type="sldNum"/>
          </p:nvPr>
        </p:nvSpPr>
        <p:spPr>
          <a:xfrm>
            <a:off x="11585195" y="6339875"/>
            <a:ext cx="5223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g27953ed8ecf_0_3127"/>
          <p:cNvSpPr txBox="1"/>
          <p:nvPr>
            <p:ph type="title"/>
          </p:nvPr>
        </p:nvSpPr>
        <p:spPr>
          <a:xfrm>
            <a:off x="479394" y="310379"/>
            <a:ext cx="10410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2800" u="none" cap="none" strike="noStrike">
                <a:solidFill>
                  <a:srgbClr val="00527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>
  <p:cSld name="Заголовок раздела"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7953ed8ecf_0_3627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27953ed8ecf_0_3627"/>
          <p:cNvSpPr txBox="1"/>
          <p:nvPr>
            <p:ph idx="12" type="sldNum"/>
          </p:nvPr>
        </p:nvSpPr>
        <p:spPr>
          <a:xfrm>
            <a:off x="11278503" y="6090572"/>
            <a:ext cx="828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5" name="Google Shape;175;g27953ed8ecf_0_36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1327" y="247179"/>
            <a:ext cx="1723599" cy="574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73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">
  <p:cSld name="1_Заголовок раздела"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435f1d8f10_0_1329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" name="Google Shape;32;g2435f1d8f10_0_13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g2435f1d8f10_0_1329"/>
          <p:cNvSpPr txBox="1"/>
          <p:nvPr>
            <p:ph idx="12" type="sldNum"/>
          </p:nvPr>
        </p:nvSpPr>
        <p:spPr>
          <a:xfrm>
            <a:off x="11278503" y="6090572"/>
            <a:ext cx="8289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Заголовок раздела">
  <p:cSld name="6_Заголовок раздела"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7953ed8ecf_0_3263"/>
          <p:cNvSpPr txBox="1"/>
          <p:nvPr>
            <p:ph idx="1" type="body"/>
          </p:nvPr>
        </p:nvSpPr>
        <p:spPr>
          <a:xfrm>
            <a:off x="477514" y="407470"/>
            <a:ext cx="111045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b="1" i="1" sz="3200">
                <a:solidFill>
                  <a:srgbClr val="00527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g27953ed8ecf_0_3263"/>
          <p:cNvSpPr txBox="1"/>
          <p:nvPr>
            <p:ph idx="12" type="sldNum"/>
          </p:nvPr>
        </p:nvSpPr>
        <p:spPr>
          <a:xfrm>
            <a:off x="11278503" y="6090572"/>
            <a:ext cx="828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9" name="Google Shape;179;g27953ed8ecf_0_32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2979" y="247179"/>
            <a:ext cx="941947" cy="31415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7953ed8ecf_0_3263"/>
          <p:cNvSpPr txBox="1"/>
          <p:nvPr/>
        </p:nvSpPr>
        <p:spPr>
          <a:xfrm>
            <a:off x="381000" y="280869"/>
            <a:ext cx="10928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1" sz="3200" u="none" cap="none" strike="noStrike">
              <a:solidFill>
                <a:srgbClr val="0052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st">
  <p:cSld name="is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7953ed8ecf_0_3792"/>
          <p:cNvSpPr txBox="1"/>
          <p:nvPr>
            <p:ph type="ctrTitle"/>
          </p:nvPr>
        </p:nvSpPr>
        <p:spPr>
          <a:xfrm>
            <a:off x="914400" y="2125981"/>
            <a:ext cx="103632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3" name="Google Shape;183;g27953ed8ecf_0_3792"/>
          <p:cNvSpPr txBox="1"/>
          <p:nvPr>
            <p:ph idx="1" type="subTitle"/>
          </p:nvPr>
        </p:nvSpPr>
        <p:spPr>
          <a:xfrm>
            <a:off x="1828800" y="3840481"/>
            <a:ext cx="8534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4" name="Google Shape;184;g27953ed8ecf_0_3792"/>
          <p:cNvSpPr/>
          <p:nvPr/>
        </p:nvSpPr>
        <p:spPr>
          <a:xfrm>
            <a:off x="3693028" y="6524919"/>
            <a:ext cx="7433293" cy="36900"/>
          </a:xfrm>
          <a:custGeom>
            <a:rect b="b" l="l" r="r" t="t"/>
            <a:pathLst>
              <a:path extrusionOk="0" h="120000" w="12337415">
                <a:moveTo>
                  <a:pt x="0" y="0"/>
                </a:moveTo>
                <a:lnTo>
                  <a:pt x="12337153" y="0"/>
                </a:lnTo>
              </a:path>
            </a:pathLst>
          </a:custGeom>
          <a:noFill/>
          <a:ln cap="flat" cmpd="sng" w="10450">
            <a:solidFill>
              <a:srgbClr val="B3C6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27953ed8ecf_0_3792"/>
          <p:cNvSpPr txBox="1"/>
          <p:nvPr>
            <p:ph idx="12" type="sldNum"/>
          </p:nvPr>
        </p:nvSpPr>
        <p:spPr>
          <a:xfrm>
            <a:off x="11133653" y="6311864"/>
            <a:ext cx="731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919395"/>
              </a:solidFill>
            </a:endParaRPr>
          </a:p>
        </p:txBody>
      </p:sp>
      <p:pic>
        <p:nvPicPr>
          <p:cNvPr id="186" name="Google Shape;186;g27953ed8ecf_0_37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2611" y="6247672"/>
            <a:ext cx="1428638" cy="32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2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indoor, appliance&#10;&#10;Description automatically generated" id="188" name="Google Shape;188;g2435f1d8f10_0_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2435f1d8f10_0_21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g2435f1d8f10_0_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8830" y="512607"/>
            <a:ext cx="2594341" cy="86478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2435f1d8f10_0_21"/>
          <p:cNvSpPr txBox="1"/>
          <p:nvPr>
            <p:ph idx="1" type="body"/>
          </p:nvPr>
        </p:nvSpPr>
        <p:spPr>
          <a:xfrm>
            <a:off x="2861469" y="45031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2" name="Google Shape;192;g2435f1d8f10_0_21"/>
          <p:cNvSpPr txBox="1"/>
          <p:nvPr>
            <p:ph idx="2" type="body"/>
          </p:nvPr>
        </p:nvSpPr>
        <p:spPr>
          <a:xfrm>
            <a:off x="2861469" y="36395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3" name="Google Shape;193;g2435f1d8f10_0_21"/>
          <p:cNvSpPr txBox="1"/>
          <p:nvPr>
            <p:ph idx="3" type="body"/>
          </p:nvPr>
        </p:nvSpPr>
        <p:spPr>
          <a:xfrm>
            <a:off x="1565108" y="2473752"/>
            <a:ext cx="90837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1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3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435f1d8f10_0_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2435f1d8f10_0_28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7" name="Google Shape;197;g2435f1d8f10_0_28"/>
          <p:cNvCxnSpPr/>
          <p:nvPr/>
        </p:nvCxnSpPr>
        <p:spPr>
          <a:xfrm>
            <a:off x="871855" y="3507572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8" name="Google Shape;198;g2435f1d8f10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7502" y="500620"/>
            <a:ext cx="2644265" cy="60397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2435f1d8f10_0_28"/>
          <p:cNvSpPr txBox="1"/>
          <p:nvPr>
            <p:ph idx="1" type="body"/>
          </p:nvPr>
        </p:nvSpPr>
        <p:spPr>
          <a:xfrm>
            <a:off x="790832" y="1762289"/>
            <a:ext cx="86541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0" name="Google Shape;200;g2435f1d8f10_0_28"/>
          <p:cNvSpPr txBox="1"/>
          <p:nvPr>
            <p:ph idx="2" type="body"/>
          </p:nvPr>
        </p:nvSpPr>
        <p:spPr>
          <a:xfrm>
            <a:off x="790832" y="4933626"/>
            <a:ext cx="73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0000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Google Shape;201;g2435f1d8f10_0_28"/>
          <p:cNvSpPr txBox="1"/>
          <p:nvPr>
            <p:ph idx="3" type="body"/>
          </p:nvPr>
        </p:nvSpPr>
        <p:spPr>
          <a:xfrm>
            <a:off x="790832" y="3909015"/>
            <a:ext cx="7329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">
  <p:cSld name="Title 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35f1d8f10_0_36"/>
          <p:cNvSpPr/>
          <p:nvPr/>
        </p:nvSpPr>
        <p:spPr>
          <a:xfrm>
            <a:off x="-19050" y="1905000"/>
            <a:ext cx="12210900" cy="4953000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2435f1d8f10_0_36"/>
          <p:cNvSpPr/>
          <p:nvPr/>
        </p:nvSpPr>
        <p:spPr>
          <a:xfrm>
            <a:off x="-19050" y="0"/>
            <a:ext cx="12211050" cy="4438650"/>
          </a:xfrm>
          <a:custGeom>
            <a:rect b="b" l="l" r="r" t="t"/>
            <a:pathLst>
              <a:path extrusionOk="0" h="4438650" w="12211050">
                <a:moveTo>
                  <a:pt x="19050" y="0"/>
                </a:moveTo>
                <a:lnTo>
                  <a:pt x="12211050" y="0"/>
                </a:lnTo>
                <a:lnTo>
                  <a:pt x="12211050" y="4438650"/>
                </a:lnTo>
                <a:lnTo>
                  <a:pt x="0" y="3219450"/>
                </a:lnTo>
                <a:lnTo>
                  <a:pt x="190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2435f1d8f10_0_36"/>
          <p:cNvSpPr/>
          <p:nvPr/>
        </p:nvSpPr>
        <p:spPr>
          <a:xfrm>
            <a:off x="1085850" y="1009650"/>
            <a:ext cx="10020300" cy="52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2435f1d8f10_0_36"/>
          <p:cNvSpPr/>
          <p:nvPr>
            <p:ph idx="2" type="pic"/>
          </p:nvPr>
        </p:nvSpPr>
        <p:spPr>
          <a:xfrm>
            <a:off x="1847850" y="2819400"/>
            <a:ext cx="8496300" cy="2800200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g2435f1d8f10_0_36"/>
          <p:cNvSpPr/>
          <p:nvPr/>
        </p:nvSpPr>
        <p:spPr>
          <a:xfrm>
            <a:off x="5741541" y="5975038"/>
            <a:ext cx="600600" cy="60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2435f1d8f10_0_36"/>
          <p:cNvSpPr/>
          <p:nvPr>
            <p:ph idx="3" type="pic"/>
          </p:nvPr>
        </p:nvSpPr>
        <p:spPr>
          <a:xfrm>
            <a:off x="5741988" y="5975350"/>
            <a:ext cx="600000" cy="600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09" name="Google Shape;209;g2435f1d8f10_0_36"/>
          <p:cNvCxnSpPr/>
          <p:nvPr/>
        </p:nvCxnSpPr>
        <p:spPr>
          <a:xfrm>
            <a:off x="5572125" y="1452089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0" name="Google Shape;210;g2435f1d8f10_0_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74826" y="222421"/>
            <a:ext cx="2242347" cy="5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2435f1d8f10_0_36"/>
          <p:cNvSpPr txBox="1"/>
          <p:nvPr>
            <p:ph idx="1" type="body"/>
          </p:nvPr>
        </p:nvSpPr>
        <p:spPr>
          <a:xfrm>
            <a:off x="1768945" y="1704432"/>
            <a:ext cx="86541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i="0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 showMasterSp="0">
  <p:cSld name="Contents 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435f1d8f10_0_4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435f1d8f10_0_46"/>
          <p:cNvSpPr/>
          <p:nvPr/>
        </p:nvSpPr>
        <p:spPr>
          <a:xfrm>
            <a:off x="0" y="0"/>
            <a:ext cx="5554208" cy="3431743"/>
          </a:xfrm>
          <a:custGeom>
            <a:rect b="b" l="l" r="r" t="t"/>
            <a:pathLst>
              <a:path extrusionOk="0" h="5648960" w="9142730">
                <a:moveTo>
                  <a:pt x="9142402" y="0"/>
                </a:moveTo>
                <a:lnTo>
                  <a:pt x="0" y="0"/>
                </a:lnTo>
                <a:lnTo>
                  <a:pt x="0" y="2144102"/>
                </a:lnTo>
                <a:lnTo>
                  <a:pt x="3502071" y="5648414"/>
                </a:lnTo>
                <a:lnTo>
                  <a:pt x="9142402" y="0"/>
                </a:lnTo>
                <a:close/>
              </a:path>
            </a:pathLst>
          </a:custGeom>
          <a:solidFill>
            <a:srgbClr val="B3C6DC">
              <a:alpha val="4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435f1d8f10_0_46"/>
          <p:cNvSpPr/>
          <p:nvPr/>
        </p:nvSpPr>
        <p:spPr>
          <a:xfrm>
            <a:off x="2444923" y="775448"/>
            <a:ext cx="641908" cy="835947"/>
          </a:xfrm>
          <a:custGeom>
            <a:rect b="b" l="l" r="r" t="t"/>
            <a:pathLst>
              <a:path extrusionOk="0" h="1376045" w="1056639">
                <a:moveTo>
                  <a:pt x="366365" y="0"/>
                </a:moveTo>
                <a:lnTo>
                  <a:pt x="0" y="366407"/>
                </a:lnTo>
                <a:lnTo>
                  <a:pt x="323361" y="687884"/>
                </a:lnTo>
                <a:lnTo>
                  <a:pt x="0" y="1009320"/>
                </a:lnTo>
                <a:lnTo>
                  <a:pt x="366365" y="1375727"/>
                </a:lnTo>
                <a:lnTo>
                  <a:pt x="1056596" y="687884"/>
                </a:lnTo>
                <a:lnTo>
                  <a:pt x="3663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2435f1d8f10_0_46"/>
          <p:cNvSpPr/>
          <p:nvPr/>
        </p:nvSpPr>
        <p:spPr>
          <a:xfrm>
            <a:off x="1160712" y="775449"/>
            <a:ext cx="641908" cy="835947"/>
          </a:xfrm>
          <a:custGeom>
            <a:rect b="b" l="l" r="r" t="t"/>
            <a:pathLst>
              <a:path extrusionOk="0" h="1376045" w="1056639">
                <a:moveTo>
                  <a:pt x="690230" y="0"/>
                </a:moveTo>
                <a:lnTo>
                  <a:pt x="0" y="687884"/>
                </a:lnTo>
                <a:lnTo>
                  <a:pt x="690230" y="1375727"/>
                </a:lnTo>
                <a:lnTo>
                  <a:pt x="1056596" y="1009320"/>
                </a:lnTo>
                <a:lnTo>
                  <a:pt x="733234" y="687884"/>
                </a:lnTo>
                <a:lnTo>
                  <a:pt x="1056596" y="366407"/>
                </a:lnTo>
                <a:lnTo>
                  <a:pt x="6902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2435f1d8f10_0_46"/>
          <p:cNvSpPr/>
          <p:nvPr/>
        </p:nvSpPr>
        <p:spPr>
          <a:xfrm>
            <a:off x="1706051" y="230174"/>
            <a:ext cx="835947" cy="641909"/>
          </a:xfrm>
          <a:custGeom>
            <a:rect b="b" l="l" r="r" t="t"/>
            <a:pathLst>
              <a:path extrusionOk="0" h="1056640" w="1376045">
                <a:moveTo>
                  <a:pt x="687863" y="0"/>
                </a:moveTo>
                <a:lnTo>
                  <a:pt x="0" y="690156"/>
                </a:lnTo>
                <a:lnTo>
                  <a:pt x="366418" y="1056596"/>
                </a:lnTo>
                <a:lnTo>
                  <a:pt x="687863" y="733192"/>
                </a:lnTo>
                <a:lnTo>
                  <a:pt x="1332693" y="733192"/>
                </a:lnTo>
                <a:lnTo>
                  <a:pt x="1375727" y="690156"/>
                </a:lnTo>
                <a:lnTo>
                  <a:pt x="687863" y="0"/>
                </a:lnTo>
                <a:close/>
              </a:path>
              <a:path extrusionOk="0" h="1056640" w="1376045">
                <a:moveTo>
                  <a:pt x="1332693" y="733192"/>
                </a:moveTo>
                <a:lnTo>
                  <a:pt x="687863" y="733192"/>
                </a:lnTo>
                <a:lnTo>
                  <a:pt x="1009299" y="1056596"/>
                </a:lnTo>
                <a:lnTo>
                  <a:pt x="1332693" y="733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2435f1d8f10_0_46"/>
          <p:cNvSpPr/>
          <p:nvPr/>
        </p:nvSpPr>
        <p:spPr>
          <a:xfrm>
            <a:off x="1706050" y="1514290"/>
            <a:ext cx="835947" cy="641908"/>
          </a:xfrm>
          <a:custGeom>
            <a:rect b="b" l="l" r="r" t="t"/>
            <a:pathLst>
              <a:path extrusionOk="0" h="1056639" w="1376045">
                <a:moveTo>
                  <a:pt x="366418" y="0"/>
                </a:moveTo>
                <a:lnTo>
                  <a:pt x="0" y="366334"/>
                </a:lnTo>
                <a:lnTo>
                  <a:pt x="687863" y="1056564"/>
                </a:lnTo>
                <a:lnTo>
                  <a:pt x="1375727" y="366334"/>
                </a:lnTo>
                <a:lnTo>
                  <a:pt x="1332712" y="323330"/>
                </a:lnTo>
                <a:lnTo>
                  <a:pt x="687863" y="323330"/>
                </a:lnTo>
                <a:lnTo>
                  <a:pt x="366418" y="0"/>
                </a:lnTo>
                <a:close/>
              </a:path>
              <a:path extrusionOk="0" h="1056639" w="1376045">
                <a:moveTo>
                  <a:pt x="1009299" y="0"/>
                </a:moveTo>
                <a:lnTo>
                  <a:pt x="687863" y="323330"/>
                </a:lnTo>
                <a:lnTo>
                  <a:pt x="1332712" y="323330"/>
                </a:lnTo>
                <a:lnTo>
                  <a:pt x="1009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2435f1d8f10_0_46"/>
          <p:cNvSpPr txBox="1"/>
          <p:nvPr>
            <p:ph idx="1" type="body"/>
          </p:nvPr>
        </p:nvSpPr>
        <p:spPr>
          <a:xfrm>
            <a:off x="5080000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0" name="Google Shape;220;g2435f1d8f10_0_46"/>
          <p:cNvSpPr txBox="1"/>
          <p:nvPr>
            <p:ph idx="2" type="body"/>
          </p:nvPr>
        </p:nvSpPr>
        <p:spPr>
          <a:xfrm>
            <a:off x="5080000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1" name="Google Shape;221;g2435f1d8f10_0_46"/>
          <p:cNvSpPr txBox="1"/>
          <p:nvPr>
            <p:ph idx="3" type="body"/>
          </p:nvPr>
        </p:nvSpPr>
        <p:spPr>
          <a:xfrm>
            <a:off x="5080000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2" name="Google Shape;222;g2435f1d8f10_0_46"/>
          <p:cNvSpPr txBox="1"/>
          <p:nvPr>
            <p:ph idx="4" type="body"/>
          </p:nvPr>
        </p:nvSpPr>
        <p:spPr>
          <a:xfrm>
            <a:off x="8210973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3" name="Google Shape;223;g2435f1d8f10_0_46"/>
          <p:cNvSpPr txBox="1"/>
          <p:nvPr>
            <p:ph idx="5" type="body"/>
          </p:nvPr>
        </p:nvSpPr>
        <p:spPr>
          <a:xfrm>
            <a:off x="8210973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24" name="Google Shape;224;g2435f1d8f10_0_46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5" name="Google Shape;225;g2435f1d8f10_0_46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2435f1d8f10_0_46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2435f1d8f10_0_46"/>
          <p:cNvSpPr txBox="1"/>
          <p:nvPr>
            <p:ph idx="6" type="body"/>
          </p:nvPr>
        </p:nvSpPr>
        <p:spPr>
          <a:xfrm>
            <a:off x="4755987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8" name="Google Shape;228;g2435f1d8f10_0_46"/>
          <p:cNvSpPr txBox="1"/>
          <p:nvPr>
            <p:ph idx="7" type="body"/>
          </p:nvPr>
        </p:nvSpPr>
        <p:spPr>
          <a:xfrm>
            <a:off x="4755987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9" name="Google Shape;229;g2435f1d8f10_0_46"/>
          <p:cNvSpPr txBox="1"/>
          <p:nvPr>
            <p:ph idx="8" type="body"/>
          </p:nvPr>
        </p:nvSpPr>
        <p:spPr>
          <a:xfrm>
            <a:off x="4755987" y="3968215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0" name="Google Shape;230;g2435f1d8f10_0_46"/>
          <p:cNvSpPr txBox="1"/>
          <p:nvPr>
            <p:ph idx="9" type="body"/>
          </p:nvPr>
        </p:nvSpPr>
        <p:spPr>
          <a:xfrm>
            <a:off x="7898236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1" name="Google Shape;231;g2435f1d8f10_0_46"/>
          <p:cNvSpPr txBox="1"/>
          <p:nvPr>
            <p:ph idx="13" type="body"/>
          </p:nvPr>
        </p:nvSpPr>
        <p:spPr>
          <a:xfrm>
            <a:off x="7898236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2" name="Google Shape;232;g2435f1d8f10_0_46"/>
          <p:cNvSpPr txBox="1"/>
          <p:nvPr>
            <p:ph type="title"/>
          </p:nvPr>
        </p:nvSpPr>
        <p:spPr>
          <a:xfrm>
            <a:off x="4755987" y="1186751"/>
            <a:ext cx="703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33" name="Google Shape;233;g2435f1d8f10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02">
  <p:cSld name="Contents 02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435f1d8f10_0_6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g2435f1d8f10_0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2435f1d8f10_0_68"/>
          <p:cNvSpPr txBox="1"/>
          <p:nvPr>
            <p:ph idx="1" type="body"/>
          </p:nvPr>
        </p:nvSpPr>
        <p:spPr>
          <a:xfrm>
            <a:off x="839951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8" name="Google Shape;238;g2435f1d8f10_0_68"/>
          <p:cNvSpPr txBox="1"/>
          <p:nvPr>
            <p:ph idx="2" type="body"/>
          </p:nvPr>
        </p:nvSpPr>
        <p:spPr>
          <a:xfrm>
            <a:off x="839951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9" name="Google Shape;239;g2435f1d8f10_0_68"/>
          <p:cNvSpPr txBox="1"/>
          <p:nvPr>
            <p:ph idx="3" type="body"/>
          </p:nvPr>
        </p:nvSpPr>
        <p:spPr>
          <a:xfrm>
            <a:off x="839951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0" name="Google Shape;240;g2435f1d8f10_0_68"/>
          <p:cNvSpPr txBox="1"/>
          <p:nvPr>
            <p:ph idx="4" type="body"/>
          </p:nvPr>
        </p:nvSpPr>
        <p:spPr>
          <a:xfrm>
            <a:off x="3970924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1" name="Google Shape;241;g2435f1d8f10_0_68"/>
          <p:cNvSpPr txBox="1"/>
          <p:nvPr>
            <p:ph idx="5" type="body"/>
          </p:nvPr>
        </p:nvSpPr>
        <p:spPr>
          <a:xfrm>
            <a:off x="3970924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2" name="Google Shape;242;g2435f1d8f10_0_68"/>
          <p:cNvSpPr txBox="1"/>
          <p:nvPr>
            <p:ph idx="6" type="body"/>
          </p:nvPr>
        </p:nvSpPr>
        <p:spPr>
          <a:xfrm>
            <a:off x="515938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3" name="Google Shape;243;g2435f1d8f10_0_68"/>
          <p:cNvSpPr txBox="1"/>
          <p:nvPr>
            <p:ph idx="7" type="body"/>
          </p:nvPr>
        </p:nvSpPr>
        <p:spPr>
          <a:xfrm>
            <a:off x="515938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4" name="Google Shape;244;g2435f1d8f10_0_68"/>
          <p:cNvSpPr txBox="1"/>
          <p:nvPr>
            <p:ph idx="8" type="body"/>
          </p:nvPr>
        </p:nvSpPr>
        <p:spPr>
          <a:xfrm>
            <a:off x="515938" y="3968215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5" name="Google Shape;245;g2435f1d8f10_0_68"/>
          <p:cNvSpPr txBox="1"/>
          <p:nvPr>
            <p:ph idx="9" type="body"/>
          </p:nvPr>
        </p:nvSpPr>
        <p:spPr>
          <a:xfrm>
            <a:off x="3658187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6" name="Google Shape;246;g2435f1d8f10_0_68"/>
          <p:cNvSpPr txBox="1"/>
          <p:nvPr>
            <p:ph idx="13" type="body"/>
          </p:nvPr>
        </p:nvSpPr>
        <p:spPr>
          <a:xfrm>
            <a:off x="3658187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7" name="Google Shape;247;g2435f1d8f10_0_68"/>
          <p:cNvSpPr txBox="1"/>
          <p:nvPr>
            <p:ph type="title"/>
          </p:nvPr>
        </p:nvSpPr>
        <p:spPr>
          <a:xfrm>
            <a:off x="418750" y="1186751"/>
            <a:ext cx="703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435f1d8f10_0_8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2435f1d8f10_0_82"/>
          <p:cNvSpPr txBox="1"/>
          <p:nvPr>
            <p:ph idx="1" type="body"/>
          </p:nvPr>
        </p:nvSpPr>
        <p:spPr>
          <a:xfrm>
            <a:off x="407988" y="1630630"/>
            <a:ext cx="11376000" cy="56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 sz="1900"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1" name="Google Shape;251;g2435f1d8f10_0_8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52" name="Google Shape;252;g2435f1d8f10_0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2435f1d8f10_0_82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4" name="Google Shape;254;g2435f1d8f10_0_82"/>
          <p:cNvSpPr/>
          <p:nvPr>
            <p:ph idx="3" type="pic"/>
          </p:nvPr>
        </p:nvSpPr>
        <p:spPr>
          <a:xfrm>
            <a:off x="6096000" y="2613684"/>
            <a:ext cx="5688000" cy="3219600"/>
          </a:xfrm>
          <a:prstGeom prst="rect">
            <a:avLst/>
          </a:prstGeom>
          <a:solidFill>
            <a:srgbClr val="DDE6E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2435f1d8f10_0_82"/>
          <p:cNvSpPr txBox="1"/>
          <p:nvPr>
            <p:ph idx="4" type="body"/>
          </p:nvPr>
        </p:nvSpPr>
        <p:spPr>
          <a:xfrm>
            <a:off x="407988" y="2613685"/>
            <a:ext cx="5529600" cy="3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435f1d8f10_0_90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2435f1d8f10_0_90"/>
          <p:cNvSpPr/>
          <p:nvPr/>
        </p:nvSpPr>
        <p:spPr>
          <a:xfrm>
            <a:off x="-914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2435f1d8f10_0_90"/>
          <p:cNvSpPr/>
          <p:nvPr/>
        </p:nvSpPr>
        <p:spPr>
          <a:xfrm rot="10800000">
            <a:off x="-14310" y="1040100"/>
            <a:ext cx="3186900" cy="5817900"/>
          </a:xfrm>
          <a:prstGeom prst="rect">
            <a:avLst/>
          </a:prstGeom>
          <a:blipFill rotWithShape="1">
            <a:blip r:embed="rId3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g2435f1d8f10_0_90"/>
          <p:cNvPicPr preferRelativeResize="0"/>
          <p:nvPr/>
        </p:nvPicPr>
        <p:blipFill rotWithShape="1">
          <a:blip r:embed="rId4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1" name="Google Shape;261;g2435f1d8f10_0_90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262" name="Google Shape;262;g2435f1d8f10_0_90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g2435f1d8f10_0_90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" name="Google Shape;264;g2435f1d8f10_0_90"/>
          <p:cNvSpPr/>
          <p:nvPr>
            <p:ph idx="2" type="pic"/>
          </p:nvPr>
        </p:nvSpPr>
        <p:spPr>
          <a:xfrm>
            <a:off x="4008438" y="2125663"/>
            <a:ext cx="695400" cy="696900"/>
          </a:xfrm>
          <a:prstGeom prst="rect">
            <a:avLst/>
          </a:prstGeom>
          <a:noFill/>
          <a:ln>
            <a:noFill/>
          </a:ln>
        </p:spPr>
      </p:sp>
      <p:sp>
        <p:nvSpPr>
          <p:cNvPr id="265" name="Google Shape;265;g2435f1d8f10_0_90"/>
          <p:cNvSpPr txBox="1"/>
          <p:nvPr>
            <p:ph type="title"/>
          </p:nvPr>
        </p:nvSpPr>
        <p:spPr>
          <a:xfrm>
            <a:off x="5858773" y="721677"/>
            <a:ext cx="33915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6" name="Google Shape;266;g2435f1d8f10_0_90"/>
          <p:cNvSpPr txBox="1"/>
          <p:nvPr>
            <p:ph idx="1" type="body"/>
          </p:nvPr>
        </p:nvSpPr>
        <p:spPr>
          <a:xfrm>
            <a:off x="5858773" y="1567805"/>
            <a:ext cx="4950000" cy="3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7" name="Google Shape;267;g2435f1d8f10_0_90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2">
  <p:cSld name="Content slide 02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435f1d8f10_0_11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g2435f1d8f10_0_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2435f1d8f10_0_113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2" name="Google Shape;272;g2435f1d8f10_0_113"/>
          <p:cNvSpPr txBox="1"/>
          <p:nvPr>
            <p:ph idx="2" type="body"/>
          </p:nvPr>
        </p:nvSpPr>
        <p:spPr>
          <a:xfrm>
            <a:off x="407987" y="2032974"/>
            <a:ext cx="113760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3" name="Google Shape;273;g2435f1d8f10_0_11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4" name="Google Shape;274;g2435f1d8f10_0_113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1">
  <p:cSld name="Content slide 0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435f1d8f10_0_10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g2435f1d8f10_0_10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7" name="Google Shape;37;g2435f1d8f10_0_107"/>
          <p:cNvSpPr txBox="1"/>
          <p:nvPr>
            <p:ph idx="1" type="body"/>
          </p:nvPr>
        </p:nvSpPr>
        <p:spPr>
          <a:xfrm>
            <a:off x="407987" y="1567805"/>
            <a:ext cx="11376000" cy="4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38" name="Google Shape;38;g2435f1d8f10_0_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g2435f1d8f10_0_107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no title">
  <p:cSld name="Content three column text no title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435f1d8f10_0_12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g2435f1d8f10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2435f1d8f10_0_120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9" name="Google Shape;279;g2435f1d8f10_0_120"/>
          <p:cNvSpPr txBox="1"/>
          <p:nvPr>
            <p:ph idx="2" type="body"/>
          </p:nvPr>
        </p:nvSpPr>
        <p:spPr>
          <a:xfrm>
            <a:off x="407988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0" name="Google Shape;280;g2435f1d8f10_0_12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1" name="Google Shape;281;g2435f1d8f10_0_120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2" name="Google Shape;282;g2435f1d8f10_0_120"/>
          <p:cNvSpPr txBox="1"/>
          <p:nvPr>
            <p:ph idx="4" type="body"/>
          </p:nvPr>
        </p:nvSpPr>
        <p:spPr>
          <a:xfrm>
            <a:off x="4370364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3" name="Google Shape;283;g2435f1d8f10_0_120"/>
          <p:cNvSpPr txBox="1"/>
          <p:nvPr>
            <p:ph idx="5" type="body"/>
          </p:nvPr>
        </p:nvSpPr>
        <p:spPr>
          <a:xfrm>
            <a:off x="8332740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">
  <p:cSld name="Content two column text 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435f1d8f10_0_12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g2435f1d8f10_0_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2435f1d8f10_0_129"/>
          <p:cNvSpPr txBox="1"/>
          <p:nvPr>
            <p:ph idx="1" type="body"/>
          </p:nvPr>
        </p:nvSpPr>
        <p:spPr>
          <a:xfrm>
            <a:off x="407988" y="2524190"/>
            <a:ext cx="5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8" name="Google Shape;288;g2435f1d8f10_0_129"/>
          <p:cNvSpPr txBox="1"/>
          <p:nvPr>
            <p:ph idx="2" type="body"/>
          </p:nvPr>
        </p:nvSpPr>
        <p:spPr>
          <a:xfrm>
            <a:off x="6096000" y="2988714"/>
            <a:ext cx="54306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9" name="Google Shape;289;g2435f1d8f10_0_12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0" name="Google Shape;290;g2435f1d8f10_0_129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1" name="Google Shape;291;g2435f1d8f10_0_129"/>
          <p:cNvSpPr txBox="1"/>
          <p:nvPr>
            <p:ph idx="4" type="body"/>
          </p:nvPr>
        </p:nvSpPr>
        <p:spPr>
          <a:xfrm>
            <a:off x="407988" y="2988714"/>
            <a:ext cx="54306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2" name="Google Shape;292;g2435f1d8f10_0_129"/>
          <p:cNvSpPr txBox="1"/>
          <p:nvPr>
            <p:ph idx="5" type="body"/>
          </p:nvPr>
        </p:nvSpPr>
        <p:spPr>
          <a:xfrm>
            <a:off x="6096000" y="2524190"/>
            <a:ext cx="5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with icon">
  <p:cSld name="Content two column text with icon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435f1d8f10_0_13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g2435f1d8f10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2435f1d8f10_0_13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7" name="Google Shape;297;g2435f1d8f10_0_13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8" name="Google Shape;298;g2435f1d8f10_0_138"/>
          <p:cNvSpPr txBox="1"/>
          <p:nvPr>
            <p:ph idx="2" type="body"/>
          </p:nvPr>
        </p:nvSpPr>
        <p:spPr>
          <a:xfrm>
            <a:off x="614372" y="3065328"/>
            <a:ext cx="54759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9" name="Google Shape;299;g2435f1d8f10_0_138"/>
          <p:cNvSpPr txBox="1"/>
          <p:nvPr>
            <p:ph idx="3" type="body"/>
          </p:nvPr>
        </p:nvSpPr>
        <p:spPr>
          <a:xfrm>
            <a:off x="6400733" y="3065328"/>
            <a:ext cx="54759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00" name="Google Shape;300;g2435f1d8f10_0_138"/>
          <p:cNvSpPr txBox="1"/>
          <p:nvPr>
            <p:ph idx="4" type="body"/>
          </p:nvPr>
        </p:nvSpPr>
        <p:spPr>
          <a:xfrm>
            <a:off x="1040510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01" name="Google Shape;301;g2435f1d8f10_0_138"/>
          <p:cNvSpPr/>
          <p:nvPr>
            <p:ph idx="5" type="pic"/>
          </p:nvPr>
        </p:nvSpPr>
        <p:spPr>
          <a:xfrm>
            <a:off x="614372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2" name="Google Shape;302;g2435f1d8f10_0_138"/>
          <p:cNvSpPr txBox="1"/>
          <p:nvPr>
            <p:ph idx="6" type="body"/>
          </p:nvPr>
        </p:nvSpPr>
        <p:spPr>
          <a:xfrm>
            <a:off x="6826871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03" name="Google Shape;303;g2435f1d8f10_0_138"/>
          <p:cNvSpPr/>
          <p:nvPr>
            <p:ph idx="7" type="pic"/>
          </p:nvPr>
        </p:nvSpPr>
        <p:spPr>
          <a:xfrm>
            <a:off x="6400733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with icons">
  <p:cSld name="Content three column text with icons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435f1d8f10_0_14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g2435f1d8f10_0_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2435f1d8f10_0_149"/>
          <p:cNvSpPr txBox="1"/>
          <p:nvPr>
            <p:ph idx="1" type="body"/>
          </p:nvPr>
        </p:nvSpPr>
        <p:spPr>
          <a:xfrm>
            <a:off x="407988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08" name="Google Shape;308;g2435f1d8f10_0_14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09" name="Google Shape;309;g2435f1d8f10_0_149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0" name="Google Shape;310;g2435f1d8f10_0_149"/>
          <p:cNvSpPr txBox="1"/>
          <p:nvPr>
            <p:ph idx="3" type="body"/>
          </p:nvPr>
        </p:nvSpPr>
        <p:spPr>
          <a:xfrm>
            <a:off x="4370364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1" name="Google Shape;311;g2435f1d8f10_0_149"/>
          <p:cNvSpPr txBox="1"/>
          <p:nvPr>
            <p:ph idx="4" type="body"/>
          </p:nvPr>
        </p:nvSpPr>
        <p:spPr>
          <a:xfrm>
            <a:off x="8332740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2" name="Google Shape;312;g2435f1d8f10_0_149"/>
          <p:cNvSpPr txBox="1"/>
          <p:nvPr>
            <p:ph idx="5" type="body"/>
          </p:nvPr>
        </p:nvSpPr>
        <p:spPr>
          <a:xfrm>
            <a:off x="407989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3" name="Google Shape;313;g2435f1d8f10_0_149"/>
          <p:cNvSpPr txBox="1"/>
          <p:nvPr>
            <p:ph idx="6" type="body"/>
          </p:nvPr>
        </p:nvSpPr>
        <p:spPr>
          <a:xfrm>
            <a:off x="4370363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4" name="Google Shape;314;g2435f1d8f10_0_149"/>
          <p:cNvSpPr txBox="1"/>
          <p:nvPr>
            <p:ph idx="7" type="body"/>
          </p:nvPr>
        </p:nvSpPr>
        <p:spPr>
          <a:xfrm>
            <a:off x="8332737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5" name="Google Shape;315;g2435f1d8f10_0_149"/>
          <p:cNvSpPr/>
          <p:nvPr>
            <p:ph idx="8" type="pic"/>
          </p:nvPr>
        </p:nvSpPr>
        <p:spPr>
          <a:xfrm>
            <a:off x="407988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6" name="Google Shape;316;g2435f1d8f10_0_149"/>
          <p:cNvSpPr/>
          <p:nvPr>
            <p:ph idx="9" type="pic"/>
          </p:nvPr>
        </p:nvSpPr>
        <p:spPr>
          <a:xfrm>
            <a:off x="4370364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7" name="Google Shape;317;g2435f1d8f10_0_149"/>
          <p:cNvSpPr/>
          <p:nvPr>
            <p:ph idx="13" type="pic"/>
          </p:nvPr>
        </p:nvSpPr>
        <p:spPr>
          <a:xfrm>
            <a:off x="8332737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title">
  <p:cSld name="Content three column text title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435f1d8f10_0_16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g2435f1d8f10_0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2435f1d8f10_0_16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22" name="Google Shape;322;g2435f1d8f10_0_16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3" name="Google Shape;323;g2435f1d8f10_0_163"/>
          <p:cNvSpPr txBox="1"/>
          <p:nvPr>
            <p:ph idx="2" type="body"/>
          </p:nvPr>
        </p:nvSpPr>
        <p:spPr>
          <a:xfrm>
            <a:off x="407988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4" name="Google Shape;324;g2435f1d8f10_0_163"/>
          <p:cNvSpPr txBox="1"/>
          <p:nvPr>
            <p:ph idx="3" type="body"/>
          </p:nvPr>
        </p:nvSpPr>
        <p:spPr>
          <a:xfrm>
            <a:off x="407989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5" name="Google Shape;325;g2435f1d8f10_0_163"/>
          <p:cNvSpPr txBox="1"/>
          <p:nvPr>
            <p:ph idx="4" type="body"/>
          </p:nvPr>
        </p:nvSpPr>
        <p:spPr>
          <a:xfrm>
            <a:off x="4384382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6" name="Google Shape;326;g2435f1d8f10_0_163"/>
          <p:cNvSpPr txBox="1"/>
          <p:nvPr>
            <p:ph idx="5" type="body"/>
          </p:nvPr>
        </p:nvSpPr>
        <p:spPr>
          <a:xfrm>
            <a:off x="4384382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7" name="Google Shape;327;g2435f1d8f10_0_163"/>
          <p:cNvSpPr txBox="1"/>
          <p:nvPr>
            <p:ph idx="6" type="body"/>
          </p:nvPr>
        </p:nvSpPr>
        <p:spPr>
          <a:xfrm>
            <a:off x="8360776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8" name="Google Shape;328;g2435f1d8f10_0_163"/>
          <p:cNvSpPr txBox="1"/>
          <p:nvPr>
            <p:ph idx="7" type="body"/>
          </p:nvPr>
        </p:nvSpPr>
        <p:spPr>
          <a:xfrm>
            <a:off x="8360777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row 4 points">
  <p:cSld name="Content 2 row 4 points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435f1d8f10_0_17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2435f1d8f10_0_17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32" name="Google Shape;332;g2435f1d8f10_0_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2435f1d8f10_0_17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4" name="Google Shape;334;g2435f1d8f10_0_174"/>
          <p:cNvSpPr txBox="1"/>
          <p:nvPr>
            <p:ph idx="2" type="body"/>
          </p:nvPr>
        </p:nvSpPr>
        <p:spPr>
          <a:xfrm>
            <a:off x="407988" y="2747542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5" name="Google Shape;335;g2435f1d8f10_0_174"/>
          <p:cNvSpPr txBox="1"/>
          <p:nvPr>
            <p:ph idx="3" type="body"/>
          </p:nvPr>
        </p:nvSpPr>
        <p:spPr>
          <a:xfrm>
            <a:off x="6223479" y="2747542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6" name="Google Shape;336;g2435f1d8f10_0_174"/>
          <p:cNvSpPr txBox="1"/>
          <p:nvPr>
            <p:ph idx="4" type="body"/>
          </p:nvPr>
        </p:nvSpPr>
        <p:spPr>
          <a:xfrm>
            <a:off x="407988" y="4467800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7" name="Google Shape;337;g2435f1d8f10_0_174"/>
          <p:cNvSpPr txBox="1"/>
          <p:nvPr>
            <p:ph idx="5" type="body"/>
          </p:nvPr>
        </p:nvSpPr>
        <p:spPr>
          <a:xfrm>
            <a:off x="6223480" y="4467800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8" name="Google Shape;338;g2435f1d8f10_0_174"/>
          <p:cNvSpPr txBox="1"/>
          <p:nvPr>
            <p:ph idx="6" type="body"/>
          </p:nvPr>
        </p:nvSpPr>
        <p:spPr>
          <a:xfrm>
            <a:off x="407988" y="2101850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9" name="Google Shape;339;g2435f1d8f10_0_174"/>
          <p:cNvSpPr txBox="1"/>
          <p:nvPr>
            <p:ph idx="7" type="body"/>
          </p:nvPr>
        </p:nvSpPr>
        <p:spPr>
          <a:xfrm>
            <a:off x="407988" y="3808841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0" name="Google Shape;340;g2435f1d8f10_0_174"/>
          <p:cNvSpPr txBox="1"/>
          <p:nvPr>
            <p:ph idx="8" type="body"/>
          </p:nvPr>
        </p:nvSpPr>
        <p:spPr>
          <a:xfrm>
            <a:off x="6223480" y="2101850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1" name="Google Shape;341;g2435f1d8f10_0_174"/>
          <p:cNvSpPr txBox="1"/>
          <p:nvPr>
            <p:ph idx="9" type="body"/>
          </p:nvPr>
        </p:nvSpPr>
        <p:spPr>
          <a:xfrm>
            <a:off x="6223480" y="3808841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ext with an image">
  <p:cSld name="Content text with an image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435f1d8f10_0_20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2435f1d8f10_0_204"/>
          <p:cNvSpPr/>
          <p:nvPr/>
        </p:nvSpPr>
        <p:spPr>
          <a:xfrm>
            <a:off x="10151167" y="1789042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2435f1d8f10_0_204"/>
          <p:cNvSpPr/>
          <p:nvPr/>
        </p:nvSpPr>
        <p:spPr>
          <a:xfrm>
            <a:off x="6149008" y="3975651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2435f1d8f10_0_204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7" name="Google Shape;347;g2435f1d8f10_0_20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48" name="Google Shape;348;g2435f1d8f10_0_204"/>
          <p:cNvSpPr txBox="1"/>
          <p:nvPr>
            <p:ph idx="1" type="body"/>
          </p:nvPr>
        </p:nvSpPr>
        <p:spPr>
          <a:xfrm>
            <a:off x="407988" y="1887925"/>
            <a:ext cx="5449500" cy="3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349" name="Google Shape;349;g2435f1d8f10_0_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2435f1d8f10_0_204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n image">
  <p:cSld name="Bullet points with an image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435f1d8f10_0_21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2435f1d8f10_0_213"/>
          <p:cNvSpPr/>
          <p:nvPr/>
        </p:nvSpPr>
        <p:spPr>
          <a:xfrm>
            <a:off x="10151167" y="1789042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2435f1d8f10_0_213"/>
          <p:cNvSpPr/>
          <p:nvPr/>
        </p:nvSpPr>
        <p:spPr>
          <a:xfrm>
            <a:off x="6149008" y="3975651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2435f1d8f10_0_213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6" name="Google Shape;356;g2435f1d8f10_0_21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57" name="Google Shape;357;g2435f1d8f10_0_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2435f1d8f10_0_21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359" name="Google Shape;359;g2435f1d8f10_0_213"/>
          <p:cNvCxnSpPr/>
          <p:nvPr/>
        </p:nvCxnSpPr>
        <p:spPr>
          <a:xfrm>
            <a:off x="1815548" y="274320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g2435f1d8f10_0_213"/>
          <p:cNvCxnSpPr/>
          <p:nvPr/>
        </p:nvCxnSpPr>
        <p:spPr>
          <a:xfrm>
            <a:off x="1815548" y="369735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g2435f1d8f10_0_213"/>
          <p:cNvCxnSpPr/>
          <p:nvPr/>
        </p:nvCxnSpPr>
        <p:spPr>
          <a:xfrm>
            <a:off x="1815548" y="478403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2" name="Google Shape;362;g2435f1d8f10_0_213"/>
          <p:cNvSpPr/>
          <p:nvPr>
            <p:ph idx="3" type="pic"/>
          </p:nvPr>
        </p:nvSpPr>
        <p:spPr>
          <a:xfrm>
            <a:off x="978998" y="196051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3" name="Google Shape;363;g2435f1d8f10_0_213"/>
          <p:cNvSpPr/>
          <p:nvPr>
            <p:ph idx="4" type="pic"/>
          </p:nvPr>
        </p:nvSpPr>
        <p:spPr>
          <a:xfrm>
            <a:off x="978998" y="303061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4" name="Google Shape;364;g2435f1d8f10_0_213"/>
          <p:cNvSpPr/>
          <p:nvPr>
            <p:ph idx="5" type="pic"/>
          </p:nvPr>
        </p:nvSpPr>
        <p:spPr>
          <a:xfrm>
            <a:off x="978998" y="41007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5" name="Google Shape;365;g2435f1d8f10_0_213"/>
          <p:cNvSpPr/>
          <p:nvPr>
            <p:ph idx="6" type="pic"/>
          </p:nvPr>
        </p:nvSpPr>
        <p:spPr>
          <a:xfrm>
            <a:off x="978998" y="517079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6" name="Google Shape;366;g2435f1d8f10_0_213"/>
          <p:cNvSpPr txBox="1"/>
          <p:nvPr>
            <p:ph idx="7" type="body"/>
          </p:nvPr>
        </p:nvSpPr>
        <p:spPr>
          <a:xfrm>
            <a:off x="1815548" y="18879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67" name="Google Shape;367;g2435f1d8f10_0_213"/>
          <p:cNvSpPr txBox="1"/>
          <p:nvPr>
            <p:ph idx="8" type="body"/>
          </p:nvPr>
        </p:nvSpPr>
        <p:spPr>
          <a:xfrm>
            <a:off x="1815548" y="298021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68" name="Google Shape;368;g2435f1d8f10_0_213"/>
          <p:cNvSpPr txBox="1"/>
          <p:nvPr>
            <p:ph idx="9" type="body"/>
          </p:nvPr>
        </p:nvSpPr>
        <p:spPr>
          <a:xfrm>
            <a:off x="1815548" y="404717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69" name="Google Shape;369;g2435f1d8f10_0_213"/>
          <p:cNvSpPr txBox="1"/>
          <p:nvPr>
            <p:ph idx="13" type="body"/>
          </p:nvPr>
        </p:nvSpPr>
        <p:spPr>
          <a:xfrm>
            <a:off x="1815548" y="51141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images">
  <p:cSld name="Content two images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435f1d8f10_0_23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2435f1d8f10_0_232"/>
          <p:cNvSpPr/>
          <p:nvPr>
            <p:ph idx="2" type="pic"/>
          </p:nvPr>
        </p:nvSpPr>
        <p:spPr>
          <a:xfrm>
            <a:off x="407988" y="1887926"/>
            <a:ext cx="53340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73" name="Google Shape;373;g2435f1d8f10_0_232"/>
          <p:cNvSpPr/>
          <p:nvPr>
            <p:ph idx="3" type="pic"/>
          </p:nvPr>
        </p:nvSpPr>
        <p:spPr>
          <a:xfrm>
            <a:off x="6096000" y="1887926"/>
            <a:ext cx="53340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74" name="Google Shape;374;g2435f1d8f10_0_23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75" name="Google Shape;375;g2435f1d8f10_0_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g2435f1d8f10_0_23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77" name="Google Shape;377;g2435f1d8f10_0_232"/>
          <p:cNvSpPr txBox="1"/>
          <p:nvPr>
            <p:ph idx="4" type="body"/>
          </p:nvPr>
        </p:nvSpPr>
        <p:spPr>
          <a:xfrm>
            <a:off x="407988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78" name="Google Shape;378;g2435f1d8f10_0_232"/>
          <p:cNvSpPr txBox="1"/>
          <p:nvPr>
            <p:ph idx="5" type="body"/>
          </p:nvPr>
        </p:nvSpPr>
        <p:spPr>
          <a:xfrm>
            <a:off x="6096000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 half page image">
  <p:cSld name="Bullet points with a half page image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435f1d8f10_0_25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2435f1d8f10_0_252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82" name="Google Shape;382;g2435f1d8f10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2435f1d8f10_0_252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4" name="Google Shape;384;g2435f1d8f10_0_252"/>
          <p:cNvSpPr/>
          <p:nvPr>
            <p:ph idx="2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cxnSp>
        <p:nvCxnSpPr>
          <p:cNvPr id="385" name="Google Shape;385;g2435f1d8f10_0_252"/>
          <p:cNvCxnSpPr/>
          <p:nvPr/>
        </p:nvCxnSpPr>
        <p:spPr>
          <a:xfrm>
            <a:off x="1363105" y="336425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6" name="Google Shape;386;g2435f1d8f10_0_252"/>
          <p:cNvCxnSpPr/>
          <p:nvPr/>
        </p:nvCxnSpPr>
        <p:spPr>
          <a:xfrm>
            <a:off x="1363105" y="4318413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7" name="Google Shape;387;g2435f1d8f10_0_252"/>
          <p:cNvSpPr/>
          <p:nvPr>
            <p:ph idx="3" type="pic"/>
          </p:nvPr>
        </p:nvSpPr>
        <p:spPr>
          <a:xfrm>
            <a:off x="526555" y="258157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88" name="Google Shape;388;g2435f1d8f10_0_252"/>
          <p:cNvSpPr/>
          <p:nvPr>
            <p:ph idx="4" type="pic"/>
          </p:nvPr>
        </p:nvSpPr>
        <p:spPr>
          <a:xfrm>
            <a:off x="526555" y="365166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89" name="Google Shape;389;g2435f1d8f10_0_252"/>
          <p:cNvSpPr/>
          <p:nvPr>
            <p:ph idx="5" type="pic"/>
          </p:nvPr>
        </p:nvSpPr>
        <p:spPr>
          <a:xfrm>
            <a:off x="526555" y="472176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0" name="Google Shape;390;g2435f1d8f10_0_252"/>
          <p:cNvSpPr txBox="1"/>
          <p:nvPr>
            <p:ph idx="6" type="body"/>
          </p:nvPr>
        </p:nvSpPr>
        <p:spPr>
          <a:xfrm>
            <a:off x="1363105" y="2508981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1" name="Google Shape;391;g2435f1d8f10_0_252"/>
          <p:cNvSpPr txBox="1"/>
          <p:nvPr>
            <p:ph idx="7" type="body"/>
          </p:nvPr>
        </p:nvSpPr>
        <p:spPr>
          <a:xfrm>
            <a:off x="1363105" y="3601269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2" name="Google Shape;392;g2435f1d8f10_0_252"/>
          <p:cNvSpPr txBox="1"/>
          <p:nvPr>
            <p:ph idx="8" type="body"/>
          </p:nvPr>
        </p:nvSpPr>
        <p:spPr>
          <a:xfrm>
            <a:off x="1363105" y="4668225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393" name="Google Shape;393;g2435f1d8f10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435f1d8f10_0_1324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g2435f1d8f10_0_1324"/>
          <p:cNvSpPr txBox="1"/>
          <p:nvPr>
            <p:ph type="title"/>
          </p:nvPr>
        </p:nvSpPr>
        <p:spPr>
          <a:xfrm>
            <a:off x="407988" y="398744"/>
            <a:ext cx="7794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3" name="Google Shape;43;g2435f1d8f10_0_1324"/>
          <p:cNvSpPr txBox="1"/>
          <p:nvPr>
            <p:ph idx="1" type="body"/>
          </p:nvPr>
        </p:nvSpPr>
        <p:spPr>
          <a:xfrm>
            <a:off x="407987" y="1825625"/>
            <a:ext cx="11376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</a:defRPr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44" name="Google Shape;44;g2435f1d8f10_0_13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3825" y="592531"/>
            <a:ext cx="2247827" cy="74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3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a half page image">
  <p:cSld name="Text with a half page image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435f1d8f10_0_26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2435f1d8f10_0_267"/>
          <p:cNvSpPr/>
          <p:nvPr/>
        </p:nvSpPr>
        <p:spPr>
          <a:xfrm>
            <a:off x="760366" y="4454007"/>
            <a:ext cx="4128600" cy="128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2435f1d8f10_0_267"/>
          <p:cNvSpPr/>
          <p:nvPr>
            <p:ph idx="2" type="pic"/>
          </p:nvPr>
        </p:nvSpPr>
        <p:spPr>
          <a:xfrm>
            <a:off x="1046541" y="488023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8" name="Google Shape;398;g2435f1d8f10_0_267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99" name="Google Shape;399;g2435f1d8f10_0_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g2435f1d8f10_0_267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1" name="Google Shape;401;g2435f1d8f10_0_267"/>
          <p:cNvSpPr/>
          <p:nvPr>
            <p:ph idx="3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402" name="Google Shape;402;g2435f1d8f10_0_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g2435f1d8f10_0_267"/>
          <p:cNvSpPr txBox="1"/>
          <p:nvPr>
            <p:ph idx="4" type="body"/>
          </p:nvPr>
        </p:nvSpPr>
        <p:spPr>
          <a:xfrm>
            <a:off x="694163" y="1771027"/>
            <a:ext cx="41949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4" name="Google Shape;404;g2435f1d8f10_0_267"/>
          <p:cNvSpPr txBox="1"/>
          <p:nvPr>
            <p:ph idx="5" type="body"/>
          </p:nvPr>
        </p:nvSpPr>
        <p:spPr>
          <a:xfrm>
            <a:off x="1687500" y="4653097"/>
            <a:ext cx="29898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mage collage with text">
  <p:cSld name="6 image collage with text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435f1d8f10_0_27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2435f1d8f10_0_278"/>
          <p:cNvSpPr/>
          <p:nvPr>
            <p:ph idx="2" type="pic"/>
          </p:nvPr>
        </p:nvSpPr>
        <p:spPr>
          <a:xfrm>
            <a:off x="407987" y="3997776"/>
            <a:ext cx="5183400" cy="1932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8" name="Google Shape;408;g2435f1d8f10_0_278"/>
          <p:cNvSpPr/>
          <p:nvPr>
            <p:ph idx="3" type="pic"/>
          </p:nvPr>
        </p:nvSpPr>
        <p:spPr>
          <a:xfrm>
            <a:off x="5767074" y="1764036"/>
            <a:ext cx="2523000" cy="4166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9" name="Google Shape;409;g2435f1d8f10_0_278"/>
          <p:cNvSpPr/>
          <p:nvPr>
            <p:ph idx="4" type="pic"/>
          </p:nvPr>
        </p:nvSpPr>
        <p:spPr>
          <a:xfrm>
            <a:off x="8465712" y="1764036"/>
            <a:ext cx="3318300" cy="1233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10" name="Google Shape;410;g2435f1d8f10_0_278"/>
          <p:cNvSpPr/>
          <p:nvPr>
            <p:ph idx="5" type="pic"/>
          </p:nvPr>
        </p:nvSpPr>
        <p:spPr>
          <a:xfrm>
            <a:off x="8465712" y="3141425"/>
            <a:ext cx="1849500" cy="2789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11" name="Google Shape;411;g2435f1d8f10_0_278"/>
          <p:cNvSpPr/>
          <p:nvPr>
            <p:ph idx="6" type="pic"/>
          </p:nvPr>
        </p:nvSpPr>
        <p:spPr>
          <a:xfrm>
            <a:off x="10490854" y="4336643"/>
            <a:ext cx="1293300" cy="1594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12" name="Google Shape;412;g2435f1d8f10_0_278"/>
          <p:cNvSpPr/>
          <p:nvPr>
            <p:ph idx="7" type="pic"/>
          </p:nvPr>
        </p:nvSpPr>
        <p:spPr>
          <a:xfrm>
            <a:off x="10490854" y="3146038"/>
            <a:ext cx="1293300" cy="9876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13" name="Google Shape;413;g2435f1d8f10_0_27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14" name="Google Shape;414;g2435f1d8f10_0_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g2435f1d8f10_0_27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6" name="Google Shape;416;g2435f1d8f10_0_278"/>
          <p:cNvSpPr txBox="1"/>
          <p:nvPr>
            <p:ph idx="8" type="body"/>
          </p:nvPr>
        </p:nvSpPr>
        <p:spPr>
          <a:xfrm>
            <a:off x="407986" y="1764036"/>
            <a:ext cx="5183400" cy="19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image">
  <p:cSld name="Mixed content with image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435f1d8f10_0_29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2435f1d8f10_0_290"/>
          <p:cNvSpPr/>
          <p:nvPr>
            <p:ph idx="2" type="pic"/>
          </p:nvPr>
        </p:nvSpPr>
        <p:spPr>
          <a:xfrm>
            <a:off x="6096000" y="1918148"/>
            <a:ext cx="3058500" cy="3687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20" name="Google Shape;420;g2435f1d8f10_0_29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21" name="Google Shape;421;g2435f1d8f10_0_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g2435f1d8f10_0_29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3" name="Google Shape;423;g2435f1d8f10_0_290"/>
          <p:cNvSpPr/>
          <p:nvPr/>
        </p:nvSpPr>
        <p:spPr>
          <a:xfrm>
            <a:off x="407988" y="354941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g2435f1d8f10_0_290"/>
          <p:cNvSpPr/>
          <p:nvPr/>
        </p:nvSpPr>
        <p:spPr>
          <a:xfrm>
            <a:off x="407988" y="484135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g2435f1d8f10_0_290"/>
          <p:cNvSpPr/>
          <p:nvPr/>
        </p:nvSpPr>
        <p:spPr>
          <a:xfrm>
            <a:off x="9154633" y="1918148"/>
            <a:ext cx="2313600" cy="3687000"/>
          </a:xfrm>
          <a:prstGeom prst="rect">
            <a:avLst/>
          </a:prstGeom>
          <a:solidFill>
            <a:srgbClr val="191919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2435f1d8f10_0_290"/>
          <p:cNvSpPr txBox="1"/>
          <p:nvPr>
            <p:ph idx="3" type="body"/>
          </p:nvPr>
        </p:nvSpPr>
        <p:spPr>
          <a:xfrm>
            <a:off x="9493616" y="3380415"/>
            <a:ext cx="1691700" cy="1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7" name="Google Shape;427;g2435f1d8f10_0_290"/>
          <p:cNvSpPr txBox="1"/>
          <p:nvPr>
            <p:ph idx="4" type="body"/>
          </p:nvPr>
        </p:nvSpPr>
        <p:spPr>
          <a:xfrm>
            <a:off x="411331" y="1914743"/>
            <a:ext cx="5247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8" name="Google Shape;428;g2435f1d8f10_0_290"/>
          <p:cNvSpPr/>
          <p:nvPr>
            <p:ph idx="5" type="pic"/>
          </p:nvPr>
        </p:nvSpPr>
        <p:spPr>
          <a:xfrm>
            <a:off x="584341" y="372168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29" name="Google Shape;429;g2435f1d8f10_0_290"/>
          <p:cNvSpPr/>
          <p:nvPr>
            <p:ph idx="6" type="pic"/>
          </p:nvPr>
        </p:nvSpPr>
        <p:spPr>
          <a:xfrm>
            <a:off x="584341" y="501362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30" name="Google Shape;430;g2435f1d8f10_0_290"/>
          <p:cNvSpPr txBox="1"/>
          <p:nvPr>
            <p:ph idx="7" type="body"/>
          </p:nvPr>
        </p:nvSpPr>
        <p:spPr>
          <a:xfrm>
            <a:off x="1170466" y="3740139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1" name="Google Shape;431;g2435f1d8f10_0_290"/>
          <p:cNvSpPr txBox="1"/>
          <p:nvPr>
            <p:ph idx="8" type="body"/>
          </p:nvPr>
        </p:nvSpPr>
        <p:spPr>
          <a:xfrm>
            <a:off x="1169988" y="3479771"/>
            <a:ext cx="4118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2" name="Google Shape;432;g2435f1d8f10_0_290"/>
          <p:cNvSpPr txBox="1"/>
          <p:nvPr>
            <p:ph idx="9" type="body"/>
          </p:nvPr>
        </p:nvSpPr>
        <p:spPr>
          <a:xfrm>
            <a:off x="1170466" y="5027953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3" name="Google Shape;433;g2435f1d8f10_0_290"/>
          <p:cNvSpPr txBox="1"/>
          <p:nvPr>
            <p:ph idx="13" type="body"/>
          </p:nvPr>
        </p:nvSpPr>
        <p:spPr>
          <a:xfrm>
            <a:off x="1169988" y="4767585"/>
            <a:ext cx="4118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2 images">
  <p:cSld name="Mixed content with 2 images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435f1d8f10_0_30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g2435f1d8f10_0_307"/>
          <p:cNvSpPr/>
          <p:nvPr>
            <p:ph idx="2" type="pic"/>
          </p:nvPr>
        </p:nvSpPr>
        <p:spPr>
          <a:xfrm>
            <a:off x="6286895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37" name="Google Shape;437;g2435f1d8f10_0_307"/>
          <p:cNvSpPr/>
          <p:nvPr>
            <p:ph idx="3" type="pic"/>
          </p:nvPr>
        </p:nvSpPr>
        <p:spPr>
          <a:xfrm>
            <a:off x="9173219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38" name="Google Shape;438;g2435f1d8f10_0_30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39" name="Google Shape;439;g2435f1d8f10_0_3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g2435f1d8f10_0_30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41" name="Google Shape;441;g2435f1d8f10_0_307"/>
          <p:cNvSpPr txBox="1"/>
          <p:nvPr>
            <p:ph idx="4" type="body"/>
          </p:nvPr>
        </p:nvSpPr>
        <p:spPr>
          <a:xfrm>
            <a:off x="411753" y="1716990"/>
            <a:ext cx="5462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442" name="Google Shape;442;g2435f1d8f10_0_307"/>
          <p:cNvCxnSpPr/>
          <p:nvPr/>
        </p:nvCxnSpPr>
        <p:spPr>
          <a:xfrm>
            <a:off x="1352488" y="389707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3" name="Google Shape;443;g2435f1d8f10_0_307"/>
          <p:cNvCxnSpPr/>
          <p:nvPr/>
        </p:nvCxnSpPr>
        <p:spPr>
          <a:xfrm>
            <a:off x="1352488" y="485122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4" name="Google Shape;444;g2435f1d8f10_0_307"/>
          <p:cNvSpPr/>
          <p:nvPr>
            <p:ph idx="5" type="pic"/>
          </p:nvPr>
        </p:nvSpPr>
        <p:spPr>
          <a:xfrm>
            <a:off x="515938" y="311438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45" name="Google Shape;445;g2435f1d8f10_0_307"/>
          <p:cNvSpPr/>
          <p:nvPr>
            <p:ph idx="6" type="pic"/>
          </p:nvPr>
        </p:nvSpPr>
        <p:spPr>
          <a:xfrm>
            <a:off x="515938" y="418448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46" name="Google Shape;446;g2435f1d8f10_0_307"/>
          <p:cNvSpPr/>
          <p:nvPr>
            <p:ph idx="7" type="pic"/>
          </p:nvPr>
        </p:nvSpPr>
        <p:spPr>
          <a:xfrm>
            <a:off x="515938" y="525457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47" name="Google Shape;447;g2435f1d8f10_0_307"/>
          <p:cNvSpPr txBox="1"/>
          <p:nvPr>
            <p:ph idx="8" type="body"/>
          </p:nvPr>
        </p:nvSpPr>
        <p:spPr>
          <a:xfrm>
            <a:off x="1352488" y="304179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48" name="Google Shape;448;g2435f1d8f10_0_307"/>
          <p:cNvSpPr txBox="1"/>
          <p:nvPr>
            <p:ph idx="9" type="body"/>
          </p:nvPr>
        </p:nvSpPr>
        <p:spPr>
          <a:xfrm>
            <a:off x="1352488" y="413408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49" name="Google Shape;449;g2435f1d8f10_0_307"/>
          <p:cNvSpPr txBox="1"/>
          <p:nvPr>
            <p:ph idx="13" type="body"/>
          </p:nvPr>
        </p:nvSpPr>
        <p:spPr>
          <a:xfrm>
            <a:off x="1352488" y="520104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0" name="Google Shape;450;g2435f1d8f10_0_307"/>
          <p:cNvSpPr txBox="1"/>
          <p:nvPr>
            <p:ph idx="14" type="body"/>
          </p:nvPr>
        </p:nvSpPr>
        <p:spPr>
          <a:xfrm>
            <a:off x="6286500" y="4635500"/>
            <a:ext cx="26058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1" name="Google Shape;451;g2435f1d8f10_0_307"/>
          <p:cNvSpPr txBox="1"/>
          <p:nvPr>
            <p:ph idx="15" type="body"/>
          </p:nvPr>
        </p:nvSpPr>
        <p:spPr>
          <a:xfrm>
            <a:off x="9172824" y="4635500"/>
            <a:ext cx="26058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with image">
  <p:cSld name="4 column with image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435f1d8f10_0_32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g2435f1d8f10_0_325"/>
          <p:cNvSpPr/>
          <p:nvPr>
            <p:ph idx="2" type="pic"/>
          </p:nvPr>
        </p:nvSpPr>
        <p:spPr>
          <a:xfrm>
            <a:off x="407987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55" name="Google Shape;455;g2435f1d8f10_0_32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56" name="Google Shape;456;g2435f1d8f10_0_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g2435f1d8f10_0_32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8" name="Google Shape;458;g2435f1d8f10_0_325"/>
          <p:cNvSpPr/>
          <p:nvPr/>
        </p:nvSpPr>
        <p:spPr>
          <a:xfrm>
            <a:off x="407988" y="3762986"/>
            <a:ext cx="2705400" cy="209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g2435f1d8f10_0_325"/>
          <p:cNvSpPr/>
          <p:nvPr/>
        </p:nvSpPr>
        <p:spPr>
          <a:xfrm>
            <a:off x="9099700" y="3762986"/>
            <a:ext cx="26844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g2435f1d8f10_0_325"/>
          <p:cNvSpPr/>
          <p:nvPr/>
        </p:nvSpPr>
        <p:spPr>
          <a:xfrm>
            <a:off x="3305225" y="3762986"/>
            <a:ext cx="27054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g2435f1d8f10_0_325"/>
          <p:cNvSpPr/>
          <p:nvPr/>
        </p:nvSpPr>
        <p:spPr>
          <a:xfrm>
            <a:off x="6202462" y="3762985"/>
            <a:ext cx="2705400" cy="209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g2435f1d8f10_0_325"/>
          <p:cNvSpPr/>
          <p:nvPr>
            <p:ph idx="3" type="pic"/>
          </p:nvPr>
        </p:nvSpPr>
        <p:spPr>
          <a:xfrm>
            <a:off x="3305225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63" name="Google Shape;463;g2435f1d8f10_0_325"/>
          <p:cNvSpPr/>
          <p:nvPr>
            <p:ph idx="4" type="pic"/>
          </p:nvPr>
        </p:nvSpPr>
        <p:spPr>
          <a:xfrm>
            <a:off x="6202462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64" name="Google Shape;464;g2435f1d8f10_0_325"/>
          <p:cNvSpPr/>
          <p:nvPr>
            <p:ph idx="5" type="pic"/>
          </p:nvPr>
        </p:nvSpPr>
        <p:spPr>
          <a:xfrm>
            <a:off x="9099699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65" name="Google Shape;465;g2435f1d8f10_0_325"/>
          <p:cNvSpPr txBox="1"/>
          <p:nvPr>
            <p:ph idx="6" type="body"/>
          </p:nvPr>
        </p:nvSpPr>
        <p:spPr>
          <a:xfrm>
            <a:off x="6202462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6" name="Google Shape;466;g2435f1d8f10_0_325"/>
          <p:cNvSpPr txBox="1"/>
          <p:nvPr>
            <p:ph idx="7" type="body"/>
          </p:nvPr>
        </p:nvSpPr>
        <p:spPr>
          <a:xfrm>
            <a:off x="3315703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7" name="Google Shape;467;g2435f1d8f10_0_325"/>
          <p:cNvSpPr txBox="1"/>
          <p:nvPr>
            <p:ph idx="8" type="body"/>
          </p:nvPr>
        </p:nvSpPr>
        <p:spPr>
          <a:xfrm>
            <a:off x="407988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8" name="Google Shape;468;g2435f1d8f10_0_325"/>
          <p:cNvSpPr txBox="1"/>
          <p:nvPr>
            <p:ph idx="9" type="body"/>
          </p:nvPr>
        </p:nvSpPr>
        <p:spPr>
          <a:xfrm>
            <a:off x="6202462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9" name="Google Shape;469;g2435f1d8f10_0_325"/>
          <p:cNvSpPr txBox="1"/>
          <p:nvPr>
            <p:ph idx="13" type="body"/>
          </p:nvPr>
        </p:nvSpPr>
        <p:spPr>
          <a:xfrm>
            <a:off x="3305225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0" name="Google Shape;470;g2435f1d8f10_0_325"/>
          <p:cNvSpPr txBox="1"/>
          <p:nvPr>
            <p:ph idx="14" type="body"/>
          </p:nvPr>
        </p:nvSpPr>
        <p:spPr>
          <a:xfrm>
            <a:off x="407988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1" name="Google Shape;471;g2435f1d8f10_0_325"/>
          <p:cNvSpPr txBox="1"/>
          <p:nvPr>
            <p:ph idx="15" type="body"/>
          </p:nvPr>
        </p:nvSpPr>
        <p:spPr>
          <a:xfrm>
            <a:off x="9089220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2" name="Google Shape;472;g2435f1d8f10_0_325"/>
          <p:cNvSpPr txBox="1"/>
          <p:nvPr>
            <p:ph idx="16" type="body"/>
          </p:nvPr>
        </p:nvSpPr>
        <p:spPr>
          <a:xfrm>
            <a:off x="9089220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image collage ">
  <p:cSld name="5 image collage 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435f1d8f10_0_34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g2435f1d8f10_0_346"/>
          <p:cNvSpPr/>
          <p:nvPr>
            <p:ph idx="2" type="pic"/>
          </p:nvPr>
        </p:nvSpPr>
        <p:spPr>
          <a:xfrm>
            <a:off x="737011" y="2005392"/>
            <a:ext cx="23430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76" name="Google Shape;476;g2435f1d8f10_0_346"/>
          <p:cNvSpPr/>
          <p:nvPr>
            <p:ph idx="3" type="pic"/>
          </p:nvPr>
        </p:nvSpPr>
        <p:spPr>
          <a:xfrm>
            <a:off x="9017202" y="2005392"/>
            <a:ext cx="23430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77" name="Google Shape;477;g2435f1d8f10_0_346"/>
          <p:cNvSpPr/>
          <p:nvPr>
            <p:ph idx="4" type="pic"/>
          </p:nvPr>
        </p:nvSpPr>
        <p:spPr>
          <a:xfrm>
            <a:off x="3336753" y="2005392"/>
            <a:ext cx="5423700" cy="1524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78" name="Google Shape;478;g2435f1d8f10_0_346"/>
          <p:cNvSpPr/>
          <p:nvPr>
            <p:ph idx="5" type="pic"/>
          </p:nvPr>
        </p:nvSpPr>
        <p:spPr>
          <a:xfrm>
            <a:off x="3336754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79" name="Google Shape;479;g2435f1d8f10_0_346"/>
          <p:cNvSpPr/>
          <p:nvPr>
            <p:ph idx="6" type="pic"/>
          </p:nvPr>
        </p:nvSpPr>
        <p:spPr>
          <a:xfrm>
            <a:off x="6176980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80" name="Google Shape;480;g2435f1d8f10_0_34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81" name="Google Shape;481;g2435f1d8f10_0_3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g2435f1d8f10_0_34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s graphic">
  <p:cSld name="4 parts graphic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435f1d8f10_0_35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g2435f1d8f10_0_35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86" name="Google Shape;486;g2435f1d8f10_0_3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g2435f1d8f10_0_35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488" name="Google Shape;488;g2435f1d8f10_0_356"/>
          <p:cNvCxnSpPr>
            <a:stCxn id="489" idx="5"/>
            <a:endCxn id="490" idx="1"/>
          </p:cNvCxnSpPr>
          <p:nvPr/>
        </p:nvCxnSpPr>
        <p:spPr>
          <a:xfrm>
            <a:off x="4816004" y="2824003"/>
            <a:ext cx="6720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g2435f1d8f10_0_356"/>
          <p:cNvCxnSpPr>
            <a:stCxn id="492" idx="3"/>
            <a:endCxn id="490" idx="7"/>
          </p:cNvCxnSpPr>
          <p:nvPr/>
        </p:nvCxnSpPr>
        <p:spPr>
          <a:xfrm flipH="1">
            <a:off x="6619111" y="2824003"/>
            <a:ext cx="9045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3" name="Google Shape;493;g2435f1d8f10_0_356"/>
          <p:cNvCxnSpPr/>
          <p:nvPr/>
        </p:nvCxnSpPr>
        <p:spPr>
          <a:xfrm flipH="1" rot="10800000">
            <a:off x="4815951" y="4321072"/>
            <a:ext cx="6720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4" name="Google Shape;494;g2435f1d8f10_0_356"/>
          <p:cNvCxnSpPr/>
          <p:nvPr/>
        </p:nvCxnSpPr>
        <p:spPr>
          <a:xfrm rot="10800000">
            <a:off x="6619101" y="4321072"/>
            <a:ext cx="9045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0" name="Google Shape;490;g2435f1d8f10_0_356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g2435f1d8f10_0_356"/>
          <p:cNvSpPr/>
          <p:nvPr/>
        </p:nvSpPr>
        <p:spPr>
          <a:xfrm>
            <a:off x="3925919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g2435f1d8f10_0_356"/>
          <p:cNvSpPr/>
          <p:nvPr/>
        </p:nvSpPr>
        <p:spPr>
          <a:xfrm>
            <a:off x="3925919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g2435f1d8f10_0_356"/>
          <p:cNvSpPr/>
          <p:nvPr/>
        </p:nvSpPr>
        <p:spPr>
          <a:xfrm>
            <a:off x="7370896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2435f1d8f10_0_356"/>
          <p:cNvSpPr/>
          <p:nvPr/>
        </p:nvSpPr>
        <p:spPr>
          <a:xfrm>
            <a:off x="7370896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g2435f1d8f10_0_356"/>
          <p:cNvSpPr txBox="1"/>
          <p:nvPr>
            <p:ph idx="2" type="body"/>
          </p:nvPr>
        </p:nvSpPr>
        <p:spPr>
          <a:xfrm>
            <a:off x="393632" y="1971424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8" name="Google Shape;498;g2435f1d8f10_0_356"/>
          <p:cNvSpPr txBox="1"/>
          <p:nvPr>
            <p:ph idx="3" type="body"/>
          </p:nvPr>
        </p:nvSpPr>
        <p:spPr>
          <a:xfrm>
            <a:off x="393632" y="4614880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9" name="Google Shape;499;g2435f1d8f10_0_356"/>
          <p:cNvSpPr txBox="1"/>
          <p:nvPr>
            <p:ph idx="4" type="body"/>
          </p:nvPr>
        </p:nvSpPr>
        <p:spPr>
          <a:xfrm>
            <a:off x="8666634" y="1971424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0" name="Google Shape;500;g2435f1d8f10_0_356"/>
          <p:cNvSpPr txBox="1"/>
          <p:nvPr>
            <p:ph idx="5" type="body"/>
          </p:nvPr>
        </p:nvSpPr>
        <p:spPr>
          <a:xfrm>
            <a:off x="8666634" y="4614880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1" name="Google Shape;501;g2435f1d8f10_0_356"/>
          <p:cNvSpPr/>
          <p:nvPr>
            <p:ph idx="6" type="pic"/>
          </p:nvPr>
        </p:nvSpPr>
        <p:spPr>
          <a:xfrm>
            <a:off x="4253814" y="2241860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502" name="Google Shape;502;g2435f1d8f10_0_356"/>
          <p:cNvSpPr/>
          <p:nvPr>
            <p:ph idx="7" type="pic"/>
          </p:nvPr>
        </p:nvSpPr>
        <p:spPr>
          <a:xfrm>
            <a:off x="7698791" y="2241860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503" name="Google Shape;503;g2435f1d8f10_0_356"/>
          <p:cNvSpPr/>
          <p:nvPr>
            <p:ph idx="8" type="pic"/>
          </p:nvPr>
        </p:nvSpPr>
        <p:spPr>
          <a:xfrm>
            <a:off x="4253814" y="4854723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504" name="Google Shape;504;g2435f1d8f10_0_356"/>
          <p:cNvSpPr/>
          <p:nvPr>
            <p:ph idx="9" type="pic"/>
          </p:nvPr>
        </p:nvSpPr>
        <p:spPr>
          <a:xfrm>
            <a:off x="7698791" y="4854723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505" name="Google Shape;505;g2435f1d8f10_0_356"/>
          <p:cNvSpPr/>
          <p:nvPr>
            <p:ph idx="13" type="pic"/>
          </p:nvPr>
        </p:nvSpPr>
        <p:spPr>
          <a:xfrm>
            <a:off x="5744823" y="3467687"/>
            <a:ext cx="617400" cy="617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g2435f1d8f10_0_356"/>
          <p:cNvSpPr txBox="1"/>
          <p:nvPr>
            <p:ph idx="14" type="body"/>
          </p:nvPr>
        </p:nvSpPr>
        <p:spPr>
          <a:xfrm>
            <a:off x="394110" y="2294416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7" name="Google Shape;507;g2435f1d8f10_0_356"/>
          <p:cNvSpPr txBox="1"/>
          <p:nvPr>
            <p:ph idx="15" type="body"/>
          </p:nvPr>
        </p:nvSpPr>
        <p:spPr>
          <a:xfrm>
            <a:off x="394110" y="4942931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8" name="Google Shape;508;g2435f1d8f10_0_356"/>
          <p:cNvSpPr txBox="1"/>
          <p:nvPr>
            <p:ph idx="16" type="body"/>
          </p:nvPr>
        </p:nvSpPr>
        <p:spPr>
          <a:xfrm>
            <a:off x="8666634" y="4942931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9" name="Google Shape;509;g2435f1d8f10_0_356"/>
          <p:cNvSpPr txBox="1"/>
          <p:nvPr>
            <p:ph idx="17" type="body"/>
          </p:nvPr>
        </p:nvSpPr>
        <p:spPr>
          <a:xfrm>
            <a:off x="8666634" y="2294416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with chart">
  <p:cSld name="Bullets with chart"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435f1d8f10_0_38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" name="Google Shape;512;g2435f1d8f10_0_3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g2435f1d8f10_0_383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4" name="Google Shape;514;g2435f1d8f10_0_38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15" name="Google Shape;515;g2435f1d8f10_0_383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516" name="Google Shape;516;g2435f1d8f10_0_383"/>
          <p:cNvCxnSpPr/>
          <p:nvPr/>
        </p:nvCxnSpPr>
        <p:spPr>
          <a:xfrm>
            <a:off x="1352488" y="338569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7" name="Google Shape;517;g2435f1d8f10_0_383"/>
          <p:cNvCxnSpPr/>
          <p:nvPr/>
        </p:nvCxnSpPr>
        <p:spPr>
          <a:xfrm>
            <a:off x="1352488" y="433984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8" name="Google Shape;518;g2435f1d8f10_0_383"/>
          <p:cNvSpPr/>
          <p:nvPr>
            <p:ph idx="3" type="pic"/>
          </p:nvPr>
        </p:nvSpPr>
        <p:spPr>
          <a:xfrm>
            <a:off x="515938" y="26030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19" name="Google Shape;519;g2435f1d8f10_0_383"/>
          <p:cNvSpPr/>
          <p:nvPr>
            <p:ph idx="4" type="pic"/>
          </p:nvPr>
        </p:nvSpPr>
        <p:spPr>
          <a:xfrm>
            <a:off x="515938" y="367310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20" name="Google Shape;520;g2435f1d8f10_0_383"/>
          <p:cNvSpPr/>
          <p:nvPr>
            <p:ph idx="5" type="pic"/>
          </p:nvPr>
        </p:nvSpPr>
        <p:spPr>
          <a:xfrm>
            <a:off x="515938" y="474319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21" name="Google Shape;521;g2435f1d8f10_0_383"/>
          <p:cNvSpPr txBox="1"/>
          <p:nvPr>
            <p:ph idx="6" type="body"/>
          </p:nvPr>
        </p:nvSpPr>
        <p:spPr>
          <a:xfrm>
            <a:off x="1352488" y="253041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2" name="Google Shape;522;g2435f1d8f10_0_383"/>
          <p:cNvSpPr txBox="1"/>
          <p:nvPr>
            <p:ph idx="7" type="body"/>
          </p:nvPr>
        </p:nvSpPr>
        <p:spPr>
          <a:xfrm>
            <a:off x="1352488" y="362270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3" name="Google Shape;523;g2435f1d8f10_0_383"/>
          <p:cNvSpPr txBox="1"/>
          <p:nvPr>
            <p:ph idx="8" type="body"/>
          </p:nvPr>
        </p:nvSpPr>
        <p:spPr>
          <a:xfrm>
            <a:off x="1352488" y="468966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4" name="Google Shape;524;g2435f1d8f10_0_383"/>
          <p:cNvSpPr/>
          <p:nvPr>
            <p:ph idx="9" type="chart"/>
          </p:nvPr>
        </p:nvSpPr>
        <p:spPr>
          <a:xfrm>
            <a:off x="5754688" y="1568450"/>
            <a:ext cx="5657700" cy="44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s graphic">
  <p:cSld name="5 parts graphic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435f1d8f10_0_398"/>
          <p:cNvSpPr/>
          <p:nvPr/>
        </p:nvSpPr>
        <p:spPr>
          <a:xfrm>
            <a:off x="4495200" y="2253167"/>
            <a:ext cx="3116700" cy="3116700"/>
          </a:xfrm>
          <a:prstGeom prst="ellipse">
            <a:avLst/>
          </a:prstGeom>
          <a:noFill/>
          <a:ln cap="flat" cmpd="sng" w="152400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g2435f1d8f10_0_398"/>
          <p:cNvSpPr/>
          <p:nvPr/>
        </p:nvSpPr>
        <p:spPr>
          <a:xfrm>
            <a:off x="665459" y="-75414"/>
            <a:ext cx="11526300" cy="69336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g2435f1d8f10_0_398"/>
          <p:cNvSpPr/>
          <p:nvPr/>
        </p:nvSpPr>
        <p:spPr>
          <a:xfrm>
            <a:off x="5574613" y="1808718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9" name="Google Shape;529;g2435f1d8f10_0_3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g2435f1d8f10_0_39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31" name="Google Shape;531;g2435f1d8f10_0_39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2" name="Google Shape;532;g2435f1d8f10_0_398"/>
          <p:cNvSpPr txBox="1"/>
          <p:nvPr>
            <p:ph idx="2" type="body"/>
          </p:nvPr>
        </p:nvSpPr>
        <p:spPr>
          <a:xfrm>
            <a:off x="5656908" y="3665368"/>
            <a:ext cx="911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3" name="Google Shape;533;g2435f1d8f10_0_398"/>
          <p:cNvSpPr txBox="1"/>
          <p:nvPr>
            <p:ph idx="3" type="body"/>
          </p:nvPr>
        </p:nvSpPr>
        <p:spPr>
          <a:xfrm>
            <a:off x="730785" y="3391293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4" name="Google Shape;534;g2435f1d8f10_0_398"/>
          <p:cNvSpPr txBox="1"/>
          <p:nvPr>
            <p:ph idx="4" type="body"/>
          </p:nvPr>
        </p:nvSpPr>
        <p:spPr>
          <a:xfrm>
            <a:off x="730307" y="3124571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5" name="Google Shape;535;g2435f1d8f10_0_398"/>
          <p:cNvSpPr txBox="1"/>
          <p:nvPr>
            <p:ph idx="5" type="body"/>
          </p:nvPr>
        </p:nvSpPr>
        <p:spPr>
          <a:xfrm>
            <a:off x="730785" y="5078637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6" name="Google Shape;536;g2435f1d8f10_0_398"/>
          <p:cNvSpPr txBox="1"/>
          <p:nvPr>
            <p:ph idx="6" type="body"/>
          </p:nvPr>
        </p:nvSpPr>
        <p:spPr>
          <a:xfrm>
            <a:off x="730307" y="4811915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7" name="Google Shape;537;g2435f1d8f10_0_398"/>
          <p:cNvSpPr txBox="1"/>
          <p:nvPr>
            <p:ph idx="7" type="body"/>
          </p:nvPr>
        </p:nvSpPr>
        <p:spPr>
          <a:xfrm>
            <a:off x="8344315" y="3580748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8" name="Google Shape;538;g2435f1d8f10_0_398"/>
          <p:cNvSpPr txBox="1"/>
          <p:nvPr>
            <p:ph idx="8" type="body"/>
          </p:nvPr>
        </p:nvSpPr>
        <p:spPr>
          <a:xfrm>
            <a:off x="8344315" y="3314026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9" name="Google Shape;539;g2435f1d8f10_0_398"/>
          <p:cNvSpPr txBox="1"/>
          <p:nvPr>
            <p:ph idx="9" type="body"/>
          </p:nvPr>
        </p:nvSpPr>
        <p:spPr>
          <a:xfrm>
            <a:off x="7942997" y="5078637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0" name="Google Shape;540;g2435f1d8f10_0_398"/>
          <p:cNvSpPr txBox="1"/>
          <p:nvPr>
            <p:ph idx="13" type="body"/>
          </p:nvPr>
        </p:nvSpPr>
        <p:spPr>
          <a:xfrm>
            <a:off x="7942997" y="4811915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1" name="Google Shape;541;g2435f1d8f10_0_398"/>
          <p:cNvSpPr txBox="1"/>
          <p:nvPr>
            <p:ph idx="14" type="body"/>
          </p:nvPr>
        </p:nvSpPr>
        <p:spPr>
          <a:xfrm>
            <a:off x="7436676" y="2082860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2" name="Google Shape;542;g2435f1d8f10_0_398"/>
          <p:cNvSpPr txBox="1"/>
          <p:nvPr>
            <p:ph idx="15" type="body"/>
          </p:nvPr>
        </p:nvSpPr>
        <p:spPr>
          <a:xfrm>
            <a:off x="7436676" y="1816138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3" name="Google Shape;543;g2435f1d8f10_0_398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g2435f1d8f10_0_398"/>
          <p:cNvSpPr/>
          <p:nvPr/>
        </p:nvSpPr>
        <p:spPr>
          <a:xfrm>
            <a:off x="4029336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g2435f1d8f10_0_398"/>
          <p:cNvSpPr/>
          <p:nvPr/>
        </p:nvSpPr>
        <p:spPr>
          <a:xfrm>
            <a:off x="6523352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g2435f1d8f10_0_398"/>
          <p:cNvSpPr/>
          <p:nvPr/>
        </p:nvSpPr>
        <p:spPr>
          <a:xfrm>
            <a:off x="7077463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g2435f1d8f10_0_398"/>
          <p:cNvSpPr/>
          <p:nvPr>
            <p:ph idx="16" type="pic"/>
          </p:nvPr>
        </p:nvSpPr>
        <p:spPr>
          <a:xfrm>
            <a:off x="4372132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548" name="Google Shape;548;g2435f1d8f10_0_398"/>
          <p:cNvSpPr/>
          <p:nvPr>
            <p:ph idx="17" type="pic"/>
          </p:nvPr>
        </p:nvSpPr>
        <p:spPr>
          <a:xfrm>
            <a:off x="7418421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549" name="Google Shape;549;g2435f1d8f10_0_398"/>
          <p:cNvSpPr/>
          <p:nvPr>
            <p:ph idx="18" type="pic"/>
          </p:nvPr>
        </p:nvSpPr>
        <p:spPr>
          <a:xfrm>
            <a:off x="5897006" y="2114697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g2435f1d8f10_0_398"/>
          <p:cNvSpPr/>
          <p:nvPr>
            <p:ph idx="19" type="pic"/>
          </p:nvPr>
        </p:nvSpPr>
        <p:spPr>
          <a:xfrm>
            <a:off x="6845779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551" name="Google Shape;551;g2435f1d8f10_0_398"/>
          <p:cNvSpPr/>
          <p:nvPr/>
        </p:nvSpPr>
        <p:spPr>
          <a:xfrm>
            <a:off x="4626336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g2435f1d8f10_0_398"/>
          <p:cNvSpPr/>
          <p:nvPr>
            <p:ph idx="20" type="pic"/>
          </p:nvPr>
        </p:nvSpPr>
        <p:spPr>
          <a:xfrm>
            <a:off x="4948744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vear Venn 5 points">
  <p:cSld name="Livear Venn 5 points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2435f1d8f10_0_426"/>
          <p:cNvSpPr/>
          <p:nvPr/>
        </p:nvSpPr>
        <p:spPr>
          <a:xfrm>
            <a:off x="1877117" y="2777350"/>
            <a:ext cx="2247900" cy="2247900"/>
          </a:xfrm>
          <a:prstGeom prst="ellipse">
            <a:avLst/>
          </a:prstGeom>
          <a:solidFill>
            <a:srgbClr val="B3C6DC">
              <a:alpha val="47058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g2435f1d8f10_0_426"/>
          <p:cNvSpPr/>
          <p:nvPr/>
        </p:nvSpPr>
        <p:spPr>
          <a:xfrm>
            <a:off x="3418383" y="2777350"/>
            <a:ext cx="2247900" cy="2247900"/>
          </a:xfrm>
          <a:prstGeom prst="ellipse">
            <a:avLst/>
          </a:prstGeom>
          <a:solidFill>
            <a:srgbClr val="B3C6DC">
              <a:alpha val="47058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g2435f1d8f10_0_426"/>
          <p:cNvSpPr/>
          <p:nvPr/>
        </p:nvSpPr>
        <p:spPr>
          <a:xfrm>
            <a:off x="4959283" y="2777350"/>
            <a:ext cx="2247900" cy="2247900"/>
          </a:xfrm>
          <a:prstGeom prst="ellipse">
            <a:avLst/>
          </a:prstGeom>
          <a:solidFill>
            <a:srgbClr val="B3C6DC">
              <a:alpha val="47058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g2435f1d8f10_0_426"/>
          <p:cNvSpPr/>
          <p:nvPr/>
        </p:nvSpPr>
        <p:spPr>
          <a:xfrm>
            <a:off x="6526250" y="2777350"/>
            <a:ext cx="2247900" cy="2247900"/>
          </a:xfrm>
          <a:prstGeom prst="ellipse">
            <a:avLst/>
          </a:prstGeom>
          <a:solidFill>
            <a:srgbClr val="B3C6DC">
              <a:alpha val="47058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g2435f1d8f10_0_426"/>
          <p:cNvSpPr/>
          <p:nvPr/>
        </p:nvSpPr>
        <p:spPr>
          <a:xfrm>
            <a:off x="8093183" y="2777350"/>
            <a:ext cx="2247900" cy="2247900"/>
          </a:xfrm>
          <a:prstGeom prst="ellipse">
            <a:avLst/>
          </a:prstGeom>
          <a:solidFill>
            <a:srgbClr val="B3C6DC">
              <a:alpha val="47058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g2435f1d8f10_0_42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0" name="Google Shape;560;g2435f1d8f10_0_4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g2435f1d8f10_0_42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62" name="Google Shape;562;g2435f1d8f10_0_42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563" name="Google Shape;563;g2435f1d8f10_0_426"/>
          <p:cNvCxnSpPr/>
          <p:nvPr/>
        </p:nvCxnSpPr>
        <p:spPr>
          <a:xfrm>
            <a:off x="3001509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4" name="Google Shape;564;g2435f1d8f10_0_426"/>
          <p:cNvCxnSpPr/>
          <p:nvPr/>
        </p:nvCxnSpPr>
        <p:spPr>
          <a:xfrm>
            <a:off x="4553151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5" name="Google Shape;565;g2435f1d8f10_0_426"/>
          <p:cNvCxnSpPr/>
          <p:nvPr/>
        </p:nvCxnSpPr>
        <p:spPr>
          <a:xfrm>
            <a:off x="6083284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6" name="Google Shape;566;g2435f1d8f10_0_426"/>
          <p:cNvCxnSpPr/>
          <p:nvPr/>
        </p:nvCxnSpPr>
        <p:spPr>
          <a:xfrm>
            <a:off x="7657755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7" name="Google Shape;567;g2435f1d8f10_0_426"/>
          <p:cNvCxnSpPr/>
          <p:nvPr/>
        </p:nvCxnSpPr>
        <p:spPr>
          <a:xfrm>
            <a:off x="9209638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68" name="Google Shape;568;g2435f1d8f10_0_426"/>
          <p:cNvSpPr txBox="1"/>
          <p:nvPr>
            <p:ph idx="2" type="body"/>
          </p:nvPr>
        </p:nvSpPr>
        <p:spPr>
          <a:xfrm>
            <a:off x="1724422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69" name="Google Shape;569;g2435f1d8f10_0_426"/>
          <p:cNvSpPr txBox="1"/>
          <p:nvPr>
            <p:ph idx="3" type="body"/>
          </p:nvPr>
        </p:nvSpPr>
        <p:spPr>
          <a:xfrm>
            <a:off x="4819305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0" name="Google Shape;570;g2435f1d8f10_0_426"/>
          <p:cNvSpPr txBox="1"/>
          <p:nvPr>
            <p:ph idx="4" type="body"/>
          </p:nvPr>
        </p:nvSpPr>
        <p:spPr>
          <a:xfrm>
            <a:off x="7913405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1" name="Google Shape;571;g2435f1d8f10_0_426"/>
          <p:cNvSpPr txBox="1"/>
          <p:nvPr>
            <p:ph idx="5" type="body"/>
          </p:nvPr>
        </p:nvSpPr>
        <p:spPr>
          <a:xfrm>
            <a:off x="3310474" y="5340720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2" name="Google Shape;572;g2435f1d8f10_0_426"/>
          <p:cNvSpPr txBox="1"/>
          <p:nvPr>
            <p:ph idx="6" type="body"/>
          </p:nvPr>
        </p:nvSpPr>
        <p:spPr>
          <a:xfrm>
            <a:off x="6392250" y="5340720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3" name="Google Shape;573;g2435f1d8f10_0_426"/>
          <p:cNvSpPr/>
          <p:nvPr>
            <p:ph idx="7" type="pic"/>
          </p:nvPr>
        </p:nvSpPr>
        <p:spPr>
          <a:xfrm>
            <a:off x="2718949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574" name="Google Shape;574;g2435f1d8f10_0_426"/>
          <p:cNvSpPr/>
          <p:nvPr>
            <p:ph idx="8" type="pic"/>
          </p:nvPr>
        </p:nvSpPr>
        <p:spPr>
          <a:xfrm>
            <a:off x="4258981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575" name="Google Shape;575;g2435f1d8f10_0_426"/>
          <p:cNvSpPr/>
          <p:nvPr>
            <p:ph idx="9" type="pic"/>
          </p:nvPr>
        </p:nvSpPr>
        <p:spPr>
          <a:xfrm>
            <a:off x="5799013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576" name="Google Shape;576;g2435f1d8f10_0_426"/>
          <p:cNvSpPr/>
          <p:nvPr>
            <p:ph idx="13" type="pic"/>
          </p:nvPr>
        </p:nvSpPr>
        <p:spPr>
          <a:xfrm>
            <a:off x="7339045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g2435f1d8f10_0_426"/>
          <p:cNvSpPr/>
          <p:nvPr>
            <p:ph idx="14" type="pic"/>
          </p:nvPr>
        </p:nvSpPr>
        <p:spPr>
          <a:xfrm>
            <a:off x="8879076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578" name="Google Shape;578;g2435f1d8f10_0_426"/>
          <p:cNvSpPr txBox="1"/>
          <p:nvPr>
            <p:ph idx="15" type="body"/>
          </p:nvPr>
        </p:nvSpPr>
        <p:spPr>
          <a:xfrm>
            <a:off x="1724423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9" name="Google Shape;579;g2435f1d8f10_0_426"/>
          <p:cNvSpPr txBox="1"/>
          <p:nvPr>
            <p:ph idx="16" type="body"/>
          </p:nvPr>
        </p:nvSpPr>
        <p:spPr>
          <a:xfrm>
            <a:off x="4818132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0" name="Google Shape;580;g2435f1d8f10_0_426"/>
          <p:cNvSpPr txBox="1"/>
          <p:nvPr>
            <p:ph idx="17" type="body"/>
          </p:nvPr>
        </p:nvSpPr>
        <p:spPr>
          <a:xfrm>
            <a:off x="7911451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1" name="Google Shape;581;g2435f1d8f10_0_426"/>
          <p:cNvSpPr txBox="1"/>
          <p:nvPr>
            <p:ph idx="18" type="body"/>
          </p:nvPr>
        </p:nvSpPr>
        <p:spPr>
          <a:xfrm>
            <a:off x="3327535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2" name="Google Shape;582;g2435f1d8f10_0_426"/>
          <p:cNvSpPr txBox="1"/>
          <p:nvPr>
            <p:ph idx="19" type="body"/>
          </p:nvPr>
        </p:nvSpPr>
        <p:spPr>
          <a:xfrm>
            <a:off x="6396412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435f1d8f10_0_1310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g2435f1d8f10_0_13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3825" y="592531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g2435f1d8f10_0_1310"/>
          <p:cNvSpPr txBox="1"/>
          <p:nvPr>
            <p:ph type="title"/>
          </p:nvPr>
        </p:nvSpPr>
        <p:spPr>
          <a:xfrm>
            <a:off x="407988" y="398744"/>
            <a:ext cx="7794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1"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icons">
  <p:cSld name="4 column icons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2435f1d8f10_0_45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5" name="Google Shape;585;g2435f1d8f10_0_4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g2435f1d8f10_0_45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87" name="Google Shape;587;g2435f1d8f10_0_45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8" name="Google Shape;588;g2435f1d8f10_0_456"/>
          <p:cNvSpPr/>
          <p:nvPr/>
        </p:nvSpPr>
        <p:spPr>
          <a:xfrm>
            <a:off x="764276" y="1787440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g2435f1d8f10_0_456"/>
          <p:cNvSpPr/>
          <p:nvPr/>
        </p:nvSpPr>
        <p:spPr>
          <a:xfrm>
            <a:off x="9078744" y="1787440"/>
            <a:ext cx="23307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g2435f1d8f10_0_456"/>
          <p:cNvSpPr/>
          <p:nvPr/>
        </p:nvSpPr>
        <p:spPr>
          <a:xfrm>
            <a:off x="764276" y="4200443"/>
            <a:ext cx="10645200" cy="15969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g2435f1d8f10_0_456"/>
          <p:cNvSpPr/>
          <p:nvPr/>
        </p:nvSpPr>
        <p:spPr>
          <a:xfrm>
            <a:off x="1343650" y="4555031"/>
            <a:ext cx="887700" cy="887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g2435f1d8f10_0_456"/>
          <p:cNvSpPr/>
          <p:nvPr/>
        </p:nvSpPr>
        <p:spPr>
          <a:xfrm>
            <a:off x="3535765" y="1787440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g2435f1d8f10_0_456"/>
          <p:cNvSpPr/>
          <p:nvPr/>
        </p:nvSpPr>
        <p:spPr>
          <a:xfrm>
            <a:off x="6307254" y="1787439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g2435f1d8f10_0_456"/>
          <p:cNvSpPr/>
          <p:nvPr>
            <p:ph idx="2" type="pic"/>
          </p:nvPr>
        </p:nvSpPr>
        <p:spPr>
          <a:xfrm>
            <a:off x="1593129" y="4806388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595" name="Google Shape;595;g2435f1d8f10_0_456"/>
          <p:cNvSpPr txBox="1"/>
          <p:nvPr>
            <p:ph idx="3" type="body"/>
          </p:nvPr>
        </p:nvSpPr>
        <p:spPr>
          <a:xfrm>
            <a:off x="770729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6" name="Google Shape;596;g2435f1d8f10_0_456"/>
          <p:cNvSpPr txBox="1"/>
          <p:nvPr>
            <p:ph idx="4" type="body"/>
          </p:nvPr>
        </p:nvSpPr>
        <p:spPr>
          <a:xfrm>
            <a:off x="3535733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7" name="Google Shape;597;g2435f1d8f10_0_456"/>
          <p:cNvSpPr txBox="1"/>
          <p:nvPr>
            <p:ph idx="5" type="body"/>
          </p:nvPr>
        </p:nvSpPr>
        <p:spPr>
          <a:xfrm>
            <a:off x="6300736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8" name="Google Shape;598;g2435f1d8f10_0_456"/>
          <p:cNvSpPr txBox="1"/>
          <p:nvPr>
            <p:ph idx="6" type="body"/>
          </p:nvPr>
        </p:nvSpPr>
        <p:spPr>
          <a:xfrm>
            <a:off x="9072257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9" name="Google Shape;599;g2435f1d8f10_0_456"/>
          <p:cNvSpPr/>
          <p:nvPr>
            <p:ph idx="7" type="pic"/>
          </p:nvPr>
        </p:nvSpPr>
        <p:spPr>
          <a:xfrm>
            <a:off x="174631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600" name="Google Shape;600;g2435f1d8f10_0_456"/>
          <p:cNvSpPr/>
          <p:nvPr>
            <p:ph idx="8" type="pic"/>
          </p:nvPr>
        </p:nvSpPr>
        <p:spPr>
          <a:xfrm>
            <a:off x="451780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601" name="Google Shape;601;g2435f1d8f10_0_456"/>
          <p:cNvSpPr/>
          <p:nvPr>
            <p:ph idx="9" type="pic"/>
          </p:nvPr>
        </p:nvSpPr>
        <p:spPr>
          <a:xfrm>
            <a:off x="7289296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602" name="Google Shape;602;g2435f1d8f10_0_456"/>
          <p:cNvSpPr/>
          <p:nvPr>
            <p:ph idx="13" type="pic"/>
          </p:nvPr>
        </p:nvSpPr>
        <p:spPr>
          <a:xfrm>
            <a:off x="10051071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603" name="Google Shape;603;g2435f1d8f10_0_456"/>
          <p:cNvSpPr txBox="1"/>
          <p:nvPr>
            <p:ph idx="14" type="body"/>
          </p:nvPr>
        </p:nvSpPr>
        <p:spPr>
          <a:xfrm>
            <a:off x="2628429" y="4347083"/>
            <a:ext cx="8214300" cy="13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4" name="Google Shape;604;g2435f1d8f10_0_456"/>
          <p:cNvSpPr txBox="1"/>
          <p:nvPr>
            <p:ph idx="15" type="body"/>
          </p:nvPr>
        </p:nvSpPr>
        <p:spPr>
          <a:xfrm>
            <a:off x="771121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5" name="Google Shape;605;g2435f1d8f10_0_456"/>
          <p:cNvSpPr txBox="1"/>
          <p:nvPr>
            <p:ph idx="16" type="body"/>
          </p:nvPr>
        </p:nvSpPr>
        <p:spPr>
          <a:xfrm>
            <a:off x="3547476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6" name="Google Shape;606;g2435f1d8f10_0_456"/>
          <p:cNvSpPr txBox="1"/>
          <p:nvPr>
            <p:ph idx="17" type="body"/>
          </p:nvPr>
        </p:nvSpPr>
        <p:spPr>
          <a:xfrm>
            <a:off x="6316659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7" name="Google Shape;607;g2435f1d8f10_0_456"/>
          <p:cNvSpPr txBox="1"/>
          <p:nvPr>
            <p:ph idx="18" type="body"/>
          </p:nvPr>
        </p:nvSpPr>
        <p:spPr>
          <a:xfrm>
            <a:off x="9078127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3 point list">
  <p:cSld name="2x3 point list"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2435f1d8f10_0_48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0" name="Google Shape;610;g2435f1d8f10_0_4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g2435f1d8f10_0_48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12" name="Google Shape;612;g2435f1d8f10_0_48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3" name="Google Shape;613;g2435f1d8f10_0_481"/>
          <p:cNvSpPr/>
          <p:nvPr/>
        </p:nvSpPr>
        <p:spPr>
          <a:xfrm>
            <a:off x="375134" y="2013555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g2435f1d8f10_0_481"/>
          <p:cNvSpPr/>
          <p:nvPr/>
        </p:nvSpPr>
        <p:spPr>
          <a:xfrm>
            <a:off x="4296024" y="2013555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g2435f1d8f10_0_481"/>
          <p:cNvSpPr/>
          <p:nvPr/>
        </p:nvSpPr>
        <p:spPr>
          <a:xfrm>
            <a:off x="8216914" y="2013555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g2435f1d8f10_0_481"/>
          <p:cNvSpPr/>
          <p:nvPr/>
        </p:nvSpPr>
        <p:spPr>
          <a:xfrm>
            <a:off x="375134" y="3885906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g2435f1d8f10_0_481"/>
          <p:cNvSpPr/>
          <p:nvPr/>
        </p:nvSpPr>
        <p:spPr>
          <a:xfrm>
            <a:off x="8216914" y="3885906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g2435f1d8f10_0_481"/>
          <p:cNvSpPr txBox="1"/>
          <p:nvPr>
            <p:ph idx="2" type="body"/>
          </p:nvPr>
        </p:nvSpPr>
        <p:spPr>
          <a:xfrm>
            <a:off x="114323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9" name="Google Shape;619;g2435f1d8f10_0_481"/>
          <p:cNvSpPr txBox="1"/>
          <p:nvPr>
            <p:ph idx="3" type="body"/>
          </p:nvPr>
        </p:nvSpPr>
        <p:spPr>
          <a:xfrm>
            <a:off x="114323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0" name="Google Shape;620;g2435f1d8f10_0_481"/>
          <p:cNvSpPr txBox="1"/>
          <p:nvPr>
            <p:ph idx="4" type="body"/>
          </p:nvPr>
        </p:nvSpPr>
        <p:spPr>
          <a:xfrm>
            <a:off x="506412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1" name="Google Shape;621;g2435f1d8f10_0_481"/>
          <p:cNvSpPr txBox="1"/>
          <p:nvPr>
            <p:ph idx="5" type="body"/>
          </p:nvPr>
        </p:nvSpPr>
        <p:spPr>
          <a:xfrm>
            <a:off x="506412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2" name="Google Shape;622;g2435f1d8f10_0_481"/>
          <p:cNvSpPr txBox="1"/>
          <p:nvPr>
            <p:ph idx="6" type="body"/>
          </p:nvPr>
        </p:nvSpPr>
        <p:spPr>
          <a:xfrm>
            <a:off x="898501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3" name="Google Shape;623;g2435f1d8f10_0_481"/>
          <p:cNvSpPr txBox="1"/>
          <p:nvPr>
            <p:ph idx="7" type="body"/>
          </p:nvPr>
        </p:nvSpPr>
        <p:spPr>
          <a:xfrm>
            <a:off x="898501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4" name="Google Shape;624;g2435f1d8f10_0_481"/>
          <p:cNvSpPr/>
          <p:nvPr/>
        </p:nvSpPr>
        <p:spPr>
          <a:xfrm>
            <a:off x="4295379" y="3885906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g2435f1d8f10_0_481"/>
          <p:cNvSpPr txBox="1"/>
          <p:nvPr>
            <p:ph idx="8" type="body"/>
          </p:nvPr>
        </p:nvSpPr>
        <p:spPr>
          <a:xfrm>
            <a:off x="5063476" y="4453705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6" name="Google Shape;626;g2435f1d8f10_0_481"/>
          <p:cNvSpPr txBox="1"/>
          <p:nvPr>
            <p:ph idx="9" type="body"/>
          </p:nvPr>
        </p:nvSpPr>
        <p:spPr>
          <a:xfrm>
            <a:off x="5063476" y="4161946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7" name="Google Shape;627;g2435f1d8f10_0_481"/>
          <p:cNvSpPr txBox="1"/>
          <p:nvPr>
            <p:ph idx="13" type="body"/>
          </p:nvPr>
        </p:nvSpPr>
        <p:spPr>
          <a:xfrm>
            <a:off x="1143231" y="4448178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8" name="Google Shape;628;g2435f1d8f10_0_481"/>
          <p:cNvSpPr txBox="1"/>
          <p:nvPr>
            <p:ph idx="14" type="body"/>
          </p:nvPr>
        </p:nvSpPr>
        <p:spPr>
          <a:xfrm>
            <a:off x="1143231" y="4156419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9" name="Google Shape;629;g2435f1d8f10_0_481"/>
          <p:cNvSpPr txBox="1"/>
          <p:nvPr>
            <p:ph idx="15" type="body"/>
          </p:nvPr>
        </p:nvSpPr>
        <p:spPr>
          <a:xfrm>
            <a:off x="8985011" y="4448178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0" name="Google Shape;630;g2435f1d8f10_0_481"/>
          <p:cNvSpPr txBox="1"/>
          <p:nvPr>
            <p:ph idx="16" type="body"/>
          </p:nvPr>
        </p:nvSpPr>
        <p:spPr>
          <a:xfrm>
            <a:off x="8985011" y="4156419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1" name="Google Shape;631;g2435f1d8f10_0_481"/>
          <p:cNvSpPr/>
          <p:nvPr>
            <p:ph idx="17" type="pic"/>
          </p:nvPr>
        </p:nvSpPr>
        <p:spPr>
          <a:xfrm>
            <a:off x="694783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32" name="Google Shape;632;g2435f1d8f10_0_481"/>
          <p:cNvSpPr/>
          <p:nvPr>
            <p:ph idx="18" type="pic"/>
          </p:nvPr>
        </p:nvSpPr>
        <p:spPr>
          <a:xfrm>
            <a:off x="8547754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33" name="Google Shape;633;g2435f1d8f10_0_481"/>
          <p:cNvSpPr/>
          <p:nvPr>
            <p:ph idx="19" type="pic"/>
          </p:nvPr>
        </p:nvSpPr>
        <p:spPr>
          <a:xfrm>
            <a:off x="4625198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34" name="Google Shape;634;g2435f1d8f10_0_481"/>
          <p:cNvSpPr/>
          <p:nvPr>
            <p:ph idx="20" type="pic"/>
          </p:nvPr>
        </p:nvSpPr>
        <p:spPr>
          <a:xfrm>
            <a:off x="694783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35" name="Google Shape;635;g2435f1d8f10_0_481"/>
          <p:cNvSpPr/>
          <p:nvPr>
            <p:ph idx="21" type="pic"/>
          </p:nvPr>
        </p:nvSpPr>
        <p:spPr>
          <a:xfrm>
            <a:off x="8547754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36" name="Google Shape;636;g2435f1d8f10_0_481"/>
          <p:cNvSpPr/>
          <p:nvPr>
            <p:ph idx="22" type="pic"/>
          </p:nvPr>
        </p:nvSpPr>
        <p:spPr>
          <a:xfrm>
            <a:off x="4625198" y="4120632"/>
            <a:ext cx="365100" cy="36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title">
  <p:cSld name="2 column title"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2435f1d8f10_0_51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g2435f1d8f10_0_510"/>
          <p:cNvSpPr txBox="1"/>
          <p:nvPr>
            <p:ph idx="1" type="body"/>
          </p:nvPr>
        </p:nvSpPr>
        <p:spPr>
          <a:xfrm>
            <a:off x="6096000" y="2527482"/>
            <a:ext cx="3930600" cy="65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0" name="Google Shape;640;g2435f1d8f10_0_510"/>
          <p:cNvSpPr txBox="1"/>
          <p:nvPr>
            <p:ph idx="2" type="body"/>
          </p:nvPr>
        </p:nvSpPr>
        <p:spPr>
          <a:xfrm>
            <a:off x="6096000" y="3184525"/>
            <a:ext cx="39306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1" name="Google Shape;641;g2435f1d8f10_0_510"/>
          <p:cNvSpPr txBox="1"/>
          <p:nvPr>
            <p:ph idx="3" type="body"/>
          </p:nvPr>
        </p:nvSpPr>
        <p:spPr>
          <a:xfrm>
            <a:off x="1628171" y="2527482"/>
            <a:ext cx="3930600" cy="65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2" name="Google Shape;642;g2435f1d8f10_0_510"/>
          <p:cNvSpPr txBox="1"/>
          <p:nvPr>
            <p:ph idx="4" type="body"/>
          </p:nvPr>
        </p:nvSpPr>
        <p:spPr>
          <a:xfrm>
            <a:off x="1628171" y="3184525"/>
            <a:ext cx="39306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643" name="Google Shape;643;g2435f1d8f10_0_5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g2435f1d8f10_0_51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45" name="Google Shape;645;g2435f1d8f10_0_510"/>
          <p:cNvSpPr txBox="1"/>
          <p:nvPr>
            <p:ph idx="5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646" name="Google Shape;646;g2435f1d8f10_0_510"/>
          <p:cNvCxnSpPr/>
          <p:nvPr/>
        </p:nvCxnSpPr>
        <p:spPr>
          <a:xfrm>
            <a:off x="1626885" y="4955275"/>
            <a:ext cx="3931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7" name="Google Shape;647;g2435f1d8f10_0_510"/>
          <p:cNvCxnSpPr/>
          <p:nvPr/>
        </p:nvCxnSpPr>
        <p:spPr>
          <a:xfrm>
            <a:off x="6096001" y="4955275"/>
            <a:ext cx="3931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ule slide">
  <p:cSld name="Schedule slide"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2435f1d8f10_0_52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0" name="Google Shape;650;g2435f1d8f10_0_5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g2435f1d8f10_0_52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52" name="Google Shape;652;g2435f1d8f10_0_52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3" name="Google Shape;653;g2435f1d8f10_0_521"/>
          <p:cNvSpPr/>
          <p:nvPr>
            <p:ph idx="2" type="body"/>
          </p:nvPr>
        </p:nvSpPr>
        <p:spPr>
          <a:xfrm>
            <a:off x="1105849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4" name="Google Shape;654;g2435f1d8f10_0_521"/>
          <p:cNvSpPr/>
          <p:nvPr>
            <p:ph idx="3" type="body"/>
          </p:nvPr>
        </p:nvSpPr>
        <p:spPr>
          <a:xfrm>
            <a:off x="1105849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5" name="Google Shape;655;g2435f1d8f10_0_521"/>
          <p:cNvSpPr/>
          <p:nvPr>
            <p:ph idx="4" type="body"/>
          </p:nvPr>
        </p:nvSpPr>
        <p:spPr>
          <a:xfrm>
            <a:off x="1105849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6" name="Google Shape;656;g2435f1d8f10_0_521"/>
          <p:cNvSpPr/>
          <p:nvPr>
            <p:ph idx="5" type="body"/>
          </p:nvPr>
        </p:nvSpPr>
        <p:spPr>
          <a:xfrm>
            <a:off x="6451280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7" name="Google Shape;657;g2435f1d8f10_0_521"/>
          <p:cNvSpPr/>
          <p:nvPr>
            <p:ph idx="6" type="body"/>
          </p:nvPr>
        </p:nvSpPr>
        <p:spPr>
          <a:xfrm>
            <a:off x="6451280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8" name="Google Shape;658;g2435f1d8f10_0_521"/>
          <p:cNvSpPr/>
          <p:nvPr>
            <p:ph idx="7" type="body"/>
          </p:nvPr>
        </p:nvSpPr>
        <p:spPr>
          <a:xfrm>
            <a:off x="6451280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9" name="Google Shape;659;g2435f1d8f10_0_521"/>
          <p:cNvSpPr txBox="1"/>
          <p:nvPr>
            <p:ph idx="8" type="body"/>
          </p:nvPr>
        </p:nvSpPr>
        <p:spPr>
          <a:xfrm>
            <a:off x="3001704" y="2389387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0" name="Google Shape;660;g2435f1d8f10_0_521"/>
          <p:cNvSpPr txBox="1"/>
          <p:nvPr>
            <p:ph idx="9" type="body"/>
          </p:nvPr>
        </p:nvSpPr>
        <p:spPr>
          <a:xfrm>
            <a:off x="3001312" y="209096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1" name="Google Shape;661;g2435f1d8f10_0_521"/>
          <p:cNvSpPr txBox="1"/>
          <p:nvPr>
            <p:ph idx="13" type="body"/>
          </p:nvPr>
        </p:nvSpPr>
        <p:spPr>
          <a:xfrm>
            <a:off x="3001704" y="3574235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2" name="Google Shape;662;g2435f1d8f10_0_521"/>
          <p:cNvSpPr txBox="1"/>
          <p:nvPr>
            <p:ph idx="14" type="body"/>
          </p:nvPr>
        </p:nvSpPr>
        <p:spPr>
          <a:xfrm>
            <a:off x="3001312" y="3275813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3" name="Google Shape;663;g2435f1d8f10_0_521"/>
          <p:cNvSpPr txBox="1"/>
          <p:nvPr>
            <p:ph idx="15" type="body"/>
          </p:nvPr>
        </p:nvSpPr>
        <p:spPr>
          <a:xfrm>
            <a:off x="3001704" y="4795566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4" name="Google Shape;664;g2435f1d8f10_0_521"/>
          <p:cNvSpPr txBox="1"/>
          <p:nvPr>
            <p:ph idx="16" type="body"/>
          </p:nvPr>
        </p:nvSpPr>
        <p:spPr>
          <a:xfrm>
            <a:off x="3001312" y="4497144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5" name="Google Shape;665;g2435f1d8f10_0_521"/>
          <p:cNvSpPr txBox="1"/>
          <p:nvPr>
            <p:ph idx="17" type="body"/>
          </p:nvPr>
        </p:nvSpPr>
        <p:spPr>
          <a:xfrm>
            <a:off x="8352161" y="2389387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6" name="Google Shape;666;g2435f1d8f10_0_521"/>
          <p:cNvSpPr txBox="1"/>
          <p:nvPr>
            <p:ph idx="18" type="body"/>
          </p:nvPr>
        </p:nvSpPr>
        <p:spPr>
          <a:xfrm>
            <a:off x="8351769" y="209096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7" name="Google Shape;667;g2435f1d8f10_0_521"/>
          <p:cNvSpPr txBox="1"/>
          <p:nvPr>
            <p:ph idx="19" type="body"/>
          </p:nvPr>
        </p:nvSpPr>
        <p:spPr>
          <a:xfrm>
            <a:off x="8352161" y="3574235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8" name="Google Shape;668;g2435f1d8f10_0_521"/>
          <p:cNvSpPr txBox="1"/>
          <p:nvPr>
            <p:ph idx="20" type="body"/>
          </p:nvPr>
        </p:nvSpPr>
        <p:spPr>
          <a:xfrm>
            <a:off x="8351769" y="3275813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9" name="Google Shape;669;g2435f1d8f10_0_521"/>
          <p:cNvSpPr txBox="1"/>
          <p:nvPr>
            <p:ph idx="21" type="body"/>
          </p:nvPr>
        </p:nvSpPr>
        <p:spPr>
          <a:xfrm>
            <a:off x="8352553" y="4795566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0" name="Google Shape;670;g2435f1d8f10_0_521"/>
          <p:cNvSpPr txBox="1"/>
          <p:nvPr>
            <p:ph idx="22" type="body"/>
          </p:nvPr>
        </p:nvSpPr>
        <p:spPr>
          <a:xfrm>
            <a:off x="8352161" y="4497144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icons">
  <p:cSld name="7 icons"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2435f1d8f10_0_54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3" name="Google Shape;673;g2435f1d8f10_0_5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g2435f1d8f10_0_54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75" name="Google Shape;675;g2435f1d8f10_0_54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676" name="Google Shape;676;g2435f1d8f10_0_544"/>
          <p:cNvGrpSpPr/>
          <p:nvPr/>
        </p:nvGrpSpPr>
        <p:grpSpPr>
          <a:xfrm>
            <a:off x="3309557" y="2278840"/>
            <a:ext cx="1107796" cy="1122472"/>
            <a:chOff x="407988" y="2288174"/>
            <a:chExt cx="1107796" cy="1122472"/>
          </a:xfrm>
        </p:grpSpPr>
        <p:sp>
          <p:nvSpPr>
            <p:cNvPr id="677" name="Google Shape;677;g2435f1d8f10_0_544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g2435f1d8f10_0_544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9" name="Google Shape;679;g2435f1d8f10_0_544"/>
          <p:cNvGrpSpPr/>
          <p:nvPr/>
        </p:nvGrpSpPr>
        <p:grpSpPr>
          <a:xfrm>
            <a:off x="422520" y="2274430"/>
            <a:ext cx="1107796" cy="1122472"/>
            <a:chOff x="4114884" y="2288174"/>
            <a:chExt cx="1107796" cy="1122472"/>
          </a:xfrm>
        </p:grpSpPr>
        <p:sp>
          <p:nvSpPr>
            <p:cNvPr id="680" name="Google Shape;680;g2435f1d8f10_0_544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g2435f1d8f10_0_544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2" name="Google Shape;682;g2435f1d8f10_0_544"/>
          <p:cNvGrpSpPr/>
          <p:nvPr/>
        </p:nvGrpSpPr>
        <p:grpSpPr>
          <a:xfrm>
            <a:off x="9292633" y="2270971"/>
            <a:ext cx="1107796" cy="1122472"/>
            <a:chOff x="7676518" y="2293508"/>
            <a:chExt cx="1107796" cy="1122472"/>
          </a:xfrm>
        </p:grpSpPr>
        <p:sp>
          <p:nvSpPr>
            <p:cNvPr id="683" name="Google Shape;683;g2435f1d8f10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g2435f1d8f10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5" name="Google Shape;685;g2435f1d8f10_0_544"/>
          <p:cNvGrpSpPr/>
          <p:nvPr/>
        </p:nvGrpSpPr>
        <p:grpSpPr>
          <a:xfrm>
            <a:off x="3314328" y="3962096"/>
            <a:ext cx="1107796" cy="1122472"/>
            <a:chOff x="7676518" y="2293508"/>
            <a:chExt cx="1107796" cy="1122472"/>
          </a:xfrm>
        </p:grpSpPr>
        <p:sp>
          <p:nvSpPr>
            <p:cNvPr id="686" name="Google Shape;686;g2435f1d8f10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g2435f1d8f10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8" name="Google Shape;688;g2435f1d8f10_0_544"/>
          <p:cNvGrpSpPr/>
          <p:nvPr/>
        </p:nvGrpSpPr>
        <p:grpSpPr>
          <a:xfrm>
            <a:off x="6312965" y="2279699"/>
            <a:ext cx="1107796" cy="1122472"/>
            <a:chOff x="407988" y="2288174"/>
            <a:chExt cx="1107796" cy="1122472"/>
          </a:xfrm>
        </p:grpSpPr>
        <p:sp>
          <p:nvSpPr>
            <p:cNvPr id="689" name="Google Shape;689;g2435f1d8f10_0_544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g2435f1d8f10_0_544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1" name="Google Shape;691;g2435f1d8f10_0_544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692" name="Google Shape;692;g2435f1d8f10_0_544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g2435f1d8f10_0_544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g2435f1d8f10_0_544"/>
          <p:cNvGrpSpPr/>
          <p:nvPr/>
        </p:nvGrpSpPr>
        <p:grpSpPr>
          <a:xfrm>
            <a:off x="6308800" y="3967591"/>
            <a:ext cx="1107796" cy="1122472"/>
            <a:chOff x="7676518" y="2293508"/>
            <a:chExt cx="1107796" cy="1122472"/>
          </a:xfrm>
        </p:grpSpPr>
        <p:sp>
          <p:nvSpPr>
            <p:cNvPr id="695" name="Google Shape;695;g2435f1d8f10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g2435f1d8f10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7" name="Google Shape;697;g2435f1d8f10_0_544"/>
          <p:cNvSpPr/>
          <p:nvPr>
            <p:ph idx="2" type="pic"/>
          </p:nvPr>
        </p:nvSpPr>
        <p:spPr>
          <a:xfrm>
            <a:off x="818781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98" name="Google Shape;698;g2435f1d8f10_0_544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99" name="Google Shape;699;g2435f1d8f10_0_544"/>
          <p:cNvSpPr/>
          <p:nvPr>
            <p:ph idx="4" type="pic"/>
          </p:nvPr>
        </p:nvSpPr>
        <p:spPr>
          <a:xfrm>
            <a:off x="371186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700" name="Google Shape;700;g2435f1d8f10_0_544"/>
          <p:cNvSpPr/>
          <p:nvPr>
            <p:ph idx="5" type="pic"/>
          </p:nvPr>
        </p:nvSpPr>
        <p:spPr>
          <a:xfrm>
            <a:off x="371186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701" name="Google Shape;701;g2435f1d8f10_0_544"/>
          <p:cNvSpPr/>
          <p:nvPr>
            <p:ph idx="6" type="pic"/>
          </p:nvPr>
        </p:nvSpPr>
        <p:spPr>
          <a:xfrm>
            <a:off x="669254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702" name="Google Shape;702;g2435f1d8f10_0_544"/>
          <p:cNvSpPr/>
          <p:nvPr>
            <p:ph idx="7" type="pic"/>
          </p:nvPr>
        </p:nvSpPr>
        <p:spPr>
          <a:xfrm>
            <a:off x="668823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703" name="Google Shape;703;g2435f1d8f10_0_544"/>
          <p:cNvSpPr/>
          <p:nvPr>
            <p:ph idx="8" type="pic"/>
          </p:nvPr>
        </p:nvSpPr>
        <p:spPr>
          <a:xfrm>
            <a:off x="967206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704" name="Google Shape;704;g2435f1d8f10_0_544"/>
          <p:cNvSpPr txBox="1"/>
          <p:nvPr>
            <p:ph idx="9" type="body"/>
          </p:nvPr>
        </p:nvSpPr>
        <p:spPr>
          <a:xfrm>
            <a:off x="1630948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5" name="Google Shape;705;g2435f1d8f10_0_544"/>
          <p:cNvSpPr txBox="1"/>
          <p:nvPr>
            <p:ph idx="13" type="body"/>
          </p:nvPr>
        </p:nvSpPr>
        <p:spPr>
          <a:xfrm>
            <a:off x="4527195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6" name="Google Shape;706;g2435f1d8f10_0_544"/>
          <p:cNvSpPr txBox="1"/>
          <p:nvPr>
            <p:ph idx="14" type="body"/>
          </p:nvPr>
        </p:nvSpPr>
        <p:spPr>
          <a:xfrm>
            <a:off x="7545854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7" name="Google Shape;707;g2435f1d8f10_0_544"/>
          <p:cNvSpPr txBox="1"/>
          <p:nvPr>
            <p:ph idx="15" type="body"/>
          </p:nvPr>
        </p:nvSpPr>
        <p:spPr>
          <a:xfrm>
            <a:off x="10520463" y="2270972"/>
            <a:ext cx="12645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8" name="Google Shape;708;g2435f1d8f10_0_544"/>
          <p:cNvSpPr txBox="1"/>
          <p:nvPr>
            <p:ph idx="16" type="body"/>
          </p:nvPr>
        </p:nvSpPr>
        <p:spPr>
          <a:xfrm>
            <a:off x="1636588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9" name="Google Shape;709;g2435f1d8f10_0_544"/>
          <p:cNvSpPr txBox="1"/>
          <p:nvPr>
            <p:ph idx="17" type="body"/>
          </p:nvPr>
        </p:nvSpPr>
        <p:spPr>
          <a:xfrm>
            <a:off x="4527195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0" name="Google Shape;710;g2435f1d8f10_0_544"/>
          <p:cNvSpPr txBox="1"/>
          <p:nvPr>
            <p:ph idx="18" type="body"/>
          </p:nvPr>
        </p:nvSpPr>
        <p:spPr>
          <a:xfrm>
            <a:off x="7545854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tatement icons slide">
  <p:cSld name="3 statement icons slide"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2435f1d8f10_0_584"/>
          <p:cNvSpPr txBox="1"/>
          <p:nvPr>
            <p:ph idx="1" type="body"/>
          </p:nvPr>
        </p:nvSpPr>
        <p:spPr>
          <a:xfrm>
            <a:off x="1296644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3" name="Google Shape;713;g2435f1d8f10_0_584"/>
          <p:cNvSpPr txBox="1"/>
          <p:nvPr>
            <p:ph idx="2" type="body"/>
          </p:nvPr>
        </p:nvSpPr>
        <p:spPr>
          <a:xfrm>
            <a:off x="129735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4" name="Google Shape;714;g2435f1d8f10_0_584"/>
          <p:cNvSpPr txBox="1"/>
          <p:nvPr>
            <p:ph idx="3" type="body"/>
          </p:nvPr>
        </p:nvSpPr>
        <p:spPr>
          <a:xfrm>
            <a:off x="4649304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5" name="Google Shape;715;g2435f1d8f10_0_584"/>
          <p:cNvSpPr txBox="1"/>
          <p:nvPr>
            <p:ph idx="4" type="body"/>
          </p:nvPr>
        </p:nvSpPr>
        <p:spPr>
          <a:xfrm>
            <a:off x="465001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6" name="Google Shape;716;g2435f1d8f10_0_584"/>
          <p:cNvSpPr txBox="1"/>
          <p:nvPr>
            <p:ph idx="5" type="body"/>
          </p:nvPr>
        </p:nvSpPr>
        <p:spPr>
          <a:xfrm>
            <a:off x="7992225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7" name="Google Shape;717;g2435f1d8f10_0_584"/>
          <p:cNvSpPr txBox="1"/>
          <p:nvPr>
            <p:ph idx="6" type="body"/>
          </p:nvPr>
        </p:nvSpPr>
        <p:spPr>
          <a:xfrm>
            <a:off x="7992937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8" name="Google Shape;718;g2435f1d8f10_0_58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9" name="Google Shape;719;g2435f1d8f10_0_5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g2435f1d8f10_0_58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21" name="Google Shape;721;g2435f1d8f10_0_584"/>
          <p:cNvSpPr txBox="1"/>
          <p:nvPr>
            <p:ph idx="7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2" name="Google Shape;722;g2435f1d8f10_0_584"/>
          <p:cNvSpPr/>
          <p:nvPr/>
        </p:nvSpPr>
        <p:spPr>
          <a:xfrm rot="-2700000">
            <a:off x="2048682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g2435f1d8f10_0_584"/>
          <p:cNvSpPr/>
          <p:nvPr/>
        </p:nvSpPr>
        <p:spPr>
          <a:xfrm rot="-2700000">
            <a:off x="5407409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g2435f1d8f10_0_584"/>
          <p:cNvSpPr/>
          <p:nvPr/>
        </p:nvSpPr>
        <p:spPr>
          <a:xfrm rot="-2700000">
            <a:off x="8803229" y="2198036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g2435f1d8f10_0_584"/>
          <p:cNvSpPr/>
          <p:nvPr>
            <p:ph idx="8" type="pic"/>
          </p:nvPr>
        </p:nvSpPr>
        <p:spPr>
          <a:xfrm>
            <a:off x="2429899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726" name="Google Shape;726;g2435f1d8f10_0_584"/>
          <p:cNvSpPr/>
          <p:nvPr>
            <p:ph idx="9" type="pic"/>
          </p:nvPr>
        </p:nvSpPr>
        <p:spPr>
          <a:xfrm>
            <a:off x="5788626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727" name="Google Shape;727;g2435f1d8f10_0_584"/>
          <p:cNvSpPr/>
          <p:nvPr>
            <p:ph idx="13" type="pic"/>
          </p:nvPr>
        </p:nvSpPr>
        <p:spPr>
          <a:xfrm>
            <a:off x="9184444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tners logo slide">
  <p:cSld name="Partners logo slide"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2435f1d8f10_0_60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g2435f1d8f10_0_60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31" name="Google Shape;731;g2435f1d8f10_0_6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g2435f1d8f10_0_60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3" name="Google Shape;733;g2435f1d8f10_0_601"/>
          <p:cNvSpPr/>
          <p:nvPr/>
        </p:nvSpPr>
        <p:spPr>
          <a:xfrm>
            <a:off x="847454" y="19350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g2435f1d8f10_0_601"/>
          <p:cNvSpPr/>
          <p:nvPr/>
        </p:nvSpPr>
        <p:spPr>
          <a:xfrm>
            <a:off x="847454" y="39543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g2435f1d8f10_0_601"/>
          <p:cNvSpPr/>
          <p:nvPr/>
        </p:nvSpPr>
        <p:spPr>
          <a:xfrm>
            <a:off x="4528801" y="19350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g2435f1d8f10_0_601"/>
          <p:cNvSpPr/>
          <p:nvPr/>
        </p:nvSpPr>
        <p:spPr>
          <a:xfrm>
            <a:off x="4528802" y="39543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g2435f1d8f10_0_601"/>
          <p:cNvSpPr/>
          <p:nvPr/>
        </p:nvSpPr>
        <p:spPr>
          <a:xfrm>
            <a:off x="7957137" y="19350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g2435f1d8f10_0_601"/>
          <p:cNvSpPr/>
          <p:nvPr/>
        </p:nvSpPr>
        <p:spPr>
          <a:xfrm>
            <a:off x="7957137" y="39543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g2435f1d8f10_0_601"/>
          <p:cNvSpPr/>
          <p:nvPr>
            <p:ph idx="2" type="pic"/>
          </p:nvPr>
        </p:nvSpPr>
        <p:spPr>
          <a:xfrm>
            <a:off x="1202512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740" name="Google Shape;740;g2435f1d8f10_0_601"/>
          <p:cNvSpPr/>
          <p:nvPr>
            <p:ph idx="3" type="pic"/>
          </p:nvPr>
        </p:nvSpPr>
        <p:spPr>
          <a:xfrm>
            <a:off x="4757354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741" name="Google Shape;741;g2435f1d8f10_0_601"/>
          <p:cNvSpPr/>
          <p:nvPr>
            <p:ph idx="4" type="pic"/>
          </p:nvPr>
        </p:nvSpPr>
        <p:spPr>
          <a:xfrm>
            <a:off x="8358932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742" name="Google Shape;742;g2435f1d8f10_0_601"/>
          <p:cNvSpPr/>
          <p:nvPr>
            <p:ph idx="5" type="pic"/>
          </p:nvPr>
        </p:nvSpPr>
        <p:spPr>
          <a:xfrm>
            <a:off x="1202512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743" name="Google Shape;743;g2435f1d8f10_0_601"/>
          <p:cNvSpPr/>
          <p:nvPr>
            <p:ph idx="6" type="pic"/>
          </p:nvPr>
        </p:nvSpPr>
        <p:spPr>
          <a:xfrm>
            <a:off x="4757354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744" name="Google Shape;744;g2435f1d8f10_0_601"/>
          <p:cNvSpPr/>
          <p:nvPr>
            <p:ph idx="7" type="pic"/>
          </p:nvPr>
        </p:nvSpPr>
        <p:spPr>
          <a:xfrm>
            <a:off x="8358932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5 image collage ">
  <p:cSld name="2_5 image collage 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2435f1d8f10_0_61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g2435f1d8f10_0_61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48" name="Google Shape;748;g2435f1d8f10_0_6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g2435f1d8f10_0_61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0" name="Google Shape;750;g2435f1d8f10_0_618"/>
          <p:cNvSpPr/>
          <p:nvPr>
            <p:ph idx="2" type="dgm"/>
          </p:nvPr>
        </p:nvSpPr>
        <p:spPr>
          <a:xfrm>
            <a:off x="6219825" y="1849191"/>
            <a:ext cx="5564100" cy="37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1" name="Google Shape;751;g2435f1d8f10_0_618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graphic">
  <p:cSld name="4 point graphic"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435f1d8f10_0_62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4" name="Google Shape;754;g2435f1d8f10_0_6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g2435f1d8f10_0_62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56" name="Google Shape;756;g2435f1d8f10_0_62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7" name="Google Shape;757;g2435f1d8f10_0_625"/>
          <p:cNvSpPr/>
          <p:nvPr/>
        </p:nvSpPr>
        <p:spPr>
          <a:xfrm>
            <a:off x="407988" y="1771235"/>
            <a:ext cx="3828300" cy="3828300"/>
          </a:xfrm>
          <a:prstGeom prst="ellipse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g2435f1d8f10_0_625"/>
          <p:cNvSpPr/>
          <p:nvPr/>
        </p:nvSpPr>
        <p:spPr>
          <a:xfrm>
            <a:off x="772807" y="2500874"/>
            <a:ext cx="3098700" cy="3098700"/>
          </a:xfrm>
          <a:prstGeom prst="ellipse">
            <a:avLst/>
          </a:prstGeom>
          <a:solidFill>
            <a:srgbClr val="F7A7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g2435f1d8f10_0_625"/>
          <p:cNvSpPr/>
          <p:nvPr/>
        </p:nvSpPr>
        <p:spPr>
          <a:xfrm>
            <a:off x="1191655" y="3338568"/>
            <a:ext cx="2261100" cy="2261100"/>
          </a:xfrm>
          <a:prstGeom prst="ellipse">
            <a:avLst/>
          </a:prstGeom>
          <a:solidFill>
            <a:srgbClr val="F9B9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g2435f1d8f10_0_625"/>
          <p:cNvSpPr/>
          <p:nvPr/>
        </p:nvSpPr>
        <p:spPr>
          <a:xfrm>
            <a:off x="1642062" y="4239383"/>
            <a:ext cx="1360200" cy="1360200"/>
          </a:xfrm>
          <a:prstGeom prst="ellipse">
            <a:avLst/>
          </a:prstGeom>
          <a:solidFill>
            <a:srgbClr val="FBD0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1" name="Google Shape;761;g2435f1d8f10_0_625"/>
          <p:cNvCxnSpPr/>
          <p:nvPr/>
        </p:nvCxnSpPr>
        <p:spPr>
          <a:xfrm>
            <a:off x="2312056" y="229978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762" name="Google Shape;762;g2435f1d8f10_0_625"/>
          <p:cNvCxnSpPr/>
          <p:nvPr/>
        </p:nvCxnSpPr>
        <p:spPr>
          <a:xfrm>
            <a:off x="2312056" y="3182185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763" name="Google Shape;763;g2435f1d8f10_0_625"/>
          <p:cNvCxnSpPr/>
          <p:nvPr/>
        </p:nvCxnSpPr>
        <p:spPr>
          <a:xfrm>
            <a:off x="2312056" y="4064586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764" name="Google Shape;764;g2435f1d8f10_0_625"/>
          <p:cNvCxnSpPr/>
          <p:nvPr/>
        </p:nvCxnSpPr>
        <p:spPr>
          <a:xfrm>
            <a:off x="2312056" y="510184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765" name="Google Shape;765;g2435f1d8f10_0_625"/>
          <p:cNvSpPr txBox="1"/>
          <p:nvPr>
            <p:ph idx="2" type="body"/>
          </p:nvPr>
        </p:nvSpPr>
        <p:spPr>
          <a:xfrm>
            <a:off x="6212111" y="1968589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6" name="Google Shape;766;g2435f1d8f10_0_625"/>
          <p:cNvSpPr txBox="1"/>
          <p:nvPr>
            <p:ph idx="3" type="body"/>
          </p:nvPr>
        </p:nvSpPr>
        <p:spPr>
          <a:xfrm>
            <a:off x="6212762" y="2282825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7" name="Google Shape;767;g2435f1d8f10_0_625"/>
          <p:cNvSpPr txBox="1"/>
          <p:nvPr>
            <p:ph idx="4" type="body"/>
          </p:nvPr>
        </p:nvSpPr>
        <p:spPr>
          <a:xfrm>
            <a:off x="6212111" y="2860205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8" name="Google Shape;768;g2435f1d8f10_0_625"/>
          <p:cNvSpPr txBox="1"/>
          <p:nvPr>
            <p:ph idx="5" type="body"/>
          </p:nvPr>
        </p:nvSpPr>
        <p:spPr>
          <a:xfrm>
            <a:off x="6212762" y="3174441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9" name="Google Shape;769;g2435f1d8f10_0_625"/>
          <p:cNvSpPr txBox="1"/>
          <p:nvPr>
            <p:ph idx="6" type="body"/>
          </p:nvPr>
        </p:nvSpPr>
        <p:spPr>
          <a:xfrm>
            <a:off x="6212111" y="376697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0" name="Google Shape;770;g2435f1d8f10_0_625"/>
          <p:cNvSpPr txBox="1"/>
          <p:nvPr>
            <p:ph idx="7" type="body"/>
          </p:nvPr>
        </p:nvSpPr>
        <p:spPr>
          <a:xfrm>
            <a:off x="6212762" y="4081210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1" name="Google Shape;771;g2435f1d8f10_0_625"/>
          <p:cNvSpPr txBox="1"/>
          <p:nvPr>
            <p:ph idx="8" type="body"/>
          </p:nvPr>
        </p:nvSpPr>
        <p:spPr>
          <a:xfrm>
            <a:off x="6212111" y="4750691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2" name="Google Shape;772;g2435f1d8f10_0_625"/>
          <p:cNvSpPr txBox="1"/>
          <p:nvPr>
            <p:ph idx="9" type="body"/>
          </p:nvPr>
        </p:nvSpPr>
        <p:spPr>
          <a:xfrm>
            <a:off x="6196036" y="5064927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3" name="Google Shape;773;g2435f1d8f10_0_625"/>
          <p:cNvSpPr txBox="1"/>
          <p:nvPr>
            <p:ph idx="13" type="body"/>
          </p:nvPr>
        </p:nvSpPr>
        <p:spPr>
          <a:xfrm>
            <a:off x="5529460" y="1913189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4" name="Google Shape;774;g2435f1d8f10_0_625"/>
          <p:cNvSpPr txBox="1"/>
          <p:nvPr>
            <p:ph idx="14" type="body"/>
          </p:nvPr>
        </p:nvSpPr>
        <p:spPr>
          <a:xfrm>
            <a:off x="5529460" y="2804203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5" name="Google Shape;775;g2435f1d8f10_0_625"/>
          <p:cNvSpPr txBox="1"/>
          <p:nvPr>
            <p:ph idx="15" type="body"/>
          </p:nvPr>
        </p:nvSpPr>
        <p:spPr>
          <a:xfrm>
            <a:off x="5529460" y="3708347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6" name="Google Shape;776;g2435f1d8f10_0_625"/>
          <p:cNvSpPr txBox="1"/>
          <p:nvPr>
            <p:ph idx="16" type="body"/>
          </p:nvPr>
        </p:nvSpPr>
        <p:spPr>
          <a:xfrm>
            <a:off x="5529460" y="4704495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5 image collage ">
  <p:cSld name="3_5 image collage "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2435f1d8f10_0_65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g2435f1d8f10_0_65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80" name="Google Shape;780;g2435f1d8f10_0_6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g2435f1d8f10_0_65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2" name="Google Shape;782;g2435f1d8f10_0_650"/>
          <p:cNvSpPr/>
          <p:nvPr>
            <p:ph idx="2" type="chart"/>
          </p:nvPr>
        </p:nvSpPr>
        <p:spPr>
          <a:xfrm>
            <a:off x="6219825" y="1849191"/>
            <a:ext cx="55641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3" name="Google Shape;783;g2435f1d8f10_0_650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3"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435f1d8f10_0_833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g2435f1d8f10_0_833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73" l="0" r="0" t="1327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2435f1d8f10_0_833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2435f1d8f10_0_833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g2435f1d8f10_0_833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" name="Google Shape;55;g2435f1d8f10_0_833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56" name="Google Shape;56;g2435f1d8f10_0_833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g2435f1d8f10_0_833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" name="Google Shape;58;g2435f1d8f10_0_833"/>
          <p:cNvSpPr txBox="1"/>
          <p:nvPr>
            <p:ph idx="1" type="body"/>
          </p:nvPr>
        </p:nvSpPr>
        <p:spPr>
          <a:xfrm>
            <a:off x="5858773" y="4768174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" name="Google Shape;59;g2435f1d8f10_0_833"/>
          <p:cNvSpPr txBox="1"/>
          <p:nvPr>
            <p:ph idx="2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60" name="Google Shape;60;g2435f1d8f10_0_833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g2435f1d8f10_0_833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2435f1d8f10_0_833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g2435f1d8f10_0_833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51">
          <p15:clr>
            <a:srgbClr val="FBAE40"/>
          </p15:clr>
        </p15:guide>
        <p15:guide id="2" orient="horz" pos="73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pie chart">
  <p:cSld name="4 point pie chart"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2435f1d8f10_0_65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g2435f1d8f10_0_657"/>
          <p:cNvSpPr/>
          <p:nvPr>
            <p:ph idx="2" type="chart"/>
          </p:nvPr>
        </p:nvSpPr>
        <p:spPr>
          <a:xfrm>
            <a:off x="3086994" y="2121634"/>
            <a:ext cx="6018900" cy="4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7" name="Google Shape;787;g2435f1d8f10_0_65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88" name="Google Shape;788;g2435f1d8f10_0_6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g2435f1d8f10_0_65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90" name="Google Shape;790;g2435f1d8f10_0_657"/>
          <p:cNvSpPr txBox="1"/>
          <p:nvPr>
            <p:ph idx="3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91" name="Google Shape;791;g2435f1d8f10_0_657"/>
          <p:cNvSpPr txBox="1"/>
          <p:nvPr>
            <p:ph idx="4" type="body"/>
          </p:nvPr>
        </p:nvSpPr>
        <p:spPr>
          <a:xfrm>
            <a:off x="1421501" y="2294988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92" name="Google Shape;792;g2435f1d8f10_0_657"/>
          <p:cNvSpPr txBox="1"/>
          <p:nvPr>
            <p:ph idx="5" type="body"/>
          </p:nvPr>
        </p:nvSpPr>
        <p:spPr>
          <a:xfrm>
            <a:off x="1064870" y="2609224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93" name="Google Shape;793;g2435f1d8f10_0_657"/>
          <p:cNvSpPr txBox="1"/>
          <p:nvPr>
            <p:ph idx="6" type="body"/>
          </p:nvPr>
        </p:nvSpPr>
        <p:spPr>
          <a:xfrm>
            <a:off x="1421501" y="457649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94" name="Google Shape;794;g2435f1d8f10_0_657"/>
          <p:cNvSpPr txBox="1"/>
          <p:nvPr>
            <p:ph idx="7" type="body"/>
          </p:nvPr>
        </p:nvSpPr>
        <p:spPr>
          <a:xfrm>
            <a:off x="1064870" y="4890730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95" name="Google Shape;795;g2435f1d8f10_0_657"/>
          <p:cNvSpPr txBox="1"/>
          <p:nvPr>
            <p:ph idx="8" type="body"/>
          </p:nvPr>
        </p:nvSpPr>
        <p:spPr>
          <a:xfrm>
            <a:off x="8216718" y="2294988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96" name="Google Shape;796;g2435f1d8f10_0_657"/>
          <p:cNvSpPr txBox="1"/>
          <p:nvPr>
            <p:ph idx="9" type="body"/>
          </p:nvPr>
        </p:nvSpPr>
        <p:spPr>
          <a:xfrm>
            <a:off x="8216718" y="2609224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97" name="Google Shape;797;g2435f1d8f10_0_657"/>
          <p:cNvSpPr txBox="1"/>
          <p:nvPr>
            <p:ph idx="13" type="body"/>
          </p:nvPr>
        </p:nvSpPr>
        <p:spPr>
          <a:xfrm>
            <a:off x="8216718" y="457649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98" name="Google Shape;798;g2435f1d8f10_0_657"/>
          <p:cNvSpPr txBox="1"/>
          <p:nvPr>
            <p:ph idx="14" type="body"/>
          </p:nvPr>
        </p:nvSpPr>
        <p:spPr>
          <a:xfrm>
            <a:off x="8216718" y="4890730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99" name="Google Shape;799;g2435f1d8f10_0_657"/>
          <p:cNvSpPr txBox="1"/>
          <p:nvPr>
            <p:ph idx="15" type="body"/>
          </p:nvPr>
        </p:nvSpPr>
        <p:spPr>
          <a:xfrm>
            <a:off x="4740283" y="3680080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0" name="Google Shape;800;g2435f1d8f10_0_657"/>
          <p:cNvSpPr txBox="1"/>
          <p:nvPr>
            <p:ph idx="16" type="body"/>
          </p:nvPr>
        </p:nvSpPr>
        <p:spPr>
          <a:xfrm>
            <a:off x="4561968" y="3994316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1" name="Google Shape;801;g2435f1d8f10_0_657"/>
          <p:cNvSpPr/>
          <p:nvPr>
            <p:ph idx="17" type="pic"/>
          </p:nvPr>
        </p:nvSpPr>
        <p:spPr>
          <a:xfrm>
            <a:off x="5818334" y="3049921"/>
            <a:ext cx="397800" cy="39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chart">
  <p:cSld name="4 column chart"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2435f1d8f10_0_67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g2435f1d8f10_0_67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05" name="Google Shape;805;g2435f1d8f10_0_6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Google Shape;806;g2435f1d8f10_0_67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7" name="Google Shape;807;g2435f1d8f10_0_675"/>
          <p:cNvSpPr txBox="1"/>
          <p:nvPr>
            <p:ph idx="2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808" name="Google Shape;808;g2435f1d8f10_0_675"/>
          <p:cNvCxnSpPr/>
          <p:nvPr/>
        </p:nvCxnSpPr>
        <p:spPr>
          <a:xfrm>
            <a:off x="3176644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809" name="Google Shape;809;g2435f1d8f10_0_675"/>
          <p:cNvCxnSpPr/>
          <p:nvPr/>
        </p:nvCxnSpPr>
        <p:spPr>
          <a:xfrm>
            <a:off x="6073848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810" name="Google Shape;810;g2435f1d8f10_0_675"/>
          <p:cNvCxnSpPr/>
          <p:nvPr/>
        </p:nvCxnSpPr>
        <p:spPr>
          <a:xfrm>
            <a:off x="8936562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811" name="Google Shape;811;g2435f1d8f10_0_675"/>
          <p:cNvSpPr txBox="1"/>
          <p:nvPr>
            <p:ph idx="3" type="body"/>
          </p:nvPr>
        </p:nvSpPr>
        <p:spPr>
          <a:xfrm>
            <a:off x="7660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2" name="Google Shape;812;g2435f1d8f10_0_675"/>
          <p:cNvSpPr txBox="1"/>
          <p:nvPr>
            <p:ph idx="4" type="body"/>
          </p:nvPr>
        </p:nvSpPr>
        <p:spPr>
          <a:xfrm>
            <a:off x="7668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3" name="Google Shape;813;g2435f1d8f10_0_675"/>
          <p:cNvSpPr txBox="1"/>
          <p:nvPr>
            <p:ph idx="5" type="body"/>
          </p:nvPr>
        </p:nvSpPr>
        <p:spPr>
          <a:xfrm>
            <a:off x="36044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4" name="Google Shape;814;g2435f1d8f10_0_675"/>
          <p:cNvSpPr txBox="1"/>
          <p:nvPr>
            <p:ph idx="6" type="body"/>
          </p:nvPr>
        </p:nvSpPr>
        <p:spPr>
          <a:xfrm>
            <a:off x="36052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5" name="Google Shape;815;g2435f1d8f10_0_675"/>
          <p:cNvSpPr txBox="1"/>
          <p:nvPr>
            <p:ph idx="7" type="body"/>
          </p:nvPr>
        </p:nvSpPr>
        <p:spPr>
          <a:xfrm>
            <a:off x="64428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6" name="Google Shape;816;g2435f1d8f10_0_675"/>
          <p:cNvSpPr txBox="1"/>
          <p:nvPr>
            <p:ph idx="8" type="body"/>
          </p:nvPr>
        </p:nvSpPr>
        <p:spPr>
          <a:xfrm>
            <a:off x="64436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7" name="Google Shape;817;g2435f1d8f10_0_675"/>
          <p:cNvSpPr txBox="1"/>
          <p:nvPr>
            <p:ph idx="9" type="body"/>
          </p:nvPr>
        </p:nvSpPr>
        <p:spPr>
          <a:xfrm>
            <a:off x="9281258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8" name="Google Shape;818;g2435f1d8f10_0_675"/>
          <p:cNvSpPr txBox="1"/>
          <p:nvPr>
            <p:ph idx="13" type="body"/>
          </p:nvPr>
        </p:nvSpPr>
        <p:spPr>
          <a:xfrm>
            <a:off x="9282004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9" name="Google Shape;819;g2435f1d8f10_0_675"/>
          <p:cNvSpPr txBox="1"/>
          <p:nvPr>
            <p:ph idx="14" type="body"/>
          </p:nvPr>
        </p:nvSpPr>
        <p:spPr>
          <a:xfrm>
            <a:off x="766057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0" name="Google Shape;820;g2435f1d8f10_0_675"/>
          <p:cNvSpPr txBox="1"/>
          <p:nvPr>
            <p:ph idx="15" type="body"/>
          </p:nvPr>
        </p:nvSpPr>
        <p:spPr>
          <a:xfrm>
            <a:off x="3600175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1" name="Google Shape;821;g2435f1d8f10_0_675"/>
          <p:cNvSpPr txBox="1"/>
          <p:nvPr>
            <p:ph idx="16" type="body"/>
          </p:nvPr>
        </p:nvSpPr>
        <p:spPr>
          <a:xfrm>
            <a:off x="6431177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2" name="Google Shape;822;g2435f1d8f10_0_675"/>
          <p:cNvSpPr txBox="1"/>
          <p:nvPr>
            <p:ph idx="17" type="body"/>
          </p:nvPr>
        </p:nvSpPr>
        <p:spPr>
          <a:xfrm>
            <a:off x="9275544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3" name="Google Shape;823;g2435f1d8f10_0_675"/>
          <p:cNvSpPr/>
          <p:nvPr>
            <p:ph idx="18" type="chart"/>
          </p:nvPr>
        </p:nvSpPr>
        <p:spPr>
          <a:xfrm>
            <a:off x="500649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4" name="Google Shape;824;g2435f1d8f10_0_675"/>
          <p:cNvSpPr/>
          <p:nvPr>
            <p:ph idx="19" type="chart"/>
          </p:nvPr>
        </p:nvSpPr>
        <p:spPr>
          <a:xfrm>
            <a:off x="3332381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5" name="Google Shape;825;g2435f1d8f10_0_675"/>
          <p:cNvSpPr/>
          <p:nvPr>
            <p:ph idx="20" type="chart"/>
          </p:nvPr>
        </p:nvSpPr>
        <p:spPr>
          <a:xfrm>
            <a:off x="6165769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6" name="Google Shape;826;g2435f1d8f10_0_675"/>
          <p:cNvSpPr/>
          <p:nvPr>
            <p:ph idx="21" type="chart"/>
          </p:nvPr>
        </p:nvSpPr>
        <p:spPr>
          <a:xfrm>
            <a:off x="9010136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chart placeholder">
  <p:cSld name="bar chart placeholder"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2435f1d8f10_0_70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g2435f1d8f10_0_70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30" name="Google Shape;830;g2435f1d8f10_0_7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g2435f1d8f10_0_70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2" name="Google Shape;832;g2435f1d8f10_0_700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chart slide">
  <p:cSld name="Mixed content chart slide"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2435f1d8f10_0_70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g2435f1d8f10_0_70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36" name="Google Shape;836;g2435f1d8f10_0_7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37" name="Google Shape;837;g2435f1d8f10_0_70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8" name="Google Shape;838;g2435f1d8f10_0_706"/>
          <p:cNvSpPr/>
          <p:nvPr/>
        </p:nvSpPr>
        <p:spPr>
          <a:xfrm>
            <a:off x="5594744" y="3964178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9" name="Google Shape;839;g2435f1d8f10_0_706"/>
          <p:cNvCxnSpPr/>
          <p:nvPr/>
        </p:nvCxnSpPr>
        <p:spPr>
          <a:xfrm>
            <a:off x="5117847" y="1929636"/>
            <a:ext cx="0" cy="37911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40" name="Google Shape;840;g2435f1d8f10_0_706"/>
          <p:cNvSpPr/>
          <p:nvPr/>
        </p:nvSpPr>
        <p:spPr>
          <a:xfrm>
            <a:off x="5566235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g2435f1d8f10_0_706"/>
          <p:cNvSpPr/>
          <p:nvPr/>
        </p:nvSpPr>
        <p:spPr>
          <a:xfrm>
            <a:off x="8941968" y="3960697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g2435f1d8f10_0_706"/>
          <p:cNvSpPr/>
          <p:nvPr/>
        </p:nvSpPr>
        <p:spPr>
          <a:xfrm>
            <a:off x="8913459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g2435f1d8f10_0_706"/>
          <p:cNvSpPr/>
          <p:nvPr>
            <p:ph idx="2" type="pic"/>
          </p:nvPr>
        </p:nvSpPr>
        <p:spPr>
          <a:xfrm>
            <a:off x="9103590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844" name="Google Shape;844;g2435f1d8f10_0_706"/>
          <p:cNvSpPr/>
          <p:nvPr>
            <p:ph idx="3" type="pic"/>
          </p:nvPr>
        </p:nvSpPr>
        <p:spPr>
          <a:xfrm>
            <a:off x="5756366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845" name="Google Shape;845;g2435f1d8f10_0_706"/>
          <p:cNvSpPr/>
          <p:nvPr>
            <p:ph idx="4" type="pic"/>
          </p:nvPr>
        </p:nvSpPr>
        <p:spPr>
          <a:xfrm>
            <a:off x="5727857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846" name="Google Shape;846;g2435f1d8f10_0_706"/>
          <p:cNvSpPr/>
          <p:nvPr>
            <p:ph idx="5" type="pic"/>
          </p:nvPr>
        </p:nvSpPr>
        <p:spPr>
          <a:xfrm>
            <a:off x="9075081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847" name="Google Shape;847;g2435f1d8f10_0_706"/>
          <p:cNvSpPr txBox="1"/>
          <p:nvPr>
            <p:ph idx="6" type="body"/>
          </p:nvPr>
        </p:nvSpPr>
        <p:spPr>
          <a:xfrm>
            <a:off x="496888" y="4861250"/>
            <a:ext cx="21282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48" name="Google Shape;848;g2435f1d8f10_0_706"/>
          <p:cNvSpPr txBox="1"/>
          <p:nvPr>
            <p:ph idx="7" type="body"/>
          </p:nvPr>
        </p:nvSpPr>
        <p:spPr>
          <a:xfrm>
            <a:off x="496889" y="5119688"/>
            <a:ext cx="33492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49" name="Google Shape;849;g2435f1d8f10_0_706"/>
          <p:cNvSpPr txBox="1"/>
          <p:nvPr>
            <p:ph idx="8" type="body"/>
          </p:nvPr>
        </p:nvSpPr>
        <p:spPr>
          <a:xfrm>
            <a:off x="5566234" y="4749087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0" name="Google Shape;850;g2435f1d8f10_0_706"/>
          <p:cNvSpPr txBox="1"/>
          <p:nvPr>
            <p:ph idx="9" type="body"/>
          </p:nvPr>
        </p:nvSpPr>
        <p:spPr>
          <a:xfrm>
            <a:off x="5566234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1" name="Google Shape;851;g2435f1d8f10_0_706"/>
          <p:cNvSpPr txBox="1"/>
          <p:nvPr>
            <p:ph idx="13" type="body"/>
          </p:nvPr>
        </p:nvSpPr>
        <p:spPr>
          <a:xfrm>
            <a:off x="8914531" y="4749087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2" name="Google Shape;852;g2435f1d8f10_0_706"/>
          <p:cNvSpPr txBox="1"/>
          <p:nvPr>
            <p:ph idx="14" type="body"/>
          </p:nvPr>
        </p:nvSpPr>
        <p:spPr>
          <a:xfrm>
            <a:off x="8914531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3" name="Google Shape;853;g2435f1d8f10_0_706"/>
          <p:cNvSpPr txBox="1"/>
          <p:nvPr>
            <p:ph idx="15" type="body"/>
          </p:nvPr>
        </p:nvSpPr>
        <p:spPr>
          <a:xfrm>
            <a:off x="8913459" y="2674454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4" name="Google Shape;854;g2435f1d8f10_0_706"/>
          <p:cNvSpPr txBox="1"/>
          <p:nvPr>
            <p:ph idx="16" type="body"/>
          </p:nvPr>
        </p:nvSpPr>
        <p:spPr>
          <a:xfrm>
            <a:off x="8913459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5" name="Google Shape;855;g2435f1d8f10_0_706"/>
          <p:cNvSpPr txBox="1"/>
          <p:nvPr>
            <p:ph idx="17" type="body"/>
          </p:nvPr>
        </p:nvSpPr>
        <p:spPr>
          <a:xfrm>
            <a:off x="5566235" y="2674454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6" name="Google Shape;856;g2435f1d8f10_0_706"/>
          <p:cNvSpPr txBox="1"/>
          <p:nvPr>
            <p:ph idx="18" type="body"/>
          </p:nvPr>
        </p:nvSpPr>
        <p:spPr>
          <a:xfrm>
            <a:off x="5566235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7" name="Google Shape;857;g2435f1d8f10_0_706"/>
          <p:cNvSpPr/>
          <p:nvPr>
            <p:ph idx="19" type="chart"/>
          </p:nvPr>
        </p:nvSpPr>
        <p:spPr>
          <a:xfrm>
            <a:off x="407988" y="1897832"/>
            <a:ext cx="4371900" cy="26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chart slide">
  <p:cSld name="2 column chart slide"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2435f1d8f10_0_73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g2435f1d8f10_0_73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61" name="Google Shape;861;g2435f1d8f10_0_7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g2435f1d8f10_0_73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63" name="Google Shape;863;g2435f1d8f10_0_731"/>
          <p:cNvSpPr/>
          <p:nvPr>
            <p:ph idx="2" type="chart"/>
          </p:nvPr>
        </p:nvSpPr>
        <p:spPr>
          <a:xfrm>
            <a:off x="515938" y="1814514"/>
            <a:ext cx="5472000" cy="28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4" name="Google Shape;864;g2435f1d8f10_0_731"/>
          <p:cNvSpPr/>
          <p:nvPr>
            <p:ph idx="3" type="chart"/>
          </p:nvPr>
        </p:nvSpPr>
        <p:spPr>
          <a:xfrm>
            <a:off x="6311901" y="1814514"/>
            <a:ext cx="5472000" cy="28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5" name="Google Shape;865;g2435f1d8f10_0_731"/>
          <p:cNvSpPr txBox="1"/>
          <p:nvPr>
            <p:ph idx="4" type="body"/>
          </p:nvPr>
        </p:nvSpPr>
        <p:spPr>
          <a:xfrm>
            <a:off x="515938" y="4937939"/>
            <a:ext cx="5473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66" name="Google Shape;866;g2435f1d8f10_0_731"/>
          <p:cNvSpPr txBox="1"/>
          <p:nvPr>
            <p:ph idx="5" type="body"/>
          </p:nvPr>
        </p:nvSpPr>
        <p:spPr>
          <a:xfrm>
            <a:off x="6311901" y="4937939"/>
            <a:ext cx="54546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67" name="Google Shape;867;g2435f1d8f10_0_731"/>
          <p:cNvSpPr txBox="1"/>
          <p:nvPr>
            <p:ph idx="6" type="body"/>
          </p:nvPr>
        </p:nvSpPr>
        <p:spPr>
          <a:xfrm>
            <a:off x="515938" y="5251450"/>
            <a:ext cx="5472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68" name="Google Shape;868;g2435f1d8f10_0_731"/>
          <p:cNvSpPr txBox="1"/>
          <p:nvPr>
            <p:ph idx="7" type="body"/>
          </p:nvPr>
        </p:nvSpPr>
        <p:spPr>
          <a:xfrm>
            <a:off x="6311903" y="5251450"/>
            <a:ext cx="5472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separate legend">
  <p:cSld name="Chart with separate legend"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2435f1d8f10_0_74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g2435f1d8f10_0_742"/>
          <p:cNvSpPr txBox="1"/>
          <p:nvPr>
            <p:ph idx="1" type="body"/>
          </p:nvPr>
        </p:nvSpPr>
        <p:spPr>
          <a:xfrm>
            <a:off x="7323137" y="3038475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2" name="Google Shape;872;g2435f1d8f10_0_742"/>
          <p:cNvSpPr txBox="1"/>
          <p:nvPr>
            <p:ph idx="2" type="body"/>
          </p:nvPr>
        </p:nvSpPr>
        <p:spPr>
          <a:xfrm>
            <a:off x="7323137" y="3602658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3" name="Google Shape;873;g2435f1d8f10_0_742"/>
          <p:cNvSpPr txBox="1"/>
          <p:nvPr>
            <p:ph idx="3" type="body"/>
          </p:nvPr>
        </p:nvSpPr>
        <p:spPr>
          <a:xfrm>
            <a:off x="7323137" y="4166841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4" name="Google Shape;874;g2435f1d8f10_0_742"/>
          <p:cNvSpPr txBox="1"/>
          <p:nvPr>
            <p:ph idx="4" type="body"/>
          </p:nvPr>
        </p:nvSpPr>
        <p:spPr>
          <a:xfrm>
            <a:off x="7323137" y="4731024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5" name="Google Shape;875;g2435f1d8f10_0_742"/>
          <p:cNvSpPr txBox="1"/>
          <p:nvPr>
            <p:ph idx="5" type="body"/>
          </p:nvPr>
        </p:nvSpPr>
        <p:spPr>
          <a:xfrm>
            <a:off x="7323137" y="5295208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6" name="Google Shape;876;g2435f1d8f10_0_74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77" name="Google Shape;877;g2435f1d8f10_0_7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g2435f1d8f10_0_742"/>
          <p:cNvSpPr txBox="1"/>
          <p:nvPr>
            <p:ph idx="6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9" name="Google Shape;879;g2435f1d8f10_0_742"/>
          <p:cNvSpPr txBox="1"/>
          <p:nvPr>
            <p:ph idx="7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0" name="Google Shape;880;g2435f1d8f10_0_742"/>
          <p:cNvSpPr/>
          <p:nvPr>
            <p:ph idx="8" type="chart"/>
          </p:nvPr>
        </p:nvSpPr>
        <p:spPr>
          <a:xfrm>
            <a:off x="407988" y="2338720"/>
            <a:ext cx="6231600" cy="36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1" name="Google Shape;881;g2435f1d8f10_0_742"/>
          <p:cNvSpPr txBox="1"/>
          <p:nvPr>
            <p:ph idx="9" type="body"/>
          </p:nvPr>
        </p:nvSpPr>
        <p:spPr>
          <a:xfrm>
            <a:off x="9918190" y="3038475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2" name="Google Shape;882;g2435f1d8f10_0_742"/>
          <p:cNvSpPr txBox="1"/>
          <p:nvPr>
            <p:ph idx="13" type="body"/>
          </p:nvPr>
        </p:nvSpPr>
        <p:spPr>
          <a:xfrm>
            <a:off x="9918190" y="3602658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3" name="Google Shape;883;g2435f1d8f10_0_742"/>
          <p:cNvSpPr txBox="1"/>
          <p:nvPr>
            <p:ph idx="14" type="body"/>
          </p:nvPr>
        </p:nvSpPr>
        <p:spPr>
          <a:xfrm>
            <a:off x="9918190" y="4166841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4" name="Google Shape;884;g2435f1d8f10_0_742"/>
          <p:cNvSpPr txBox="1"/>
          <p:nvPr>
            <p:ph idx="15" type="body"/>
          </p:nvPr>
        </p:nvSpPr>
        <p:spPr>
          <a:xfrm>
            <a:off x="9918190" y="4731024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5" name="Google Shape;885;g2435f1d8f10_0_742"/>
          <p:cNvSpPr txBox="1"/>
          <p:nvPr>
            <p:ph idx="16" type="body"/>
          </p:nvPr>
        </p:nvSpPr>
        <p:spPr>
          <a:xfrm>
            <a:off x="9918190" y="5295208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2 images">
  <p:cSld name="Team slide 2 images"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2435f1d8f10_0_76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g2435f1d8f10_0_765"/>
          <p:cNvSpPr/>
          <p:nvPr/>
        </p:nvSpPr>
        <p:spPr>
          <a:xfrm>
            <a:off x="3006284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g2435f1d8f10_0_765"/>
          <p:cNvSpPr/>
          <p:nvPr/>
        </p:nvSpPr>
        <p:spPr>
          <a:xfrm>
            <a:off x="7118655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g2435f1d8f10_0_765"/>
          <p:cNvSpPr/>
          <p:nvPr>
            <p:ph idx="2" type="pic"/>
          </p:nvPr>
        </p:nvSpPr>
        <p:spPr>
          <a:xfrm>
            <a:off x="3165779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91" name="Google Shape;891;g2435f1d8f10_0_765"/>
          <p:cNvSpPr/>
          <p:nvPr>
            <p:ph idx="3" type="pic"/>
          </p:nvPr>
        </p:nvSpPr>
        <p:spPr>
          <a:xfrm>
            <a:off x="7274660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92" name="Google Shape;892;g2435f1d8f10_0_76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93" name="Google Shape;893;g2435f1d8f10_0_7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g2435f1d8f10_0_76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5" name="Google Shape;895;g2435f1d8f10_0_765"/>
          <p:cNvSpPr txBox="1"/>
          <p:nvPr>
            <p:ph idx="4" type="body"/>
          </p:nvPr>
        </p:nvSpPr>
        <p:spPr>
          <a:xfrm>
            <a:off x="2468301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6" name="Google Shape;896;g2435f1d8f10_0_765"/>
          <p:cNvSpPr txBox="1"/>
          <p:nvPr>
            <p:ph idx="5" type="body"/>
          </p:nvPr>
        </p:nvSpPr>
        <p:spPr>
          <a:xfrm>
            <a:off x="2468301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7" name="Google Shape;897;g2435f1d8f10_0_765"/>
          <p:cNvSpPr txBox="1"/>
          <p:nvPr>
            <p:ph idx="6" type="body"/>
          </p:nvPr>
        </p:nvSpPr>
        <p:spPr>
          <a:xfrm>
            <a:off x="2468301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8" name="Google Shape;898;g2435f1d8f10_0_765"/>
          <p:cNvSpPr txBox="1"/>
          <p:nvPr>
            <p:ph idx="7" type="body"/>
          </p:nvPr>
        </p:nvSpPr>
        <p:spPr>
          <a:xfrm>
            <a:off x="6573927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9" name="Google Shape;899;g2435f1d8f10_0_765"/>
          <p:cNvSpPr txBox="1"/>
          <p:nvPr>
            <p:ph idx="8" type="body"/>
          </p:nvPr>
        </p:nvSpPr>
        <p:spPr>
          <a:xfrm>
            <a:off x="6573927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0" name="Google Shape;900;g2435f1d8f10_0_765"/>
          <p:cNvSpPr txBox="1"/>
          <p:nvPr>
            <p:ph idx="9" type="body"/>
          </p:nvPr>
        </p:nvSpPr>
        <p:spPr>
          <a:xfrm>
            <a:off x="6573927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3 images">
  <p:cSld name="Team slide 3 images"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2435f1d8f10_0_78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g2435f1d8f10_0_780"/>
          <p:cNvSpPr/>
          <p:nvPr/>
        </p:nvSpPr>
        <p:spPr>
          <a:xfrm>
            <a:off x="945971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g2435f1d8f10_0_780"/>
          <p:cNvSpPr/>
          <p:nvPr/>
        </p:nvSpPr>
        <p:spPr>
          <a:xfrm>
            <a:off x="5058342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g2435f1d8f10_0_780"/>
          <p:cNvSpPr/>
          <p:nvPr/>
        </p:nvSpPr>
        <p:spPr>
          <a:xfrm>
            <a:off x="9170713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g2435f1d8f10_0_780"/>
          <p:cNvSpPr/>
          <p:nvPr>
            <p:ph idx="2" type="pic"/>
          </p:nvPr>
        </p:nvSpPr>
        <p:spPr>
          <a:xfrm>
            <a:off x="1105466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07" name="Google Shape;907;g2435f1d8f10_0_780"/>
          <p:cNvSpPr/>
          <p:nvPr>
            <p:ph idx="3" type="pic"/>
          </p:nvPr>
        </p:nvSpPr>
        <p:spPr>
          <a:xfrm>
            <a:off x="5214347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08" name="Google Shape;908;g2435f1d8f10_0_780"/>
          <p:cNvSpPr/>
          <p:nvPr>
            <p:ph idx="4" type="pic"/>
          </p:nvPr>
        </p:nvSpPr>
        <p:spPr>
          <a:xfrm>
            <a:off x="9323229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09" name="Google Shape;909;g2435f1d8f10_0_78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910" name="Google Shape;910;g2435f1d8f10_0_7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g2435f1d8f10_0_78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2" name="Google Shape;912;g2435f1d8f10_0_780"/>
          <p:cNvSpPr txBox="1"/>
          <p:nvPr>
            <p:ph idx="5" type="body"/>
          </p:nvPr>
        </p:nvSpPr>
        <p:spPr>
          <a:xfrm>
            <a:off x="407988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3" name="Google Shape;913;g2435f1d8f10_0_780"/>
          <p:cNvSpPr txBox="1"/>
          <p:nvPr>
            <p:ph idx="6" type="body"/>
          </p:nvPr>
        </p:nvSpPr>
        <p:spPr>
          <a:xfrm>
            <a:off x="407988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4" name="Google Shape;914;g2435f1d8f10_0_780"/>
          <p:cNvSpPr txBox="1"/>
          <p:nvPr>
            <p:ph idx="7" type="body"/>
          </p:nvPr>
        </p:nvSpPr>
        <p:spPr>
          <a:xfrm>
            <a:off x="407988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5" name="Google Shape;915;g2435f1d8f10_0_780"/>
          <p:cNvSpPr txBox="1"/>
          <p:nvPr>
            <p:ph idx="8" type="body"/>
          </p:nvPr>
        </p:nvSpPr>
        <p:spPr>
          <a:xfrm>
            <a:off x="4513614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6" name="Google Shape;916;g2435f1d8f10_0_780"/>
          <p:cNvSpPr txBox="1"/>
          <p:nvPr>
            <p:ph idx="9" type="body"/>
          </p:nvPr>
        </p:nvSpPr>
        <p:spPr>
          <a:xfrm>
            <a:off x="4513614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7" name="Google Shape;917;g2435f1d8f10_0_780"/>
          <p:cNvSpPr txBox="1"/>
          <p:nvPr>
            <p:ph idx="13" type="body"/>
          </p:nvPr>
        </p:nvSpPr>
        <p:spPr>
          <a:xfrm>
            <a:off x="4513614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8" name="Google Shape;918;g2435f1d8f10_0_780"/>
          <p:cNvSpPr txBox="1"/>
          <p:nvPr>
            <p:ph idx="14" type="body"/>
          </p:nvPr>
        </p:nvSpPr>
        <p:spPr>
          <a:xfrm>
            <a:off x="8619240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9" name="Google Shape;919;g2435f1d8f10_0_780"/>
          <p:cNvSpPr txBox="1"/>
          <p:nvPr>
            <p:ph idx="15" type="body"/>
          </p:nvPr>
        </p:nvSpPr>
        <p:spPr>
          <a:xfrm>
            <a:off x="8619240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20" name="Google Shape;920;g2435f1d8f10_0_780"/>
          <p:cNvSpPr txBox="1"/>
          <p:nvPr>
            <p:ph idx="16" type="body"/>
          </p:nvPr>
        </p:nvSpPr>
        <p:spPr>
          <a:xfrm>
            <a:off x="8619240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1">
    <p:bg>
      <p:bgPr>
        <a:solidFill>
          <a:schemeClr val="lt1"/>
        </a:solidFill>
      </p:bgPr>
    </p:bg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2435f1d8f10_0_800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g2435f1d8f10_0_800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73" l="0" r="0" t="1327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g2435f1d8f10_0_800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g2435f1d8f10_0_800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g2435f1d8f10_0_800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7" name="Google Shape;927;g2435f1d8f10_0_800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928" name="Google Shape;928;g2435f1d8f10_0_800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g2435f1d8f10_0_800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g2435f1d8f10_0_800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pic>
        <p:nvPicPr>
          <p:cNvPr id="931" name="Google Shape;931;g2435f1d8f10_0_800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g2435f1d8f10_0_800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g2435f1d8f10_0_800"/>
          <p:cNvSpPr txBox="1"/>
          <p:nvPr>
            <p:ph idx="1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934" name="Google Shape;934;g2435f1d8f10_0_800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5" name="Google Shape;935;g2435f1d8f10_0_800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g2435f1d8f10_0_80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g2435f1d8f10_0_800"/>
          <p:cNvSpPr txBox="1"/>
          <p:nvPr>
            <p:ph idx="2" type="body"/>
          </p:nvPr>
        </p:nvSpPr>
        <p:spPr>
          <a:xfrm>
            <a:off x="5858773" y="5012501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731">
          <p15:clr>
            <a:srgbClr val="FBAE40"/>
          </p15:clr>
        </p15:guide>
        <p15:guide id="2" pos="2751">
          <p15:clr>
            <a:srgbClr val="FBAE40"/>
          </p15:clr>
        </p15:guide>
        <p15:guide id="3" orient="horz" pos="3929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2">
    <p:bg>
      <p:bgPr>
        <a:solidFill>
          <a:schemeClr val="lt1"/>
        </a:solidFill>
      </p:bgPr>
    </p:bg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2435f1d8f10_0_817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g2435f1d8f10_0_817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73" l="0" r="0" t="1327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g2435f1d8f10_0_817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g2435f1d8f10_0_817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g2435f1d8f10_0_817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4" name="Google Shape;944;g2435f1d8f10_0_817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945" name="Google Shape;945;g2435f1d8f10_0_817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g2435f1d8f10_0_817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7" name="Google Shape;947;g2435f1d8f10_0_817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g2435f1d8f10_0_817"/>
          <p:cNvSpPr txBox="1"/>
          <p:nvPr>
            <p:ph idx="1" type="body"/>
          </p:nvPr>
        </p:nvSpPr>
        <p:spPr>
          <a:xfrm>
            <a:off x="5858773" y="5012501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9" name="Google Shape;949;g2435f1d8f10_0_817"/>
          <p:cNvSpPr txBox="1"/>
          <p:nvPr>
            <p:ph idx="2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950" name="Google Shape;950;g2435f1d8f10_0_817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1" name="Google Shape;951;g2435f1d8f10_0_817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g2435f1d8f10_0_817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3" name="Google Shape;953;g2435f1d8f10_0_817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51">
          <p15:clr>
            <a:srgbClr val="FBAE40"/>
          </p15:clr>
        </p15:guide>
        <p15:guide id="2" orient="horz" pos="73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slide">
  <p:cSld name="Title with subtitle slid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435f1d8f10_0_10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2435f1d8f10_0_10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7" name="Google Shape;67;g2435f1d8f10_0_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2435f1d8f10_0_10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 slide fullpage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2435f1d8f10_0_848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g2435f1d8f10_0_848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g2435f1d8f10_0_848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g2435f1d8f10_0_848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g2435f1d8f10_0_848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g2435f1d8f10_0_848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g2435f1d8f10_0_848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g2435f1d8f10_0_848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g2435f1d8f10_0_848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g2435f1d8f10_0_848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g2435f1d8f10_0_848"/>
          <p:cNvSpPr/>
          <p:nvPr/>
        </p:nvSpPr>
        <p:spPr>
          <a:xfrm>
            <a:off x="1844925" y="2088988"/>
            <a:ext cx="7146600" cy="26688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g2435f1d8f10_0_848"/>
          <p:cNvSpPr txBox="1"/>
          <p:nvPr>
            <p:ph idx="1" type="body"/>
          </p:nvPr>
        </p:nvSpPr>
        <p:spPr>
          <a:xfrm>
            <a:off x="2971133" y="2287488"/>
            <a:ext cx="5766600" cy="22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7" name="Google Shape;967;g2435f1d8f10_0_848"/>
          <p:cNvSpPr txBox="1"/>
          <p:nvPr>
            <p:ph idx="2" type="body"/>
          </p:nvPr>
        </p:nvSpPr>
        <p:spPr>
          <a:xfrm>
            <a:off x="2825179" y="4978528"/>
            <a:ext cx="53280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968" name="Google Shape;968;g2435f1d8f10_0_848"/>
          <p:cNvGrpSpPr/>
          <p:nvPr/>
        </p:nvGrpSpPr>
        <p:grpSpPr>
          <a:xfrm>
            <a:off x="717447" y="2287488"/>
            <a:ext cx="2252751" cy="2412732"/>
            <a:chOff x="3233789" y="1621820"/>
            <a:chExt cx="2252751" cy="2412732"/>
          </a:xfrm>
        </p:grpSpPr>
        <p:sp>
          <p:nvSpPr>
            <p:cNvPr id="969" name="Google Shape;969;g2435f1d8f10_0_848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g2435f1d8f10_0_848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quotes">
  <p:cSld name="3 column quotes"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2435f1d8f10_0_86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3" name="Google Shape;973;g2435f1d8f10_0_8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74" name="Google Shape;974;g2435f1d8f10_0_86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75" name="Google Shape;975;g2435f1d8f10_0_86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76" name="Google Shape;976;g2435f1d8f10_0_865"/>
          <p:cNvSpPr/>
          <p:nvPr/>
        </p:nvSpPr>
        <p:spPr>
          <a:xfrm>
            <a:off x="847454" y="2066803"/>
            <a:ext cx="33873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g2435f1d8f10_0_865"/>
          <p:cNvSpPr/>
          <p:nvPr/>
        </p:nvSpPr>
        <p:spPr>
          <a:xfrm>
            <a:off x="4528801" y="2066803"/>
            <a:ext cx="3134400" cy="357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g2435f1d8f10_0_865"/>
          <p:cNvSpPr/>
          <p:nvPr/>
        </p:nvSpPr>
        <p:spPr>
          <a:xfrm>
            <a:off x="7957137" y="2066803"/>
            <a:ext cx="34809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g2435f1d8f10_0_865"/>
          <p:cNvSpPr/>
          <p:nvPr>
            <p:ph idx="2" type="pic"/>
          </p:nvPr>
        </p:nvSpPr>
        <p:spPr>
          <a:xfrm>
            <a:off x="2336681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980" name="Google Shape;980;g2435f1d8f10_0_865"/>
          <p:cNvSpPr/>
          <p:nvPr>
            <p:ph idx="3" type="pic"/>
          </p:nvPr>
        </p:nvSpPr>
        <p:spPr>
          <a:xfrm>
            <a:off x="9424936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981" name="Google Shape;981;g2435f1d8f10_0_865"/>
          <p:cNvSpPr/>
          <p:nvPr>
            <p:ph idx="4" type="pic"/>
          </p:nvPr>
        </p:nvSpPr>
        <p:spPr>
          <a:xfrm>
            <a:off x="5895911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982" name="Google Shape;982;g2435f1d8f10_0_865"/>
          <p:cNvSpPr txBox="1"/>
          <p:nvPr>
            <p:ph idx="5" type="body"/>
          </p:nvPr>
        </p:nvSpPr>
        <p:spPr>
          <a:xfrm>
            <a:off x="1195663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3" name="Google Shape;983;g2435f1d8f10_0_865"/>
          <p:cNvSpPr txBox="1"/>
          <p:nvPr>
            <p:ph idx="6" type="body"/>
          </p:nvPr>
        </p:nvSpPr>
        <p:spPr>
          <a:xfrm>
            <a:off x="8288804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4" name="Google Shape;984;g2435f1d8f10_0_865"/>
          <p:cNvSpPr txBox="1"/>
          <p:nvPr>
            <p:ph idx="7" type="body"/>
          </p:nvPr>
        </p:nvSpPr>
        <p:spPr>
          <a:xfrm>
            <a:off x="4807920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5" name="Google Shape;985;g2435f1d8f10_0_865"/>
          <p:cNvSpPr txBox="1"/>
          <p:nvPr>
            <p:ph idx="8" type="body"/>
          </p:nvPr>
        </p:nvSpPr>
        <p:spPr>
          <a:xfrm>
            <a:off x="1195663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6" name="Google Shape;986;g2435f1d8f10_0_865"/>
          <p:cNvSpPr txBox="1"/>
          <p:nvPr>
            <p:ph idx="9" type="body"/>
          </p:nvPr>
        </p:nvSpPr>
        <p:spPr>
          <a:xfrm>
            <a:off x="1195663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7" name="Google Shape;987;g2435f1d8f10_0_865"/>
          <p:cNvSpPr txBox="1"/>
          <p:nvPr>
            <p:ph idx="13" type="body"/>
          </p:nvPr>
        </p:nvSpPr>
        <p:spPr>
          <a:xfrm>
            <a:off x="8288804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8" name="Google Shape;988;g2435f1d8f10_0_865"/>
          <p:cNvSpPr txBox="1"/>
          <p:nvPr>
            <p:ph idx="14" type="body"/>
          </p:nvPr>
        </p:nvSpPr>
        <p:spPr>
          <a:xfrm>
            <a:off x="8288804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9" name="Google Shape;989;g2435f1d8f10_0_865"/>
          <p:cNvSpPr txBox="1"/>
          <p:nvPr>
            <p:ph idx="15" type="body"/>
          </p:nvPr>
        </p:nvSpPr>
        <p:spPr>
          <a:xfrm>
            <a:off x="4807920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90" name="Google Shape;990;g2435f1d8f10_0_865"/>
          <p:cNvSpPr txBox="1"/>
          <p:nvPr>
            <p:ph idx="16" type="body"/>
          </p:nvPr>
        </p:nvSpPr>
        <p:spPr>
          <a:xfrm>
            <a:off x="4807920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trip with an image">
  <p:cSld name="Quote strip with an image"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2435f1d8f10_0_88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3" name="Google Shape;993;g2435f1d8f10_0_8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94" name="Google Shape;994;g2435f1d8f10_0_88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95" name="Google Shape;995;g2435f1d8f10_0_88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96" name="Google Shape;996;g2435f1d8f10_0_885"/>
          <p:cNvSpPr/>
          <p:nvPr/>
        </p:nvSpPr>
        <p:spPr>
          <a:xfrm>
            <a:off x="0" y="2279176"/>
            <a:ext cx="12192000" cy="2538600"/>
          </a:xfrm>
          <a:prstGeom prst="rect">
            <a:avLst/>
          </a:prstGeom>
          <a:solidFill>
            <a:schemeClr val="dk2">
              <a:alpha val="874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g2435f1d8f10_0_885"/>
          <p:cNvSpPr/>
          <p:nvPr>
            <p:ph idx="2" type="pic"/>
          </p:nvPr>
        </p:nvSpPr>
        <p:spPr>
          <a:xfrm>
            <a:off x="377146" y="2714620"/>
            <a:ext cx="1667700" cy="1667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g2435f1d8f10_0_885"/>
          <p:cNvSpPr txBox="1"/>
          <p:nvPr>
            <p:ph idx="3" type="body"/>
          </p:nvPr>
        </p:nvSpPr>
        <p:spPr>
          <a:xfrm>
            <a:off x="2581154" y="2647538"/>
            <a:ext cx="86457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99" name="Google Shape;999;g2435f1d8f10_0_885"/>
          <p:cNvSpPr txBox="1"/>
          <p:nvPr>
            <p:ph idx="4" type="body"/>
          </p:nvPr>
        </p:nvSpPr>
        <p:spPr>
          <a:xfrm>
            <a:off x="2581154" y="4124699"/>
            <a:ext cx="8645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quote slide">
  <p:cSld name="Mixed content quote slide"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2435f1d8f10_0_89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g2435f1d8f10_0_894"/>
          <p:cNvSpPr/>
          <p:nvPr>
            <p:ph idx="2" type="pic"/>
          </p:nvPr>
        </p:nvSpPr>
        <p:spPr>
          <a:xfrm>
            <a:off x="407827" y="2051496"/>
            <a:ext cx="3438600" cy="330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1003" name="Google Shape;1003;g2435f1d8f10_0_8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4" name="Google Shape;1004;g2435f1d8f10_0_89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05" name="Google Shape;1005;g2435f1d8f10_0_89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6" name="Google Shape;1006;g2435f1d8f10_0_894"/>
          <p:cNvSpPr/>
          <p:nvPr/>
        </p:nvSpPr>
        <p:spPr>
          <a:xfrm>
            <a:off x="4242803" y="3860486"/>
            <a:ext cx="2330700" cy="149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g2435f1d8f10_0_894"/>
          <p:cNvSpPr/>
          <p:nvPr/>
        </p:nvSpPr>
        <p:spPr>
          <a:xfrm>
            <a:off x="6573587" y="3860485"/>
            <a:ext cx="48162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g2435f1d8f10_0_894"/>
          <p:cNvSpPr/>
          <p:nvPr/>
        </p:nvSpPr>
        <p:spPr>
          <a:xfrm>
            <a:off x="4242803" y="2051496"/>
            <a:ext cx="2330700" cy="149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g2435f1d8f10_0_894"/>
          <p:cNvSpPr/>
          <p:nvPr/>
        </p:nvSpPr>
        <p:spPr>
          <a:xfrm>
            <a:off x="6573587" y="2051495"/>
            <a:ext cx="48162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g2435f1d8f10_0_894"/>
          <p:cNvSpPr/>
          <p:nvPr>
            <p:ph idx="3" type="pic"/>
          </p:nvPr>
        </p:nvSpPr>
        <p:spPr>
          <a:xfrm>
            <a:off x="5099229" y="2487163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11" name="Google Shape;1011;g2435f1d8f10_0_894"/>
          <p:cNvSpPr/>
          <p:nvPr>
            <p:ph idx="4" type="pic"/>
          </p:nvPr>
        </p:nvSpPr>
        <p:spPr>
          <a:xfrm>
            <a:off x="5099229" y="4299772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12" name="Google Shape;1012;g2435f1d8f10_0_894"/>
          <p:cNvSpPr txBox="1"/>
          <p:nvPr>
            <p:ph idx="5" type="body"/>
          </p:nvPr>
        </p:nvSpPr>
        <p:spPr>
          <a:xfrm>
            <a:off x="7071831" y="2189418"/>
            <a:ext cx="3809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13" name="Google Shape;1013;g2435f1d8f10_0_894"/>
          <p:cNvSpPr txBox="1"/>
          <p:nvPr>
            <p:ph idx="6" type="body"/>
          </p:nvPr>
        </p:nvSpPr>
        <p:spPr>
          <a:xfrm>
            <a:off x="7074750" y="3076367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14" name="Google Shape;1014;g2435f1d8f10_0_894"/>
          <p:cNvSpPr txBox="1"/>
          <p:nvPr>
            <p:ph idx="7" type="body"/>
          </p:nvPr>
        </p:nvSpPr>
        <p:spPr>
          <a:xfrm>
            <a:off x="7071831" y="4000513"/>
            <a:ext cx="3809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15" name="Google Shape;1015;g2435f1d8f10_0_894"/>
          <p:cNvSpPr txBox="1"/>
          <p:nvPr>
            <p:ph idx="8" type="body"/>
          </p:nvPr>
        </p:nvSpPr>
        <p:spPr>
          <a:xfrm>
            <a:off x="7074750" y="488746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2435f1d8f10_0_91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8" name="Google Shape;1018;g2435f1d8f10_0_9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9" name="Google Shape;1019;g2435f1d8f10_0_910"/>
          <p:cNvSpPr/>
          <p:nvPr/>
        </p:nvSpPr>
        <p:spPr>
          <a:xfrm>
            <a:off x="515938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g2435f1d8f10_0_910"/>
          <p:cNvSpPr/>
          <p:nvPr/>
        </p:nvSpPr>
        <p:spPr>
          <a:xfrm>
            <a:off x="2771001" y="2689250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g2435f1d8f10_0_910"/>
          <p:cNvSpPr/>
          <p:nvPr/>
        </p:nvSpPr>
        <p:spPr>
          <a:xfrm>
            <a:off x="5026064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g2435f1d8f10_0_910"/>
          <p:cNvSpPr/>
          <p:nvPr/>
        </p:nvSpPr>
        <p:spPr>
          <a:xfrm>
            <a:off x="7281127" y="2689250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g2435f1d8f10_0_910"/>
          <p:cNvSpPr/>
          <p:nvPr/>
        </p:nvSpPr>
        <p:spPr>
          <a:xfrm>
            <a:off x="9536188" y="2694099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g2435f1d8f10_0_910"/>
          <p:cNvSpPr txBox="1"/>
          <p:nvPr>
            <p:ph idx="1" type="body"/>
          </p:nvPr>
        </p:nvSpPr>
        <p:spPr>
          <a:xfrm>
            <a:off x="515938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5" name="Google Shape;1025;g2435f1d8f10_0_910"/>
          <p:cNvSpPr txBox="1"/>
          <p:nvPr>
            <p:ph idx="2" type="body"/>
          </p:nvPr>
        </p:nvSpPr>
        <p:spPr>
          <a:xfrm>
            <a:off x="515938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6" name="Google Shape;1026;g2435f1d8f10_0_910"/>
          <p:cNvSpPr txBox="1"/>
          <p:nvPr>
            <p:ph idx="3" type="body"/>
          </p:nvPr>
        </p:nvSpPr>
        <p:spPr>
          <a:xfrm>
            <a:off x="2778239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7" name="Google Shape;1027;g2435f1d8f10_0_910"/>
          <p:cNvSpPr txBox="1"/>
          <p:nvPr>
            <p:ph idx="4" type="body"/>
          </p:nvPr>
        </p:nvSpPr>
        <p:spPr>
          <a:xfrm>
            <a:off x="2778239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8" name="Google Shape;1028;g2435f1d8f10_0_910"/>
          <p:cNvSpPr txBox="1"/>
          <p:nvPr>
            <p:ph idx="5" type="body"/>
          </p:nvPr>
        </p:nvSpPr>
        <p:spPr>
          <a:xfrm>
            <a:off x="5018826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9" name="Google Shape;1029;g2435f1d8f10_0_910"/>
          <p:cNvSpPr txBox="1"/>
          <p:nvPr>
            <p:ph idx="6" type="body"/>
          </p:nvPr>
        </p:nvSpPr>
        <p:spPr>
          <a:xfrm>
            <a:off x="5018826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0" name="Google Shape;1030;g2435f1d8f10_0_910"/>
          <p:cNvSpPr txBox="1"/>
          <p:nvPr>
            <p:ph idx="7" type="body"/>
          </p:nvPr>
        </p:nvSpPr>
        <p:spPr>
          <a:xfrm>
            <a:off x="7273889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1" name="Google Shape;1031;g2435f1d8f10_0_910"/>
          <p:cNvSpPr txBox="1"/>
          <p:nvPr>
            <p:ph idx="8" type="body"/>
          </p:nvPr>
        </p:nvSpPr>
        <p:spPr>
          <a:xfrm>
            <a:off x="7273889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2" name="Google Shape;1032;g2435f1d8f10_0_910"/>
          <p:cNvSpPr txBox="1"/>
          <p:nvPr>
            <p:ph idx="9" type="body"/>
          </p:nvPr>
        </p:nvSpPr>
        <p:spPr>
          <a:xfrm>
            <a:off x="9528952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3" name="Google Shape;1033;g2435f1d8f10_0_910"/>
          <p:cNvSpPr txBox="1"/>
          <p:nvPr>
            <p:ph idx="13" type="body"/>
          </p:nvPr>
        </p:nvSpPr>
        <p:spPr>
          <a:xfrm>
            <a:off x="9528952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4" name="Google Shape;1034;g2435f1d8f10_0_910"/>
          <p:cNvSpPr txBox="1"/>
          <p:nvPr>
            <p:ph idx="14" type="body"/>
          </p:nvPr>
        </p:nvSpPr>
        <p:spPr>
          <a:xfrm>
            <a:off x="739867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5" name="Google Shape;1035;g2435f1d8f10_0_910"/>
          <p:cNvSpPr txBox="1"/>
          <p:nvPr>
            <p:ph idx="15" type="body"/>
          </p:nvPr>
        </p:nvSpPr>
        <p:spPr>
          <a:xfrm>
            <a:off x="2994929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6" name="Google Shape;1036;g2435f1d8f10_0_910"/>
          <p:cNvSpPr txBox="1"/>
          <p:nvPr>
            <p:ph idx="16" type="body"/>
          </p:nvPr>
        </p:nvSpPr>
        <p:spPr>
          <a:xfrm>
            <a:off x="5249992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7" name="Google Shape;1037;g2435f1d8f10_0_910"/>
          <p:cNvSpPr txBox="1"/>
          <p:nvPr>
            <p:ph idx="17" type="body"/>
          </p:nvPr>
        </p:nvSpPr>
        <p:spPr>
          <a:xfrm>
            <a:off x="7505055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8" name="Google Shape;1038;g2435f1d8f10_0_910"/>
          <p:cNvSpPr txBox="1"/>
          <p:nvPr>
            <p:ph idx="18" type="body"/>
          </p:nvPr>
        </p:nvSpPr>
        <p:spPr>
          <a:xfrm>
            <a:off x="9760116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9" name="Google Shape;1039;g2435f1d8f10_0_91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40" name="Google Shape;1040;g2435f1d8f10_0_910"/>
          <p:cNvSpPr txBox="1"/>
          <p:nvPr>
            <p:ph idx="19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added text">
  <p:cSld name="Timeline added text"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Google Shape;1042;g2435f1d8f10_0_9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Google Shape;1043;g2435f1d8f10_0_935"/>
          <p:cNvSpPr/>
          <p:nvPr/>
        </p:nvSpPr>
        <p:spPr>
          <a:xfrm>
            <a:off x="515938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g2435f1d8f10_0_935"/>
          <p:cNvSpPr/>
          <p:nvPr/>
        </p:nvSpPr>
        <p:spPr>
          <a:xfrm>
            <a:off x="2771001" y="2882739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g2435f1d8f10_0_935"/>
          <p:cNvSpPr/>
          <p:nvPr/>
        </p:nvSpPr>
        <p:spPr>
          <a:xfrm>
            <a:off x="5026064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g2435f1d8f10_0_935"/>
          <p:cNvSpPr/>
          <p:nvPr/>
        </p:nvSpPr>
        <p:spPr>
          <a:xfrm>
            <a:off x="7281127" y="2882739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g2435f1d8f10_0_935"/>
          <p:cNvSpPr/>
          <p:nvPr/>
        </p:nvSpPr>
        <p:spPr>
          <a:xfrm>
            <a:off x="9536188" y="2887588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g2435f1d8f10_0_935"/>
          <p:cNvSpPr txBox="1"/>
          <p:nvPr>
            <p:ph idx="1" type="body"/>
          </p:nvPr>
        </p:nvSpPr>
        <p:spPr>
          <a:xfrm>
            <a:off x="515938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9" name="Google Shape;1049;g2435f1d8f10_0_935"/>
          <p:cNvSpPr txBox="1"/>
          <p:nvPr>
            <p:ph idx="2" type="body"/>
          </p:nvPr>
        </p:nvSpPr>
        <p:spPr>
          <a:xfrm>
            <a:off x="277823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0" name="Google Shape;1050;g2435f1d8f10_0_935"/>
          <p:cNvSpPr txBox="1"/>
          <p:nvPr>
            <p:ph idx="3" type="body"/>
          </p:nvPr>
        </p:nvSpPr>
        <p:spPr>
          <a:xfrm>
            <a:off x="5018826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1" name="Google Shape;1051;g2435f1d8f10_0_935"/>
          <p:cNvSpPr txBox="1"/>
          <p:nvPr>
            <p:ph idx="4" type="body"/>
          </p:nvPr>
        </p:nvSpPr>
        <p:spPr>
          <a:xfrm>
            <a:off x="727388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2" name="Google Shape;1052;g2435f1d8f10_0_935"/>
          <p:cNvSpPr txBox="1"/>
          <p:nvPr>
            <p:ph idx="5" type="body"/>
          </p:nvPr>
        </p:nvSpPr>
        <p:spPr>
          <a:xfrm>
            <a:off x="9528952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3" name="Google Shape;1053;g2435f1d8f10_0_935"/>
          <p:cNvSpPr txBox="1"/>
          <p:nvPr>
            <p:ph idx="6" type="body"/>
          </p:nvPr>
        </p:nvSpPr>
        <p:spPr>
          <a:xfrm>
            <a:off x="739867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4" name="Google Shape;1054;g2435f1d8f10_0_935"/>
          <p:cNvSpPr txBox="1"/>
          <p:nvPr>
            <p:ph idx="7" type="body"/>
          </p:nvPr>
        </p:nvSpPr>
        <p:spPr>
          <a:xfrm>
            <a:off x="2994929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5" name="Google Shape;1055;g2435f1d8f10_0_935"/>
          <p:cNvSpPr txBox="1"/>
          <p:nvPr>
            <p:ph idx="8" type="body"/>
          </p:nvPr>
        </p:nvSpPr>
        <p:spPr>
          <a:xfrm>
            <a:off x="5249992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6" name="Google Shape;1056;g2435f1d8f10_0_935"/>
          <p:cNvSpPr txBox="1"/>
          <p:nvPr>
            <p:ph idx="9" type="body"/>
          </p:nvPr>
        </p:nvSpPr>
        <p:spPr>
          <a:xfrm>
            <a:off x="7505055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7" name="Google Shape;1057;g2435f1d8f10_0_935"/>
          <p:cNvSpPr txBox="1"/>
          <p:nvPr>
            <p:ph idx="13" type="body"/>
          </p:nvPr>
        </p:nvSpPr>
        <p:spPr>
          <a:xfrm>
            <a:off x="9760116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8" name="Google Shape;1058;g2435f1d8f10_0_935"/>
          <p:cNvSpPr txBox="1"/>
          <p:nvPr>
            <p:ph idx="14" type="body"/>
          </p:nvPr>
        </p:nvSpPr>
        <p:spPr>
          <a:xfrm>
            <a:off x="515938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9" name="Google Shape;1059;g2435f1d8f10_0_935"/>
          <p:cNvSpPr txBox="1"/>
          <p:nvPr>
            <p:ph idx="15" type="body"/>
          </p:nvPr>
        </p:nvSpPr>
        <p:spPr>
          <a:xfrm>
            <a:off x="515938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0" name="Google Shape;1060;g2435f1d8f10_0_935"/>
          <p:cNvSpPr txBox="1"/>
          <p:nvPr>
            <p:ph idx="16" type="body"/>
          </p:nvPr>
        </p:nvSpPr>
        <p:spPr>
          <a:xfrm>
            <a:off x="277823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1" name="Google Shape;1061;g2435f1d8f10_0_935"/>
          <p:cNvSpPr txBox="1"/>
          <p:nvPr>
            <p:ph idx="17" type="body"/>
          </p:nvPr>
        </p:nvSpPr>
        <p:spPr>
          <a:xfrm>
            <a:off x="2778239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2" name="Google Shape;1062;g2435f1d8f10_0_935"/>
          <p:cNvSpPr txBox="1"/>
          <p:nvPr>
            <p:ph idx="18" type="body"/>
          </p:nvPr>
        </p:nvSpPr>
        <p:spPr>
          <a:xfrm>
            <a:off x="5018826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3" name="Google Shape;1063;g2435f1d8f10_0_935"/>
          <p:cNvSpPr txBox="1"/>
          <p:nvPr>
            <p:ph idx="19" type="body"/>
          </p:nvPr>
        </p:nvSpPr>
        <p:spPr>
          <a:xfrm>
            <a:off x="5018826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4" name="Google Shape;1064;g2435f1d8f10_0_935"/>
          <p:cNvSpPr txBox="1"/>
          <p:nvPr>
            <p:ph idx="20" type="body"/>
          </p:nvPr>
        </p:nvSpPr>
        <p:spPr>
          <a:xfrm>
            <a:off x="727388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5" name="Google Shape;1065;g2435f1d8f10_0_935"/>
          <p:cNvSpPr txBox="1"/>
          <p:nvPr>
            <p:ph idx="21" type="body"/>
          </p:nvPr>
        </p:nvSpPr>
        <p:spPr>
          <a:xfrm>
            <a:off x="7273889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6" name="Google Shape;1066;g2435f1d8f10_0_935"/>
          <p:cNvSpPr txBox="1"/>
          <p:nvPr>
            <p:ph idx="22" type="body"/>
          </p:nvPr>
        </p:nvSpPr>
        <p:spPr>
          <a:xfrm>
            <a:off x="9528952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7" name="Google Shape;1067;g2435f1d8f10_0_935"/>
          <p:cNvSpPr txBox="1"/>
          <p:nvPr>
            <p:ph idx="23" type="body"/>
          </p:nvPr>
        </p:nvSpPr>
        <p:spPr>
          <a:xfrm>
            <a:off x="9528952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8" name="Google Shape;1068;g2435f1d8f10_0_935"/>
          <p:cNvSpPr/>
          <p:nvPr/>
        </p:nvSpPr>
        <p:spPr>
          <a:xfrm>
            <a:off x="515938" y="4103836"/>
            <a:ext cx="2246313" cy="4855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E0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g2435f1d8f10_0_935"/>
          <p:cNvSpPr/>
          <p:nvPr/>
        </p:nvSpPr>
        <p:spPr>
          <a:xfrm>
            <a:off x="2771001" y="4103836"/>
            <a:ext cx="2246312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C1D1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g2435f1d8f10_0_935"/>
          <p:cNvSpPr/>
          <p:nvPr/>
        </p:nvSpPr>
        <p:spPr>
          <a:xfrm>
            <a:off x="7281127" y="410383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436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g2435f1d8f10_0_935"/>
          <p:cNvSpPr/>
          <p:nvPr/>
        </p:nvSpPr>
        <p:spPr>
          <a:xfrm>
            <a:off x="9536188" y="4108685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g2435f1d8f10_0_935"/>
          <p:cNvSpPr/>
          <p:nvPr/>
        </p:nvSpPr>
        <p:spPr>
          <a:xfrm>
            <a:off x="5026064" y="409919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g2435f1d8f10_0_935"/>
          <p:cNvSpPr txBox="1"/>
          <p:nvPr>
            <p:ph idx="24" type="body"/>
          </p:nvPr>
        </p:nvSpPr>
        <p:spPr>
          <a:xfrm>
            <a:off x="739867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4" name="Google Shape;1074;g2435f1d8f10_0_935"/>
          <p:cNvSpPr txBox="1"/>
          <p:nvPr>
            <p:ph idx="25" type="body"/>
          </p:nvPr>
        </p:nvSpPr>
        <p:spPr>
          <a:xfrm>
            <a:off x="2994930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5" name="Google Shape;1075;g2435f1d8f10_0_935"/>
          <p:cNvSpPr txBox="1"/>
          <p:nvPr>
            <p:ph idx="26" type="body"/>
          </p:nvPr>
        </p:nvSpPr>
        <p:spPr>
          <a:xfrm>
            <a:off x="5249993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6" name="Google Shape;1076;g2435f1d8f10_0_935"/>
          <p:cNvSpPr txBox="1"/>
          <p:nvPr>
            <p:ph idx="27" type="body"/>
          </p:nvPr>
        </p:nvSpPr>
        <p:spPr>
          <a:xfrm>
            <a:off x="7505056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7" name="Google Shape;1077;g2435f1d8f10_0_935"/>
          <p:cNvSpPr txBox="1"/>
          <p:nvPr>
            <p:ph idx="28" type="body"/>
          </p:nvPr>
        </p:nvSpPr>
        <p:spPr>
          <a:xfrm>
            <a:off x="9760117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8" name="Google Shape;1078;g2435f1d8f10_0_93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79" name="Google Shape;1079;g2435f1d8f10_0_935"/>
          <p:cNvSpPr txBox="1"/>
          <p:nvPr>
            <p:ph idx="29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0" name="Google Shape;1080;g2435f1d8f10_0_93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">
  <p:cSld name="4 column points"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2" name="Google Shape;1082;g2435f1d8f10_0_9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Google Shape;1083;g2435f1d8f10_0_97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84" name="Google Shape;1084;g2435f1d8f10_0_97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5" name="Google Shape;1085;g2435f1d8f10_0_97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g2435f1d8f10_0_975"/>
          <p:cNvSpPr/>
          <p:nvPr/>
        </p:nvSpPr>
        <p:spPr>
          <a:xfrm>
            <a:off x="-49086" y="1802710"/>
            <a:ext cx="122412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7" name="Google Shape;1087;g2435f1d8f10_0_975"/>
          <p:cNvCxnSpPr/>
          <p:nvPr/>
        </p:nvCxnSpPr>
        <p:spPr>
          <a:xfrm>
            <a:off x="1500232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8" name="Google Shape;1088;g2435f1d8f10_0_975"/>
          <p:cNvCxnSpPr/>
          <p:nvPr/>
        </p:nvCxnSpPr>
        <p:spPr>
          <a:xfrm>
            <a:off x="4471180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9" name="Google Shape;1089;g2435f1d8f10_0_975"/>
          <p:cNvCxnSpPr/>
          <p:nvPr/>
        </p:nvCxnSpPr>
        <p:spPr>
          <a:xfrm>
            <a:off x="7442128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0" name="Google Shape;1090;g2435f1d8f10_0_975"/>
          <p:cNvCxnSpPr/>
          <p:nvPr/>
        </p:nvCxnSpPr>
        <p:spPr>
          <a:xfrm>
            <a:off x="10413076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1" name="Google Shape;1091;g2435f1d8f10_0_975"/>
          <p:cNvSpPr/>
          <p:nvPr>
            <p:ph idx="2" type="pic"/>
          </p:nvPr>
        </p:nvSpPr>
        <p:spPr>
          <a:xfrm>
            <a:off x="1476880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92" name="Google Shape;1092;g2435f1d8f10_0_975"/>
          <p:cNvSpPr/>
          <p:nvPr>
            <p:ph idx="3" type="pic"/>
          </p:nvPr>
        </p:nvSpPr>
        <p:spPr>
          <a:xfrm>
            <a:off x="4447828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93" name="Google Shape;1093;g2435f1d8f10_0_975"/>
          <p:cNvSpPr/>
          <p:nvPr>
            <p:ph idx="4" type="pic"/>
          </p:nvPr>
        </p:nvSpPr>
        <p:spPr>
          <a:xfrm>
            <a:off x="7418776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94" name="Google Shape;1094;g2435f1d8f10_0_975"/>
          <p:cNvSpPr/>
          <p:nvPr>
            <p:ph idx="5" type="pic"/>
          </p:nvPr>
        </p:nvSpPr>
        <p:spPr>
          <a:xfrm>
            <a:off x="10389725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95" name="Google Shape;1095;g2435f1d8f10_0_975"/>
          <p:cNvSpPr txBox="1"/>
          <p:nvPr>
            <p:ph idx="6" type="body"/>
          </p:nvPr>
        </p:nvSpPr>
        <p:spPr>
          <a:xfrm>
            <a:off x="584548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6" name="Google Shape;1096;g2435f1d8f10_0_975"/>
          <p:cNvSpPr txBox="1"/>
          <p:nvPr>
            <p:ph idx="7" type="body"/>
          </p:nvPr>
        </p:nvSpPr>
        <p:spPr>
          <a:xfrm>
            <a:off x="3526070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7" name="Google Shape;1097;g2435f1d8f10_0_975"/>
          <p:cNvSpPr txBox="1"/>
          <p:nvPr>
            <p:ph idx="8" type="body"/>
          </p:nvPr>
        </p:nvSpPr>
        <p:spPr>
          <a:xfrm>
            <a:off x="6467592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8" name="Google Shape;1098;g2435f1d8f10_0_975"/>
          <p:cNvSpPr txBox="1"/>
          <p:nvPr>
            <p:ph idx="9" type="body"/>
          </p:nvPr>
        </p:nvSpPr>
        <p:spPr>
          <a:xfrm>
            <a:off x="9409113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9" name="Google Shape;1099;g2435f1d8f10_0_975"/>
          <p:cNvSpPr txBox="1"/>
          <p:nvPr>
            <p:ph idx="13" type="body"/>
          </p:nvPr>
        </p:nvSpPr>
        <p:spPr>
          <a:xfrm>
            <a:off x="584548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0" name="Google Shape;1100;g2435f1d8f10_0_975"/>
          <p:cNvSpPr txBox="1"/>
          <p:nvPr>
            <p:ph idx="14" type="body"/>
          </p:nvPr>
        </p:nvSpPr>
        <p:spPr>
          <a:xfrm>
            <a:off x="3526070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1" name="Google Shape;1101;g2435f1d8f10_0_975"/>
          <p:cNvSpPr txBox="1"/>
          <p:nvPr>
            <p:ph idx="15" type="body"/>
          </p:nvPr>
        </p:nvSpPr>
        <p:spPr>
          <a:xfrm>
            <a:off x="6478168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2" name="Google Shape;1102;g2435f1d8f10_0_975"/>
          <p:cNvSpPr txBox="1"/>
          <p:nvPr>
            <p:ph idx="16" type="body"/>
          </p:nvPr>
        </p:nvSpPr>
        <p:spPr>
          <a:xfrm>
            <a:off x="9409113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ar Venn chart 4 points">
  <p:cSld name="Linear Venn chart 4 points"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4" name="Google Shape;1104;g2435f1d8f10_0_10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5" name="Google Shape;1105;g2435f1d8f10_0_101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06" name="Google Shape;1106;g2435f1d8f10_0_101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7" name="Google Shape;1107;g2435f1d8f10_0_101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g2435f1d8f10_0_1019"/>
          <p:cNvSpPr/>
          <p:nvPr>
            <p:ph idx="2" type="pic"/>
          </p:nvPr>
        </p:nvSpPr>
        <p:spPr>
          <a:xfrm>
            <a:off x="2841696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9" name="Google Shape;1109;g2435f1d8f10_0_1019"/>
          <p:cNvSpPr/>
          <p:nvPr>
            <p:ph idx="3" type="pic"/>
          </p:nvPr>
        </p:nvSpPr>
        <p:spPr>
          <a:xfrm>
            <a:off x="4813093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10" name="Google Shape;1110;g2435f1d8f10_0_1019"/>
          <p:cNvSpPr/>
          <p:nvPr>
            <p:ph idx="4" type="pic"/>
          </p:nvPr>
        </p:nvSpPr>
        <p:spPr>
          <a:xfrm>
            <a:off x="6720578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11" name="Google Shape;1111;g2435f1d8f10_0_1019"/>
          <p:cNvSpPr/>
          <p:nvPr>
            <p:ph idx="5" type="pic"/>
          </p:nvPr>
        </p:nvSpPr>
        <p:spPr>
          <a:xfrm>
            <a:off x="8609895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12" name="Google Shape;1112;g2435f1d8f10_0_1019"/>
          <p:cNvSpPr txBox="1"/>
          <p:nvPr>
            <p:ph idx="6" type="body"/>
          </p:nvPr>
        </p:nvSpPr>
        <p:spPr>
          <a:xfrm>
            <a:off x="2162526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13" name="Google Shape;1113;g2435f1d8f10_0_1019"/>
          <p:cNvSpPr txBox="1"/>
          <p:nvPr>
            <p:ph idx="7" type="body"/>
          </p:nvPr>
        </p:nvSpPr>
        <p:spPr>
          <a:xfrm>
            <a:off x="2162526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14" name="Google Shape;1114;g2435f1d8f10_0_1019"/>
          <p:cNvSpPr txBox="1"/>
          <p:nvPr>
            <p:ph idx="8" type="body"/>
          </p:nvPr>
        </p:nvSpPr>
        <p:spPr>
          <a:xfrm>
            <a:off x="4085259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15" name="Google Shape;1115;g2435f1d8f10_0_1019"/>
          <p:cNvSpPr txBox="1"/>
          <p:nvPr>
            <p:ph idx="9" type="body"/>
          </p:nvPr>
        </p:nvSpPr>
        <p:spPr>
          <a:xfrm>
            <a:off x="4085259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16" name="Google Shape;1116;g2435f1d8f10_0_1019"/>
          <p:cNvSpPr txBox="1"/>
          <p:nvPr>
            <p:ph idx="13" type="body"/>
          </p:nvPr>
        </p:nvSpPr>
        <p:spPr>
          <a:xfrm>
            <a:off x="6007992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17" name="Google Shape;1117;g2435f1d8f10_0_1019"/>
          <p:cNvSpPr txBox="1"/>
          <p:nvPr>
            <p:ph idx="14" type="body"/>
          </p:nvPr>
        </p:nvSpPr>
        <p:spPr>
          <a:xfrm>
            <a:off x="6007992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18" name="Google Shape;1118;g2435f1d8f10_0_1019"/>
          <p:cNvSpPr txBox="1"/>
          <p:nvPr>
            <p:ph idx="15" type="body"/>
          </p:nvPr>
        </p:nvSpPr>
        <p:spPr>
          <a:xfrm>
            <a:off x="7930725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19" name="Google Shape;1119;g2435f1d8f10_0_1019"/>
          <p:cNvSpPr txBox="1"/>
          <p:nvPr>
            <p:ph idx="16" type="body"/>
          </p:nvPr>
        </p:nvSpPr>
        <p:spPr>
          <a:xfrm>
            <a:off x="7930725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itles with icons">
  <p:cSld name="8 titles with icons"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2435f1d8f10_0_103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g2435f1d8f10_0_1036"/>
          <p:cNvSpPr/>
          <p:nvPr/>
        </p:nvSpPr>
        <p:spPr>
          <a:xfrm>
            <a:off x="0" y="1771235"/>
            <a:ext cx="121815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g2435f1d8f10_0_1036"/>
          <p:cNvSpPr/>
          <p:nvPr/>
        </p:nvSpPr>
        <p:spPr>
          <a:xfrm>
            <a:off x="1511668" y="2310748"/>
            <a:ext cx="19512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g2435f1d8f10_0_1036"/>
          <p:cNvSpPr/>
          <p:nvPr/>
        </p:nvSpPr>
        <p:spPr>
          <a:xfrm>
            <a:off x="154537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g2435f1d8f10_0_1036"/>
          <p:cNvSpPr/>
          <p:nvPr/>
        </p:nvSpPr>
        <p:spPr>
          <a:xfrm>
            <a:off x="391397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g2435f1d8f10_0_1036"/>
          <p:cNvSpPr/>
          <p:nvPr/>
        </p:nvSpPr>
        <p:spPr>
          <a:xfrm>
            <a:off x="394767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g2435f1d8f10_0_1036"/>
          <p:cNvSpPr/>
          <p:nvPr/>
        </p:nvSpPr>
        <p:spPr>
          <a:xfrm>
            <a:off x="6316278" y="231074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g2435f1d8f10_0_1036"/>
          <p:cNvSpPr/>
          <p:nvPr/>
        </p:nvSpPr>
        <p:spPr>
          <a:xfrm>
            <a:off x="634998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g2435f1d8f10_0_1036"/>
          <p:cNvSpPr/>
          <p:nvPr/>
        </p:nvSpPr>
        <p:spPr>
          <a:xfrm>
            <a:off x="871858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g2435f1d8f10_0_1036"/>
          <p:cNvSpPr/>
          <p:nvPr/>
        </p:nvSpPr>
        <p:spPr>
          <a:xfrm>
            <a:off x="875228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g2435f1d8f10_0_1036"/>
          <p:cNvSpPr/>
          <p:nvPr>
            <p:ph idx="2" type="pic"/>
          </p:nvPr>
        </p:nvSpPr>
        <p:spPr>
          <a:xfrm>
            <a:off x="172112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32" name="Google Shape;1132;g2435f1d8f10_0_1036"/>
          <p:cNvSpPr/>
          <p:nvPr>
            <p:ph idx="3" type="pic"/>
          </p:nvPr>
        </p:nvSpPr>
        <p:spPr>
          <a:xfrm>
            <a:off x="172112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33" name="Google Shape;1133;g2435f1d8f10_0_1036"/>
          <p:cNvSpPr/>
          <p:nvPr>
            <p:ph idx="4" type="pic"/>
          </p:nvPr>
        </p:nvSpPr>
        <p:spPr>
          <a:xfrm>
            <a:off x="4063669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34" name="Google Shape;1134;g2435f1d8f10_0_1036"/>
          <p:cNvSpPr/>
          <p:nvPr>
            <p:ph idx="5" type="pic"/>
          </p:nvPr>
        </p:nvSpPr>
        <p:spPr>
          <a:xfrm>
            <a:off x="4063669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35" name="Google Shape;1135;g2435f1d8f10_0_1036"/>
          <p:cNvSpPr/>
          <p:nvPr>
            <p:ph idx="6" type="pic"/>
          </p:nvPr>
        </p:nvSpPr>
        <p:spPr>
          <a:xfrm>
            <a:off x="647941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36" name="Google Shape;1136;g2435f1d8f10_0_1036"/>
          <p:cNvSpPr/>
          <p:nvPr>
            <p:ph idx="7" type="pic"/>
          </p:nvPr>
        </p:nvSpPr>
        <p:spPr>
          <a:xfrm>
            <a:off x="647941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37" name="Google Shape;1137;g2435f1d8f10_0_1036"/>
          <p:cNvSpPr/>
          <p:nvPr>
            <p:ph idx="8" type="pic"/>
          </p:nvPr>
        </p:nvSpPr>
        <p:spPr>
          <a:xfrm>
            <a:off x="885846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38" name="Google Shape;1138;g2435f1d8f10_0_1036"/>
          <p:cNvSpPr/>
          <p:nvPr>
            <p:ph idx="9" type="pic"/>
          </p:nvPr>
        </p:nvSpPr>
        <p:spPr>
          <a:xfrm>
            <a:off x="885846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39" name="Google Shape;1139;g2435f1d8f10_0_10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0" name="Google Shape;1140;g2435f1d8f10_0_103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41" name="Google Shape;1141;g2435f1d8f10_0_103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42" name="Google Shape;1142;g2435f1d8f10_0_1036"/>
          <p:cNvSpPr txBox="1"/>
          <p:nvPr>
            <p:ph idx="13" type="body"/>
          </p:nvPr>
        </p:nvSpPr>
        <p:spPr>
          <a:xfrm>
            <a:off x="2179431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43" name="Google Shape;1143;g2435f1d8f10_0_1036"/>
          <p:cNvSpPr txBox="1"/>
          <p:nvPr>
            <p:ph idx="14" type="body"/>
          </p:nvPr>
        </p:nvSpPr>
        <p:spPr>
          <a:xfrm>
            <a:off x="4548033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44" name="Google Shape;1144;g2435f1d8f10_0_1036"/>
          <p:cNvSpPr txBox="1"/>
          <p:nvPr>
            <p:ph idx="15" type="body"/>
          </p:nvPr>
        </p:nvSpPr>
        <p:spPr>
          <a:xfrm>
            <a:off x="6946625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45" name="Google Shape;1145;g2435f1d8f10_0_1036"/>
          <p:cNvSpPr txBox="1"/>
          <p:nvPr>
            <p:ph idx="16" type="body"/>
          </p:nvPr>
        </p:nvSpPr>
        <p:spPr>
          <a:xfrm>
            <a:off x="9314214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46" name="Google Shape;1146;g2435f1d8f10_0_1036"/>
          <p:cNvSpPr txBox="1"/>
          <p:nvPr>
            <p:ph idx="17" type="body"/>
          </p:nvPr>
        </p:nvSpPr>
        <p:spPr>
          <a:xfrm>
            <a:off x="2179431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47" name="Google Shape;1147;g2435f1d8f10_0_1036"/>
          <p:cNvSpPr txBox="1"/>
          <p:nvPr>
            <p:ph idx="18" type="body"/>
          </p:nvPr>
        </p:nvSpPr>
        <p:spPr>
          <a:xfrm>
            <a:off x="4548033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48" name="Google Shape;1148;g2435f1d8f10_0_1036"/>
          <p:cNvSpPr txBox="1"/>
          <p:nvPr>
            <p:ph idx="19" type="body"/>
          </p:nvPr>
        </p:nvSpPr>
        <p:spPr>
          <a:xfrm>
            <a:off x="6946625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49" name="Google Shape;1149;g2435f1d8f10_0_1036"/>
          <p:cNvSpPr txBox="1"/>
          <p:nvPr>
            <p:ph idx="20" type="body"/>
          </p:nvPr>
        </p:nvSpPr>
        <p:spPr>
          <a:xfrm>
            <a:off x="9314214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titles with icons">
  <p:cSld name="6 titles with icons"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2435f1d8f10_0_106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2" name="Google Shape;1152;g2435f1d8f10_0_10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3" name="Google Shape;1153;g2435f1d8f10_0_106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54" name="Google Shape;1154;g2435f1d8f10_0_106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5" name="Google Shape;1155;g2435f1d8f10_0_1066"/>
          <p:cNvSpPr txBox="1"/>
          <p:nvPr>
            <p:ph idx="2" type="body"/>
          </p:nvPr>
        </p:nvSpPr>
        <p:spPr>
          <a:xfrm>
            <a:off x="1292212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6" name="Google Shape;1156;g2435f1d8f10_0_1066"/>
          <p:cNvSpPr txBox="1"/>
          <p:nvPr>
            <p:ph idx="3" type="body"/>
          </p:nvPr>
        </p:nvSpPr>
        <p:spPr>
          <a:xfrm>
            <a:off x="1292212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7" name="Google Shape;1157;g2435f1d8f10_0_1066"/>
          <p:cNvSpPr txBox="1"/>
          <p:nvPr>
            <p:ph idx="4" type="body"/>
          </p:nvPr>
        </p:nvSpPr>
        <p:spPr>
          <a:xfrm>
            <a:off x="5061137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8" name="Google Shape;1158;g2435f1d8f10_0_1066"/>
          <p:cNvSpPr txBox="1"/>
          <p:nvPr>
            <p:ph idx="5" type="body"/>
          </p:nvPr>
        </p:nvSpPr>
        <p:spPr>
          <a:xfrm>
            <a:off x="5061137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9" name="Google Shape;1159;g2435f1d8f10_0_1066"/>
          <p:cNvSpPr txBox="1"/>
          <p:nvPr>
            <p:ph idx="6" type="body"/>
          </p:nvPr>
        </p:nvSpPr>
        <p:spPr>
          <a:xfrm>
            <a:off x="8930084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0" name="Google Shape;1160;g2435f1d8f10_0_1066"/>
          <p:cNvSpPr txBox="1"/>
          <p:nvPr>
            <p:ph idx="7" type="body"/>
          </p:nvPr>
        </p:nvSpPr>
        <p:spPr>
          <a:xfrm>
            <a:off x="8930084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1" name="Google Shape;1161;g2435f1d8f10_0_1066"/>
          <p:cNvSpPr txBox="1"/>
          <p:nvPr>
            <p:ph idx="8" type="body"/>
          </p:nvPr>
        </p:nvSpPr>
        <p:spPr>
          <a:xfrm>
            <a:off x="5061137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2" name="Google Shape;1162;g2435f1d8f10_0_1066"/>
          <p:cNvSpPr txBox="1"/>
          <p:nvPr>
            <p:ph idx="9" type="body"/>
          </p:nvPr>
        </p:nvSpPr>
        <p:spPr>
          <a:xfrm>
            <a:off x="5061137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3" name="Google Shape;1163;g2435f1d8f10_0_1066"/>
          <p:cNvSpPr txBox="1"/>
          <p:nvPr>
            <p:ph idx="13" type="body"/>
          </p:nvPr>
        </p:nvSpPr>
        <p:spPr>
          <a:xfrm>
            <a:off x="8930084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4" name="Google Shape;1164;g2435f1d8f10_0_1066"/>
          <p:cNvSpPr txBox="1"/>
          <p:nvPr>
            <p:ph idx="14" type="body"/>
          </p:nvPr>
        </p:nvSpPr>
        <p:spPr>
          <a:xfrm>
            <a:off x="8930084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5" name="Google Shape;1165;g2435f1d8f10_0_1066"/>
          <p:cNvSpPr txBox="1"/>
          <p:nvPr>
            <p:ph idx="15" type="body"/>
          </p:nvPr>
        </p:nvSpPr>
        <p:spPr>
          <a:xfrm>
            <a:off x="1292212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6" name="Google Shape;1166;g2435f1d8f10_0_1066"/>
          <p:cNvSpPr txBox="1"/>
          <p:nvPr>
            <p:ph idx="16" type="body"/>
          </p:nvPr>
        </p:nvSpPr>
        <p:spPr>
          <a:xfrm>
            <a:off x="1292212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7" name="Google Shape;1167;g2435f1d8f10_0_1066"/>
          <p:cNvSpPr txBox="1"/>
          <p:nvPr>
            <p:ph idx="17" type="body"/>
          </p:nvPr>
        </p:nvSpPr>
        <p:spPr>
          <a:xfrm>
            <a:off x="423959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8" name="Google Shape;1168;g2435f1d8f10_0_1066"/>
          <p:cNvSpPr txBox="1"/>
          <p:nvPr>
            <p:ph idx="18" type="body"/>
          </p:nvPr>
        </p:nvSpPr>
        <p:spPr>
          <a:xfrm>
            <a:off x="4198178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9" name="Google Shape;1169;g2435f1d8f10_0_1066"/>
          <p:cNvSpPr txBox="1"/>
          <p:nvPr>
            <p:ph idx="19" type="body"/>
          </p:nvPr>
        </p:nvSpPr>
        <p:spPr>
          <a:xfrm>
            <a:off x="8081744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70" name="Google Shape;1170;g2435f1d8f10_0_1066"/>
          <p:cNvSpPr txBox="1"/>
          <p:nvPr>
            <p:ph idx="20" type="body"/>
          </p:nvPr>
        </p:nvSpPr>
        <p:spPr>
          <a:xfrm>
            <a:off x="423959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71" name="Google Shape;1171;g2435f1d8f10_0_1066"/>
          <p:cNvSpPr txBox="1"/>
          <p:nvPr>
            <p:ph idx="21" type="body"/>
          </p:nvPr>
        </p:nvSpPr>
        <p:spPr>
          <a:xfrm>
            <a:off x="4198178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72" name="Google Shape;1172;g2435f1d8f10_0_1066"/>
          <p:cNvSpPr txBox="1"/>
          <p:nvPr>
            <p:ph idx="22" type="body"/>
          </p:nvPr>
        </p:nvSpPr>
        <p:spPr>
          <a:xfrm>
            <a:off x="8081744" y="2378692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>
  <p:cSld name="2_Title 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35f1d8f10_0_1333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" name="Google Shape;71;g2435f1d8f10_0_13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3825" y="592531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2435f1d8f10_0_1333"/>
          <p:cNvSpPr txBox="1"/>
          <p:nvPr>
            <p:ph type="title"/>
          </p:nvPr>
        </p:nvSpPr>
        <p:spPr>
          <a:xfrm>
            <a:off x="407988" y="398744"/>
            <a:ext cx="7794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g2435f1d8f10_0_1333"/>
          <p:cNvSpPr txBox="1"/>
          <p:nvPr>
            <p:ph idx="1" type="body"/>
          </p:nvPr>
        </p:nvSpPr>
        <p:spPr>
          <a:xfrm>
            <a:off x="407988" y="1487695"/>
            <a:ext cx="114015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in slide">
  <p:cSld name="Chain slide"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2435f1d8f10_0_1089"/>
          <p:cNvSpPr txBox="1"/>
          <p:nvPr>
            <p:ph idx="1" type="body"/>
          </p:nvPr>
        </p:nvSpPr>
        <p:spPr>
          <a:xfrm>
            <a:off x="407888" y="3074670"/>
            <a:ext cx="3093900" cy="13122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75" name="Google Shape;1175;g2435f1d8f10_0_1089"/>
          <p:cNvSpPr txBox="1"/>
          <p:nvPr>
            <p:ph idx="2" type="body"/>
          </p:nvPr>
        </p:nvSpPr>
        <p:spPr>
          <a:xfrm>
            <a:off x="4575885" y="3074670"/>
            <a:ext cx="3093900" cy="13122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76" name="Google Shape;1176;g2435f1d8f10_0_108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7" name="Google Shape;1177;g2435f1d8f10_0_10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8" name="Google Shape;1178;g2435f1d8f10_0_108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79" name="Google Shape;1179;g2435f1d8f10_0_1089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80" name="Google Shape;1180;g2435f1d8f10_0_1089"/>
          <p:cNvSpPr/>
          <p:nvPr/>
        </p:nvSpPr>
        <p:spPr>
          <a:xfrm flipH="1" rot="5400000">
            <a:off x="3822469" y="3374711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g2435f1d8f10_0_1089"/>
          <p:cNvSpPr/>
          <p:nvPr/>
        </p:nvSpPr>
        <p:spPr>
          <a:xfrm flipH="1" rot="5400000">
            <a:off x="7963535" y="3374710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g2435f1d8f10_0_1089"/>
          <p:cNvSpPr txBox="1"/>
          <p:nvPr>
            <p:ph idx="4" type="body"/>
          </p:nvPr>
        </p:nvSpPr>
        <p:spPr>
          <a:xfrm>
            <a:off x="408396" y="2471074"/>
            <a:ext cx="30936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83" name="Google Shape;1183;g2435f1d8f10_0_1089"/>
          <p:cNvSpPr txBox="1"/>
          <p:nvPr>
            <p:ph idx="5" type="body"/>
          </p:nvPr>
        </p:nvSpPr>
        <p:spPr>
          <a:xfrm>
            <a:off x="4569388" y="2471074"/>
            <a:ext cx="30735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84" name="Google Shape;1184;g2435f1d8f10_0_1089"/>
          <p:cNvSpPr txBox="1"/>
          <p:nvPr>
            <p:ph idx="6" type="body"/>
          </p:nvPr>
        </p:nvSpPr>
        <p:spPr>
          <a:xfrm>
            <a:off x="8710455" y="2471074"/>
            <a:ext cx="3073500" cy="191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2" showMasterSp="0">
  <p:cSld name="Section title 02"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2435f1d8f10_0_1116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g2435f1d8f10_0_1116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g2435f1d8f10_0_1116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g2435f1d8f10_0_1116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g2435f1d8f10_0_1116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g2435f1d8f10_0_1116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g2435f1d8f10_0_1116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g2435f1d8f10_0_1116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g2435f1d8f10_0_1116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g2435f1d8f10_0_1116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g2435f1d8f10_0_1116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g2435f1d8f10_0_1116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8" name="Google Shape;1198;g2435f1d8f10_0_1116"/>
          <p:cNvGrpSpPr/>
          <p:nvPr/>
        </p:nvGrpSpPr>
        <p:grpSpPr>
          <a:xfrm flipH="1">
            <a:off x="-3531" y="1956238"/>
            <a:ext cx="2405646" cy="4797424"/>
            <a:chOff x="9341353" y="226377"/>
            <a:chExt cx="3008562" cy="5999780"/>
          </a:xfrm>
        </p:grpSpPr>
        <p:sp>
          <p:nvSpPr>
            <p:cNvPr id="1199" name="Google Shape;1199;g2435f1d8f10_0_1116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g2435f1d8f10_0_1116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g2435f1d8f10_0_1116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g2435f1d8f10_0_1116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g2435f1d8f10_0_1116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g2435f1d8f10_0_1116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g2435f1d8f10_0_1116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g2435f1d8f10_0_1116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g2435f1d8f10_0_1116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8" name="Google Shape;1208;g2435f1d8f10_0_1116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3" showMasterSp="0">
  <p:cSld name="Section title 03"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g2435f1d8f10_0_1140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g2435f1d8f10_0_1140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g2435f1d8f10_0_1140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g2435f1d8f10_0_1140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g2435f1d8f10_0_1140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g2435f1d8f10_0_1140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g2435f1d8f10_0_1140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g2435f1d8f10_0_1140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g2435f1d8f10_0_1140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g2435f1d8f10_0_1140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g2435f1d8f10_0_1140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g2435f1d8f10_0_114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2" name="Google Shape;1222;g2435f1d8f10_0_1140"/>
          <p:cNvGrpSpPr/>
          <p:nvPr/>
        </p:nvGrpSpPr>
        <p:grpSpPr>
          <a:xfrm flipH="1">
            <a:off x="-3531" y="1956238"/>
            <a:ext cx="2405646" cy="4797424"/>
            <a:chOff x="9341353" y="226377"/>
            <a:chExt cx="3008562" cy="5999780"/>
          </a:xfrm>
        </p:grpSpPr>
        <p:sp>
          <p:nvSpPr>
            <p:cNvPr id="1223" name="Google Shape;1223;g2435f1d8f10_0_1140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g2435f1d8f10_0_1140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g2435f1d8f10_0_1140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g2435f1d8f10_0_1140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g2435f1d8f10_0_1140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g2435f1d8f10_0_1140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g2435f1d8f10_0_1140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g2435f1d8f10_0_1140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g2435f1d8f10_0_1140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2" name="Google Shape;1232;g2435f1d8f10_0_1140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4" showMasterSp="0">
  <p:cSld name="Section title 04">
    <p:bg>
      <p:bgPr>
        <a:solidFill>
          <a:schemeClr val="dk2"/>
        </a:solidFill>
      </p:bgPr>
    </p:bg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4" name="Google Shape;1234;g2435f1d8f10_0_1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2793" y="335690"/>
            <a:ext cx="2111220" cy="48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5" name="Google Shape;1235;g2435f1d8f10_0_1164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1236" name="Google Shape;1236;g2435f1d8f10_0_1164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g2435f1d8f10_0_1164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g2435f1d8f10_0_1164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g2435f1d8f10_0_1164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g2435f1d8f10_0_1164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g2435f1d8f10_0_1164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g2435f1d8f10_0_1164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g2435f1d8f10_0_1164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4" name="Google Shape;1244;g2435f1d8f10_0_1164"/>
          <p:cNvSpPr txBox="1"/>
          <p:nvPr>
            <p:ph idx="1" type="body"/>
          </p:nvPr>
        </p:nvSpPr>
        <p:spPr>
          <a:xfrm>
            <a:off x="1035320" y="3133030"/>
            <a:ext cx="83478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5" showMasterSp="0">
  <p:cSld name="Section title 05">
    <p:bg>
      <p:bgPr>
        <a:solidFill>
          <a:schemeClr val="dk2"/>
        </a:solidFill>
      </p:bgPr>
    </p:bg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2435f1d8f10_0_11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g2435f1d8f10_0_1176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g2435f1d8f10_0_1176"/>
          <p:cNvSpPr/>
          <p:nvPr>
            <p:ph idx="2" type="pic"/>
          </p:nvPr>
        </p:nvSpPr>
        <p:spPr>
          <a:xfrm>
            <a:off x="1082842" y="1328534"/>
            <a:ext cx="397800" cy="3978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49" name="Google Shape;1249;g2435f1d8f10_0_1176"/>
          <p:cNvCxnSpPr/>
          <p:nvPr/>
        </p:nvCxnSpPr>
        <p:spPr>
          <a:xfrm>
            <a:off x="0" y="2000048"/>
            <a:ext cx="2165700" cy="13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50" name="Google Shape;1250;g2435f1d8f10_0_1176"/>
          <p:cNvSpPr txBox="1"/>
          <p:nvPr>
            <p:ph idx="1" type="body"/>
          </p:nvPr>
        </p:nvSpPr>
        <p:spPr>
          <a:xfrm>
            <a:off x="1028951" y="2388914"/>
            <a:ext cx="8347800" cy="12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51" name="Google Shape;1251;g2435f1d8f10_0_1176"/>
          <p:cNvSpPr txBox="1"/>
          <p:nvPr>
            <p:ph idx="3" type="body"/>
          </p:nvPr>
        </p:nvSpPr>
        <p:spPr>
          <a:xfrm>
            <a:off x="1028951" y="3749486"/>
            <a:ext cx="62049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b="0" sz="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2" showMasterSp="0">
  <p:cSld name="End slide 02">
    <p:bg>
      <p:bgPr>
        <a:solidFill>
          <a:schemeClr val="dk2"/>
        </a:solidFill>
      </p:bgPr>
    </p:bg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3" name="Google Shape;1253;g2435f1d8f10_0_1183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1254" name="Google Shape;1254;g2435f1d8f10_0_1183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g2435f1d8f10_0_1183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g2435f1d8f10_0_1183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g2435f1d8f10_0_1183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g2435f1d8f10_0_1183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g2435f1d8f10_0_1183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g2435f1d8f10_0_1183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g2435f1d8f10_0_1183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2" name="Google Shape;1262;g2435f1d8f10_0_1183"/>
          <p:cNvSpPr txBox="1"/>
          <p:nvPr/>
        </p:nvSpPr>
        <p:spPr>
          <a:xfrm>
            <a:off x="1035320" y="2146419"/>
            <a:ext cx="514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3" name="Google Shape;1263;g2435f1d8f10_0_1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1678" y="2792709"/>
            <a:ext cx="4068215" cy="1356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64" name="Google Shape;1264;g2435f1d8f10_0_1183"/>
          <p:cNvSpPr/>
          <p:nvPr/>
        </p:nvSpPr>
        <p:spPr>
          <a:xfrm>
            <a:off x="1337369" y="3479371"/>
            <a:ext cx="47625" cy="47625"/>
          </a:xfrm>
          <a:custGeom>
            <a:rect b="b" l="l" r="r" t="t"/>
            <a:pathLst>
              <a:path extrusionOk="0" h="47625" w="47625">
                <a:moveTo>
                  <a:pt x="47625" y="47625"/>
                </a:moveTo>
                <a:lnTo>
                  <a:pt x="28575" y="47625"/>
                </a:lnTo>
                <a:cubicBezTo>
                  <a:pt x="28558" y="31851"/>
                  <a:pt x="15774" y="19067"/>
                  <a:pt x="0" y="19050"/>
                </a:cubicBezTo>
                <a:lnTo>
                  <a:pt x="0" y="0"/>
                </a:lnTo>
                <a:cubicBezTo>
                  <a:pt x="26290" y="30"/>
                  <a:pt x="47595" y="21335"/>
                  <a:pt x="47625" y="47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g2435f1d8f10_0_1183"/>
          <p:cNvSpPr/>
          <p:nvPr/>
        </p:nvSpPr>
        <p:spPr>
          <a:xfrm>
            <a:off x="1337369" y="3441271"/>
            <a:ext cx="85725" cy="85725"/>
          </a:xfrm>
          <a:custGeom>
            <a:rect b="b" l="l" r="r" t="t"/>
            <a:pathLst>
              <a:path extrusionOk="0" h="85725" w="85725">
                <a:moveTo>
                  <a:pt x="85725" y="85725"/>
                </a:moveTo>
                <a:lnTo>
                  <a:pt x="66675" y="85725"/>
                </a:lnTo>
                <a:cubicBezTo>
                  <a:pt x="66634" y="48918"/>
                  <a:pt x="36807" y="19091"/>
                  <a:pt x="0" y="19050"/>
                </a:cubicBezTo>
                <a:lnTo>
                  <a:pt x="0" y="0"/>
                </a:lnTo>
                <a:cubicBezTo>
                  <a:pt x="47323" y="52"/>
                  <a:pt x="85673" y="38402"/>
                  <a:pt x="85725" y="857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g2435f1d8f10_0_1183"/>
          <p:cNvSpPr/>
          <p:nvPr/>
        </p:nvSpPr>
        <p:spPr>
          <a:xfrm>
            <a:off x="1199227" y="3431745"/>
            <a:ext cx="247735" cy="247650"/>
          </a:xfrm>
          <a:custGeom>
            <a:rect b="b" l="l" r="r" t="t"/>
            <a:pathLst>
              <a:path extrusionOk="0" h="247650" w="247735">
                <a:moveTo>
                  <a:pt x="219161" y="247650"/>
                </a:moveTo>
                <a:lnTo>
                  <a:pt x="217541" y="247650"/>
                </a:lnTo>
                <a:cubicBezTo>
                  <a:pt x="30375" y="236887"/>
                  <a:pt x="3800" y="78962"/>
                  <a:pt x="86" y="30766"/>
                </a:cubicBezTo>
                <a:cubicBezTo>
                  <a:pt x="-1125" y="15031"/>
                  <a:pt x="10650" y="1294"/>
                  <a:pt x="26385" y="84"/>
                </a:cubicBezTo>
                <a:cubicBezTo>
                  <a:pt x="26386" y="84"/>
                  <a:pt x="26386" y="84"/>
                  <a:pt x="26386" y="84"/>
                </a:cubicBezTo>
                <a:cubicBezTo>
                  <a:pt x="27140" y="28"/>
                  <a:pt x="27899" y="0"/>
                  <a:pt x="28661" y="0"/>
                </a:cubicBezTo>
                <a:lnTo>
                  <a:pt x="78857" y="0"/>
                </a:lnTo>
                <a:cubicBezTo>
                  <a:pt x="86664" y="-8"/>
                  <a:pt x="93685" y="4749"/>
                  <a:pt x="96574" y="12002"/>
                </a:cubicBezTo>
                <a:lnTo>
                  <a:pt x="111052" y="47625"/>
                </a:lnTo>
                <a:cubicBezTo>
                  <a:pt x="113902" y="54703"/>
                  <a:pt x="112252" y="62799"/>
                  <a:pt x="106861" y="68199"/>
                </a:cubicBezTo>
                <a:lnTo>
                  <a:pt x="86573" y="88678"/>
                </a:lnTo>
                <a:cubicBezTo>
                  <a:pt x="93038" y="125581"/>
                  <a:pt x="121886" y="154505"/>
                  <a:pt x="158772" y="161068"/>
                </a:cubicBezTo>
                <a:lnTo>
                  <a:pt x="179441" y="140589"/>
                </a:lnTo>
                <a:cubicBezTo>
                  <a:pt x="184923" y="135257"/>
                  <a:pt x="193061" y="133719"/>
                  <a:pt x="200111" y="136684"/>
                </a:cubicBezTo>
                <a:lnTo>
                  <a:pt x="236020" y="151067"/>
                </a:lnTo>
                <a:cubicBezTo>
                  <a:pt x="243161" y="154045"/>
                  <a:pt x="247790" y="161047"/>
                  <a:pt x="247736" y="168783"/>
                </a:cubicBezTo>
                <a:lnTo>
                  <a:pt x="247736" y="219075"/>
                </a:lnTo>
                <a:cubicBezTo>
                  <a:pt x="247736" y="234857"/>
                  <a:pt x="234942" y="247650"/>
                  <a:pt x="219161" y="247650"/>
                </a:cubicBezTo>
                <a:close/>
                <a:moveTo>
                  <a:pt x="28661" y="19050"/>
                </a:moveTo>
                <a:cubicBezTo>
                  <a:pt x="23400" y="19033"/>
                  <a:pt x="19122" y="23284"/>
                  <a:pt x="19105" y="28544"/>
                </a:cubicBezTo>
                <a:cubicBezTo>
                  <a:pt x="19105" y="28544"/>
                  <a:pt x="19105" y="28545"/>
                  <a:pt x="19105" y="28545"/>
                </a:cubicBezTo>
                <a:cubicBezTo>
                  <a:pt x="19105" y="28809"/>
                  <a:pt x="19115" y="29073"/>
                  <a:pt x="19136" y="29337"/>
                </a:cubicBezTo>
                <a:cubicBezTo>
                  <a:pt x="23517" y="85725"/>
                  <a:pt x="51616" y="219075"/>
                  <a:pt x="218589" y="228600"/>
                </a:cubicBezTo>
                <a:cubicBezTo>
                  <a:pt x="223840" y="228915"/>
                  <a:pt x="228353" y="224915"/>
                  <a:pt x="228668" y="219664"/>
                </a:cubicBezTo>
                <a:cubicBezTo>
                  <a:pt x="228680" y="219467"/>
                  <a:pt x="228686" y="219271"/>
                  <a:pt x="228686" y="219075"/>
                </a:cubicBezTo>
                <a:lnTo>
                  <a:pt x="228686" y="168783"/>
                </a:lnTo>
                <a:lnTo>
                  <a:pt x="192776" y="154400"/>
                </a:lnTo>
                <a:lnTo>
                  <a:pt x="165440" y="181547"/>
                </a:lnTo>
                <a:lnTo>
                  <a:pt x="160868" y="180975"/>
                </a:lnTo>
                <a:cubicBezTo>
                  <a:pt x="78000" y="170593"/>
                  <a:pt x="66761" y="87725"/>
                  <a:pt x="66761" y="86868"/>
                </a:cubicBezTo>
                <a:lnTo>
                  <a:pt x="66189" y="82296"/>
                </a:lnTo>
                <a:lnTo>
                  <a:pt x="93240" y="54959"/>
                </a:lnTo>
                <a:lnTo>
                  <a:pt x="78953" y="19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g2435f1d8f10_0_1183"/>
          <p:cNvSpPr/>
          <p:nvPr/>
        </p:nvSpPr>
        <p:spPr>
          <a:xfrm>
            <a:off x="1156394" y="3403171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g2435f1d8f10_0_1183"/>
          <p:cNvSpPr/>
          <p:nvPr/>
        </p:nvSpPr>
        <p:spPr>
          <a:xfrm>
            <a:off x="1189744" y="3952217"/>
            <a:ext cx="266700" cy="190500"/>
          </a:xfrm>
          <a:custGeom>
            <a:rect b="b" l="l" r="r" t="t"/>
            <a:pathLst>
              <a:path extrusionOk="0" h="190500" w="266700">
                <a:moveTo>
                  <a:pt x="247650" y="0"/>
                </a:moveTo>
                <a:lnTo>
                  <a:pt x="19050" y="0"/>
                </a:lnTo>
                <a:cubicBezTo>
                  <a:pt x="8529" y="0"/>
                  <a:pt x="0" y="8529"/>
                  <a:pt x="0" y="19050"/>
                </a:cubicBezTo>
                <a:lnTo>
                  <a:pt x="0" y="171450"/>
                </a:lnTo>
                <a:cubicBezTo>
                  <a:pt x="0" y="181971"/>
                  <a:pt x="8529" y="190500"/>
                  <a:pt x="19050" y="190500"/>
                </a:cubicBezTo>
                <a:lnTo>
                  <a:pt x="247650" y="190500"/>
                </a:lnTo>
                <a:cubicBezTo>
                  <a:pt x="258171" y="190500"/>
                  <a:pt x="266700" y="181971"/>
                  <a:pt x="266700" y="171450"/>
                </a:cubicBezTo>
                <a:lnTo>
                  <a:pt x="266700" y="19050"/>
                </a:lnTo>
                <a:cubicBezTo>
                  <a:pt x="266700" y="8529"/>
                  <a:pt x="258171" y="0"/>
                  <a:pt x="247650" y="0"/>
                </a:cubicBezTo>
                <a:close/>
                <a:moveTo>
                  <a:pt x="226695" y="19050"/>
                </a:moveTo>
                <a:lnTo>
                  <a:pt x="133350" y="83630"/>
                </a:lnTo>
                <a:lnTo>
                  <a:pt x="40005" y="19050"/>
                </a:lnTo>
                <a:close/>
                <a:moveTo>
                  <a:pt x="19050" y="171450"/>
                </a:moveTo>
                <a:lnTo>
                  <a:pt x="19050" y="27718"/>
                </a:lnTo>
                <a:lnTo>
                  <a:pt x="127921" y="103061"/>
                </a:lnTo>
                <a:cubicBezTo>
                  <a:pt x="131186" y="105326"/>
                  <a:pt x="135514" y="105326"/>
                  <a:pt x="138779" y="103061"/>
                </a:cubicBezTo>
                <a:lnTo>
                  <a:pt x="247650" y="27718"/>
                </a:lnTo>
                <a:lnTo>
                  <a:pt x="247650" y="1714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g2435f1d8f10_0_1183"/>
          <p:cNvSpPr/>
          <p:nvPr/>
        </p:nvSpPr>
        <p:spPr>
          <a:xfrm>
            <a:off x="1175556" y="3895067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g2435f1d8f10_0_1183"/>
          <p:cNvSpPr txBox="1"/>
          <p:nvPr>
            <p:ph idx="1" type="body"/>
          </p:nvPr>
        </p:nvSpPr>
        <p:spPr>
          <a:xfrm>
            <a:off x="1612900" y="3407630"/>
            <a:ext cx="514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1" name="Google Shape;1271;g2435f1d8f10_0_1183"/>
          <p:cNvSpPr txBox="1"/>
          <p:nvPr>
            <p:ph idx="2" type="body"/>
          </p:nvPr>
        </p:nvSpPr>
        <p:spPr>
          <a:xfrm>
            <a:off x="1612900" y="3895067"/>
            <a:ext cx="514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" showMasterSp="0">
  <p:cSld name="End slide 03"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2435f1d8f10_0_1203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g2435f1d8f10_0_1203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g2435f1d8f10_0_1203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g2435f1d8f10_0_1203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g2435f1d8f10_0_1203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g2435f1d8f10_0_1203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g2435f1d8f10_0_1203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0" name="Google Shape;1280;g2435f1d8f10_0_1203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g2435f1d8f10_0_1203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g2435f1d8f10_0_1203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g2435f1d8f10_0_1203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g2435f1d8f10_0_1203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5" name="Google Shape;1285;g2435f1d8f10_0_1203"/>
          <p:cNvCxnSpPr/>
          <p:nvPr/>
        </p:nvCxnSpPr>
        <p:spPr>
          <a:xfrm>
            <a:off x="4386328" y="3961815"/>
            <a:ext cx="0" cy="1590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6" name="Google Shape;1286;g2435f1d8f10_0_1203"/>
          <p:cNvSpPr txBox="1"/>
          <p:nvPr>
            <p:ph idx="1" type="body"/>
          </p:nvPr>
        </p:nvSpPr>
        <p:spPr>
          <a:xfrm>
            <a:off x="4386328" y="2638141"/>
            <a:ext cx="7500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7" name="Google Shape;1287;g2435f1d8f10_0_1203"/>
          <p:cNvSpPr txBox="1"/>
          <p:nvPr>
            <p:ph idx="2" type="body"/>
          </p:nvPr>
        </p:nvSpPr>
        <p:spPr>
          <a:xfrm>
            <a:off x="4663572" y="3961806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8" name="Google Shape;1288;g2435f1d8f10_0_1203"/>
          <p:cNvSpPr txBox="1"/>
          <p:nvPr>
            <p:ph idx="3" type="body"/>
          </p:nvPr>
        </p:nvSpPr>
        <p:spPr>
          <a:xfrm>
            <a:off x="4663572" y="4602928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9" name="Google Shape;1289;g2435f1d8f10_0_1203"/>
          <p:cNvSpPr txBox="1"/>
          <p:nvPr>
            <p:ph idx="4" type="body"/>
          </p:nvPr>
        </p:nvSpPr>
        <p:spPr>
          <a:xfrm>
            <a:off x="4663572" y="5244049"/>
            <a:ext cx="7500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90" name="Google Shape;1290;g2435f1d8f10_0_1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705" y="564145"/>
            <a:ext cx="2225140" cy="508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4">
  <p:cSld name="End slide 04"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2435f1d8f10_0_1222"/>
          <p:cNvSpPr/>
          <p:nvPr>
            <p:ph idx="2" type="pic"/>
          </p:nvPr>
        </p:nvSpPr>
        <p:spPr>
          <a:xfrm>
            <a:off x="0" y="-1"/>
            <a:ext cx="12192000" cy="5730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cons">
  <p:cSld name="6 icons"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2435f1d8f10_0_122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5" name="Google Shape;1295;g2435f1d8f10_0_1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6" name="Google Shape;1296;g2435f1d8f10_0_122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97" name="Google Shape;1297;g2435f1d8f10_0_122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298" name="Google Shape;1298;g2435f1d8f10_0_1228"/>
          <p:cNvGrpSpPr/>
          <p:nvPr/>
        </p:nvGrpSpPr>
        <p:grpSpPr>
          <a:xfrm>
            <a:off x="4772891" y="2278840"/>
            <a:ext cx="1107796" cy="1122472"/>
            <a:chOff x="407988" y="2288174"/>
            <a:chExt cx="1107796" cy="1122472"/>
          </a:xfrm>
        </p:grpSpPr>
        <p:sp>
          <p:nvSpPr>
            <p:cNvPr id="1299" name="Google Shape;1299;g2435f1d8f10_0_122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g2435f1d8f10_0_122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1" name="Google Shape;1301;g2435f1d8f10_0_1228"/>
          <p:cNvGrpSpPr/>
          <p:nvPr/>
        </p:nvGrpSpPr>
        <p:grpSpPr>
          <a:xfrm>
            <a:off x="1743346" y="2274430"/>
            <a:ext cx="1107796" cy="1122472"/>
            <a:chOff x="4114884" y="2288174"/>
            <a:chExt cx="1107796" cy="1122472"/>
          </a:xfrm>
        </p:grpSpPr>
        <p:sp>
          <p:nvSpPr>
            <p:cNvPr id="1302" name="Google Shape;1302;g2435f1d8f10_0_122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g2435f1d8f10_0_122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4" name="Google Shape;1304;g2435f1d8f10_0_1228"/>
          <p:cNvGrpSpPr/>
          <p:nvPr/>
        </p:nvGrpSpPr>
        <p:grpSpPr>
          <a:xfrm>
            <a:off x="4777662" y="3962096"/>
            <a:ext cx="1107796" cy="1122472"/>
            <a:chOff x="7676518" y="2293508"/>
            <a:chExt cx="1107796" cy="1122472"/>
          </a:xfrm>
        </p:grpSpPr>
        <p:sp>
          <p:nvSpPr>
            <p:cNvPr id="1305" name="Google Shape;1305;g2435f1d8f10_0_122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g2435f1d8f10_0_122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7" name="Google Shape;1307;g2435f1d8f10_0_1228"/>
          <p:cNvGrpSpPr/>
          <p:nvPr/>
        </p:nvGrpSpPr>
        <p:grpSpPr>
          <a:xfrm>
            <a:off x="7799159" y="2279699"/>
            <a:ext cx="1107796" cy="1122472"/>
            <a:chOff x="407988" y="2288174"/>
            <a:chExt cx="1107796" cy="1122472"/>
          </a:xfrm>
        </p:grpSpPr>
        <p:sp>
          <p:nvSpPr>
            <p:cNvPr id="1308" name="Google Shape;1308;g2435f1d8f10_0_122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g2435f1d8f10_0_122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g2435f1d8f10_0_1228"/>
          <p:cNvGrpSpPr/>
          <p:nvPr/>
        </p:nvGrpSpPr>
        <p:grpSpPr>
          <a:xfrm>
            <a:off x="1765838" y="3967591"/>
            <a:ext cx="1107796" cy="1122472"/>
            <a:chOff x="4114884" y="2288174"/>
            <a:chExt cx="1107796" cy="1122472"/>
          </a:xfrm>
        </p:grpSpPr>
        <p:sp>
          <p:nvSpPr>
            <p:cNvPr id="1311" name="Google Shape;1311;g2435f1d8f10_0_122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g2435f1d8f10_0_122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g2435f1d8f10_0_1228"/>
          <p:cNvGrpSpPr/>
          <p:nvPr/>
        </p:nvGrpSpPr>
        <p:grpSpPr>
          <a:xfrm>
            <a:off x="7737844" y="3967591"/>
            <a:ext cx="1107796" cy="1122472"/>
            <a:chOff x="7676518" y="2293508"/>
            <a:chExt cx="1107796" cy="1122472"/>
          </a:xfrm>
        </p:grpSpPr>
        <p:sp>
          <p:nvSpPr>
            <p:cNvPr id="1314" name="Google Shape;1314;g2435f1d8f10_0_122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g2435f1d8f10_0_122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6" name="Google Shape;1316;g2435f1d8f10_0_1228"/>
          <p:cNvSpPr/>
          <p:nvPr>
            <p:ph idx="2" type="pic"/>
          </p:nvPr>
        </p:nvSpPr>
        <p:spPr>
          <a:xfrm>
            <a:off x="2139607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7" name="Google Shape;1317;g2435f1d8f10_0_1228"/>
          <p:cNvSpPr/>
          <p:nvPr>
            <p:ph idx="3" type="pic"/>
          </p:nvPr>
        </p:nvSpPr>
        <p:spPr>
          <a:xfrm>
            <a:off x="213960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8" name="Google Shape;1318;g2435f1d8f10_0_1228"/>
          <p:cNvSpPr/>
          <p:nvPr>
            <p:ph idx="4" type="pic"/>
          </p:nvPr>
        </p:nvSpPr>
        <p:spPr>
          <a:xfrm>
            <a:off x="517519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9" name="Google Shape;1319;g2435f1d8f10_0_1228"/>
          <p:cNvSpPr/>
          <p:nvPr>
            <p:ph idx="5" type="pic"/>
          </p:nvPr>
        </p:nvSpPr>
        <p:spPr>
          <a:xfrm>
            <a:off x="5175197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20" name="Google Shape;1320;g2435f1d8f10_0_1228"/>
          <p:cNvSpPr/>
          <p:nvPr>
            <p:ph idx="6" type="pic"/>
          </p:nvPr>
        </p:nvSpPr>
        <p:spPr>
          <a:xfrm>
            <a:off x="8178734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21" name="Google Shape;1321;g2435f1d8f10_0_1228"/>
          <p:cNvSpPr/>
          <p:nvPr>
            <p:ph idx="7" type="pic"/>
          </p:nvPr>
        </p:nvSpPr>
        <p:spPr>
          <a:xfrm>
            <a:off x="8117280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22" name="Google Shape;1322;g2435f1d8f10_0_1228"/>
          <p:cNvSpPr txBox="1"/>
          <p:nvPr>
            <p:ph idx="8" type="body"/>
          </p:nvPr>
        </p:nvSpPr>
        <p:spPr>
          <a:xfrm>
            <a:off x="292847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23" name="Google Shape;1323;g2435f1d8f10_0_1228"/>
          <p:cNvSpPr txBox="1"/>
          <p:nvPr>
            <p:ph idx="9" type="body"/>
          </p:nvPr>
        </p:nvSpPr>
        <p:spPr>
          <a:xfrm>
            <a:off x="5956239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24" name="Google Shape;1324;g2435f1d8f10_0_1228"/>
          <p:cNvSpPr txBox="1"/>
          <p:nvPr>
            <p:ph idx="13" type="body"/>
          </p:nvPr>
        </p:nvSpPr>
        <p:spPr>
          <a:xfrm>
            <a:off x="897489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25" name="Google Shape;1325;g2435f1d8f10_0_1228"/>
          <p:cNvSpPr txBox="1"/>
          <p:nvPr>
            <p:ph idx="14" type="body"/>
          </p:nvPr>
        </p:nvSpPr>
        <p:spPr>
          <a:xfrm>
            <a:off x="2928472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26" name="Google Shape;1326;g2435f1d8f10_0_1228"/>
          <p:cNvSpPr txBox="1"/>
          <p:nvPr>
            <p:ph idx="15" type="body"/>
          </p:nvPr>
        </p:nvSpPr>
        <p:spPr>
          <a:xfrm>
            <a:off x="5956239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27" name="Google Shape;1327;g2435f1d8f10_0_1228"/>
          <p:cNvSpPr txBox="1"/>
          <p:nvPr>
            <p:ph idx="16" type="body"/>
          </p:nvPr>
        </p:nvSpPr>
        <p:spPr>
          <a:xfrm>
            <a:off x="897489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icons">
  <p:cSld name="8 icons"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2435f1d8f10_0_126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0" name="Google Shape;1330;g2435f1d8f10_0_1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g2435f1d8f10_0_126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32" name="Google Shape;1332;g2435f1d8f10_0_126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333" name="Google Shape;1333;g2435f1d8f10_0_1263"/>
          <p:cNvGrpSpPr/>
          <p:nvPr/>
        </p:nvGrpSpPr>
        <p:grpSpPr>
          <a:xfrm>
            <a:off x="3435287" y="2278840"/>
            <a:ext cx="1107796" cy="1122472"/>
            <a:chOff x="407988" y="2288174"/>
            <a:chExt cx="1107796" cy="1122472"/>
          </a:xfrm>
        </p:grpSpPr>
        <p:sp>
          <p:nvSpPr>
            <p:cNvPr id="1334" name="Google Shape;1334;g2435f1d8f10_0_1263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g2435f1d8f10_0_1263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6" name="Google Shape;1336;g2435f1d8f10_0_1263"/>
          <p:cNvGrpSpPr/>
          <p:nvPr/>
        </p:nvGrpSpPr>
        <p:grpSpPr>
          <a:xfrm>
            <a:off x="405742" y="2274430"/>
            <a:ext cx="1107796" cy="1122472"/>
            <a:chOff x="4114884" y="2288174"/>
            <a:chExt cx="1107796" cy="1122472"/>
          </a:xfrm>
        </p:grpSpPr>
        <p:sp>
          <p:nvSpPr>
            <p:cNvPr id="1337" name="Google Shape;1337;g2435f1d8f10_0_1263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g2435f1d8f10_0_1263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9" name="Google Shape;1339;g2435f1d8f10_0_1263"/>
          <p:cNvGrpSpPr/>
          <p:nvPr/>
        </p:nvGrpSpPr>
        <p:grpSpPr>
          <a:xfrm>
            <a:off x="9669823" y="2270971"/>
            <a:ext cx="1107796" cy="1122472"/>
            <a:chOff x="7676518" y="2293508"/>
            <a:chExt cx="1107796" cy="1122472"/>
          </a:xfrm>
        </p:grpSpPr>
        <p:sp>
          <p:nvSpPr>
            <p:cNvPr id="1340" name="Google Shape;1340;g2435f1d8f10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g2435f1d8f10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2" name="Google Shape;1342;g2435f1d8f10_0_1263"/>
          <p:cNvGrpSpPr/>
          <p:nvPr/>
        </p:nvGrpSpPr>
        <p:grpSpPr>
          <a:xfrm>
            <a:off x="3440058" y="3962096"/>
            <a:ext cx="1107796" cy="1122472"/>
            <a:chOff x="7676518" y="2293508"/>
            <a:chExt cx="1107796" cy="1122472"/>
          </a:xfrm>
        </p:grpSpPr>
        <p:sp>
          <p:nvSpPr>
            <p:cNvPr id="1343" name="Google Shape;1343;g2435f1d8f10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g2435f1d8f10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5" name="Google Shape;1345;g2435f1d8f10_0_1263"/>
          <p:cNvGrpSpPr/>
          <p:nvPr/>
        </p:nvGrpSpPr>
        <p:grpSpPr>
          <a:xfrm>
            <a:off x="6461555" y="2279699"/>
            <a:ext cx="1107796" cy="1122472"/>
            <a:chOff x="407988" y="2288174"/>
            <a:chExt cx="1107796" cy="1122472"/>
          </a:xfrm>
        </p:grpSpPr>
        <p:sp>
          <p:nvSpPr>
            <p:cNvPr id="1346" name="Google Shape;1346;g2435f1d8f10_0_1263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g2435f1d8f10_0_1263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8" name="Google Shape;1348;g2435f1d8f10_0_1263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1349" name="Google Shape;1349;g2435f1d8f10_0_1263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g2435f1d8f10_0_1263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1" name="Google Shape;1351;g2435f1d8f10_0_1263"/>
          <p:cNvGrpSpPr/>
          <p:nvPr/>
        </p:nvGrpSpPr>
        <p:grpSpPr>
          <a:xfrm>
            <a:off x="6400240" y="3967591"/>
            <a:ext cx="1107796" cy="1122472"/>
            <a:chOff x="7676518" y="2293508"/>
            <a:chExt cx="1107796" cy="1122472"/>
          </a:xfrm>
        </p:grpSpPr>
        <p:sp>
          <p:nvSpPr>
            <p:cNvPr id="1352" name="Google Shape;1352;g2435f1d8f10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g2435f1d8f10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4" name="Google Shape;1354;g2435f1d8f10_0_1263"/>
          <p:cNvSpPr/>
          <p:nvPr>
            <p:ph idx="2" type="pic"/>
          </p:nvPr>
        </p:nvSpPr>
        <p:spPr>
          <a:xfrm>
            <a:off x="802003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5" name="Google Shape;1355;g2435f1d8f10_0_1263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6" name="Google Shape;1356;g2435f1d8f10_0_1263"/>
          <p:cNvSpPr/>
          <p:nvPr>
            <p:ph idx="4" type="pic"/>
          </p:nvPr>
        </p:nvSpPr>
        <p:spPr>
          <a:xfrm>
            <a:off x="383759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7" name="Google Shape;1357;g2435f1d8f10_0_1263"/>
          <p:cNvSpPr/>
          <p:nvPr>
            <p:ph idx="5" type="pic"/>
          </p:nvPr>
        </p:nvSpPr>
        <p:spPr>
          <a:xfrm>
            <a:off x="383759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8" name="Google Shape;1358;g2435f1d8f10_0_1263"/>
          <p:cNvSpPr/>
          <p:nvPr>
            <p:ph idx="6" type="pic"/>
          </p:nvPr>
        </p:nvSpPr>
        <p:spPr>
          <a:xfrm>
            <a:off x="684113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9" name="Google Shape;1359;g2435f1d8f10_0_1263"/>
          <p:cNvSpPr/>
          <p:nvPr>
            <p:ph idx="7" type="pic"/>
          </p:nvPr>
        </p:nvSpPr>
        <p:spPr>
          <a:xfrm>
            <a:off x="677967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60" name="Google Shape;1360;g2435f1d8f10_0_1263"/>
          <p:cNvSpPr/>
          <p:nvPr>
            <p:ph idx="8" type="pic"/>
          </p:nvPr>
        </p:nvSpPr>
        <p:spPr>
          <a:xfrm>
            <a:off x="1004925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61" name="Google Shape;1361;g2435f1d8f10_0_1263"/>
          <p:cNvSpPr txBox="1"/>
          <p:nvPr>
            <p:ph idx="9" type="body"/>
          </p:nvPr>
        </p:nvSpPr>
        <p:spPr>
          <a:xfrm>
            <a:off x="159086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62" name="Google Shape;1362;g2435f1d8f10_0_1263"/>
          <p:cNvSpPr txBox="1"/>
          <p:nvPr>
            <p:ph idx="13" type="body"/>
          </p:nvPr>
        </p:nvSpPr>
        <p:spPr>
          <a:xfrm>
            <a:off x="4618635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63" name="Google Shape;1363;g2435f1d8f10_0_1263"/>
          <p:cNvSpPr txBox="1"/>
          <p:nvPr>
            <p:ph idx="14" type="body"/>
          </p:nvPr>
        </p:nvSpPr>
        <p:spPr>
          <a:xfrm>
            <a:off x="7637294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64" name="Google Shape;1364;g2435f1d8f10_0_1263"/>
          <p:cNvSpPr txBox="1"/>
          <p:nvPr>
            <p:ph idx="15" type="body"/>
          </p:nvPr>
        </p:nvSpPr>
        <p:spPr>
          <a:xfrm>
            <a:off x="1084050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65" name="Google Shape;1365;g2435f1d8f10_0_1263"/>
          <p:cNvSpPr txBox="1"/>
          <p:nvPr>
            <p:ph idx="16" type="body"/>
          </p:nvPr>
        </p:nvSpPr>
        <p:spPr>
          <a:xfrm>
            <a:off x="159086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66" name="Google Shape;1366;g2435f1d8f10_0_1263"/>
          <p:cNvSpPr txBox="1"/>
          <p:nvPr>
            <p:ph idx="17" type="body"/>
          </p:nvPr>
        </p:nvSpPr>
        <p:spPr>
          <a:xfrm>
            <a:off x="4618635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67" name="Google Shape;1367;g2435f1d8f10_0_1263"/>
          <p:cNvSpPr txBox="1"/>
          <p:nvPr>
            <p:ph idx="18" type="body"/>
          </p:nvPr>
        </p:nvSpPr>
        <p:spPr>
          <a:xfrm>
            <a:off x="7637294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368" name="Google Shape;1368;g2435f1d8f10_0_1263"/>
          <p:cNvGrpSpPr/>
          <p:nvPr/>
        </p:nvGrpSpPr>
        <p:grpSpPr>
          <a:xfrm>
            <a:off x="9669823" y="3973081"/>
            <a:ext cx="1107796" cy="1122472"/>
            <a:chOff x="7676518" y="2293508"/>
            <a:chExt cx="1107796" cy="1122472"/>
          </a:xfrm>
        </p:grpSpPr>
        <p:sp>
          <p:nvSpPr>
            <p:cNvPr id="1369" name="Google Shape;1369;g2435f1d8f10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g2435f1d8f10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1" name="Google Shape;1371;g2435f1d8f10_0_1263"/>
          <p:cNvSpPr/>
          <p:nvPr>
            <p:ph idx="19" type="pic"/>
          </p:nvPr>
        </p:nvSpPr>
        <p:spPr>
          <a:xfrm>
            <a:off x="10049259" y="434578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72" name="Google Shape;1372;g2435f1d8f10_0_1263"/>
          <p:cNvSpPr txBox="1"/>
          <p:nvPr>
            <p:ph idx="20" type="body"/>
          </p:nvPr>
        </p:nvSpPr>
        <p:spPr>
          <a:xfrm>
            <a:off x="10840502" y="397308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32e875be4_0_49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2c32e875be4_0_4910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2c32e875be4_0_4910"/>
          <p:cNvSpPr txBox="1"/>
          <p:nvPr>
            <p:ph type="title"/>
          </p:nvPr>
        </p:nvSpPr>
        <p:spPr>
          <a:xfrm>
            <a:off x="407988" y="398744"/>
            <a:ext cx="7794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8" name="Google Shape;78;g2c32e875be4_0_4910"/>
          <p:cNvSpPr txBox="1"/>
          <p:nvPr>
            <p:ph idx="1" type="body"/>
          </p:nvPr>
        </p:nvSpPr>
        <p:spPr>
          <a:xfrm>
            <a:off x="407987" y="1825625"/>
            <a:ext cx="11376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79" name="Google Shape;79;g2c32e875be4_0_4910"/>
          <p:cNvCxnSpPr/>
          <p:nvPr/>
        </p:nvCxnSpPr>
        <p:spPr>
          <a:xfrm>
            <a:off x="401116" y="6251388"/>
            <a:ext cx="113901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0" name="Google Shape;80;g2c32e875be4_0_4910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©2023 Vecteris – For Internal use only. Do not distribute</a:t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2c32e875be4_0_491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g2c32e875be4_0_49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3825" y="592531"/>
            <a:ext cx="2247817" cy="749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Заголовок и объект">
  <p:cSld name="2_Заголовок и объек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2435f1d8f10_0_130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4274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2435f1d8f10_0_1314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g2435f1d8f10_0_1314"/>
          <p:cNvSpPr txBox="1"/>
          <p:nvPr>
            <p:ph type="title"/>
          </p:nvPr>
        </p:nvSpPr>
        <p:spPr>
          <a:xfrm>
            <a:off x="407988" y="373586"/>
            <a:ext cx="77949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378" name="Google Shape;1378;g2435f1d8f10_0_13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379" name="Google Shape;1379;g2435f1d8f10_0_1314"/>
          <p:cNvSpPr txBox="1"/>
          <p:nvPr>
            <p:ph idx="1" type="body"/>
          </p:nvPr>
        </p:nvSpPr>
        <p:spPr>
          <a:xfrm>
            <a:off x="407987" y="1196975"/>
            <a:ext cx="95001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80" name="Google Shape;1380;g2435f1d8f10_0_1314"/>
          <p:cNvSpPr txBox="1"/>
          <p:nvPr>
            <p:ph idx="2" type="body"/>
          </p:nvPr>
        </p:nvSpPr>
        <p:spPr>
          <a:xfrm>
            <a:off x="407987" y="1661499"/>
            <a:ext cx="11376000" cy="13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2435f1d8f10_0_133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3" name="Google Shape;1383;g2435f1d8f10_0_133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4" name="Google Shape;1384;g2435f1d8f10_0_133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42.xml"/><Relationship Id="rId86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41.xml"/><Relationship Id="rId85" Type="http://schemas.openxmlformats.org/officeDocument/2006/relationships/slideLayout" Target="../slideLayouts/slideLayout85.xml"/><Relationship Id="rId44" Type="http://schemas.openxmlformats.org/officeDocument/2006/relationships/slideLayout" Target="../slideLayouts/slideLayout44.xml"/><Relationship Id="rId88" Type="http://schemas.openxmlformats.org/officeDocument/2006/relationships/slideLayout" Target="../slideLayouts/slideLayout88.xml"/><Relationship Id="rId43" Type="http://schemas.openxmlformats.org/officeDocument/2006/relationships/slideLayout" Target="../slideLayouts/slideLayout43.xml"/><Relationship Id="rId87" Type="http://schemas.openxmlformats.org/officeDocument/2006/relationships/slideLayout" Target="../slideLayouts/slideLayout8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31.xml"/><Relationship Id="rId75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30.xml"/><Relationship Id="rId74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33.xml"/><Relationship Id="rId77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32.xml"/><Relationship Id="rId76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35.xml"/><Relationship Id="rId79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34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theme" Target="../theme/theme1.xml"/><Relationship Id="rId92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435f1d8f10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2435f1d8f10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b="1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" name="Google Shape;12;g2435f1d8f10_0_0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g2435f1d8f10_0_0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g2435f1d8f10_0_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24d0818fcd6_0_1"/>
          <p:cNvSpPr txBox="1"/>
          <p:nvPr>
            <p:ph idx="2" type="body"/>
          </p:nvPr>
        </p:nvSpPr>
        <p:spPr>
          <a:xfrm>
            <a:off x="580075" y="3302800"/>
            <a:ext cx="9196500" cy="11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/>
              <a:t>Evaluate Segment Attractiveness   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0" lang="en-US" sz="3500"/>
              <a:t>Example Segment Analysis Grids</a:t>
            </a:r>
            <a:endParaRPr b="0" sz="3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2f41140a7a8_0_1478"/>
          <p:cNvSpPr txBox="1"/>
          <p:nvPr>
            <p:ph idx="4294967295" type="title"/>
          </p:nvPr>
        </p:nvSpPr>
        <p:spPr>
          <a:xfrm>
            <a:off x="479394" y="310379"/>
            <a:ext cx="104103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2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>
                <a:solidFill>
                  <a:srgbClr val="00527C"/>
                </a:solidFill>
              </a:rPr>
              <a:t>Segment Analysis Template</a:t>
            </a:r>
            <a:endParaRPr sz="3600">
              <a:solidFill>
                <a:srgbClr val="0052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396" name="Google Shape;1396;g2f41140a7a8_0_1478"/>
          <p:cNvGraphicFramePr/>
          <p:nvPr/>
        </p:nvGraphicFramePr>
        <p:xfrm>
          <a:off x="514245" y="17186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{C3A95CEC-FD12-41CC-B739-40CF9A07CAA5}</a:tableStyleId>
              </a:tblPr>
              <a:tblGrid>
                <a:gridCol w="4003050"/>
                <a:gridCol w="3481175"/>
                <a:gridCol w="3688925"/>
              </a:tblGrid>
              <a:tr h="2224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Market Segment</a:t>
                      </a: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484E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Segment Attractiveness</a:t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Solution Fit</a:t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177150">
                <a:tc vMerge="1"/>
                <a:tc vMerge="1"/>
                <a:tc vMerge="1"/>
              </a:tr>
              <a:tr h="212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Segment A</a:t>
                      </a:r>
                      <a:endParaRPr sz="1600">
                        <a:solidFill>
                          <a:srgbClr val="44484E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Segment B</a:t>
                      </a:r>
                      <a:endParaRPr sz="1000">
                        <a:solidFill>
                          <a:srgbClr val="44484E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Segment C</a:t>
                      </a:r>
                      <a:endParaRPr sz="1000">
                        <a:solidFill>
                          <a:srgbClr val="44484E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Segment n</a:t>
                      </a:r>
                      <a:endParaRPr sz="1200">
                        <a:solidFill>
                          <a:srgbClr val="44484E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97" name="Google Shape;1397;g2f41140a7a8_0_1478"/>
          <p:cNvSpPr/>
          <p:nvPr/>
        </p:nvSpPr>
        <p:spPr>
          <a:xfrm>
            <a:off x="1036088" y="3342675"/>
            <a:ext cx="579600" cy="683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8" name="Google Shape;1398;g2f41140a7a8_0_1478"/>
          <p:cNvSpPr/>
          <p:nvPr/>
        </p:nvSpPr>
        <p:spPr>
          <a:xfrm>
            <a:off x="4592813" y="3342675"/>
            <a:ext cx="579600" cy="683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9" name="Google Shape;1399;g2f41140a7a8_0_1478"/>
          <p:cNvSpPr/>
          <p:nvPr/>
        </p:nvSpPr>
        <p:spPr>
          <a:xfrm>
            <a:off x="8149538" y="3289775"/>
            <a:ext cx="579600" cy="683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0" name="Google Shape;1400;g2f41140a7a8_0_1478"/>
          <p:cNvSpPr txBox="1"/>
          <p:nvPr/>
        </p:nvSpPr>
        <p:spPr>
          <a:xfrm>
            <a:off x="1736088" y="3407325"/>
            <a:ext cx="217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Common Segmentation Definition Criteria</a:t>
            </a:r>
            <a:endParaRPr b="1"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1" name="Google Shape;1401;g2f41140a7a8_0_1478"/>
          <p:cNvSpPr txBox="1"/>
          <p:nvPr/>
        </p:nvSpPr>
        <p:spPr>
          <a:xfrm>
            <a:off x="5255813" y="3407325"/>
            <a:ext cx="217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Common Segment Attractiveness Criteria</a:t>
            </a:r>
            <a:endParaRPr b="1"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2" name="Google Shape;1402;g2f41140a7a8_0_1478"/>
          <p:cNvSpPr txBox="1"/>
          <p:nvPr/>
        </p:nvSpPr>
        <p:spPr>
          <a:xfrm>
            <a:off x="8948238" y="3354425"/>
            <a:ext cx="217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Common Solution Fit Criteria</a:t>
            </a:r>
            <a:endParaRPr b="1"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03" name="Google Shape;1403;g2f41140a7a8_0_1478"/>
          <p:cNvGraphicFramePr/>
          <p:nvPr/>
        </p:nvGraphicFramePr>
        <p:xfrm>
          <a:off x="407995" y="41532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{C3A95CEC-FD12-41CC-B739-40CF9A07CAA5}</a:tableStyleId>
              </a:tblPr>
              <a:tblGrid>
                <a:gridCol w="4075750"/>
                <a:gridCol w="3544375"/>
                <a:gridCol w="3755900"/>
              </a:tblGrid>
              <a:tr h="723575"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Organization profile (industry, size,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growth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funding type)</a:t>
                      </a:r>
                      <a:endParaRPr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Location</a:t>
                      </a:r>
                      <a:endParaRPr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Types of employees (high skill, mfg, retail, etc.)</a:t>
                      </a:r>
                      <a:endParaRPr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Target customers (low-cost, premium)</a:t>
                      </a:r>
                      <a:endParaRPr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Jobs to be done (primary goal in their job)</a:t>
                      </a:r>
                      <a:endParaRPr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Demographics (seniority, income level, gender)</a:t>
                      </a:r>
                      <a:endParaRPr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Psychographics (interests, values, challenges)</a:t>
                      </a:r>
                      <a:endParaRPr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Segment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Size or Addressable Market</a:t>
                      </a:r>
                      <a:endParaRPr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Growth potential</a:t>
                      </a:r>
                      <a:endParaRPr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Accessibility / Customer Acquisition Cost</a:t>
                      </a:r>
                      <a:endParaRPr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Profitability</a:t>
                      </a:r>
                      <a:endParaRPr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Willingness to Pay</a:t>
                      </a:r>
                      <a:endParaRPr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Budget Availability</a:t>
                      </a:r>
                      <a:endParaRPr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Degree it addresses the customers’ problem</a:t>
                      </a:r>
                      <a:endParaRPr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Customers’ gaps in importance vs satisfaction with alternatives </a:t>
                      </a:r>
                      <a:endParaRPr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Are unique benefits a fit for the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segment</a:t>
                      </a:r>
                      <a:endParaRPr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Level the solutions are differentiated from competition</a:t>
                      </a:r>
                      <a:endParaRPr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well you know the customer</a:t>
                      </a:r>
                      <a:endParaRPr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Solution readiness </a:t>
                      </a:r>
                      <a:endParaRPr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984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Montserrat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Current win rates</a:t>
                      </a:r>
                      <a:endParaRPr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2f41140a7a8_0_1396"/>
          <p:cNvSpPr txBox="1"/>
          <p:nvPr>
            <p:ph idx="4294967295" type="title"/>
          </p:nvPr>
        </p:nvSpPr>
        <p:spPr>
          <a:xfrm>
            <a:off x="479394" y="310379"/>
            <a:ext cx="104103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2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>
                <a:solidFill>
                  <a:srgbClr val="00527C"/>
                </a:solidFill>
              </a:rPr>
              <a:t>Example Segment Analysis Grid</a:t>
            </a:r>
            <a:endParaRPr sz="3600">
              <a:solidFill>
                <a:srgbClr val="0052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09" name="Google Shape;1409;g2f41140a7a8_0_1396"/>
          <p:cNvGraphicFramePr/>
          <p:nvPr/>
        </p:nvGraphicFramePr>
        <p:xfrm>
          <a:off x="407995" y="18402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{C3A95CEC-FD12-41CC-B739-40CF9A07CAA5}</a:tableStyleId>
              </a:tblPr>
              <a:tblGrid>
                <a:gridCol w="2497525"/>
                <a:gridCol w="1813675"/>
                <a:gridCol w="1880050"/>
              </a:tblGrid>
              <a:tr h="2224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Market Segment</a:t>
                      </a: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484E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Purchase Readiness </a:t>
                      </a:r>
                      <a:endParaRPr b="1" sz="12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(High, Medium, Low)</a:t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484E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Solution Fit</a:t>
                      </a:r>
                      <a:r>
                        <a:rPr b="1" lang="en-US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(High, Medium, Low)</a:t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484E"/>
                    </a:solidFill>
                  </a:tcPr>
                </a:tc>
              </a:tr>
              <a:tr h="177150">
                <a:tc vMerge="1"/>
                <a:tc vMerge="1"/>
                <a:tc vMerge="1"/>
              </a:tr>
              <a:tr h="212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High-Growth Startups </a:t>
                      </a: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Small but rapidly growing financial tech companies that are beginning to prioritize cybersecurity.</a:t>
                      </a:r>
                      <a:endParaRPr sz="1600">
                        <a:solidFill>
                          <a:srgbClr val="44484E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Medium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Medium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Established Community Banks </a:t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Mid-sized banks with established customer bases, facing increasing cybersecurity threats.</a:t>
                      </a:r>
                      <a:endParaRPr sz="1000">
                        <a:solidFill>
                          <a:srgbClr val="44484E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High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High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Large National Banks</a:t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Very large banks with significant internal cybersecurity resources.</a:t>
                      </a:r>
                      <a:endParaRPr sz="1000">
                        <a:solidFill>
                          <a:srgbClr val="44484E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Low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Low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Emerging Online Banks</a:t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Small, online-only banks that are fully digital but with limited budgets for cybersecurity</a:t>
                      </a:r>
                      <a:endParaRPr sz="1200">
                        <a:solidFill>
                          <a:srgbClr val="44484E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Medium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High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10" name="Google Shape;1410;g2f41140a7a8_0_1396"/>
          <p:cNvSpPr/>
          <p:nvPr/>
        </p:nvSpPr>
        <p:spPr>
          <a:xfrm>
            <a:off x="7598075" y="2062725"/>
            <a:ext cx="4280100" cy="330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1" name="Google Shape;1411;g2f41140a7a8_0_1396"/>
          <p:cNvSpPr/>
          <p:nvPr/>
        </p:nvSpPr>
        <p:spPr>
          <a:xfrm>
            <a:off x="9140075" y="3382575"/>
            <a:ext cx="1196100" cy="5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High- Growth Startups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2" name="Google Shape;1412;g2f41140a7a8_0_1396"/>
          <p:cNvSpPr/>
          <p:nvPr/>
        </p:nvSpPr>
        <p:spPr>
          <a:xfrm>
            <a:off x="10533700" y="2424875"/>
            <a:ext cx="1196100" cy="5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Established Community Banks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3" name="Google Shape;1413;g2f41140a7a8_0_1396"/>
          <p:cNvSpPr/>
          <p:nvPr/>
        </p:nvSpPr>
        <p:spPr>
          <a:xfrm>
            <a:off x="7770850" y="4371825"/>
            <a:ext cx="1196100" cy="5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Large National Banks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4" name="Google Shape;1414;g2f41140a7a8_0_1396"/>
          <p:cNvSpPr/>
          <p:nvPr/>
        </p:nvSpPr>
        <p:spPr>
          <a:xfrm>
            <a:off x="10533850" y="3382575"/>
            <a:ext cx="1196100" cy="55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Emerging Online Banks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5" name="Google Shape;1415;g2f41140a7a8_0_1396"/>
          <p:cNvSpPr txBox="1"/>
          <p:nvPr/>
        </p:nvSpPr>
        <p:spPr>
          <a:xfrm>
            <a:off x="8233325" y="5525875"/>
            <a:ext cx="300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Solution Fit</a:t>
            </a:r>
            <a:endParaRPr b="1"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6" name="Google Shape;1416;g2f41140a7a8_0_1396"/>
          <p:cNvSpPr txBox="1"/>
          <p:nvPr/>
        </p:nvSpPr>
        <p:spPr>
          <a:xfrm rot="-5400000">
            <a:off x="5680250" y="3530925"/>
            <a:ext cx="300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Purchase Readiness</a:t>
            </a:r>
            <a:endParaRPr b="1"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7" name="Google Shape;1417;g2f41140a7a8_0_1396"/>
          <p:cNvSpPr txBox="1"/>
          <p:nvPr/>
        </p:nvSpPr>
        <p:spPr>
          <a:xfrm>
            <a:off x="7598075" y="5368425"/>
            <a:ext cx="996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Low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8" name="Google Shape;1418;g2f41140a7a8_0_1396"/>
          <p:cNvSpPr txBox="1"/>
          <p:nvPr/>
        </p:nvSpPr>
        <p:spPr>
          <a:xfrm>
            <a:off x="10881575" y="5368425"/>
            <a:ext cx="996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High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9" name="Google Shape;1419;g2f41140a7a8_0_1396"/>
          <p:cNvSpPr txBox="1"/>
          <p:nvPr/>
        </p:nvSpPr>
        <p:spPr>
          <a:xfrm rot="-5400000">
            <a:off x="6930425" y="2391675"/>
            <a:ext cx="996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High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0" name="Google Shape;1420;g2f41140a7a8_0_1396"/>
          <p:cNvSpPr txBox="1"/>
          <p:nvPr/>
        </p:nvSpPr>
        <p:spPr>
          <a:xfrm rot="-5400000">
            <a:off x="6930425" y="4700775"/>
            <a:ext cx="996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Low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1" name="Google Shape;1421;g2f41140a7a8_0_1396"/>
          <p:cNvSpPr txBox="1"/>
          <p:nvPr/>
        </p:nvSpPr>
        <p:spPr>
          <a:xfrm>
            <a:off x="408000" y="853700"/>
            <a:ext cx="81867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For a B2B cybersecurity solutions product tailored for small to mid-sized financial institutions.</a:t>
            </a:r>
            <a:endParaRPr b="1" i="0" sz="18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2" name="Google Shape;1422;g2f41140a7a8_0_1396"/>
          <p:cNvSpPr txBox="1"/>
          <p:nvPr/>
        </p:nvSpPr>
        <p:spPr>
          <a:xfrm>
            <a:off x="10533109" y="2116638"/>
            <a:ext cx="1197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Calibri"/>
                <a:ea typeface="Calibri"/>
                <a:cs typeface="Calibri"/>
                <a:sym typeface="Calibri"/>
              </a:rPr>
              <a:t>Focus Sales Efforts</a:t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3" name="Google Shape;1423;g2f41140a7a8_0_1396"/>
          <p:cNvSpPr txBox="1"/>
          <p:nvPr/>
        </p:nvSpPr>
        <p:spPr>
          <a:xfrm>
            <a:off x="10462309" y="3934213"/>
            <a:ext cx="1267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Calibri"/>
                <a:ea typeface="Calibri"/>
                <a:cs typeface="Calibri"/>
                <a:sym typeface="Calibri"/>
              </a:rPr>
              <a:t>Tailored Marketing</a:t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4" name="Google Shape;1424;g2f41140a7a8_0_1396"/>
          <p:cNvSpPr txBox="1"/>
          <p:nvPr/>
        </p:nvSpPr>
        <p:spPr>
          <a:xfrm>
            <a:off x="7822500" y="4923525"/>
            <a:ext cx="1267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Calibri"/>
                <a:ea typeface="Calibri"/>
                <a:cs typeface="Calibri"/>
                <a:sym typeface="Calibri"/>
              </a:rPr>
              <a:t>Market </a:t>
            </a:r>
            <a:r>
              <a:rPr b="1" lang="en-US" sz="1000">
                <a:latin typeface="Calibri"/>
                <a:ea typeface="Calibri"/>
                <a:cs typeface="Calibri"/>
                <a:sym typeface="Calibri"/>
              </a:rPr>
              <a:t>Research</a:t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5" name="Google Shape;1425;g2f41140a7a8_0_1396"/>
          <p:cNvSpPr txBox="1"/>
          <p:nvPr/>
        </p:nvSpPr>
        <p:spPr>
          <a:xfrm>
            <a:off x="8978525" y="3934225"/>
            <a:ext cx="1519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Calibri"/>
                <a:ea typeface="Calibri"/>
                <a:cs typeface="Calibri"/>
                <a:sym typeface="Calibri"/>
              </a:rPr>
              <a:t>Long-Term Engagement</a:t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2c32e875be4_0_5113"/>
          <p:cNvSpPr txBox="1"/>
          <p:nvPr>
            <p:ph idx="4294967295" type="title"/>
          </p:nvPr>
        </p:nvSpPr>
        <p:spPr>
          <a:xfrm>
            <a:off x="514281" y="304025"/>
            <a:ext cx="85212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2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>
                <a:solidFill>
                  <a:srgbClr val="00527C"/>
                </a:solidFill>
              </a:rPr>
              <a:t>Example Segment Analysis Grid</a:t>
            </a:r>
            <a:endParaRPr sz="3600">
              <a:solidFill>
                <a:srgbClr val="0052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31" name="Google Shape;1431;g2c32e875be4_0_5113"/>
          <p:cNvGraphicFramePr/>
          <p:nvPr/>
        </p:nvGraphicFramePr>
        <p:xfrm>
          <a:off x="502145" y="20752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{C3A95CEC-FD12-41CC-B739-40CF9A07CAA5}</a:tableStyleId>
              </a:tblPr>
              <a:tblGrid>
                <a:gridCol w="2012750"/>
                <a:gridCol w="1172150"/>
                <a:gridCol w="1225350"/>
                <a:gridCol w="820875"/>
              </a:tblGrid>
              <a:tr h="2224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Market Segment</a:t>
                      </a: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484E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Current Customer Count</a:t>
                      </a:r>
                      <a:endParaRPr b="1" sz="12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484E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Addressable Market</a:t>
                      </a:r>
                      <a:endParaRPr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484E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</a:rPr>
                        <a:t>Solution Fit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</a:rPr>
                        <a:t>(1-10)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484E"/>
                    </a:solidFill>
                  </a:tcPr>
                </a:tc>
              </a:tr>
              <a:tr h="366775">
                <a:tc vMerge="1"/>
                <a:tc vMerge="1"/>
                <a:tc vMerge="1"/>
                <a:tc vMerge="1"/>
              </a:tr>
              <a:tr h="21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Social Services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97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$160M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Homelessness</a:t>
                      </a:r>
                      <a:endParaRPr sz="12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$80M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Education Equity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26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$15M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1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Early Childhood Ed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41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$90M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Workforce 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77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$125M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Neighborhood Safety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$25M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0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Child Welfare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$25M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Mental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Health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$180M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Special Education</a:t>
                      </a:r>
                      <a:endParaRPr sz="12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$40M</a:t>
                      </a:r>
                      <a:endParaRPr sz="1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Substance Abuse</a:t>
                      </a:r>
                      <a:endParaRPr sz="12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33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$70M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75" marL="91475" anchor="ctr">
                    <a:lnL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32" name="Google Shape;1432;g2c32e875be4_0_5113"/>
          <p:cNvSpPr/>
          <p:nvPr/>
        </p:nvSpPr>
        <p:spPr>
          <a:xfrm>
            <a:off x="6722325" y="2112050"/>
            <a:ext cx="5155800" cy="336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3" name="Google Shape;1433;g2c32e875be4_0_5113"/>
          <p:cNvSpPr txBox="1"/>
          <p:nvPr/>
        </p:nvSpPr>
        <p:spPr>
          <a:xfrm rot="-5400000">
            <a:off x="4804500" y="3609650"/>
            <a:ext cx="300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Addressable Market</a:t>
            </a:r>
            <a:endParaRPr b="1"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4" name="Google Shape;1434;g2c32e875be4_0_5113"/>
          <p:cNvSpPr txBox="1"/>
          <p:nvPr/>
        </p:nvSpPr>
        <p:spPr>
          <a:xfrm rot="-5400000">
            <a:off x="6054675" y="2819650"/>
            <a:ext cx="996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$150M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5" name="Google Shape;1435;g2c32e875be4_0_5113"/>
          <p:cNvSpPr txBox="1"/>
          <p:nvPr/>
        </p:nvSpPr>
        <p:spPr>
          <a:xfrm rot="-5400000">
            <a:off x="6054675" y="3624950"/>
            <a:ext cx="996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$100M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6" name="Google Shape;1436;g2c32e875be4_0_5113"/>
          <p:cNvSpPr txBox="1"/>
          <p:nvPr/>
        </p:nvSpPr>
        <p:spPr>
          <a:xfrm rot="-5400000">
            <a:off x="6054675" y="4517425"/>
            <a:ext cx="996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$50M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37" name="Google Shape;1437;g2c32e875be4_0_5113"/>
          <p:cNvCxnSpPr>
            <a:stCxn id="1435" idx="2"/>
            <a:endCxn id="1432" idx="3"/>
          </p:cNvCxnSpPr>
          <p:nvPr/>
        </p:nvCxnSpPr>
        <p:spPr>
          <a:xfrm>
            <a:off x="6722325" y="3794300"/>
            <a:ext cx="515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38" name="Google Shape;1438;g2c32e875be4_0_5113"/>
          <p:cNvCxnSpPr/>
          <p:nvPr/>
        </p:nvCxnSpPr>
        <p:spPr>
          <a:xfrm>
            <a:off x="6722325" y="4686775"/>
            <a:ext cx="515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39" name="Google Shape;1439;g2c32e875be4_0_5113"/>
          <p:cNvCxnSpPr/>
          <p:nvPr/>
        </p:nvCxnSpPr>
        <p:spPr>
          <a:xfrm>
            <a:off x="6722325" y="2989000"/>
            <a:ext cx="515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440" name="Google Shape;1440;g2c32e875be4_0_5113"/>
          <p:cNvSpPr txBox="1"/>
          <p:nvPr/>
        </p:nvSpPr>
        <p:spPr>
          <a:xfrm>
            <a:off x="7934288" y="5677450"/>
            <a:ext cx="267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Solution Fit</a:t>
            </a:r>
            <a:endParaRPr b="1"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1" name="Google Shape;1441;g2c32e875be4_0_5113"/>
          <p:cNvSpPr txBox="1"/>
          <p:nvPr/>
        </p:nvSpPr>
        <p:spPr>
          <a:xfrm>
            <a:off x="6722325" y="5476550"/>
            <a:ext cx="727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2" name="Google Shape;1442;g2c32e875be4_0_5113"/>
          <p:cNvSpPr txBox="1"/>
          <p:nvPr/>
        </p:nvSpPr>
        <p:spPr>
          <a:xfrm>
            <a:off x="11088750" y="5476550"/>
            <a:ext cx="789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3" name="Google Shape;1443;g2c32e875be4_0_5113"/>
          <p:cNvSpPr/>
          <p:nvPr/>
        </p:nvSpPr>
        <p:spPr>
          <a:xfrm>
            <a:off x="10736800" y="2622225"/>
            <a:ext cx="579600" cy="563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4" name="Google Shape;1444;g2c32e875be4_0_5113"/>
          <p:cNvSpPr txBox="1"/>
          <p:nvPr/>
        </p:nvSpPr>
        <p:spPr>
          <a:xfrm>
            <a:off x="8310400" y="1449450"/>
            <a:ext cx="1565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Current Customer Count: </a:t>
            </a:r>
            <a:endParaRPr b="1"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5" name="Google Shape;1445;g2c32e875be4_0_5113"/>
          <p:cNvSpPr/>
          <p:nvPr/>
        </p:nvSpPr>
        <p:spPr>
          <a:xfrm>
            <a:off x="9952550" y="1589400"/>
            <a:ext cx="272700" cy="274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6" name="Google Shape;1446;g2c32e875be4_0_5113"/>
          <p:cNvSpPr/>
          <p:nvPr/>
        </p:nvSpPr>
        <p:spPr>
          <a:xfrm>
            <a:off x="10302300" y="1541850"/>
            <a:ext cx="369300" cy="369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Montserrat"/>
                <a:ea typeface="Montserrat"/>
                <a:cs typeface="Montserrat"/>
                <a:sym typeface="Montserrat"/>
              </a:rPr>
              <a:t>50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7" name="Google Shape;1447;g2c32e875be4_0_5113"/>
          <p:cNvSpPr/>
          <p:nvPr/>
        </p:nvSpPr>
        <p:spPr>
          <a:xfrm>
            <a:off x="10748650" y="1444800"/>
            <a:ext cx="579600" cy="563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Montserrat"/>
                <a:ea typeface="Montserrat"/>
                <a:cs typeface="Montserrat"/>
                <a:sym typeface="Montserrat"/>
              </a:rPr>
              <a:t>100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8" name="Google Shape;1448;g2c32e875be4_0_5113"/>
          <p:cNvSpPr txBox="1"/>
          <p:nvPr/>
        </p:nvSpPr>
        <p:spPr>
          <a:xfrm>
            <a:off x="10514650" y="2654950"/>
            <a:ext cx="1023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Montserrat"/>
                <a:ea typeface="Montserrat"/>
                <a:cs typeface="Montserrat"/>
                <a:sym typeface="Montserrat"/>
              </a:rPr>
              <a:t>Social Services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9" name="Google Shape;1449;g2c32e875be4_0_5113"/>
          <p:cNvSpPr/>
          <p:nvPr/>
        </p:nvSpPr>
        <p:spPr>
          <a:xfrm>
            <a:off x="10802675" y="4944563"/>
            <a:ext cx="272700" cy="274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0" name="Google Shape;1450;g2c32e875be4_0_5113"/>
          <p:cNvSpPr/>
          <p:nvPr/>
        </p:nvSpPr>
        <p:spPr>
          <a:xfrm>
            <a:off x="7466825" y="2399750"/>
            <a:ext cx="272700" cy="274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1" name="Google Shape;1451;g2c32e875be4_0_5113"/>
          <p:cNvSpPr/>
          <p:nvPr/>
        </p:nvSpPr>
        <p:spPr>
          <a:xfrm>
            <a:off x="8438350" y="4664100"/>
            <a:ext cx="272700" cy="274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2" name="Google Shape;1452;g2c32e875be4_0_5113"/>
          <p:cNvSpPr txBox="1"/>
          <p:nvPr/>
        </p:nvSpPr>
        <p:spPr>
          <a:xfrm>
            <a:off x="8662958" y="5476550"/>
            <a:ext cx="727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3" name="Google Shape;1453;g2c32e875be4_0_5113"/>
          <p:cNvSpPr txBox="1"/>
          <p:nvPr/>
        </p:nvSpPr>
        <p:spPr>
          <a:xfrm>
            <a:off x="7207483" y="5476550"/>
            <a:ext cx="727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4" name="Google Shape;1454;g2c32e875be4_0_5113"/>
          <p:cNvSpPr txBox="1"/>
          <p:nvPr/>
        </p:nvSpPr>
        <p:spPr>
          <a:xfrm>
            <a:off x="7692642" y="5476550"/>
            <a:ext cx="727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5" name="Google Shape;1455;g2c32e875be4_0_5113"/>
          <p:cNvSpPr txBox="1"/>
          <p:nvPr/>
        </p:nvSpPr>
        <p:spPr>
          <a:xfrm>
            <a:off x="8177800" y="5476550"/>
            <a:ext cx="727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6" name="Google Shape;1456;g2c32e875be4_0_5113"/>
          <p:cNvSpPr txBox="1"/>
          <p:nvPr/>
        </p:nvSpPr>
        <p:spPr>
          <a:xfrm>
            <a:off x="9148117" y="5476550"/>
            <a:ext cx="727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7" name="Google Shape;1457;g2c32e875be4_0_5113"/>
          <p:cNvSpPr txBox="1"/>
          <p:nvPr/>
        </p:nvSpPr>
        <p:spPr>
          <a:xfrm>
            <a:off x="9633275" y="5476550"/>
            <a:ext cx="727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8" name="Google Shape;1458;g2c32e875be4_0_5113"/>
          <p:cNvSpPr txBox="1"/>
          <p:nvPr/>
        </p:nvSpPr>
        <p:spPr>
          <a:xfrm>
            <a:off x="10118433" y="5476550"/>
            <a:ext cx="727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9" name="Google Shape;1459;g2c32e875be4_0_5113"/>
          <p:cNvSpPr txBox="1"/>
          <p:nvPr/>
        </p:nvSpPr>
        <p:spPr>
          <a:xfrm>
            <a:off x="10603592" y="5476550"/>
            <a:ext cx="727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0" name="Google Shape;1460;g2c32e875be4_0_5113"/>
          <p:cNvSpPr/>
          <p:nvPr/>
        </p:nvSpPr>
        <p:spPr>
          <a:xfrm>
            <a:off x="7887200" y="4011925"/>
            <a:ext cx="369300" cy="369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1" name="Google Shape;1461;g2c32e875be4_0_5113"/>
          <p:cNvSpPr txBox="1"/>
          <p:nvPr/>
        </p:nvSpPr>
        <p:spPr>
          <a:xfrm>
            <a:off x="8062750" y="4598850"/>
            <a:ext cx="1023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Montserrat"/>
                <a:ea typeface="Montserrat"/>
                <a:cs typeface="Montserrat"/>
                <a:sym typeface="Montserrat"/>
              </a:rPr>
              <a:t>Special Education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2" name="Google Shape;1462;g2c32e875be4_0_5113"/>
          <p:cNvSpPr txBox="1"/>
          <p:nvPr/>
        </p:nvSpPr>
        <p:spPr>
          <a:xfrm>
            <a:off x="10427075" y="4835363"/>
            <a:ext cx="1023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Montserrat"/>
                <a:ea typeface="Montserrat"/>
                <a:cs typeface="Montserrat"/>
                <a:sym typeface="Montserrat"/>
              </a:rPr>
              <a:t>Child Welfare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3" name="Google Shape;1463;g2c32e875be4_0_5113"/>
          <p:cNvSpPr/>
          <p:nvPr/>
        </p:nvSpPr>
        <p:spPr>
          <a:xfrm>
            <a:off x="9327375" y="4897000"/>
            <a:ext cx="369300" cy="369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4" name="Google Shape;1464;g2c32e875be4_0_5113"/>
          <p:cNvSpPr/>
          <p:nvPr/>
        </p:nvSpPr>
        <p:spPr>
          <a:xfrm>
            <a:off x="10245175" y="3145350"/>
            <a:ext cx="474300" cy="492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5" name="Google Shape;1465;g2c32e875be4_0_5113"/>
          <p:cNvSpPr/>
          <p:nvPr/>
        </p:nvSpPr>
        <p:spPr>
          <a:xfrm>
            <a:off x="7418525" y="3794300"/>
            <a:ext cx="369300" cy="369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6" name="Google Shape;1466;g2c32e875be4_0_5113"/>
          <p:cNvSpPr/>
          <p:nvPr/>
        </p:nvSpPr>
        <p:spPr>
          <a:xfrm>
            <a:off x="9812525" y="5153100"/>
            <a:ext cx="369300" cy="369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7" name="Google Shape;1467;g2c32e875be4_0_5113"/>
          <p:cNvSpPr txBox="1"/>
          <p:nvPr/>
        </p:nvSpPr>
        <p:spPr>
          <a:xfrm>
            <a:off x="8924325" y="4835363"/>
            <a:ext cx="1175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Montserrat"/>
                <a:ea typeface="Montserrat"/>
                <a:cs typeface="Montserrat"/>
                <a:sym typeface="Montserrat"/>
              </a:rPr>
              <a:t>Neighborhood Safety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8" name="Google Shape;1468;g2c32e875be4_0_5113"/>
          <p:cNvSpPr/>
          <p:nvPr/>
        </p:nvSpPr>
        <p:spPr>
          <a:xfrm>
            <a:off x="10350600" y="3950650"/>
            <a:ext cx="272700" cy="274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9" name="Google Shape;1469;g2c32e875be4_0_5113"/>
          <p:cNvSpPr txBox="1"/>
          <p:nvPr/>
        </p:nvSpPr>
        <p:spPr>
          <a:xfrm>
            <a:off x="9409475" y="5091438"/>
            <a:ext cx="1175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Montserrat"/>
                <a:ea typeface="Montserrat"/>
                <a:cs typeface="Montserrat"/>
                <a:sym typeface="Montserrat"/>
              </a:rPr>
              <a:t>Education Equity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0" name="Google Shape;1470;g2c32e875be4_0_5113"/>
          <p:cNvSpPr txBox="1"/>
          <p:nvPr/>
        </p:nvSpPr>
        <p:spPr>
          <a:xfrm>
            <a:off x="9894625" y="3895738"/>
            <a:ext cx="117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Montserrat"/>
                <a:ea typeface="Montserrat"/>
                <a:cs typeface="Montserrat"/>
                <a:sym typeface="Montserrat"/>
              </a:rPr>
              <a:t>Homelessness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1" name="Google Shape;1471;g2c32e875be4_0_5113"/>
          <p:cNvSpPr txBox="1"/>
          <p:nvPr/>
        </p:nvSpPr>
        <p:spPr>
          <a:xfrm>
            <a:off x="9899250" y="3222288"/>
            <a:ext cx="117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Montserrat"/>
                <a:ea typeface="Montserrat"/>
                <a:cs typeface="Montserrat"/>
                <a:sym typeface="Montserrat"/>
              </a:rPr>
              <a:t>Workforce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2" name="Google Shape;1472;g2c32e875be4_0_5113"/>
          <p:cNvSpPr txBox="1"/>
          <p:nvPr/>
        </p:nvSpPr>
        <p:spPr>
          <a:xfrm>
            <a:off x="7015475" y="3721138"/>
            <a:ext cx="1175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Montserrat"/>
                <a:ea typeface="Montserrat"/>
                <a:cs typeface="Montserrat"/>
                <a:sym typeface="Montserrat"/>
              </a:rPr>
              <a:t>Early Childhood Ed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3" name="Google Shape;1473;g2c32e875be4_0_5113"/>
          <p:cNvSpPr txBox="1"/>
          <p:nvPr/>
        </p:nvSpPr>
        <p:spPr>
          <a:xfrm>
            <a:off x="7091225" y="2290550"/>
            <a:ext cx="1023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Montserrat"/>
                <a:ea typeface="Montserrat"/>
                <a:cs typeface="Montserrat"/>
                <a:sym typeface="Montserrat"/>
              </a:rPr>
              <a:t>Mental Health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4" name="Google Shape;1474;g2c32e875be4_0_5113"/>
          <p:cNvSpPr txBox="1"/>
          <p:nvPr/>
        </p:nvSpPr>
        <p:spPr>
          <a:xfrm>
            <a:off x="7544600" y="3950275"/>
            <a:ext cx="1023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Montserrat"/>
                <a:ea typeface="Montserrat"/>
                <a:cs typeface="Montserrat"/>
                <a:sym typeface="Montserrat"/>
              </a:rPr>
              <a:t>Substance Abuse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5" name="Google Shape;1475;g2c32e875be4_0_5113"/>
          <p:cNvSpPr txBox="1"/>
          <p:nvPr/>
        </p:nvSpPr>
        <p:spPr>
          <a:xfrm>
            <a:off x="6722325" y="2031563"/>
            <a:ext cx="2122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Calibri"/>
                <a:ea typeface="Calibri"/>
                <a:cs typeface="Calibri"/>
                <a:sym typeface="Calibri"/>
              </a:rPr>
              <a:t>Build, Buy, Partner</a:t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6" name="Google Shape;1476;g2c32e875be4_0_5113"/>
          <p:cNvSpPr txBox="1"/>
          <p:nvPr/>
        </p:nvSpPr>
        <p:spPr>
          <a:xfrm>
            <a:off x="10427075" y="2063400"/>
            <a:ext cx="1443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Calibri"/>
                <a:ea typeface="Calibri"/>
                <a:cs typeface="Calibri"/>
                <a:sym typeface="Calibri"/>
              </a:rPr>
              <a:t>Focus on Selling Now</a:t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7" name="Google Shape;1477;g2c32e875be4_0_5113"/>
          <p:cNvSpPr txBox="1"/>
          <p:nvPr/>
        </p:nvSpPr>
        <p:spPr>
          <a:xfrm>
            <a:off x="10350600" y="5186500"/>
            <a:ext cx="1527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Calibri"/>
                <a:ea typeface="Calibri"/>
                <a:cs typeface="Calibri"/>
                <a:sym typeface="Calibri"/>
              </a:rPr>
              <a:t>Sell Opportunistically</a:t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g2c32e875be4_0_5113"/>
          <p:cNvSpPr txBox="1"/>
          <p:nvPr/>
        </p:nvSpPr>
        <p:spPr>
          <a:xfrm>
            <a:off x="6719450" y="5215088"/>
            <a:ext cx="1527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Calibri"/>
                <a:ea typeface="Calibri"/>
                <a:cs typeface="Calibri"/>
                <a:sym typeface="Calibri"/>
              </a:rPr>
              <a:t>Avoid</a:t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g2c32e875be4_0_5113"/>
          <p:cNvSpPr txBox="1"/>
          <p:nvPr/>
        </p:nvSpPr>
        <p:spPr>
          <a:xfrm>
            <a:off x="408000" y="987600"/>
            <a:ext cx="72846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1" lang="en-US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utcomes tracking solution for </a:t>
            </a:r>
            <a:r>
              <a:rPr b="1" lang="en-US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nonprofits delivering human services.</a:t>
            </a:r>
            <a:endParaRPr b="1" i="0" sz="18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Vecteris">
      <a:dk1>
        <a:srgbClr val="3A3C41"/>
      </a:dk1>
      <a:lt1>
        <a:srgbClr val="FFFFFF"/>
      </a:lt1>
      <a:dk2>
        <a:srgbClr val="00517C"/>
      </a:dk2>
      <a:lt2>
        <a:srgbClr val="FFFFFF"/>
      </a:lt2>
      <a:accent1>
        <a:srgbClr val="F6921E"/>
      </a:accent1>
      <a:accent2>
        <a:srgbClr val="668EB9"/>
      </a:accent2>
      <a:accent3>
        <a:srgbClr val="73CFF8"/>
      </a:accent3>
      <a:accent4>
        <a:srgbClr val="59646B"/>
      </a:accent4>
      <a:accent5>
        <a:srgbClr val="668EB9"/>
      </a:accent5>
      <a:accent6>
        <a:srgbClr val="8897A5"/>
      </a:accent6>
      <a:hlink>
        <a:srgbClr val="73CFF8"/>
      </a:hlink>
      <a:folHlink>
        <a:srgbClr val="668E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2019-07-25T11:15:59Z</dcterms:created>
  <dc:creator>Raccoon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2019-07-25T00:00:00Z</vt:filetime>
  </property>
  <property fmtid="{D5CDD505-2E9C-101B-9397-08002B2CF9AE}" pid="3" name="Creator">
    <vt:lpwstr>Adobe Illustrator CC 22.0 (Windows)</vt:lpwstr>
  </property>
  <property fmtid="{D5CDD505-2E9C-101B-9397-08002B2CF9AE}" pid="4" name="LastSaved">
    <vt:filetime>2019-07-25T00:00:00Z</vt:filetime>
  </property>
</Properties>
</file>