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20104100" cy="11309350"/>
  <p:embeddedFontLst>
    <p:embeddedFont>
      <p:font typeface="Roboto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ExtraBold"/>
      <p:bold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0">
          <p15:clr>
            <a:srgbClr val="A4A3A4"/>
          </p15:clr>
        </p15:guide>
        <p15:guide id="2" pos="7217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iF16BXYByK5gmElaqN8D1pjNZv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E48155-7A9C-4076-B866-850CC3ACE3B6}">
  <a:tblStyle styleId="{DDE48155-7A9C-4076-B866-850CC3ACE3B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/>
    </a:neCell>
    <a:nwCell>
      <a:tcTxStyle/>
    </a:nwCell>
  </a:tblStyle>
  <a:tblStyle styleId="{79960DDA-5ACE-42B9-B2EF-038E9B68442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 orient="horz"/>
        <p:guide pos="72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MontserratExtraBold-boldItalic.fntdata"/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29" Type="http://schemas.openxmlformats.org/officeDocument/2006/relationships/font" Target="fonts/MontserratExtraBo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227b1075226_0_9118:notes"/>
          <p:cNvSpPr txBox="1"/>
          <p:nvPr>
            <p:ph idx="1" type="body"/>
          </p:nvPr>
        </p:nvSpPr>
        <p:spPr>
          <a:xfrm>
            <a:off x="2009774" y="5441949"/>
            <a:ext cx="160842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150" lIns="216375" spcFirstLastPara="1" rIns="216375" wrap="square" tIns="108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19" name="Google Shape;1319;g227b1075226_0_9118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27ff559dce1_0_303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27ff559dce1_0_303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g27ff559dce1_0_303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27ff559dce1_0_310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27ff559dce1_0_310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3" name="Google Shape;1493;g27ff559dce1_0_310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27ff559dce1_0_341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27ff559dce1_0_341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g27ff559dce1_0_341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27ff559dce1_0_346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27ff559dce1_0_346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g27ff559dce1_0_346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27ff559dce1_0_353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27ff559dce1_0_353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g27ff559dce1_0_353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27ff559dce1_0_0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27ff559dce1_0_0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g27ff559dce1_0_0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27ff559dce1_0_7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27ff559dce1_0_7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g27ff559dce1_0_7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27ff559dce1_0_17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27ff559dce1_0_17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g27ff559dce1_0_17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27ff559dce1_0_72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27ff559dce1_0_72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g27ff559dce1_0_72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7ff559dce1_0_194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27ff559dce1_0_194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g27ff559dce1_0_194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27ff559dce1_0_258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27ff559dce1_0_258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g27ff559dce1_0_258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27ff559dce1_0_289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27ff559dce1_0_289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g27ff559dce1_0_289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27ff559dce1_0_296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27ff559dce1_0_296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g27ff559dce1_0_296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4a4dc40d02_0_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4a4dc40d02_0_6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24a4dc40d02_0_6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24a4dc40d02_0_6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4a4dc40d02_0_6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4a4dc40d02_0_6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4a4dc40d02_0_6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4a4dc40d02_0_6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24a4dc40d02_0_6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g24a4dc40d02_0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24a4dc40d02_0_6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g24a4dc40d02_0_6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24a4dc40d02_0_6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24a4dc40d02_0_6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a4dc40d02_0_1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4a4dc40d02_0_1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9" name="Google Shape;119;g24a4dc40d02_0_107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20" name="Google Shape;120;g24a4dc40d02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4a4dc40d02_0_107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a4dc40d02_0_1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24a4dc40d02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4a4dc40d02_0_11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" name="Google Shape;126;g24a4dc40d02_0_113"/>
          <p:cNvSpPr txBox="1"/>
          <p:nvPr>
            <p:ph idx="2" type="body"/>
          </p:nvPr>
        </p:nvSpPr>
        <p:spPr>
          <a:xfrm>
            <a:off x="407987" y="2032974"/>
            <a:ext cx="11376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" name="Google Shape;127;g24a4dc40d02_0_1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" name="Google Shape;128;g24a4dc40d02_0_113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a4dc40d02_0_12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24a4dc40d02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4a4dc40d02_0_120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3" name="Google Shape;133;g24a4dc40d02_0_120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4" name="Google Shape;134;g24a4dc40d02_0_12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5" name="Google Shape;135;g24a4dc40d02_0_120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6" name="Google Shape;136;g24a4dc40d02_0_120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7" name="Google Shape;137;g24a4dc40d02_0_120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a4dc40d02_0_12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24a4dc40d02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4a4dc40d02_0_129"/>
          <p:cNvSpPr txBox="1"/>
          <p:nvPr>
            <p:ph idx="1" type="body"/>
          </p:nvPr>
        </p:nvSpPr>
        <p:spPr>
          <a:xfrm>
            <a:off x="407988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2" name="Google Shape;142;g24a4dc40d02_0_129"/>
          <p:cNvSpPr txBox="1"/>
          <p:nvPr>
            <p:ph idx="2" type="body"/>
          </p:nvPr>
        </p:nvSpPr>
        <p:spPr>
          <a:xfrm>
            <a:off x="6096000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3" name="Google Shape;143;g24a4dc40d02_0_12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4" name="Google Shape;144;g24a4dc40d02_0_12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5" name="Google Shape;145;g24a4dc40d02_0_129"/>
          <p:cNvSpPr txBox="1"/>
          <p:nvPr>
            <p:ph idx="4" type="body"/>
          </p:nvPr>
        </p:nvSpPr>
        <p:spPr>
          <a:xfrm>
            <a:off x="407988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" name="Google Shape;146;g24a4dc40d02_0_129"/>
          <p:cNvSpPr txBox="1"/>
          <p:nvPr>
            <p:ph idx="5" type="body"/>
          </p:nvPr>
        </p:nvSpPr>
        <p:spPr>
          <a:xfrm>
            <a:off x="6096000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a4dc40d02_0_1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24a4dc40d02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4a4dc40d02_0_1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1" name="Google Shape;151;g24a4dc40d02_0_1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2" name="Google Shape;152;g24a4dc40d02_0_138"/>
          <p:cNvSpPr txBox="1"/>
          <p:nvPr>
            <p:ph idx="2" type="body"/>
          </p:nvPr>
        </p:nvSpPr>
        <p:spPr>
          <a:xfrm>
            <a:off x="614372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3" name="Google Shape;153;g24a4dc40d02_0_138"/>
          <p:cNvSpPr txBox="1"/>
          <p:nvPr>
            <p:ph idx="3" type="body"/>
          </p:nvPr>
        </p:nvSpPr>
        <p:spPr>
          <a:xfrm>
            <a:off x="6400733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4" name="Google Shape;154;g24a4dc40d02_0_138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5" name="Google Shape;155;g24a4dc40d02_0_138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56" name="Google Shape;156;g24a4dc40d02_0_138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7" name="Google Shape;157;g24a4dc40d02_0_138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a4dc40d02_0_14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24a4dc40d02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4a4dc40d02_0_149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2" name="Google Shape;162;g24a4dc40d02_0_14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3" name="Google Shape;163;g24a4dc40d02_0_14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4" name="Google Shape;164;g24a4dc40d02_0_149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5" name="Google Shape;165;g24a4dc40d02_0_149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6" name="Google Shape;166;g24a4dc40d02_0_149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7" name="Google Shape;167;g24a4dc40d02_0_149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8" name="Google Shape;168;g24a4dc40d02_0_149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9" name="Google Shape;169;g24a4dc40d02_0_149"/>
          <p:cNvSpPr/>
          <p:nvPr>
            <p:ph idx="8" type="pic"/>
          </p:nvPr>
        </p:nvSpPr>
        <p:spPr>
          <a:xfrm>
            <a:off x="407988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0" name="Google Shape;170;g24a4dc40d02_0_149"/>
          <p:cNvSpPr/>
          <p:nvPr>
            <p:ph idx="9" type="pic"/>
          </p:nvPr>
        </p:nvSpPr>
        <p:spPr>
          <a:xfrm>
            <a:off x="4370364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1" name="Google Shape;171;g24a4dc40d02_0_149"/>
          <p:cNvSpPr/>
          <p:nvPr>
            <p:ph idx="13" type="pic"/>
          </p:nvPr>
        </p:nvSpPr>
        <p:spPr>
          <a:xfrm>
            <a:off x="8332737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a4dc40d02_0_1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g24a4dc40d02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4a4dc40d02_0_1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6" name="Google Shape;176;g24a4dc40d02_0_1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7" name="Google Shape;177;g24a4dc40d02_0_163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8" name="Google Shape;178;g24a4dc40d02_0_163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9" name="Google Shape;179;g24a4dc40d02_0_163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0" name="Google Shape;180;g24a4dc40d02_0_163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1" name="Google Shape;181;g24a4dc40d02_0_163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2" name="Google Shape;182;g24a4dc40d02_0_163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a4dc40d02_0_1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4a4dc40d02_0_17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6" name="Google Shape;186;g24a4dc40d02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4a4dc40d02_0_17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8" name="Google Shape;188;g24a4dc40d02_0_174"/>
          <p:cNvSpPr txBox="1"/>
          <p:nvPr>
            <p:ph idx="2" type="body"/>
          </p:nvPr>
        </p:nvSpPr>
        <p:spPr>
          <a:xfrm>
            <a:off x="407988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9" name="Google Shape;189;g24a4dc40d02_0_174"/>
          <p:cNvSpPr txBox="1"/>
          <p:nvPr>
            <p:ph idx="3" type="body"/>
          </p:nvPr>
        </p:nvSpPr>
        <p:spPr>
          <a:xfrm>
            <a:off x="6223479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0" name="Google Shape;190;g24a4dc40d02_0_174"/>
          <p:cNvSpPr txBox="1"/>
          <p:nvPr>
            <p:ph idx="4" type="body"/>
          </p:nvPr>
        </p:nvSpPr>
        <p:spPr>
          <a:xfrm>
            <a:off x="407988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1" name="Google Shape;191;g24a4dc40d02_0_174"/>
          <p:cNvSpPr txBox="1"/>
          <p:nvPr>
            <p:ph idx="5" type="body"/>
          </p:nvPr>
        </p:nvSpPr>
        <p:spPr>
          <a:xfrm>
            <a:off x="6223480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2" name="Google Shape;192;g24a4dc40d02_0_174"/>
          <p:cNvSpPr txBox="1"/>
          <p:nvPr>
            <p:ph idx="6" type="body"/>
          </p:nvPr>
        </p:nvSpPr>
        <p:spPr>
          <a:xfrm>
            <a:off x="407988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3" name="Google Shape;193;g24a4dc40d02_0_174"/>
          <p:cNvSpPr txBox="1"/>
          <p:nvPr>
            <p:ph idx="7" type="body"/>
          </p:nvPr>
        </p:nvSpPr>
        <p:spPr>
          <a:xfrm>
            <a:off x="407988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4" name="Google Shape;194;g24a4dc40d02_0_174"/>
          <p:cNvSpPr txBox="1"/>
          <p:nvPr>
            <p:ph idx="8" type="body"/>
          </p:nvPr>
        </p:nvSpPr>
        <p:spPr>
          <a:xfrm>
            <a:off x="6223480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5" name="Google Shape;195;g24a4dc40d02_0_174"/>
          <p:cNvSpPr txBox="1"/>
          <p:nvPr>
            <p:ph idx="9" type="body"/>
          </p:nvPr>
        </p:nvSpPr>
        <p:spPr>
          <a:xfrm>
            <a:off x="6223480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a4dc40d02_0_18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4a4dc40d02_0_18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99" name="Google Shape;199;g24a4dc40d02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4a4dc40d02_0_18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" name="Google Shape;201;g24a4dc40d02_0_187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2" name="Google Shape;202;g24a4dc40d02_0_187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3" name="Google Shape;203;g24a4dc40d02_0_187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4" name="Google Shape;204;g24a4dc40d02_0_187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" name="Google Shape;205;g24a4dc40d02_0_187"/>
          <p:cNvSpPr txBox="1"/>
          <p:nvPr>
            <p:ph idx="6" type="body"/>
          </p:nvPr>
        </p:nvSpPr>
        <p:spPr>
          <a:xfrm>
            <a:off x="407988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6" name="Google Shape;206;g24a4dc40d02_0_187"/>
          <p:cNvSpPr txBox="1"/>
          <p:nvPr>
            <p:ph idx="7" type="body"/>
          </p:nvPr>
        </p:nvSpPr>
        <p:spPr>
          <a:xfrm>
            <a:off x="3299251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7" name="Google Shape;207;g24a4dc40d02_0_187"/>
          <p:cNvSpPr txBox="1"/>
          <p:nvPr>
            <p:ph idx="8" type="body"/>
          </p:nvPr>
        </p:nvSpPr>
        <p:spPr>
          <a:xfrm>
            <a:off x="6190512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8" name="Google Shape;208;g24a4dc40d02_0_187"/>
          <p:cNvSpPr txBox="1"/>
          <p:nvPr>
            <p:ph idx="9" type="body"/>
          </p:nvPr>
        </p:nvSpPr>
        <p:spPr>
          <a:xfrm>
            <a:off x="9077833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9" name="Google Shape;209;g24a4dc40d02_0_187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" name="Google Shape;210;g24a4dc40d02_0_187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1" name="Google Shape;211;g24a4dc40d02_0_187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2" name="Google Shape;212;g24a4dc40d02_0_187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a4dc40d02_0_20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4a4dc40d02_0_204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4a4dc40d02_0_204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4a4dc40d02_0_204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8" name="Google Shape;218;g24a4dc40d02_0_20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9" name="Google Shape;219;g24a4dc40d02_0_204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20" name="Google Shape;220;g24a4dc40d02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4a4dc40d02_0_204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4a4dc40d02_0_10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24a4dc40d02_0_10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" name="Google Shape;33;g24a4dc40d02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24a4dc40d02_0_10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a4dc40d02_0_2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4a4dc40d02_0_213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4a4dc40d02_0_213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4a4dc40d02_0_213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7" name="Google Shape;227;g24a4dc40d02_0_2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28" name="Google Shape;228;g24a4dc40d02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24a4dc40d02_0_21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230" name="Google Shape;230;g24a4dc40d02_0_213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1" name="Google Shape;231;g24a4dc40d02_0_213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2" name="Google Shape;232;g24a4dc40d02_0_213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3" name="Google Shape;233;g24a4dc40d02_0_213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4" name="Google Shape;234;g24a4dc40d02_0_213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5" name="Google Shape;235;g24a4dc40d02_0_213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6" name="Google Shape;236;g24a4dc40d02_0_213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7" name="Google Shape;237;g24a4dc40d02_0_213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8" name="Google Shape;238;g24a4dc40d02_0_213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9" name="Google Shape;239;g24a4dc40d02_0_213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0" name="Google Shape;240;g24a4dc40d02_0_213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a4dc40d02_0_23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4a4dc40d02_0_232"/>
          <p:cNvSpPr/>
          <p:nvPr>
            <p:ph idx="2" type="pic"/>
          </p:nvPr>
        </p:nvSpPr>
        <p:spPr>
          <a:xfrm>
            <a:off x="407988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4" name="Google Shape;244;g24a4dc40d02_0_232"/>
          <p:cNvSpPr/>
          <p:nvPr>
            <p:ph idx="3" type="pic"/>
          </p:nvPr>
        </p:nvSpPr>
        <p:spPr>
          <a:xfrm>
            <a:off x="6096000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5" name="Google Shape;245;g24a4dc40d02_0_23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46" name="Google Shape;246;g24a4dc40d02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4a4dc40d02_0_23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8" name="Google Shape;248;g24a4dc40d02_0_232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9" name="Google Shape;249;g24a4dc40d02_0_232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a4dc40d02_0_24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4a4dc40d02_0_241"/>
          <p:cNvSpPr/>
          <p:nvPr>
            <p:ph idx="2" type="pic"/>
          </p:nvPr>
        </p:nvSpPr>
        <p:spPr>
          <a:xfrm>
            <a:off x="515939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3" name="Google Shape;253;g24a4dc40d02_0_241"/>
          <p:cNvSpPr/>
          <p:nvPr>
            <p:ph idx="3" type="pic"/>
          </p:nvPr>
        </p:nvSpPr>
        <p:spPr>
          <a:xfrm>
            <a:off x="8192003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4" name="Google Shape;254;g24a4dc40d02_0_24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55" name="Google Shape;255;g24a4dc40d02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4a4dc40d02_0_24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" name="Google Shape;257;g24a4dc40d02_0_241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8" name="Google Shape;258;g24a4dc40d02_0_241"/>
          <p:cNvSpPr/>
          <p:nvPr>
            <p:ph idx="5" type="pic"/>
          </p:nvPr>
        </p:nvSpPr>
        <p:spPr>
          <a:xfrm>
            <a:off x="4353971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9" name="Google Shape;259;g24a4dc40d02_0_241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0" name="Google Shape;260;g24a4dc40d02_0_241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4a4dc40d02_0_2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4a4dc40d02_0_252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64" name="Google Shape;264;g24a4dc40d0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4a4dc40d02_0_252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6" name="Google Shape;266;g24a4dc40d02_0_252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267" name="Google Shape;267;g24a4dc40d02_0_252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8" name="Google Shape;268;g24a4dc40d02_0_252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9" name="Google Shape;269;g24a4dc40d02_0_252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0" name="Google Shape;270;g24a4dc40d02_0_252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1" name="Google Shape;271;g24a4dc40d02_0_252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2" name="Google Shape;272;g24a4dc40d02_0_252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3" name="Google Shape;273;g24a4dc40d02_0_252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4" name="Google Shape;274;g24a4dc40d02_0_252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75" name="Google Shape;275;g24a4dc40d0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a4dc40d02_0_26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4a4dc40d02_0_267"/>
          <p:cNvSpPr/>
          <p:nvPr/>
        </p:nvSpPr>
        <p:spPr>
          <a:xfrm>
            <a:off x="760366" y="4454007"/>
            <a:ext cx="41286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24a4dc40d02_0_267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0" name="Google Shape;280;g24a4dc40d02_0_267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81" name="Google Shape;281;g24a4dc40d02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4a4dc40d02_0_267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3" name="Google Shape;283;g24a4dc40d02_0_267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284" name="Google Shape;284;g24a4dc40d02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4a4dc40d02_0_267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6" name="Google Shape;286;g24a4dc40d02_0_267"/>
          <p:cNvSpPr txBox="1"/>
          <p:nvPr>
            <p:ph idx="5" type="body"/>
          </p:nvPr>
        </p:nvSpPr>
        <p:spPr>
          <a:xfrm>
            <a:off x="1687500" y="4653097"/>
            <a:ext cx="2989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4a4dc40d02_0_27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4a4dc40d02_0_278"/>
          <p:cNvSpPr/>
          <p:nvPr>
            <p:ph idx="2" type="pic"/>
          </p:nvPr>
        </p:nvSpPr>
        <p:spPr>
          <a:xfrm>
            <a:off x="407987" y="3997776"/>
            <a:ext cx="51834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0" name="Google Shape;290;g24a4dc40d02_0_278"/>
          <p:cNvSpPr/>
          <p:nvPr>
            <p:ph idx="3" type="pic"/>
          </p:nvPr>
        </p:nvSpPr>
        <p:spPr>
          <a:xfrm>
            <a:off x="5767074" y="1764036"/>
            <a:ext cx="25230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1" name="Google Shape;291;g24a4dc40d02_0_278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2" name="Google Shape;292;g24a4dc40d02_0_278"/>
          <p:cNvSpPr/>
          <p:nvPr>
            <p:ph idx="5" type="pic"/>
          </p:nvPr>
        </p:nvSpPr>
        <p:spPr>
          <a:xfrm>
            <a:off x="8465712" y="3141425"/>
            <a:ext cx="1849500" cy="2789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3" name="Google Shape;293;g24a4dc40d02_0_278"/>
          <p:cNvSpPr/>
          <p:nvPr>
            <p:ph idx="6" type="pic"/>
          </p:nvPr>
        </p:nvSpPr>
        <p:spPr>
          <a:xfrm>
            <a:off x="10490854" y="4336643"/>
            <a:ext cx="1293300" cy="1594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4" name="Google Shape;294;g24a4dc40d02_0_278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5" name="Google Shape;295;g24a4dc40d02_0_27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96" name="Google Shape;296;g24a4dc40d02_0_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4a4dc40d02_0_27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8" name="Google Shape;298;g24a4dc40d02_0_278"/>
          <p:cNvSpPr txBox="1"/>
          <p:nvPr>
            <p:ph idx="8" type="body"/>
          </p:nvPr>
        </p:nvSpPr>
        <p:spPr>
          <a:xfrm>
            <a:off x="407986" y="1764036"/>
            <a:ext cx="5183400" cy="1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a4dc40d02_0_29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4a4dc40d02_0_290"/>
          <p:cNvSpPr/>
          <p:nvPr>
            <p:ph idx="2" type="pic"/>
          </p:nvPr>
        </p:nvSpPr>
        <p:spPr>
          <a:xfrm>
            <a:off x="6096000" y="1918148"/>
            <a:ext cx="3058500" cy="3687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2" name="Google Shape;302;g24a4dc40d02_0_29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03" name="Google Shape;303;g24a4dc40d02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24a4dc40d02_0_29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5" name="Google Shape;305;g24a4dc40d02_0_290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24a4dc40d02_0_290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4a4dc40d02_0_290"/>
          <p:cNvSpPr/>
          <p:nvPr/>
        </p:nvSpPr>
        <p:spPr>
          <a:xfrm>
            <a:off x="9154633" y="1918148"/>
            <a:ext cx="2313600" cy="3687000"/>
          </a:xfrm>
          <a:prstGeom prst="rect">
            <a:avLst/>
          </a:prstGeom>
          <a:solidFill>
            <a:srgbClr val="19191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4a4dc40d02_0_290"/>
          <p:cNvSpPr txBox="1"/>
          <p:nvPr>
            <p:ph idx="3" type="body"/>
          </p:nvPr>
        </p:nvSpPr>
        <p:spPr>
          <a:xfrm>
            <a:off x="9493616" y="3380415"/>
            <a:ext cx="16917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9" name="Google Shape;309;g24a4dc40d02_0_290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0" name="Google Shape;310;g24a4dc40d02_0_290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1" name="Google Shape;311;g24a4dc40d02_0_290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2" name="Google Shape;312;g24a4dc40d02_0_290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3" name="Google Shape;313;g24a4dc40d02_0_290"/>
          <p:cNvSpPr txBox="1"/>
          <p:nvPr>
            <p:ph idx="8" type="body"/>
          </p:nvPr>
        </p:nvSpPr>
        <p:spPr>
          <a:xfrm>
            <a:off x="1169988" y="3479771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4" name="Google Shape;314;g24a4dc40d02_0_290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5" name="Google Shape;315;g24a4dc40d02_0_290"/>
          <p:cNvSpPr txBox="1"/>
          <p:nvPr>
            <p:ph idx="13" type="body"/>
          </p:nvPr>
        </p:nvSpPr>
        <p:spPr>
          <a:xfrm>
            <a:off x="1169988" y="4767585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4a4dc40d02_0_3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4a4dc40d02_0_307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9" name="Google Shape;319;g24a4dc40d02_0_307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0" name="Google Shape;320;g24a4dc40d02_0_3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21" name="Google Shape;321;g24a4dc40d02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4a4dc40d02_0_30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3" name="Google Shape;323;g24a4dc40d02_0_307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24" name="Google Shape;324;g24a4dc40d02_0_307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g24a4dc40d02_0_307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6" name="Google Shape;326;g24a4dc40d02_0_307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7" name="Google Shape;327;g24a4dc40d02_0_307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8" name="Google Shape;328;g24a4dc40d02_0_307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9" name="Google Shape;329;g24a4dc40d02_0_307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0" name="Google Shape;330;g24a4dc40d02_0_307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1" name="Google Shape;331;g24a4dc40d02_0_307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2" name="Google Shape;332;g24a4dc40d02_0_307"/>
          <p:cNvSpPr txBox="1"/>
          <p:nvPr>
            <p:ph idx="14" type="body"/>
          </p:nvPr>
        </p:nvSpPr>
        <p:spPr>
          <a:xfrm>
            <a:off x="6286500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3" name="Google Shape;333;g24a4dc40d02_0_307"/>
          <p:cNvSpPr txBox="1"/>
          <p:nvPr>
            <p:ph idx="15" type="body"/>
          </p:nvPr>
        </p:nvSpPr>
        <p:spPr>
          <a:xfrm>
            <a:off x="9172824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4a4dc40d02_0_3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4a4dc40d02_0_325"/>
          <p:cNvSpPr/>
          <p:nvPr>
            <p:ph idx="2" type="pic"/>
          </p:nvPr>
        </p:nvSpPr>
        <p:spPr>
          <a:xfrm>
            <a:off x="407987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7" name="Google Shape;337;g24a4dc40d02_0_3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8" name="Google Shape;338;g24a4dc40d02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4a4dc40d02_0_3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0" name="Google Shape;340;g24a4dc40d02_0_325"/>
          <p:cNvSpPr/>
          <p:nvPr/>
        </p:nvSpPr>
        <p:spPr>
          <a:xfrm>
            <a:off x="407988" y="3762986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4a4dc40d02_0_325"/>
          <p:cNvSpPr/>
          <p:nvPr/>
        </p:nvSpPr>
        <p:spPr>
          <a:xfrm>
            <a:off x="9099700" y="3762986"/>
            <a:ext cx="2684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4a4dc40d02_0_325"/>
          <p:cNvSpPr/>
          <p:nvPr/>
        </p:nvSpPr>
        <p:spPr>
          <a:xfrm>
            <a:off x="3305225" y="3762986"/>
            <a:ext cx="2705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4a4dc40d02_0_325"/>
          <p:cNvSpPr/>
          <p:nvPr/>
        </p:nvSpPr>
        <p:spPr>
          <a:xfrm>
            <a:off x="6202462" y="3762985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4a4dc40d02_0_325"/>
          <p:cNvSpPr/>
          <p:nvPr>
            <p:ph idx="3" type="pic"/>
          </p:nvPr>
        </p:nvSpPr>
        <p:spPr>
          <a:xfrm>
            <a:off x="3305225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5" name="Google Shape;345;g24a4dc40d02_0_325"/>
          <p:cNvSpPr/>
          <p:nvPr>
            <p:ph idx="4" type="pic"/>
          </p:nvPr>
        </p:nvSpPr>
        <p:spPr>
          <a:xfrm>
            <a:off x="6202462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6" name="Google Shape;346;g24a4dc40d02_0_325"/>
          <p:cNvSpPr/>
          <p:nvPr>
            <p:ph idx="5" type="pic"/>
          </p:nvPr>
        </p:nvSpPr>
        <p:spPr>
          <a:xfrm>
            <a:off x="9099699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7" name="Google Shape;347;g24a4dc40d02_0_325"/>
          <p:cNvSpPr txBox="1"/>
          <p:nvPr>
            <p:ph idx="6" type="body"/>
          </p:nvPr>
        </p:nvSpPr>
        <p:spPr>
          <a:xfrm>
            <a:off x="6202462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8" name="Google Shape;348;g24a4dc40d02_0_325"/>
          <p:cNvSpPr txBox="1"/>
          <p:nvPr>
            <p:ph idx="7" type="body"/>
          </p:nvPr>
        </p:nvSpPr>
        <p:spPr>
          <a:xfrm>
            <a:off x="3315703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9" name="Google Shape;349;g24a4dc40d02_0_325"/>
          <p:cNvSpPr txBox="1"/>
          <p:nvPr>
            <p:ph idx="8" type="body"/>
          </p:nvPr>
        </p:nvSpPr>
        <p:spPr>
          <a:xfrm>
            <a:off x="407988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0" name="Google Shape;350;g24a4dc40d02_0_325"/>
          <p:cNvSpPr txBox="1"/>
          <p:nvPr>
            <p:ph idx="9" type="body"/>
          </p:nvPr>
        </p:nvSpPr>
        <p:spPr>
          <a:xfrm>
            <a:off x="6202462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1" name="Google Shape;351;g24a4dc40d02_0_325"/>
          <p:cNvSpPr txBox="1"/>
          <p:nvPr>
            <p:ph idx="13" type="body"/>
          </p:nvPr>
        </p:nvSpPr>
        <p:spPr>
          <a:xfrm>
            <a:off x="3305225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2" name="Google Shape;352;g24a4dc40d02_0_325"/>
          <p:cNvSpPr txBox="1"/>
          <p:nvPr>
            <p:ph idx="14" type="body"/>
          </p:nvPr>
        </p:nvSpPr>
        <p:spPr>
          <a:xfrm>
            <a:off x="407988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3" name="Google Shape;353;g24a4dc40d02_0_325"/>
          <p:cNvSpPr txBox="1"/>
          <p:nvPr>
            <p:ph idx="15" type="body"/>
          </p:nvPr>
        </p:nvSpPr>
        <p:spPr>
          <a:xfrm>
            <a:off x="9089220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4" name="Google Shape;354;g24a4dc40d02_0_325"/>
          <p:cNvSpPr txBox="1"/>
          <p:nvPr>
            <p:ph idx="16" type="body"/>
          </p:nvPr>
        </p:nvSpPr>
        <p:spPr>
          <a:xfrm>
            <a:off x="9089220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4a4dc40d02_0_3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4a4dc40d02_0_346"/>
          <p:cNvSpPr/>
          <p:nvPr>
            <p:ph idx="2" type="pic"/>
          </p:nvPr>
        </p:nvSpPr>
        <p:spPr>
          <a:xfrm>
            <a:off x="737011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8" name="Google Shape;358;g24a4dc40d02_0_346"/>
          <p:cNvSpPr/>
          <p:nvPr>
            <p:ph idx="3" type="pic"/>
          </p:nvPr>
        </p:nvSpPr>
        <p:spPr>
          <a:xfrm>
            <a:off x="9017202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9" name="Google Shape;359;g24a4dc40d02_0_346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0" name="Google Shape;360;g24a4dc40d02_0_346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1" name="Google Shape;361;g24a4dc40d02_0_346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2" name="Google Shape;362;g24a4dc40d02_0_34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3" name="Google Shape;363;g24a4dc40d02_0_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24a4dc40d02_0_34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36" name="Google Shape;36;g24a4dc40d02_0_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g24a4dc40d02_0_21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g24a4dc40d02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24a4dc40d02_0_21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" name="Google Shape;40;g24a4dc40d02_0_21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" name="Google Shape;41;g24a4dc40d02_0_21"/>
          <p:cNvSpPr txBox="1"/>
          <p:nvPr>
            <p:ph idx="3" type="body"/>
          </p:nvPr>
        </p:nvSpPr>
        <p:spPr>
          <a:xfrm>
            <a:off x="1565108" y="2473752"/>
            <a:ext cx="9083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4a4dc40d02_0_3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4a4dc40d02_0_3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8" name="Google Shape;368;g24a4dc40d02_0_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4a4dc40d02_0_3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70" name="Google Shape;370;g24a4dc40d02_0_356"/>
          <p:cNvCxnSpPr>
            <a:stCxn id="371" idx="5"/>
            <a:endCxn id="372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3" name="Google Shape;373;g24a4dc40d02_0_356"/>
          <p:cNvCxnSpPr>
            <a:stCxn id="374" idx="3"/>
            <a:endCxn id="372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g24a4dc40d02_0_356"/>
          <p:cNvCxnSpPr/>
          <p:nvPr/>
        </p:nvCxnSpPr>
        <p:spPr>
          <a:xfrm flipH="1" rot="10800000">
            <a:off x="4815951" y="4321072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g24a4dc40d02_0_356"/>
          <p:cNvCxnSpPr/>
          <p:nvPr/>
        </p:nvCxnSpPr>
        <p:spPr>
          <a:xfrm rot="10800000">
            <a:off x="6619101" y="4321072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2" name="Google Shape;372;g24a4dc40d02_0_356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24a4dc40d02_0_356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24a4dc40d02_0_356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24a4dc40d02_0_356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4a4dc40d02_0_356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4a4dc40d02_0_356"/>
          <p:cNvSpPr txBox="1"/>
          <p:nvPr>
            <p:ph idx="2" type="body"/>
          </p:nvPr>
        </p:nvSpPr>
        <p:spPr>
          <a:xfrm>
            <a:off x="393632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0" name="Google Shape;380;g24a4dc40d02_0_356"/>
          <p:cNvSpPr txBox="1"/>
          <p:nvPr>
            <p:ph idx="3" type="body"/>
          </p:nvPr>
        </p:nvSpPr>
        <p:spPr>
          <a:xfrm>
            <a:off x="393632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1" name="Google Shape;381;g24a4dc40d02_0_356"/>
          <p:cNvSpPr txBox="1"/>
          <p:nvPr>
            <p:ph idx="4" type="body"/>
          </p:nvPr>
        </p:nvSpPr>
        <p:spPr>
          <a:xfrm>
            <a:off x="8666634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2" name="Google Shape;382;g24a4dc40d02_0_356"/>
          <p:cNvSpPr txBox="1"/>
          <p:nvPr>
            <p:ph idx="5" type="body"/>
          </p:nvPr>
        </p:nvSpPr>
        <p:spPr>
          <a:xfrm>
            <a:off x="8666634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3" name="Google Shape;383;g24a4dc40d02_0_356"/>
          <p:cNvSpPr/>
          <p:nvPr>
            <p:ph idx="6" type="pic"/>
          </p:nvPr>
        </p:nvSpPr>
        <p:spPr>
          <a:xfrm>
            <a:off x="4253814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g24a4dc40d02_0_356"/>
          <p:cNvSpPr/>
          <p:nvPr>
            <p:ph idx="7" type="pic"/>
          </p:nvPr>
        </p:nvSpPr>
        <p:spPr>
          <a:xfrm>
            <a:off x="7698791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g24a4dc40d02_0_356"/>
          <p:cNvSpPr/>
          <p:nvPr>
            <p:ph idx="8" type="pic"/>
          </p:nvPr>
        </p:nvSpPr>
        <p:spPr>
          <a:xfrm>
            <a:off x="4253814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g24a4dc40d02_0_356"/>
          <p:cNvSpPr/>
          <p:nvPr>
            <p:ph idx="9" type="pic"/>
          </p:nvPr>
        </p:nvSpPr>
        <p:spPr>
          <a:xfrm>
            <a:off x="7698791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g24a4dc40d02_0_356"/>
          <p:cNvSpPr/>
          <p:nvPr>
            <p:ph idx="13" type="pic"/>
          </p:nvPr>
        </p:nvSpPr>
        <p:spPr>
          <a:xfrm>
            <a:off x="5744823" y="3467687"/>
            <a:ext cx="617400" cy="61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24a4dc40d02_0_356"/>
          <p:cNvSpPr txBox="1"/>
          <p:nvPr>
            <p:ph idx="14" type="body"/>
          </p:nvPr>
        </p:nvSpPr>
        <p:spPr>
          <a:xfrm>
            <a:off x="394110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9" name="Google Shape;389;g24a4dc40d02_0_356"/>
          <p:cNvSpPr txBox="1"/>
          <p:nvPr>
            <p:ph idx="15" type="body"/>
          </p:nvPr>
        </p:nvSpPr>
        <p:spPr>
          <a:xfrm>
            <a:off x="394110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0" name="Google Shape;390;g24a4dc40d02_0_356"/>
          <p:cNvSpPr txBox="1"/>
          <p:nvPr>
            <p:ph idx="16" type="body"/>
          </p:nvPr>
        </p:nvSpPr>
        <p:spPr>
          <a:xfrm>
            <a:off x="8666634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1" name="Google Shape;391;g24a4dc40d02_0_356"/>
          <p:cNvSpPr txBox="1"/>
          <p:nvPr>
            <p:ph idx="17" type="body"/>
          </p:nvPr>
        </p:nvSpPr>
        <p:spPr>
          <a:xfrm>
            <a:off x="8666634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4a4dc40d02_0_38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g24a4dc40d02_0_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4a4dc40d02_0_38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6" name="Google Shape;396;g24a4dc40d02_0_38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7" name="Google Shape;397;g24a4dc40d02_0_383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98" name="Google Shape;398;g24a4dc40d02_0_383"/>
          <p:cNvCxnSpPr/>
          <p:nvPr/>
        </p:nvCxnSpPr>
        <p:spPr>
          <a:xfrm>
            <a:off x="1352488" y="338569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9" name="Google Shape;399;g24a4dc40d02_0_383"/>
          <p:cNvCxnSpPr/>
          <p:nvPr/>
        </p:nvCxnSpPr>
        <p:spPr>
          <a:xfrm>
            <a:off x="1352488" y="433984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0" name="Google Shape;400;g24a4dc40d02_0_383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1" name="Google Shape;401;g24a4dc40d02_0_383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2" name="Google Shape;402;g24a4dc40d02_0_383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3" name="Google Shape;403;g24a4dc40d02_0_383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4" name="Google Shape;404;g24a4dc40d02_0_383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5" name="Google Shape;405;g24a4dc40d02_0_383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6" name="Google Shape;406;g24a4dc40d02_0_383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4a4dc40d02_0_398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4a4dc40d02_0_398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24a4dc40d02_0_398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g24a4dc40d02_0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24a4dc40d02_0_39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3" name="Google Shape;413;g24a4dc40d02_0_39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4" name="Google Shape;414;g24a4dc40d02_0_398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5" name="Google Shape;415;g24a4dc40d02_0_398"/>
          <p:cNvSpPr txBox="1"/>
          <p:nvPr>
            <p:ph idx="3" type="body"/>
          </p:nvPr>
        </p:nvSpPr>
        <p:spPr>
          <a:xfrm>
            <a:off x="730785" y="3391293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6" name="Google Shape;416;g24a4dc40d02_0_398"/>
          <p:cNvSpPr txBox="1"/>
          <p:nvPr>
            <p:ph idx="4" type="body"/>
          </p:nvPr>
        </p:nvSpPr>
        <p:spPr>
          <a:xfrm>
            <a:off x="730307" y="3124571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7" name="Google Shape;417;g24a4dc40d02_0_398"/>
          <p:cNvSpPr txBox="1"/>
          <p:nvPr>
            <p:ph idx="5" type="body"/>
          </p:nvPr>
        </p:nvSpPr>
        <p:spPr>
          <a:xfrm>
            <a:off x="730785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8" name="Google Shape;418;g24a4dc40d02_0_398"/>
          <p:cNvSpPr txBox="1"/>
          <p:nvPr>
            <p:ph idx="6" type="body"/>
          </p:nvPr>
        </p:nvSpPr>
        <p:spPr>
          <a:xfrm>
            <a:off x="73030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9" name="Google Shape;419;g24a4dc40d02_0_398"/>
          <p:cNvSpPr txBox="1"/>
          <p:nvPr>
            <p:ph idx="7" type="body"/>
          </p:nvPr>
        </p:nvSpPr>
        <p:spPr>
          <a:xfrm>
            <a:off x="8344315" y="3580748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0" name="Google Shape;420;g24a4dc40d02_0_398"/>
          <p:cNvSpPr txBox="1"/>
          <p:nvPr>
            <p:ph idx="8" type="body"/>
          </p:nvPr>
        </p:nvSpPr>
        <p:spPr>
          <a:xfrm>
            <a:off x="8344315" y="3314026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1" name="Google Shape;421;g24a4dc40d02_0_398"/>
          <p:cNvSpPr txBox="1"/>
          <p:nvPr>
            <p:ph idx="9" type="body"/>
          </p:nvPr>
        </p:nvSpPr>
        <p:spPr>
          <a:xfrm>
            <a:off x="7942997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2" name="Google Shape;422;g24a4dc40d02_0_398"/>
          <p:cNvSpPr txBox="1"/>
          <p:nvPr>
            <p:ph idx="13" type="body"/>
          </p:nvPr>
        </p:nvSpPr>
        <p:spPr>
          <a:xfrm>
            <a:off x="794299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3" name="Google Shape;423;g24a4dc40d02_0_398"/>
          <p:cNvSpPr txBox="1"/>
          <p:nvPr>
            <p:ph idx="14" type="body"/>
          </p:nvPr>
        </p:nvSpPr>
        <p:spPr>
          <a:xfrm>
            <a:off x="7436676" y="2082860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4" name="Google Shape;424;g24a4dc40d02_0_398"/>
          <p:cNvSpPr txBox="1"/>
          <p:nvPr>
            <p:ph idx="15" type="body"/>
          </p:nvPr>
        </p:nvSpPr>
        <p:spPr>
          <a:xfrm>
            <a:off x="7436676" y="1816138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5" name="Google Shape;425;g24a4dc40d02_0_398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4a4dc40d02_0_398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24a4dc40d02_0_398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24a4dc40d02_0_398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4a4dc40d02_0_398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g24a4dc40d02_0_398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g24a4dc40d02_0_398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g24a4dc40d02_0_398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g24a4dc40d02_0_398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24a4dc40d02_0_398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4a4dc40d02_0_426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24a4dc40d02_0_426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24a4dc40d02_0_426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24a4dc40d02_0_426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24a4dc40d02_0_426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24a4dc40d02_0_42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g24a4dc40d02_0_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24a4dc40d02_0_4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4" name="Google Shape;444;g24a4dc40d02_0_42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45" name="Google Shape;445;g24a4dc40d02_0_426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g24a4dc40d02_0_426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g24a4dc40d02_0_426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8" name="Google Shape;448;g24a4dc40d02_0_426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9" name="Google Shape;449;g24a4dc40d02_0_426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0" name="Google Shape;450;g24a4dc40d02_0_426"/>
          <p:cNvSpPr txBox="1"/>
          <p:nvPr>
            <p:ph idx="2" type="body"/>
          </p:nvPr>
        </p:nvSpPr>
        <p:spPr>
          <a:xfrm>
            <a:off x="1724422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1" name="Google Shape;451;g24a4dc40d02_0_426"/>
          <p:cNvSpPr txBox="1"/>
          <p:nvPr>
            <p:ph idx="3" type="body"/>
          </p:nvPr>
        </p:nvSpPr>
        <p:spPr>
          <a:xfrm>
            <a:off x="48193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2" name="Google Shape;452;g24a4dc40d02_0_426"/>
          <p:cNvSpPr txBox="1"/>
          <p:nvPr>
            <p:ph idx="4" type="body"/>
          </p:nvPr>
        </p:nvSpPr>
        <p:spPr>
          <a:xfrm>
            <a:off x="79134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3" name="Google Shape;453;g24a4dc40d02_0_426"/>
          <p:cNvSpPr txBox="1"/>
          <p:nvPr>
            <p:ph idx="5" type="body"/>
          </p:nvPr>
        </p:nvSpPr>
        <p:spPr>
          <a:xfrm>
            <a:off x="3310474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4" name="Google Shape;454;g24a4dc40d02_0_426"/>
          <p:cNvSpPr txBox="1"/>
          <p:nvPr>
            <p:ph idx="6" type="body"/>
          </p:nvPr>
        </p:nvSpPr>
        <p:spPr>
          <a:xfrm>
            <a:off x="6392250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5" name="Google Shape;455;g24a4dc40d02_0_426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g24a4dc40d02_0_426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g24a4dc40d02_0_426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g24a4dc40d02_0_426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g24a4dc40d02_0_426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g24a4dc40d02_0_426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1" name="Google Shape;461;g24a4dc40d02_0_426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2" name="Google Shape;462;g24a4dc40d02_0_426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3" name="Google Shape;463;g24a4dc40d02_0_426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4" name="Google Shape;464;g24a4dc40d02_0_426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4a4dc40d02_0_4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g24a4dc40d02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24a4dc40d02_0_4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9" name="Google Shape;469;g24a4dc40d02_0_4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0" name="Google Shape;470;g24a4dc40d02_0_456"/>
          <p:cNvSpPr/>
          <p:nvPr/>
        </p:nvSpPr>
        <p:spPr>
          <a:xfrm>
            <a:off x="764276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24a4dc40d02_0_456"/>
          <p:cNvSpPr/>
          <p:nvPr/>
        </p:nvSpPr>
        <p:spPr>
          <a:xfrm>
            <a:off x="9078744" y="1787440"/>
            <a:ext cx="23307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24a4dc40d02_0_456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24a4dc40d02_0_456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24a4dc40d02_0_456"/>
          <p:cNvSpPr/>
          <p:nvPr/>
        </p:nvSpPr>
        <p:spPr>
          <a:xfrm>
            <a:off x="3535765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24a4dc40d02_0_456"/>
          <p:cNvSpPr/>
          <p:nvPr/>
        </p:nvSpPr>
        <p:spPr>
          <a:xfrm>
            <a:off x="6307254" y="1787439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24a4dc40d02_0_456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g24a4dc40d02_0_456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8" name="Google Shape;478;g24a4dc40d02_0_456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9" name="Google Shape;479;g24a4dc40d02_0_456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0" name="Google Shape;480;g24a4dc40d02_0_456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1" name="Google Shape;481;g24a4dc40d02_0_456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g24a4dc40d02_0_456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3" name="Google Shape;483;g24a4dc40d02_0_456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g24a4dc40d02_0_456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g24a4dc40d02_0_456"/>
          <p:cNvSpPr txBox="1"/>
          <p:nvPr>
            <p:ph idx="14" type="body"/>
          </p:nvPr>
        </p:nvSpPr>
        <p:spPr>
          <a:xfrm>
            <a:off x="2628429" y="4347083"/>
            <a:ext cx="82143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6" name="Google Shape;486;g24a4dc40d02_0_456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7" name="Google Shape;487;g24a4dc40d02_0_456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8" name="Google Shape;488;g24a4dc40d02_0_456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9" name="Google Shape;489;g24a4dc40d02_0_456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4a4dc40d02_0_48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g24a4dc40d02_0_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24a4dc40d02_0_48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4" name="Google Shape;494;g24a4dc40d02_0_48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5" name="Google Shape;495;g24a4dc40d02_0_481"/>
          <p:cNvSpPr/>
          <p:nvPr/>
        </p:nvSpPr>
        <p:spPr>
          <a:xfrm>
            <a:off x="37513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4a4dc40d02_0_481"/>
          <p:cNvSpPr/>
          <p:nvPr/>
        </p:nvSpPr>
        <p:spPr>
          <a:xfrm>
            <a:off x="4296024" y="2013555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24a4dc40d02_0_481"/>
          <p:cNvSpPr/>
          <p:nvPr/>
        </p:nvSpPr>
        <p:spPr>
          <a:xfrm>
            <a:off x="821691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24a4dc40d02_0_481"/>
          <p:cNvSpPr/>
          <p:nvPr/>
        </p:nvSpPr>
        <p:spPr>
          <a:xfrm>
            <a:off x="37513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24a4dc40d02_0_481"/>
          <p:cNvSpPr/>
          <p:nvPr/>
        </p:nvSpPr>
        <p:spPr>
          <a:xfrm>
            <a:off x="821691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24a4dc40d02_0_481"/>
          <p:cNvSpPr txBox="1"/>
          <p:nvPr>
            <p:ph idx="2" type="body"/>
          </p:nvPr>
        </p:nvSpPr>
        <p:spPr>
          <a:xfrm>
            <a:off x="114323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1" name="Google Shape;501;g24a4dc40d02_0_481"/>
          <p:cNvSpPr txBox="1"/>
          <p:nvPr>
            <p:ph idx="3" type="body"/>
          </p:nvPr>
        </p:nvSpPr>
        <p:spPr>
          <a:xfrm>
            <a:off x="114323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2" name="Google Shape;502;g24a4dc40d02_0_481"/>
          <p:cNvSpPr txBox="1"/>
          <p:nvPr>
            <p:ph idx="4" type="body"/>
          </p:nvPr>
        </p:nvSpPr>
        <p:spPr>
          <a:xfrm>
            <a:off x="506412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3" name="Google Shape;503;g24a4dc40d02_0_481"/>
          <p:cNvSpPr txBox="1"/>
          <p:nvPr>
            <p:ph idx="5" type="body"/>
          </p:nvPr>
        </p:nvSpPr>
        <p:spPr>
          <a:xfrm>
            <a:off x="506412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4" name="Google Shape;504;g24a4dc40d02_0_481"/>
          <p:cNvSpPr txBox="1"/>
          <p:nvPr>
            <p:ph idx="6" type="body"/>
          </p:nvPr>
        </p:nvSpPr>
        <p:spPr>
          <a:xfrm>
            <a:off x="898501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5" name="Google Shape;505;g24a4dc40d02_0_481"/>
          <p:cNvSpPr txBox="1"/>
          <p:nvPr>
            <p:ph idx="7" type="body"/>
          </p:nvPr>
        </p:nvSpPr>
        <p:spPr>
          <a:xfrm>
            <a:off x="898501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6" name="Google Shape;506;g24a4dc40d02_0_481"/>
          <p:cNvSpPr/>
          <p:nvPr/>
        </p:nvSpPr>
        <p:spPr>
          <a:xfrm>
            <a:off x="4295379" y="3885906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24a4dc40d02_0_481"/>
          <p:cNvSpPr txBox="1"/>
          <p:nvPr>
            <p:ph idx="8" type="body"/>
          </p:nvPr>
        </p:nvSpPr>
        <p:spPr>
          <a:xfrm>
            <a:off x="5063476" y="4453705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8" name="Google Shape;508;g24a4dc40d02_0_481"/>
          <p:cNvSpPr txBox="1"/>
          <p:nvPr>
            <p:ph idx="9" type="body"/>
          </p:nvPr>
        </p:nvSpPr>
        <p:spPr>
          <a:xfrm>
            <a:off x="5063476" y="4161946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9" name="Google Shape;509;g24a4dc40d02_0_481"/>
          <p:cNvSpPr txBox="1"/>
          <p:nvPr>
            <p:ph idx="13" type="body"/>
          </p:nvPr>
        </p:nvSpPr>
        <p:spPr>
          <a:xfrm>
            <a:off x="114323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0" name="Google Shape;510;g24a4dc40d02_0_481"/>
          <p:cNvSpPr txBox="1"/>
          <p:nvPr>
            <p:ph idx="14" type="body"/>
          </p:nvPr>
        </p:nvSpPr>
        <p:spPr>
          <a:xfrm>
            <a:off x="114323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1" name="Google Shape;511;g24a4dc40d02_0_481"/>
          <p:cNvSpPr txBox="1"/>
          <p:nvPr>
            <p:ph idx="15" type="body"/>
          </p:nvPr>
        </p:nvSpPr>
        <p:spPr>
          <a:xfrm>
            <a:off x="898501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2" name="Google Shape;512;g24a4dc40d02_0_481"/>
          <p:cNvSpPr txBox="1"/>
          <p:nvPr>
            <p:ph idx="16" type="body"/>
          </p:nvPr>
        </p:nvSpPr>
        <p:spPr>
          <a:xfrm>
            <a:off x="898501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3" name="Google Shape;513;g24a4dc40d02_0_481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g24a4dc40d02_0_481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5" name="Google Shape;515;g24a4dc40d02_0_481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g24a4dc40d02_0_481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g24a4dc40d02_0_481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g24a4dc40d02_0_481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4a4dc40d02_0_5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g24a4dc40d02_0_510"/>
          <p:cNvSpPr txBox="1"/>
          <p:nvPr>
            <p:ph idx="1" type="body"/>
          </p:nvPr>
        </p:nvSpPr>
        <p:spPr>
          <a:xfrm>
            <a:off x="6096000" y="2527482"/>
            <a:ext cx="39306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2" name="Google Shape;522;g24a4dc40d02_0_510"/>
          <p:cNvSpPr txBox="1"/>
          <p:nvPr>
            <p:ph idx="2" type="body"/>
          </p:nvPr>
        </p:nvSpPr>
        <p:spPr>
          <a:xfrm>
            <a:off x="6096000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3" name="Google Shape;523;g24a4dc40d02_0_510"/>
          <p:cNvSpPr txBox="1"/>
          <p:nvPr>
            <p:ph idx="3" type="body"/>
          </p:nvPr>
        </p:nvSpPr>
        <p:spPr>
          <a:xfrm>
            <a:off x="1628171" y="2527482"/>
            <a:ext cx="39306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4" name="Google Shape;524;g24a4dc40d02_0_510"/>
          <p:cNvSpPr txBox="1"/>
          <p:nvPr>
            <p:ph idx="4" type="body"/>
          </p:nvPr>
        </p:nvSpPr>
        <p:spPr>
          <a:xfrm>
            <a:off x="1628171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525" name="Google Shape;525;g24a4dc40d02_0_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24a4dc40d02_0_5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27" name="Google Shape;527;g24a4dc40d02_0_510"/>
          <p:cNvSpPr txBox="1"/>
          <p:nvPr>
            <p:ph idx="5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28" name="Google Shape;528;g24a4dc40d02_0_510"/>
          <p:cNvCxnSpPr/>
          <p:nvPr/>
        </p:nvCxnSpPr>
        <p:spPr>
          <a:xfrm>
            <a:off x="1626885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9" name="Google Shape;529;g24a4dc40d02_0_510"/>
          <p:cNvCxnSpPr/>
          <p:nvPr/>
        </p:nvCxnSpPr>
        <p:spPr>
          <a:xfrm>
            <a:off x="6096001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4a4dc40d02_0_52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g24a4dc40d02_0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g24a4dc40d02_0_52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4" name="Google Shape;534;g24a4dc40d02_0_52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5" name="Google Shape;535;g24a4dc40d02_0_521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6" name="Google Shape;536;g24a4dc40d02_0_521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7" name="Google Shape;537;g24a4dc40d02_0_521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8" name="Google Shape;538;g24a4dc40d02_0_521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9" name="Google Shape;539;g24a4dc40d02_0_521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0" name="Google Shape;540;g24a4dc40d02_0_521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1" name="Google Shape;541;g24a4dc40d02_0_521"/>
          <p:cNvSpPr txBox="1"/>
          <p:nvPr>
            <p:ph idx="8" type="body"/>
          </p:nvPr>
        </p:nvSpPr>
        <p:spPr>
          <a:xfrm>
            <a:off x="3001704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2" name="Google Shape;542;g24a4dc40d02_0_521"/>
          <p:cNvSpPr txBox="1"/>
          <p:nvPr>
            <p:ph idx="9" type="body"/>
          </p:nvPr>
        </p:nvSpPr>
        <p:spPr>
          <a:xfrm>
            <a:off x="3001312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3" name="Google Shape;543;g24a4dc40d02_0_521"/>
          <p:cNvSpPr txBox="1"/>
          <p:nvPr>
            <p:ph idx="13" type="body"/>
          </p:nvPr>
        </p:nvSpPr>
        <p:spPr>
          <a:xfrm>
            <a:off x="3001704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4" name="Google Shape;544;g24a4dc40d02_0_521"/>
          <p:cNvSpPr txBox="1"/>
          <p:nvPr>
            <p:ph idx="14" type="body"/>
          </p:nvPr>
        </p:nvSpPr>
        <p:spPr>
          <a:xfrm>
            <a:off x="3001312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5" name="Google Shape;545;g24a4dc40d02_0_521"/>
          <p:cNvSpPr txBox="1"/>
          <p:nvPr>
            <p:ph idx="15" type="body"/>
          </p:nvPr>
        </p:nvSpPr>
        <p:spPr>
          <a:xfrm>
            <a:off x="3001704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6" name="Google Shape;546;g24a4dc40d02_0_521"/>
          <p:cNvSpPr txBox="1"/>
          <p:nvPr>
            <p:ph idx="16" type="body"/>
          </p:nvPr>
        </p:nvSpPr>
        <p:spPr>
          <a:xfrm>
            <a:off x="3001312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7" name="Google Shape;547;g24a4dc40d02_0_521"/>
          <p:cNvSpPr txBox="1"/>
          <p:nvPr>
            <p:ph idx="17" type="body"/>
          </p:nvPr>
        </p:nvSpPr>
        <p:spPr>
          <a:xfrm>
            <a:off x="8352161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8" name="Google Shape;548;g24a4dc40d02_0_521"/>
          <p:cNvSpPr txBox="1"/>
          <p:nvPr>
            <p:ph idx="18" type="body"/>
          </p:nvPr>
        </p:nvSpPr>
        <p:spPr>
          <a:xfrm>
            <a:off x="8351769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9" name="Google Shape;549;g24a4dc40d02_0_521"/>
          <p:cNvSpPr txBox="1"/>
          <p:nvPr>
            <p:ph idx="19" type="body"/>
          </p:nvPr>
        </p:nvSpPr>
        <p:spPr>
          <a:xfrm>
            <a:off x="8352161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0" name="Google Shape;550;g24a4dc40d02_0_521"/>
          <p:cNvSpPr txBox="1"/>
          <p:nvPr>
            <p:ph idx="20" type="body"/>
          </p:nvPr>
        </p:nvSpPr>
        <p:spPr>
          <a:xfrm>
            <a:off x="8351769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1" name="Google Shape;551;g24a4dc40d02_0_521"/>
          <p:cNvSpPr txBox="1"/>
          <p:nvPr>
            <p:ph idx="21" type="body"/>
          </p:nvPr>
        </p:nvSpPr>
        <p:spPr>
          <a:xfrm>
            <a:off x="8352553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2" name="Google Shape;552;g24a4dc40d02_0_521"/>
          <p:cNvSpPr txBox="1"/>
          <p:nvPr>
            <p:ph idx="22" type="body"/>
          </p:nvPr>
        </p:nvSpPr>
        <p:spPr>
          <a:xfrm>
            <a:off x="8352161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4a4dc40d02_0_54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g24a4dc40d02_0_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g24a4dc40d02_0_54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7" name="Google Shape;557;g24a4dc40d02_0_54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558" name="Google Shape;558;g24a4dc40d02_0_544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559" name="Google Shape;559;g24a4dc40d02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24a4dc40d02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" name="Google Shape;561;g24a4dc40d02_0_544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562" name="Google Shape;562;g24a4dc40d02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24a4dc40d02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g24a4dc40d02_0_544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565" name="Google Shape;565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g24a4dc40d02_0_544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568" name="Google Shape;568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g24a4dc40d02_0_544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571" name="Google Shape;571;g24a4dc40d02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24a4dc40d02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g24a4dc40d02_0_544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574" name="Google Shape;574;g24a4dc40d02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24a4dc40d02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g24a4dc40d02_0_544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577" name="Google Shape;577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g24a4dc40d02_0_544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g24a4dc40d02_0_544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g24a4dc40d02_0_544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g24a4dc40d02_0_544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3" name="Google Shape;583;g24a4dc40d02_0_544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4" name="Google Shape;584;g24a4dc40d02_0_544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g24a4dc40d02_0_544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g24a4dc40d02_0_544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7" name="Google Shape;587;g24a4dc40d02_0_544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8" name="Google Shape;588;g24a4dc40d02_0_544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9" name="Google Shape;589;g24a4dc40d02_0_544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0" name="Google Shape;590;g24a4dc40d02_0_544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1" name="Google Shape;591;g24a4dc40d02_0_544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2" name="Google Shape;592;g24a4dc40d02_0_544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4a4dc40d02_0_584"/>
          <p:cNvSpPr txBox="1"/>
          <p:nvPr>
            <p:ph idx="1" type="body"/>
          </p:nvPr>
        </p:nvSpPr>
        <p:spPr>
          <a:xfrm>
            <a:off x="129664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5" name="Google Shape;595;g24a4dc40d02_0_584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6" name="Google Shape;596;g24a4dc40d02_0_584"/>
          <p:cNvSpPr txBox="1"/>
          <p:nvPr>
            <p:ph idx="3" type="body"/>
          </p:nvPr>
        </p:nvSpPr>
        <p:spPr>
          <a:xfrm>
            <a:off x="464930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7" name="Google Shape;597;g24a4dc40d02_0_584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8" name="Google Shape;598;g24a4dc40d02_0_584"/>
          <p:cNvSpPr txBox="1"/>
          <p:nvPr>
            <p:ph idx="5" type="body"/>
          </p:nvPr>
        </p:nvSpPr>
        <p:spPr>
          <a:xfrm>
            <a:off x="7992225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9" name="Google Shape;599;g24a4dc40d02_0_584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0" name="Google Shape;600;g24a4dc40d02_0_58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g24a4dc40d02_0_5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g24a4dc40d02_0_5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3" name="Google Shape;603;g24a4dc40d02_0_584"/>
          <p:cNvSpPr txBox="1"/>
          <p:nvPr>
            <p:ph idx="7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4" name="Google Shape;604;g24a4dc40d02_0_584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24a4dc40d02_0_584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24a4dc40d02_0_584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24a4dc40d02_0_584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g24a4dc40d02_0_584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09" name="Google Shape;609;g24a4dc40d02_0_584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a4dc40d02_0_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24a4dc40d02_0_2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g24a4dc40d02_0_28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4a4dc40d02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5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4a4dc40d02_0_28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g24a4dc40d02_0_28"/>
          <p:cNvSpPr txBox="1"/>
          <p:nvPr>
            <p:ph idx="2" type="body"/>
          </p:nvPr>
        </p:nvSpPr>
        <p:spPr>
          <a:xfrm>
            <a:off x="790832" y="493362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g24a4dc40d02_0_28"/>
          <p:cNvSpPr txBox="1"/>
          <p:nvPr>
            <p:ph idx="3" type="body"/>
          </p:nvPr>
        </p:nvSpPr>
        <p:spPr>
          <a:xfrm>
            <a:off x="790832" y="3909015"/>
            <a:ext cx="73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4a4dc40d02_0_60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g24a4dc40d02_0_60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13" name="Google Shape;613;g24a4dc40d02_0_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g24a4dc40d02_0_60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5" name="Google Shape;615;g24a4dc40d02_0_601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g24a4dc40d02_0_601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g24a4dc40d02_0_601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24a4dc40d02_0_601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g24a4dc40d02_0_601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24a4dc40d02_0_601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24a4dc40d02_0_601"/>
          <p:cNvSpPr/>
          <p:nvPr>
            <p:ph idx="2" type="pic"/>
          </p:nvPr>
        </p:nvSpPr>
        <p:spPr>
          <a:xfrm>
            <a:off x="120251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g24a4dc40d02_0_601"/>
          <p:cNvSpPr/>
          <p:nvPr>
            <p:ph idx="3" type="pic"/>
          </p:nvPr>
        </p:nvSpPr>
        <p:spPr>
          <a:xfrm>
            <a:off x="4757354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3" name="Google Shape;623;g24a4dc40d02_0_601"/>
          <p:cNvSpPr/>
          <p:nvPr>
            <p:ph idx="4" type="pic"/>
          </p:nvPr>
        </p:nvSpPr>
        <p:spPr>
          <a:xfrm>
            <a:off x="835893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4" name="Google Shape;624;g24a4dc40d02_0_601"/>
          <p:cNvSpPr/>
          <p:nvPr>
            <p:ph idx="5" type="pic"/>
          </p:nvPr>
        </p:nvSpPr>
        <p:spPr>
          <a:xfrm>
            <a:off x="120251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5" name="Google Shape;625;g24a4dc40d02_0_601"/>
          <p:cNvSpPr/>
          <p:nvPr>
            <p:ph idx="6" type="pic"/>
          </p:nvPr>
        </p:nvSpPr>
        <p:spPr>
          <a:xfrm>
            <a:off x="4757354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6" name="Google Shape;626;g24a4dc40d02_0_601"/>
          <p:cNvSpPr/>
          <p:nvPr>
            <p:ph idx="7" type="pic"/>
          </p:nvPr>
        </p:nvSpPr>
        <p:spPr>
          <a:xfrm>
            <a:off x="835893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4a4dc40d02_0_61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24a4dc40d02_0_61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30" name="Google Shape;630;g24a4dc40d02_0_6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g24a4dc40d02_0_61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2" name="Google Shape;632;g24a4dc40d02_0_618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g24a4dc40d02_0_618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4a4dc40d02_0_6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g24a4dc40d02_0_6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g24a4dc40d02_0_6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38" name="Google Shape;638;g24a4dc40d02_0_6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9" name="Google Shape;639;g24a4dc40d02_0_625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g24a4dc40d02_0_625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g24a4dc40d02_0_625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24a4dc40d02_0_625"/>
          <p:cNvSpPr/>
          <p:nvPr/>
        </p:nvSpPr>
        <p:spPr>
          <a:xfrm>
            <a:off x="1642062" y="4239383"/>
            <a:ext cx="1360200" cy="13602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3" name="Google Shape;643;g24a4dc40d02_0_625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4" name="Google Shape;644;g24a4dc40d02_0_625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5" name="Google Shape;645;g24a4dc40d02_0_625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6" name="Google Shape;646;g24a4dc40d02_0_625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47" name="Google Shape;647;g24a4dc40d02_0_625"/>
          <p:cNvSpPr txBox="1"/>
          <p:nvPr>
            <p:ph idx="2" type="body"/>
          </p:nvPr>
        </p:nvSpPr>
        <p:spPr>
          <a:xfrm>
            <a:off x="6212111" y="1968589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8" name="Google Shape;648;g24a4dc40d02_0_625"/>
          <p:cNvSpPr txBox="1"/>
          <p:nvPr>
            <p:ph idx="3" type="body"/>
          </p:nvPr>
        </p:nvSpPr>
        <p:spPr>
          <a:xfrm>
            <a:off x="6212762" y="2282825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9" name="Google Shape;649;g24a4dc40d02_0_625"/>
          <p:cNvSpPr txBox="1"/>
          <p:nvPr>
            <p:ph idx="4" type="body"/>
          </p:nvPr>
        </p:nvSpPr>
        <p:spPr>
          <a:xfrm>
            <a:off x="6212111" y="2860205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0" name="Google Shape;650;g24a4dc40d02_0_625"/>
          <p:cNvSpPr txBox="1"/>
          <p:nvPr>
            <p:ph idx="5" type="body"/>
          </p:nvPr>
        </p:nvSpPr>
        <p:spPr>
          <a:xfrm>
            <a:off x="6212762" y="3174441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1" name="Google Shape;651;g24a4dc40d02_0_625"/>
          <p:cNvSpPr txBox="1"/>
          <p:nvPr>
            <p:ph idx="6" type="body"/>
          </p:nvPr>
        </p:nvSpPr>
        <p:spPr>
          <a:xfrm>
            <a:off x="6212111" y="376697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2" name="Google Shape;652;g24a4dc40d02_0_625"/>
          <p:cNvSpPr txBox="1"/>
          <p:nvPr>
            <p:ph idx="7" type="body"/>
          </p:nvPr>
        </p:nvSpPr>
        <p:spPr>
          <a:xfrm>
            <a:off x="6212762" y="4081210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3" name="Google Shape;653;g24a4dc40d02_0_625"/>
          <p:cNvSpPr txBox="1"/>
          <p:nvPr>
            <p:ph idx="8" type="body"/>
          </p:nvPr>
        </p:nvSpPr>
        <p:spPr>
          <a:xfrm>
            <a:off x="6212111" y="4750691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4" name="Google Shape;654;g24a4dc40d02_0_625"/>
          <p:cNvSpPr txBox="1"/>
          <p:nvPr>
            <p:ph idx="9" type="body"/>
          </p:nvPr>
        </p:nvSpPr>
        <p:spPr>
          <a:xfrm>
            <a:off x="6196036" y="5064927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5" name="Google Shape;655;g24a4dc40d02_0_625"/>
          <p:cNvSpPr txBox="1"/>
          <p:nvPr>
            <p:ph idx="13" type="body"/>
          </p:nvPr>
        </p:nvSpPr>
        <p:spPr>
          <a:xfrm>
            <a:off x="5529460" y="1913189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6" name="Google Shape;656;g24a4dc40d02_0_625"/>
          <p:cNvSpPr txBox="1"/>
          <p:nvPr>
            <p:ph idx="14" type="body"/>
          </p:nvPr>
        </p:nvSpPr>
        <p:spPr>
          <a:xfrm>
            <a:off x="5529460" y="2804203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7" name="Google Shape;657;g24a4dc40d02_0_625"/>
          <p:cNvSpPr txBox="1"/>
          <p:nvPr>
            <p:ph idx="15" type="body"/>
          </p:nvPr>
        </p:nvSpPr>
        <p:spPr>
          <a:xfrm>
            <a:off x="5529460" y="3708347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8" name="Google Shape;658;g24a4dc40d02_0_625"/>
          <p:cNvSpPr txBox="1"/>
          <p:nvPr>
            <p:ph idx="16" type="body"/>
          </p:nvPr>
        </p:nvSpPr>
        <p:spPr>
          <a:xfrm>
            <a:off x="5529460" y="4704495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4a4dc40d02_0_65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24a4dc40d02_0_65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62" name="Google Shape;662;g24a4dc40d02_0_6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g24a4dc40d02_0_6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4" name="Google Shape;664;g24a4dc40d02_0_650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g24a4dc40d02_0_650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24a4dc40d02_0_65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24a4dc40d02_0_657"/>
          <p:cNvSpPr/>
          <p:nvPr>
            <p:ph idx="2" type="chart"/>
          </p:nvPr>
        </p:nvSpPr>
        <p:spPr>
          <a:xfrm>
            <a:off x="3086994" y="2121634"/>
            <a:ext cx="601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g24a4dc40d02_0_65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70" name="Google Shape;670;g24a4dc40d02_0_6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g24a4dc40d02_0_65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2" name="Google Shape;672;g24a4dc40d02_0_657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3" name="Google Shape;673;g24a4dc40d02_0_657"/>
          <p:cNvSpPr txBox="1"/>
          <p:nvPr>
            <p:ph idx="4" type="body"/>
          </p:nvPr>
        </p:nvSpPr>
        <p:spPr>
          <a:xfrm>
            <a:off x="1421501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4" name="Google Shape;674;g24a4dc40d02_0_657"/>
          <p:cNvSpPr txBox="1"/>
          <p:nvPr>
            <p:ph idx="5" type="body"/>
          </p:nvPr>
        </p:nvSpPr>
        <p:spPr>
          <a:xfrm>
            <a:off x="1064870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5" name="Google Shape;675;g24a4dc40d02_0_657"/>
          <p:cNvSpPr txBox="1"/>
          <p:nvPr>
            <p:ph idx="6" type="body"/>
          </p:nvPr>
        </p:nvSpPr>
        <p:spPr>
          <a:xfrm>
            <a:off x="1421501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6" name="Google Shape;676;g24a4dc40d02_0_657"/>
          <p:cNvSpPr txBox="1"/>
          <p:nvPr>
            <p:ph idx="7" type="body"/>
          </p:nvPr>
        </p:nvSpPr>
        <p:spPr>
          <a:xfrm>
            <a:off x="1064870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7" name="Google Shape;677;g24a4dc40d02_0_657"/>
          <p:cNvSpPr txBox="1"/>
          <p:nvPr>
            <p:ph idx="8" type="body"/>
          </p:nvPr>
        </p:nvSpPr>
        <p:spPr>
          <a:xfrm>
            <a:off x="8216718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8" name="Google Shape;678;g24a4dc40d02_0_657"/>
          <p:cNvSpPr txBox="1"/>
          <p:nvPr>
            <p:ph idx="9" type="body"/>
          </p:nvPr>
        </p:nvSpPr>
        <p:spPr>
          <a:xfrm>
            <a:off x="8216718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9" name="Google Shape;679;g24a4dc40d02_0_657"/>
          <p:cNvSpPr txBox="1"/>
          <p:nvPr>
            <p:ph idx="13" type="body"/>
          </p:nvPr>
        </p:nvSpPr>
        <p:spPr>
          <a:xfrm>
            <a:off x="8216718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0" name="Google Shape;680;g24a4dc40d02_0_657"/>
          <p:cNvSpPr txBox="1"/>
          <p:nvPr>
            <p:ph idx="14" type="body"/>
          </p:nvPr>
        </p:nvSpPr>
        <p:spPr>
          <a:xfrm>
            <a:off x="8216718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1" name="Google Shape;681;g24a4dc40d02_0_657"/>
          <p:cNvSpPr txBox="1"/>
          <p:nvPr>
            <p:ph idx="15" type="body"/>
          </p:nvPr>
        </p:nvSpPr>
        <p:spPr>
          <a:xfrm>
            <a:off x="4740283" y="3680080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2" name="Google Shape;682;g24a4dc40d02_0_657"/>
          <p:cNvSpPr txBox="1"/>
          <p:nvPr>
            <p:ph idx="16" type="body"/>
          </p:nvPr>
        </p:nvSpPr>
        <p:spPr>
          <a:xfrm>
            <a:off x="4561968" y="3994316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3" name="Google Shape;683;g24a4dc40d02_0_657"/>
          <p:cNvSpPr/>
          <p:nvPr>
            <p:ph idx="17" type="pic"/>
          </p:nvPr>
        </p:nvSpPr>
        <p:spPr>
          <a:xfrm>
            <a:off x="5818334" y="3049921"/>
            <a:ext cx="397800" cy="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4a4dc40d02_0_6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24a4dc40d02_0_6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87" name="Google Shape;687;g24a4dc40d02_0_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g24a4dc40d02_0_6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9" name="Google Shape;689;g24a4dc40d02_0_675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90" name="Google Shape;690;g24a4dc40d02_0_675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91" name="Google Shape;691;g24a4dc40d02_0_675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g24a4dc40d02_0_675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93" name="Google Shape;693;g24a4dc40d02_0_675"/>
          <p:cNvSpPr txBox="1"/>
          <p:nvPr>
            <p:ph idx="3" type="body"/>
          </p:nvPr>
        </p:nvSpPr>
        <p:spPr>
          <a:xfrm>
            <a:off x="7660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4" name="Google Shape;694;g24a4dc40d02_0_675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5" name="Google Shape;695;g24a4dc40d02_0_675"/>
          <p:cNvSpPr txBox="1"/>
          <p:nvPr>
            <p:ph idx="5" type="body"/>
          </p:nvPr>
        </p:nvSpPr>
        <p:spPr>
          <a:xfrm>
            <a:off x="36044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6" name="Google Shape;696;g24a4dc40d02_0_675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7" name="Google Shape;697;g24a4dc40d02_0_675"/>
          <p:cNvSpPr txBox="1"/>
          <p:nvPr>
            <p:ph idx="7" type="body"/>
          </p:nvPr>
        </p:nvSpPr>
        <p:spPr>
          <a:xfrm>
            <a:off x="64428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8" name="Google Shape;698;g24a4dc40d02_0_675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9" name="Google Shape;699;g24a4dc40d02_0_675"/>
          <p:cNvSpPr txBox="1"/>
          <p:nvPr>
            <p:ph idx="9" type="body"/>
          </p:nvPr>
        </p:nvSpPr>
        <p:spPr>
          <a:xfrm>
            <a:off x="9281258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0" name="Google Shape;700;g24a4dc40d02_0_675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1" name="Google Shape;701;g24a4dc40d02_0_675"/>
          <p:cNvSpPr txBox="1"/>
          <p:nvPr>
            <p:ph idx="14" type="body"/>
          </p:nvPr>
        </p:nvSpPr>
        <p:spPr>
          <a:xfrm>
            <a:off x="76605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2" name="Google Shape;702;g24a4dc40d02_0_675"/>
          <p:cNvSpPr txBox="1"/>
          <p:nvPr>
            <p:ph idx="15" type="body"/>
          </p:nvPr>
        </p:nvSpPr>
        <p:spPr>
          <a:xfrm>
            <a:off x="3600175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3" name="Google Shape;703;g24a4dc40d02_0_675"/>
          <p:cNvSpPr txBox="1"/>
          <p:nvPr>
            <p:ph idx="16" type="body"/>
          </p:nvPr>
        </p:nvSpPr>
        <p:spPr>
          <a:xfrm>
            <a:off x="643117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4" name="Google Shape;704;g24a4dc40d02_0_675"/>
          <p:cNvSpPr txBox="1"/>
          <p:nvPr>
            <p:ph idx="17" type="body"/>
          </p:nvPr>
        </p:nvSpPr>
        <p:spPr>
          <a:xfrm>
            <a:off x="9275544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5" name="Google Shape;705;g24a4dc40d02_0_675"/>
          <p:cNvSpPr/>
          <p:nvPr>
            <p:ph idx="18" type="chart"/>
          </p:nvPr>
        </p:nvSpPr>
        <p:spPr>
          <a:xfrm>
            <a:off x="50064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g24a4dc40d02_0_675"/>
          <p:cNvSpPr/>
          <p:nvPr>
            <p:ph idx="19" type="chart"/>
          </p:nvPr>
        </p:nvSpPr>
        <p:spPr>
          <a:xfrm>
            <a:off x="3332381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g24a4dc40d02_0_675"/>
          <p:cNvSpPr/>
          <p:nvPr>
            <p:ph idx="20" type="chart"/>
          </p:nvPr>
        </p:nvSpPr>
        <p:spPr>
          <a:xfrm>
            <a:off x="616576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g24a4dc40d02_0_675"/>
          <p:cNvSpPr/>
          <p:nvPr>
            <p:ph idx="21" type="chart"/>
          </p:nvPr>
        </p:nvSpPr>
        <p:spPr>
          <a:xfrm>
            <a:off x="9010136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4a4dc40d02_0_70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g24a4dc40d02_0_70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12" name="Google Shape;712;g24a4dc40d02_0_7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g24a4dc40d02_0_70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4" name="Google Shape;714;g24a4dc40d02_0_700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4a4dc40d02_0_70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g24a4dc40d02_0_70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18" name="Google Shape;718;g24a4dc40d02_0_7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g24a4dc40d02_0_70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0" name="Google Shape;720;g24a4dc40d02_0_706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1" name="Google Shape;721;g24a4dc40d02_0_706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2" name="Google Shape;722;g24a4dc40d02_0_706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24a4dc40d02_0_706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24a4dc40d02_0_706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24a4dc40d02_0_706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g24a4dc40d02_0_706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7" name="Google Shape;727;g24a4dc40d02_0_706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g24a4dc40d02_0_706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9" name="Google Shape;729;g24a4dc40d02_0_706"/>
          <p:cNvSpPr txBox="1"/>
          <p:nvPr>
            <p:ph idx="6" type="body"/>
          </p:nvPr>
        </p:nvSpPr>
        <p:spPr>
          <a:xfrm>
            <a:off x="496888" y="4861250"/>
            <a:ext cx="2128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0" name="Google Shape;730;g24a4dc40d02_0_706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1" name="Google Shape;731;g24a4dc40d02_0_706"/>
          <p:cNvSpPr txBox="1"/>
          <p:nvPr>
            <p:ph idx="8" type="body"/>
          </p:nvPr>
        </p:nvSpPr>
        <p:spPr>
          <a:xfrm>
            <a:off x="5566234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2" name="Google Shape;732;g24a4dc40d02_0_706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3" name="Google Shape;733;g24a4dc40d02_0_706"/>
          <p:cNvSpPr txBox="1"/>
          <p:nvPr>
            <p:ph idx="13" type="body"/>
          </p:nvPr>
        </p:nvSpPr>
        <p:spPr>
          <a:xfrm>
            <a:off x="8914531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4" name="Google Shape;734;g24a4dc40d02_0_706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5" name="Google Shape;735;g24a4dc40d02_0_706"/>
          <p:cNvSpPr txBox="1"/>
          <p:nvPr>
            <p:ph idx="15" type="body"/>
          </p:nvPr>
        </p:nvSpPr>
        <p:spPr>
          <a:xfrm>
            <a:off x="8913459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6" name="Google Shape;736;g24a4dc40d02_0_706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7" name="Google Shape;737;g24a4dc40d02_0_706"/>
          <p:cNvSpPr txBox="1"/>
          <p:nvPr>
            <p:ph idx="17" type="body"/>
          </p:nvPr>
        </p:nvSpPr>
        <p:spPr>
          <a:xfrm>
            <a:off x="5566235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8" name="Google Shape;738;g24a4dc40d02_0_706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9" name="Google Shape;739;g24a4dc40d02_0_706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4a4dc40d02_0_73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g24a4dc40d02_0_73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43" name="Google Shape;743;g24a4dc40d02_0_7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g24a4dc40d02_0_73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5" name="Google Shape;745;g24a4dc40d02_0_731"/>
          <p:cNvSpPr/>
          <p:nvPr>
            <p:ph idx="2" type="chart"/>
          </p:nvPr>
        </p:nvSpPr>
        <p:spPr>
          <a:xfrm>
            <a:off x="515938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Google Shape;746;g24a4dc40d02_0_731"/>
          <p:cNvSpPr/>
          <p:nvPr>
            <p:ph idx="3" type="chart"/>
          </p:nvPr>
        </p:nvSpPr>
        <p:spPr>
          <a:xfrm>
            <a:off x="6311901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g24a4dc40d02_0_731"/>
          <p:cNvSpPr txBox="1"/>
          <p:nvPr>
            <p:ph idx="4" type="body"/>
          </p:nvPr>
        </p:nvSpPr>
        <p:spPr>
          <a:xfrm>
            <a:off x="515938" y="4937939"/>
            <a:ext cx="5473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8" name="Google Shape;748;g24a4dc40d02_0_731"/>
          <p:cNvSpPr txBox="1"/>
          <p:nvPr>
            <p:ph idx="5" type="body"/>
          </p:nvPr>
        </p:nvSpPr>
        <p:spPr>
          <a:xfrm>
            <a:off x="6311901" y="4937939"/>
            <a:ext cx="54546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9" name="Google Shape;749;g24a4dc40d02_0_731"/>
          <p:cNvSpPr txBox="1"/>
          <p:nvPr>
            <p:ph idx="6" type="body"/>
          </p:nvPr>
        </p:nvSpPr>
        <p:spPr>
          <a:xfrm>
            <a:off x="515938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0" name="Google Shape;750;g24a4dc40d02_0_731"/>
          <p:cNvSpPr txBox="1"/>
          <p:nvPr>
            <p:ph idx="7" type="body"/>
          </p:nvPr>
        </p:nvSpPr>
        <p:spPr>
          <a:xfrm>
            <a:off x="6311903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4a4dc40d02_0_74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g24a4dc40d02_0_742"/>
          <p:cNvSpPr txBox="1"/>
          <p:nvPr>
            <p:ph idx="1" type="body"/>
          </p:nvPr>
        </p:nvSpPr>
        <p:spPr>
          <a:xfrm>
            <a:off x="7323137" y="3038475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4" name="Google Shape;754;g24a4dc40d02_0_742"/>
          <p:cNvSpPr txBox="1"/>
          <p:nvPr>
            <p:ph idx="2" type="body"/>
          </p:nvPr>
        </p:nvSpPr>
        <p:spPr>
          <a:xfrm>
            <a:off x="7323137" y="360265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5" name="Google Shape;755;g24a4dc40d02_0_742"/>
          <p:cNvSpPr txBox="1"/>
          <p:nvPr>
            <p:ph idx="3" type="body"/>
          </p:nvPr>
        </p:nvSpPr>
        <p:spPr>
          <a:xfrm>
            <a:off x="7323137" y="4166841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6" name="Google Shape;756;g24a4dc40d02_0_742"/>
          <p:cNvSpPr txBox="1"/>
          <p:nvPr>
            <p:ph idx="4" type="body"/>
          </p:nvPr>
        </p:nvSpPr>
        <p:spPr>
          <a:xfrm>
            <a:off x="7323137" y="4731024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7" name="Google Shape;757;g24a4dc40d02_0_742"/>
          <p:cNvSpPr txBox="1"/>
          <p:nvPr>
            <p:ph idx="5" type="body"/>
          </p:nvPr>
        </p:nvSpPr>
        <p:spPr>
          <a:xfrm>
            <a:off x="7323137" y="529520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8" name="Google Shape;758;g24a4dc40d02_0_74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59" name="Google Shape;759;g24a4dc40d02_0_7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g24a4dc40d02_0_742"/>
          <p:cNvSpPr txBox="1"/>
          <p:nvPr>
            <p:ph idx="6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1" name="Google Shape;761;g24a4dc40d02_0_742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2" name="Google Shape;762;g24a4dc40d02_0_742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Google Shape;763;g24a4dc40d02_0_742"/>
          <p:cNvSpPr txBox="1"/>
          <p:nvPr>
            <p:ph idx="9" type="body"/>
          </p:nvPr>
        </p:nvSpPr>
        <p:spPr>
          <a:xfrm>
            <a:off x="9918190" y="3038475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4" name="Google Shape;764;g24a4dc40d02_0_742"/>
          <p:cNvSpPr txBox="1"/>
          <p:nvPr>
            <p:ph idx="13" type="body"/>
          </p:nvPr>
        </p:nvSpPr>
        <p:spPr>
          <a:xfrm>
            <a:off x="9918190" y="360265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5" name="Google Shape;765;g24a4dc40d02_0_742"/>
          <p:cNvSpPr txBox="1"/>
          <p:nvPr>
            <p:ph idx="14" type="body"/>
          </p:nvPr>
        </p:nvSpPr>
        <p:spPr>
          <a:xfrm>
            <a:off x="9918190" y="4166841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6" name="Google Shape;766;g24a4dc40d02_0_742"/>
          <p:cNvSpPr txBox="1"/>
          <p:nvPr>
            <p:ph idx="15" type="body"/>
          </p:nvPr>
        </p:nvSpPr>
        <p:spPr>
          <a:xfrm>
            <a:off x="9918190" y="4731024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7" name="Google Shape;767;g24a4dc40d02_0_742"/>
          <p:cNvSpPr txBox="1"/>
          <p:nvPr>
            <p:ph idx="16" type="body"/>
          </p:nvPr>
        </p:nvSpPr>
        <p:spPr>
          <a:xfrm>
            <a:off x="9918190" y="529520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a4dc40d02_0_36"/>
          <p:cNvSpPr/>
          <p:nvPr/>
        </p:nvSpPr>
        <p:spPr>
          <a:xfrm>
            <a:off x="-19050" y="1905000"/>
            <a:ext cx="12210900" cy="49530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24a4dc40d02_0_36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4a4dc40d02_0_36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4a4dc40d02_0_36"/>
          <p:cNvSpPr/>
          <p:nvPr>
            <p:ph idx="2" type="pic"/>
          </p:nvPr>
        </p:nvSpPr>
        <p:spPr>
          <a:xfrm>
            <a:off x="1847850" y="2819400"/>
            <a:ext cx="8496300" cy="28002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g24a4dc40d02_0_36"/>
          <p:cNvSpPr/>
          <p:nvPr/>
        </p:nvSpPr>
        <p:spPr>
          <a:xfrm>
            <a:off x="5741541" y="5975038"/>
            <a:ext cx="600600" cy="60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24a4dc40d02_0_36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" name="Google Shape;57;g24a4dc40d02_0_36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g24a4dc40d02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7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24a4dc40d02_0_36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4a4dc40d02_0_75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24a4dc40d02_0_75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71" name="Google Shape;771;g24a4dc40d02_0_7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g24a4dc40d02_0_75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3" name="Google Shape;773;g24a4dc40d02_0_759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4a4dc40d02_0_7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24a4dc40d02_0_765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g24a4dc40d02_0_765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g24a4dc40d02_0_765"/>
          <p:cNvSpPr/>
          <p:nvPr>
            <p:ph idx="2" type="pic"/>
          </p:nvPr>
        </p:nvSpPr>
        <p:spPr>
          <a:xfrm>
            <a:off x="316577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9" name="Google Shape;779;g24a4dc40d02_0_765"/>
          <p:cNvSpPr/>
          <p:nvPr>
            <p:ph idx="3" type="pic"/>
          </p:nvPr>
        </p:nvSpPr>
        <p:spPr>
          <a:xfrm>
            <a:off x="7274660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80" name="Google Shape;780;g24a4dc40d02_0_7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81" name="Google Shape;781;g24a4dc40d02_0_7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g24a4dc40d02_0_7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3" name="Google Shape;783;g24a4dc40d02_0_765"/>
          <p:cNvSpPr txBox="1"/>
          <p:nvPr>
            <p:ph idx="4" type="body"/>
          </p:nvPr>
        </p:nvSpPr>
        <p:spPr>
          <a:xfrm>
            <a:off x="2468301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4" name="Google Shape;784;g24a4dc40d02_0_765"/>
          <p:cNvSpPr txBox="1"/>
          <p:nvPr>
            <p:ph idx="5" type="body"/>
          </p:nvPr>
        </p:nvSpPr>
        <p:spPr>
          <a:xfrm>
            <a:off x="2468301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5" name="Google Shape;785;g24a4dc40d02_0_765"/>
          <p:cNvSpPr txBox="1"/>
          <p:nvPr>
            <p:ph idx="6" type="body"/>
          </p:nvPr>
        </p:nvSpPr>
        <p:spPr>
          <a:xfrm>
            <a:off x="2468301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6" name="Google Shape;786;g24a4dc40d02_0_765"/>
          <p:cNvSpPr txBox="1"/>
          <p:nvPr>
            <p:ph idx="7" type="body"/>
          </p:nvPr>
        </p:nvSpPr>
        <p:spPr>
          <a:xfrm>
            <a:off x="6573927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7" name="Google Shape;787;g24a4dc40d02_0_765"/>
          <p:cNvSpPr txBox="1"/>
          <p:nvPr>
            <p:ph idx="8" type="body"/>
          </p:nvPr>
        </p:nvSpPr>
        <p:spPr>
          <a:xfrm>
            <a:off x="6573927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8" name="Google Shape;788;g24a4dc40d02_0_765"/>
          <p:cNvSpPr txBox="1"/>
          <p:nvPr>
            <p:ph idx="9" type="body"/>
          </p:nvPr>
        </p:nvSpPr>
        <p:spPr>
          <a:xfrm>
            <a:off x="6573927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4a4dc40d02_0_78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g24a4dc40d02_0_780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g24a4dc40d02_0_780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g24a4dc40d02_0_780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g24a4dc40d02_0_780"/>
          <p:cNvSpPr/>
          <p:nvPr>
            <p:ph idx="2" type="pic"/>
          </p:nvPr>
        </p:nvSpPr>
        <p:spPr>
          <a:xfrm>
            <a:off x="1105466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5" name="Google Shape;795;g24a4dc40d02_0_780"/>
          <p:cNvSpPr/>
          <p:nvPr>
            <p:ph idx="3" type="pic"/>
          </p:nvPr>
        </p:nvSpPr>
        <p:spPr>
          <a:xfrm>
            <a:off x="5214347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6" name="Google Shape;796;g24a4dc40d02_0_780"/>
          <p:cNvSpPr/>
          <p:nvPr>
            <p:ph idx="4" type="pic"/>
          </p:nvPr>
        </p:nvSpPr>
        <p:spPr>
          <a:xfrm>
            <a:off x="932322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7" name="Google Shape;797;g24a4dc40d02_0_78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98" name="Google Shape;798;g24a4dc40d02_0_7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g24a4dc40d02_0_78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0" name="Google Shape;800;g24a4dc40d02_0_780"/>
          <p:cNvSpPr txBox="1"/>
          <p:nvPr>
            <p:ph idx="5" type="body"/>
          </p:nvPr>
        </p:nvSpPr>
        <p:spPr>
          <a:xfrm>
            <a:off x="407988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1" name="Google Shape;801;g24a4dc40d02_0_780"/>
          <p:cNvSpPr txBox="1"/>
          <p:nvPr>
            <p:ph idx="6" type="body"/>
          </p:nvPr>
        </p:nvSpPr>
        <p:spPr>
          <a:xfrm>
            <a:off x="407988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2" name="Google Shape;802;g24a4dc40d02_0_780"/>
          <p:cNvSpPr txBox="1"/>
          <p:nvPr>
            <p:ph idx="7" type="body"/>
          </p:nvPr>
        </p:nvSpPr>
        <p:spPr>
          <a:xfrm>
            <a:off x="407988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3" name="Google Shape;803;g24a4dc40d02_0_780"/>
          <p:cNvSpPr txBox="1"/>
          <p:nvPr>
            <p:ph idx="8" type="body"/>
          </p:nvPr>
        </p:nvSpPr>
        <p:spPr>
          <a:xfrm>
            <a:off x="4513614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4" name="Google Shape;804;g24a4dc40d02_0_780"/>
          <p:cNvSpPr txBox="1"/>
          <p:nvPr>
            <p:ph idx="9" type="body"/>
          </p:nvPr>
        </p:nvSpPr>
        <p:spPr>
          <a:xfrm>
            <a:off x="4513614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5" name="Google Shape;805;g24a4dc40d02_0_780"/>
          <p:cNvSpPr txBox="1"/>
          <p:nvPr>
            <p:ph idx="13" type="body"/>
          </p:nvPr>
        </p:nvSpPr>
        <p:spPr>
          <a:xfrm>
            <a:off x="4513614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6" name="Google Shape;806;g24a4dc40d02_0_780"/>
          <p:cNvSpPr txBox="1"/>
          <p:nvPr>
            <p:ph idx="14" type="body"/>
          </p:nvPr>
        </p:nvSpPr>
        <p:spPr>
          <a:xfrm>
            <a:off x="8619240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7" name="Google Shape;807;g24a4dc40d02_0_780"/>
          <p:cNvSpPr txBox="1"/>
          <p:nvPr>
            <p:ph idx="15" type="body"/>
          </p:nvPr>
        </p:nvSpPr>
        <p:spPr>
          <a:xfrm>
            <a:off x="8619240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8" name="Google Shape;808;g24a4dc40d02_0_780"/>
          <p:cNvSpPr txBox="1"/>
          <p:nvPr>
            <p:ph idx="16" type="body"/>
          </p:nvPr>
        </p:nvSpPr>
        <p:spPr>
          <a:xfrm>
            <a:off x="8619240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4a4dc40d02_0_80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24a4dc40d02_0_800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0" l="0" r="0" t="133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g24a4dc40d02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g24a4dc40d02_0_800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g24a4dc40d02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5" name="Google Shape;815;g24a4dc40d02_0_80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16" name="Google Shape;816;g24a4dc40d02_0_80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24a4dc40d02_0_80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24a4dc40d02_0_800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19" name="Google Shape;819;g24a4dc40d02_0_800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g24a4dc40d02_0_800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g24a4dc40d02_0_800"/>
          <p:cNvSpPr txBox="1"/>
          <p:nvPr>
            <p:ph idx="1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22" name="Google Shape;822;g24a4dc40d02_0_800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3" name="Google Shape;823;g24a4dc40d02_0_80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g24a4dc40d02_0_80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24a4dc40d02_0_800"/>
          <p:cNvSpPr txBox="1"/>
          <p:nvPr>
            <p:ph idx="2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4a4dc40d02_0_81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g24a4dc40d02_0_817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0" l="0" r="0" t="133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g24a4dc40d02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g24a4dc40d02_0_817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g24a4dc40d02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2" name="Google Shape;832;g24a4dc40d02_0_817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33" name="Google Shape;833;g24a4dc40d02_0_817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24a4dc40d02_0_81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5" name="Google Shape;835;g24a4dc40d02_0_817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g24a4dc40d02_0_817"/>
          <p:cNvSpPr txBox="1"/>
          <p:nvPr>
            <p:ph idx="1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7" name="Google Shape;837;g24a4dc40d02_0_817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38" name="Google Shape;838;g24a4dc40d02_0_817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9" name="Google Shape;839;g24a4dc40d02_0_817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g24a4dc40d02_0_817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1" name="Google Shape;841;g24a4dc40d02_0_817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4a4dc40d02_0_833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24a4dc40d02_0_833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0" l="0" r="0" t="133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g24a4dc40d02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g24a4dc40d02_0_833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g24a4dc40d02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8" name="Google Shape;848;g24a4dc40d02_0_833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49" name="Google Shape;849;g24a4dc40d02_0_833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24a4dc40d02_0_833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1" name="Google Shape;851;g24a4dc40d02_0_833"/>
          <p:cNvSpPr txBox="1"/>
          <p:nvPr>
            <p:ph idx="1" type="body"/>
          </p:nvPr>
        </p:nvSpPr>
        <p:spPr>
          <a:xfrm>
            <a:off x="5858773" y="4768174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2" name="Google Shape;852;g24a4dc40d02_0_833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53" name="Google Shape;853;g24a4dc40d02_0_833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4" name="Google Shape;854;g24a4dc40d02_0_833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g24a4dc40d02_0_833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6" name="Google Shape;856;g24a4dc40d02_0_833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4a4dc40d02_0_848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g24a4dc40d02_0_848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24a4dc40d02_0_848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g24a4dc40d02_0_848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g24a4dc40d02_0_848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g24a4dc40d02_0_848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g24a4dc40d02_0_848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g24a4dc40d02_0_848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g24a4dc40d02_0_848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g24a4dc40d02_0_848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g24a4dc40d02_0_848"/>
          <p:cNvSpPr/>
          <p:nvPr/>
        </p:nvSpPr>
        <p:spPr>
          <a:xfrm>
            <a:off x="1844925" y="2088988"/>
            <a:ext cx="71466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g24a4dc40d02_0_848"/>
          <p:cNvSpPr txBox="1"/>
          <p:nvPr>
            <p:ph idx="1" type="body"/>
          </p:nvPr>
        </p:nvSpPr>
        <p:spPr>
          <a:xfrm>
            <a:off x="2971133" y="2287488"/>
            <a:ext cx="5766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0" name="Google Shape;870;g24a4dc40d02_0_848"/>
          <p:cNvSpPr txBox="1"/>
          <p:nvPr>
            <p:ph idx="2" type="body"/>
          </p:nvPr>
        </p:nvSpPr>
        <p:spPr>
          <a:xfrm>
            <a:off x="2825179" y="4978528"/>
            <a:ext cx="532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71" name="Google Shape;871;g24a4dc40d02_0_848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872" name="Google Shape;872;g24a4dc40d02_0_84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24a4dc40d02_0_848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4a4dc40d02_0_8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6" name="Google Shape;876;g24a4dc40d02_0_8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g24a4dc40d02_0_8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78" name="Google Shape;878;g24a4dc40d02_0_8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9" name="Google Shape;879;g24a4dc40d02_0_865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24a4dc40d02_0_865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g24a4dc40d02_0_865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g24a4dc40d02_0_865"/>
          <p:cNvSpPr/>
          <p:nvPr>
            <p:ph idx="2" type="pic"/>
          </p:nvPr>
        </p:nvSpPr>
        <p:spPr>
          <a:xfrm>
            <a:off x="233668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3" name="Google Shape;883;g24a4dc40d02_0_865"/>
          <p:cNvSpPr/>
          <p:nvPr>
            <p:ph idx="3" type="pic"/>
          </p:nvPr>
        </p:nvSpPr>
        <p:spPr>
          <a:xfrm>
            <a:off x="9424936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4" name="Google Shape;884;g24a4dc40d02_0_865"/>
          <p:cNvSpPr/>
          <p:nvPr>
            <p:ph idx="4" type="pic"/>
          </p:nvPr>
        </p:nvSpPr>
        <p:spPr>
          <a:xfrm>
            <a:off x="589591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5" name="Google Shape;885;g24a4dc40d02_0_865"/>
          <p:cNvSpPr txBox="1"/>
          <p:nvPr>
            <p:ph idx="5" type="body"/>
          </p:nvPr>
        </p:nvSpPr>
        <p:spPr>
          <a:xfrm>
            <a:off x="1195663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6" name="Google Shape;886;g24a4dc40d02_0_865"/>
          <p:cNvSpPr txBox="1"/>
          <p:nvPr>
            <p:ph idx="6" type="body"/>
          </p:nvPr>
        </p:nvSpPr>
        <p:spPr>
          <a:xfrm>
            <a:off x="8288804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7" name="Google Shape;887;g24a4dc40d02_0_865"/>
          <p:cNvSpPr txBox="1"/>
          <p:nvPr>
            <p:ph idx="7" type="body"/>
          </p:nvPr>
        </p:nvSpPr>
        <p:spPr>
          <a:xfrm>
            <a:off x="4807920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8" name="Google Shape;888;g24a4dc40d02_0_865"/>
          <p:cNvSpPr txBox="1"/>
          <p:nvPr>
            <p:ph idx="8" type="body"/>
          </p:nvPr>
        </p:nvSpPr>
        <p:spPr>
          <a:xfrm>
            <a:off x="1195663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9" name="Google Shape;889;g24a4dc40d02_0_865"/>
          <p:cNvSpPr txBox="1"/>
          <p:nvPr>
            <p:ph idx="9" type="body"/>
          </p:nvPr>
        </p:nvSpPr>
        <p:spPr>
          <a:xfrm>
            <a:off x="1195663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0" name="Google Shape;890;g24a4dc40d02_0_865"/>
          <p:cNvSpPr txBox="1"/>
          <p:nvPr>
            <p:ph idx="13" type="body"/>
          </p:nvPr>
        </p:nvSpPr>
        <p:spPr>
          <a:xfrm>
            <a:off x="8288804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1" name="Google Shape;891;g24a4dc40d02_0_865"/>
          <p:cNvSpPr txBox="1"/>
          <p:nvPr>
            <p:ph idx="14" type="body"/>
          </p:nvPr>
        </p:nvSpPr>
        <p:spPr>
          <a:xfrm>
            <a:off x="8288804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2" name="Google Shape;892;g24a4dc40d02_0_865"/>
          <p:cNvSpPr txBox="1"/>
          <p:nvPr>
            <p:ph idx="15" type="body"/>
          </p:nvPr>
        </p:nvSpPr>
        <p:spPr>
          <a:xfrm>
            <a:off x="4807920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3" name="Google Shape;893;g24a4dc40d02_0_865"/>
          <p:cNvSpPr txBox="1"/>
          <p:nvPr>
            <p:ph idx="16" type="body"/>
          </p:nvPr>
        </p:nvSpPr>
        <p:spPr>
          <a:xfrm>
            <a:off x="4807920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4a4dc40d02_0_88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6" name="Google Shape;896;g24a4dc40d02_0_8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g24a4dc40d02_0_88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98" name="Google Shape;898;g24a4dc40d02_0_88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9" name="Google Shape;899;g24a4dc40d02_0_885"/>
          <p:cNvSpPr/>
          <p:nvPr/>
        </p:nvSpPr>
        <p:spPr>
          <a:xfrm>
            <a:off x="0" y="2279176"/>
            <a:ext cx="12192000" cy="2538600"/>
          </a:xfrm>
          <a:prstGeom prst="rect">
            <a:avLst/>
          </a:prstGeom>
          <a:solidFill>
            <a:schemeClr val="dk2">
              <a:alpha val="8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g24a4dc40d02_0_885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01" name="Google Shape;901;g24a4dc40d02_0_885"/>
          <p:cNvSpPr txBox="1"/>
          <p:nvPr>
            <p:ph idx="3" type="body"/>
          </p:nvPr>
        </p:nvSpPr>
        <p:spPr>
          <a:xfrm>
            <a:off x="2581154" y="2647538"/>
            <a:ext cx="86457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2" name="Google Shape;902;g24a4dc40d02_0_885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4a4dc40d02_0_89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g24a4dc40d02_0_894"/>
          <p:cNvSpPr/>
          <p:nvPr>
            <p:ph idx="2" type="pic"/>
          </p:nvPr>
        </p:nvSpPr>
        <p:spPr>
          <a:xfrm>
            <a:off x="407827" y="2051496"/>
            <a:ext cx="3438600" cy="330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06" name="Google Shape;906;g24a4dc40d02_0_8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g24a4dc40d02_0_89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8" name="Google Shape;908;g24a4dc40d02_0_89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9" name="Google Shape;909;g24a4dc40d02_0_894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g24a4dc40d02_0_894"/>
          <p:cNvSpPr/>
          <p:nvPr/>
        </p:nvSpPr>
        <p:spPr>
          <a:xfrm>
            <a:off x="6573587" y="386048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g24a4dc40d02_0_894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g24a4dc40d02_0_894"/>
          <p:cNvSpPr/>
          <p:nvPr/>
        </p:nvSpPr>
        <p:spPr>
          <a:xfrm>
            <a:off x="6573587" y="205149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g24a4dc40d02_0_894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4" name="Google Shape;914;g24a4dc40d02_0_894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5" name="Google Shape;915;g24a4dc40d02_0_894"/>
          <p:cNvSpPr txBox="1"/>
          <p:nvPr>
            <p:ph idx="5" type="body"/>
          </p:nvPr>
        </p:nvSpPr>
        <p:spPr>
          <a:xfrm>
            <a:off x="7071831" y="2189418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6" name="Google Shape;916;g24a4dc40d02_0_894"/>
          <p:cNvSpPr txBox="1"/>
          <p:nvPr>
            <p:ph idx="6" type="body"/>
          </p:nvPr>
        </p:nvSpPr>
        <p:spPr>
          <a:xfrm>
            <a:off x="7074750" y="3076367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7" name="Google Shape;917;g24a4dc40d02_0_894"/>
          <p:cNvSpPr txBox="1"/>
          <p:nvPr>
            <p:ph idx="7" type="body"/>
          </p:nvPr>
        </p:nvSpPr>
        <p:spPr>
          <a:xfrm>
            <a:off x="7071831" y="4000513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8" name="Google Shape;918;g24a4dc40d02_0_894"/>
          <p:cNvSpPr txBox="1"/>
          <p:nvPr>
            <p:ph idx="8" type="body"/>
          </p:nvPr>
        </p:nvSpPr>
        <p:spPr>
          <a:xfrm>
            <a:off x="7074750" y="488746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a4dc40d02_0_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4a4dc40d02_0_46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24a4dc40d02_0_46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24a4dc40d02_0_46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4a4dc40d02_0_46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4a4dc40d02_0_46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4a4dc40d02_0_46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g24a4dc40d02_0_46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24a4dc40d02_0_46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g24a4dc40d02_0_46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24a4dc40d02_0_46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2" name="Google Shape;72;g24a4dc40d02_0_46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g24a4dc40d02_0_46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4a4dc40d02_0_4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4a4dc40d02_0_46"/>
          <p:cNvSpPr txBox="1"/>
          <p:nvPr>
            <p:ph idx="6" type="body"/>
          </p:nvPr>
        </p:nvSpPr>
        <p:spPr>
          <a:xfrm>
            <a:off x="47559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" name="Google Shape;76;g24a4dc40d02_0_46"/>
          <p:cNvSpPr txBox="1"/>
          <p:nvPr>
            <p:ph idx="7" type="body"/>
          </p:nvPr>
        </p:nvSpPr>
        <p:spPr>
          <a:xfrm>
            <a:off x="47559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" name="Google Shape;77;g24a4dc40d02_0_46"/>
          <p:cNvSpPr txBox="1"/>
          <p:nvPr>
            <p:ph idx="8" type="body"/>
          </p:nvPr>
        </p:nvSpPr>
        <p:spPr>
          <a:xfrm>
            <a:off x="4755987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" name="Google Shape;78;g24a4dc40d02_0_46"/>
          <p:cNvSpPr txBox="1"/>
          <p:nvPr>
            <p:ph idx="9" type="body"/>
          </p:nvPr>
        </p:nvSpPr>
        <p:spPr>
          <a:xfrm>
            <a:off x="7898236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" name="Google Shape;79;g24a4dc40d02_0_46"/>
          <p:cNvSpPr txBox="1"/>
          <p:nvPr>
            <p:ph idx="13" type="body"/>
          </p:nvPr>
        </p:nvSpPr>
        <p:spPr>
          <a:xfrm>
            <a:off x="7898236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" name="Google Shape;80;g24a4dc40d02_0_46"/>
          <p:cNvSpPr txBox="1"/>
          <p:nvPr>
            <p:ph type="title"/>
          </p:nvPr>
        </p:nvSpPr>
        <p:spPr>
          <a:xfrm>
            <a:off x="4755987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1" name="Google Shape;81;g24a4dc40d02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4a4dc40d02_0_9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" name="Google Shape;921;g24a4dc40d02_0_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g24a4dc40d02_0_910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g24a4dc40d02_0_910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g24a4dc40d02_0_910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g24a4dc40d02_0_910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g24a4dc40d02_0_910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g24a4dc40d02_0_910"/>
          <p:cNvSpPr txBox="1"/>
          <p:nvPr>
            <p:ph idx="1" type="body"/>
          </p:nvPr>
        </p:nvSpPr>
        <p:spPr>
          <a:xfrm>
            <a:off x="515938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g24a4dc40d02_0_910"/>
          <p:cNvSpPr txBox="1"/>
          <p:nvPr>
            <p:ph idx="2" type="body"/>
          </p:nvPr>
        </p:nvSpPr>
        <p:spPr>
          <a:xfrm>
            <a:off x="515938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g24a4dc40d02_0_910"/>
          <p:cNvSpPr txBox="1"/>
          <p:nvPr>
            <p:ph idx="3" type="body"/>
          </p:nvPr>
        </p:nvSpPr>
        <p:spPr>
          <a:xfrm>
            <a:off x="277823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0" name="Google Shape;930;g24a4dc40d02_0_910"/>
          <p:cNvSpPr txBox="1"/>
          <p:nvPr>
            <p:ph idx="4" type="body"/>
          </p:nvPr>
        </p:nvSpPr>
        <p:spPr>
          <a:xfrm>
            <a:off x="277823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g24a4dc40d02_0_910"/>
          <p:cNvSpPr txBox="1"/>
          <p:nvPr>
            <p:ph idx="5" type="body"/>
          </p:nvPr>
        </p:nvSpPr>
        <p:spPr>
          <a:xfrm>
            <a:off x="5018826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g24a4dc40d02_0_910"/>
          <p:cNvSpPr txBox="1"/>
          <p:nvPr>
            <p:ph idx="6" type="body"/>
          </p:nvPr>
        </p:nvSpPr>
        <p:spPr>
          <a:xfrm>
            <a:off x="5018826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g24a4dc40d02_0_910"/>
          <p:cNvSpPr txBox="1"/>
          <p:nvPr>
            <p:ph idx="7" type="body"/>
          </p:nvPr>
        </p:nvSpPr>
        <p:spPr>
          <a:xfrm>
            <a:off x="727388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4" name="Google Shape;934;g24a4dc40d02_0_910"/>
          <p:cNvSpPr txBox="1"/>
          <p:nvPr>
            <p:ph idx="8" type="body"/>
          </p:nvPr>
        </p:nvSpPr>
        <p:spPr>
          <a:xfrm>
            <a:off x="727388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5" name="Google Shape;935;g24a4dc40d02_0_910"/>
          <p:cNvSpPr txBox="1"/>
          <p:nvPr>
            <p:ph idx="9" type="body"/>
          </p:nvPr>
        </p:nvSpPr>
        <p:spPr>
          <a:xfrm>
            <a:off x="9528952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g24a4dc40d02_0_910"/>
          <p:cNvSpPr txBox="1"/>
          <p:nvPr>
            <p:ph idx="13" type="body"/>
          </p:nvPr>
        </p:nvSpPr>
        <p:spPr>
          <a:xfrm>
            <a:off x="9528952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g24a4dc40d02_0_910"/>
          <p:cNvSpPr txBox="1"/>
          <p:nvPr>
            <p:ph idx="14" type="body"/>
          </p:nvPr>
        </p:nvSpPr>
        <p:spPr>
          <a:xfrm>
            <a:off x="739867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g24a4dc40d02_0_910"/>
          <p:cNvSpPr txBox="1"/>
          <p:nvPr>
            <p:ph idx="15" type="body"/>
          </p:nvPr>
        </p:nvSpPr>
        <p:spPr>
          <a:xfrm>
            <a:off x="2994929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9" name="Google Shape;939;g24a4dc40d02_0_910"/>
          <p:cNvSpPr txBox="1"/>
          <p:nvPr>
            <p:ph idx="16" type="body"/>
          </p:nvPr>
        </p:nvSpPr>
        <p:spPr>
          <a:xfrm>
            <a:off x="5249992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0" name="Google Shape;940;g24a4dc40d02_0_910"/>
          <p:cNvSpPr txBox="1"/>
          <p:nvPr>
            <p:ph idx="17" type="body"/>
          </p:nvPr>
        </p:nvSpPr>
        <p:spPr>
          <a:xfrm>
            <a:off x="7505055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g24a4dc40d02_0_910"/>
          <p:cNvSpPr txBox="1"/>
          <p:nvPr>
            <p:ph idx="18" type="body"/>
          </p:nvPr>
        </p:nvSpPr>
        <p:spPr>
          <a:xfrm>
            <a:off x="9760116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2" name="Google Shape;942;g24a4dc40d02_0_9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3" name="Google Shape;943;g24a4dc40d02_0_910"/>
          <p:cNvSpPr txBox="1"/>
          <p:nvPr>
            <p:ph idx="1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g24a4dc40d02_0_9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g24a4dc40d02_0_935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g24a4dc40d02_0_935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24a4dc40d02_0_935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g24a4dc40d02_0_935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g24a4dc40d02_0_935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g24a4dc40d02_0_935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2" name="Google Shape;952;g24a4dc40d02_0_935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g24a4dc40d02_0_935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g24a4dc40d02_0_935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g24a4dc40d02_0_935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g24a4dc40d02_0_935"/>
          <p:cNvSpPr txBox="1"/>
          <p:nvPr>
            <p:ph idx="6" type="body"/>
          </p:nvPr>
        </p:nvSpPr>
        <p:spPr>
          <a:xfrm>
            <a:off x="739867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7" name="Google Shape;957;g24a4dc40d02_0_935"/>
          <p:cNvSpPr txBox="1"/>
          <p:nvPr>
            <p:ph idx="7" type="body"/>
          </p:nvPr>
        </p:nvSpPr>
        <p:spPr>
          <a:xfrm>
            <a:off x="2994929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8" name="Google Shape;958;g24a4dc40d02_0_935"/>
          <p:cNvSpPr txBox="1"/>
          <p:nvPr>
            <p:ph idx="8" type="body"/>
          </p:nvPr>
        </p:nvSpPr>
        <p:spPr>
          <a:xfrm>
            <a:off x="5249992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g24a4dc40d02_0_935"/>
          <p:cNvSpPr txBox="1"/>
          <p:nvPr>
            <p:ph idx="9" type="body"/>
          </p:nvPr>
        </p:nvSpPr>
        <p:spPr>
          <a:xfrm>
            <a:off x="7505055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g24a4dc40d02_0_935"/>
          <p:cNvSpPr txBox="1"/>
          <p:nvPr>
            <p:ph idx="13" type="body"/>
          </p:nvPr>
        </p:nvSpPr>
        <p:spPr>
          <a:xfrm>
            <a:off x="9760116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1" name="Google Shape;961;g24a4dc40d02_0_935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2" name="Google Shape;962;g24a4dc40d02_0_935"/>
          <p:cNvSpPr txBox="1"/>
          <p:nvPr>
            <p:ph idx="15" type="body"/>
          </p:nvPr>
        </p:nvSpPr>
        <p:spPr>
          <a:xfrm>
            <a:off x="515938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g24a4dc40d02_0_935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g24a4dc40d02_0_935"/>
          <p:cNvSpPr txBox="1"/>
          <p:nvPr>
            <p:ph idx="17" type="body"/>
          </p:nvPr>
        </p:nvSpPr>
        <p:spPr>
          <a:xfrm>
            <a:off x="277823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g24a4dc40d02_0_935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6" name="Google Shape;966;g24a4dc40d02_0_935"/>
          <p:cNvSpPr txBox="1"/>
          <p:nvPr>
            <p:ph idx="19" type="body"/>
          </p:nvPr>
        </p:nvSpPr>
        <p:spPr>
          <a:xfrm>
            <a:off x="5018826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g24a4dc40d02_0_935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8" name="Google Shape;968;g24a4dc40d02_0_935"/>
          <p:cNvSpPr txBox="1"/>
          <p:nvPr>
            <p:ph idx="21" type="body"/>
          </p:nvPr>
        </p:nvSpPr>
        <p:spPr>
          <a:xfrm>
            <a:off x="727388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Google Shape;969;g24a4dc40d02_0_935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g24a4dc40d02_0_935"/>
          <p:cNvSpPr txBox="1"/>
          <p:nvPr>
            <p:ph idx="23" type="body"/>
          </p:nvPr>
        </p:nvSpPr>
        <p:spPr>
          <a:xfrm>
            <a:off x="9528952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g24a4dc40d02_0_935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g24a4dc40d02_0_935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g24a4dc40d02_0_935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g24a4dc40d02_0_935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g24a4dc40d02_0_935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24a4dc40d02_0_935"/>
          <p:cNvSpPr txBox="1"/>
          <p:nvPr>
            <p:ph idx="24" type="body"/>
          </p:nvPr>
        </p:nvSpPr>
        <p:spPr>
          <a:xfrm>
            <a:off x="73986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g24a4dc40d02_0_935"/>
          <p:cNvSpPr txBox="1"/>
          <p:nvPr>
            <p:ph idx="25" type="body"/>
          </p:nvPr>
        </p:nvSpPr>
        <p:spPr>
          <a:xfrm>
            <a:off x="2994930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8" name="Google Shape;978;g24a4dc40d02_0_935"/>
          <p:cNvSpPr txBox="1"/>
          <p:nvPr>
            <p:ph idx="26" type="body"/>
          </p:nvPr>
        </p:nvSpPr>
        <p:spPr>
          <a:xfrm>
            <a:off x="5249993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9" name="Google Shape;979;g24a4dc40d02_0_935"/>
          <p:cNvSpPr txBox="1"/>
          <p:nvPr>
            <p:ph idx="27" type="body"/>
          </p:nvPr>
        </p:nvSpPr>
        <p:spPr>
          <a:xfrm>
            <a:off x="7505056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0" name="Google Shape;980;g24a4dc40d02_0_935"/>
          <p:cNvSpPr txBox="1"/>
          <p:nvPr>
            <p:ph idx="28" type="body"/>
          </p:nvPr>
        </p:nvSpPr>
        <p:spPr>
          <a:xfrm>
            <a:off x="976011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1" name="Google Shape;981;g24a4dc40d02_0_93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2" name="Google Shape;982;g24a4dc40d02_0_935"/>
          <p:cNvSpPr txBox="1"/>
          <p:nvPr>
            <p:ph idx="2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3" name="Google Shape;983;g24a4dc40d02_0_93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Google Shape;985;g24a4dc40d02_0_9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g24a4dc40d02_0_9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7" name="Google Shape;987;g24a4dc40d02_0_9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8" name="Google Shape;988;g24a4dc40d02_0_9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g24a4dc40d02_0_975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0" name="Google Shape;990;g24a4dc40d02_0_975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g24a4dc40d02_0_975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g24a4dc40d02_0_975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g24a4dc40d02_0_975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4" name="Google Shape;994;g24a4dc40d02_0_975"/>
          <p:cNvSpPr/>
          <p:nvPr>
            <p:ph idx="2" type="pic"/>
          </p:nvPr>
        </p:nvSpPr>
        <p:spPr>
          <a:xfrm>
            <a:off x="1476880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5" name="Google Shape;995;g24a4dc40d02_0_975"/>
          <p:cNvSpPr/>
          <p:nvPr>
            <p:ph idx="3" type="pic"/>
          </p:nvPr>
        </p:nvSpPr>
        <p:spPr>
          <a:xfrm>
            <a:off x="4447828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6" name="Google Shape;996;g24a4dc40d02_0_975"/>
          <p:cNvSpPr/>
          <p:nvPr>
            <p:ph idx="4" type="pic"/>
          </p:nvPr>
        </p:nvSpPr>
        <p:spPr>
          <a:xfrm>
            <a:off x="7418776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7" name="Google Shape;997;g24a4dc40d02_0_975"/>
          <p:cNvSpPr/>
          <p:nvPr>
            <p:ph idx="5" type="pic"/>
          </p:nvPr>
        </p:nvSpPr>
        <p:spPr>
          <a:xfrm>
            <a:off x="10389725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8" name="Google Shape;998;g24a4dc40d02_0_975"/>
          <p:cNvSpPr txBox="1"/>
          <p:nvPr>
            <p:ph idx="6" type="body"/>
          </p:nvPr>
        </p:nvSpPr>
        <p:spPr>
          <a:xfrm>
            <a:off x="584548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9" name="Google Shape;999;g24a4dc40d02_0_975"/>
          <p:cNvSpPr txBox="1"/>
          <p:nvPr>
            <p:ph idx="7" type="body"/>
          </p:nvPr>
        </p:nvSpPr>
        <p:spPr>
          <a:xfrm>
            <a:off x="3526070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0" name="Google Shape;1000;g24a4dc40d02_0_975"/>
          <p:cNvSpPr txBox="1"/>
          <p:nvPr>
            <p:ph idx="8" type="body"/>
          </p:nvPr>
        </p:nvSpPr>
        <p:spPr>
          <a:xfrm>
            <a:off x="6467592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1" name="Google Shape;1001;g24a4dc40d02_0_975"/>
          <p:cNvSpPr txBox="1"/>
          <p:nvPr>
            <p:ph idx="9" type="body"/>
          </p:nvPr>
        </p:nvSpPr>
        <p:spPr>
          <a:xfrm>
            <a:off x="9409113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2" name="Google Shape;1002;g24a4dc40d02_0_975"/>
          <p:cNvSpPr txBox="1"/>
          <p:nvPr>
            <p:ph idx="13" type="body"/>
          </p:nvPr>
        </p:nvSpPr>
        <p:spPr>
          <a:xfrm>
            <a:off x="58454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3" name="Google Shape;1003;g24a4dc40d02_0_975"/>
          <p:cNvSpPr txBox="1"/>
          <p:nvPr>
            <p:ph idx="14" type="body"/>
          </p:nvPr>
        </p:nvSpPr>
        <p:spPr>
          <a:xfrm>
            <a:off x="3526070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4" name="Google Shape;1004;g24a4dc40d02_0_975"/>
          <p:cNvSpPr txBox="1"/>
          <p:nvPr>
            <p:ph idx="15" type="body"/>
          </p:nvPr>
        </p:nvSpPr>
        <p:spPr>
          <a:xfrm>
            <a:off x="647816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5" name="Google Shape;1005;g24a4dc40d02_0_975"/>
          <p:cNvSpPr txBox="1"/>
          <p:nvPr>
            <p:ph idx="16" type="body"/>
          </p:nvPr>
        </p:nvSpPr>
        <p:spPr>
          <a:xfrm>
            <a:off x="9409113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" name="Google Shape;1007;g24a4dc40d02_0_9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g24a4dc40d02_0_99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9" name="Google Shape;1009;g24a4dc40d02_0_99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0" name="Google Shape;1010;g24a4dc40d02_0_99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g24a4dc40d02_0_997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2" name="Google Shape;1012;g24a4dc40d02_0_997"/>
          <p:cNvCxnSpPr/>
          <p:nvPr/>
        </p:nvCxnSpPr>
        <p:spPr>
          <a:xfrm>
            <a:off x="333862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g24a4dc40d02_0_997"/>
          <p:cNvCxnSpPr/>
          <p:nvPr/>
        </p:nvCxnSpPr>
        <p:spPr>
          <a:xfrm>
            <a:off x="6095999" y="2657128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g24a4dc40d02_0_997"/>
          <p:cNvCxnSpPr/>
          <p:nvPr/>
        </p:nvCxnSpPr>
        <p:spPr>
          <a:xfrm>
            <a:off x="885337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5" name="Google Shape;1015;g24a4dc40d02_0_997"/>
          <p:cNvSpPr/>
          <p:nvPr>
            <p:ph idx="2" type="pic"/>
          </p:nvPr>
        </p:nvSpPr>
        <p:spPr>
          <a:xfrm>
            <a:off x="1753100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6" name="Google Shape;1016;g24a4dc40d02_0_997"/>
          <p:cNvSpPr/>
          <p:nvPr>
            <p:ph idx="3" type="pic"/>
          </p:nvPr>
        </p:nvSpPr>
        <p:spPr>
          <a:xfrm>
            <a:off x="4520149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7" name="Google Shape;1017;g24a4dc40d02_0_997"/>
          <p:cNvSpPr/>
          <p:nvPr>
            <p:ph idx="4" type="pic"/>
          </p:nvPr>
        </p:nvSpPr>
        <p:spPr>
          <a:xfrm>
            <a:off x="7257607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8" name="Google Shape;1018;g24a4dc40d02_0_997"/>
          <p:cNvSpPr/>
          <p:nvPr>
            <p:ph idx="5" type="pic"/>
          </p:nvPr>
        </p:nvSpPr>
        <p:spPr>
          <a:xfrm>
            <a:off x="9995066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9" name="Google Shape;1019;g24a4dc40d02_0_997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0" name="Google Shape;1020;g24a4dc40d02_0_997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1" name="Google Shape;1021;g24a4dc40d02_0_997"/>
          <p:cNvSpPr txBox="1"/>
          <p:nvPr>
            <p:ph idx="8" type="body"/>
          </p:nvPr>
        </p:nvSpPr>
        <p:spPr>
          <a:xfrm>
            <a:off x="772484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2" name="Google Shape;1022;g24a4dc40d02_0_997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3" name="Google Shape;1023;g24a4dc40d02_0_997"/>
          <p:cNvSpPr txBox="1"/>
          <p:nvPr>
            <p:ph idx="13" type="body"/>
          </p:nvPr>
        </p:nvSpPr>
        <p:spPr>
          <a:xfrm>
            <a:off x="3529861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4" name="Google Shape;1024;g24a4dc40d02_0_997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5" name="Google Shape;1025;g24a4dc40d02_0_997"/>
          <p:cNvSpPr txBox="1"/>
          <p:nvPr>
            <p:ph idx="15" type="body"/>
          </p:nvPr>
        </p:nvSpPr>
        <p:spPr>
          <a:xfrm>
            <a:off x="6287238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6" name="Google Shape;1026;g24a4dc40d02_0_997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7" name="Google Shape;1027;g24a4dc40d02_0_997"/>
          <p:cNvSpPr txBox="1"/>
          <p:nvPr>
            <p:ph idx="17" type="body"/>
          </p:nvPr>
        </p:nvSpPr>
        <p:spPr>
          <a:xfrm>
            <a:off x="9044615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oogle Shape;1029;g24a4dc40d02_0_10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g24a4dc40d02_0_10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31" name="Google Shape;1031;g24a4dc40d02_0_101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2" name="Google Shape;1032;g24a4dc40d02_0_10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g24a4dc40d02_0_1019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4" name="Google Shape;1034;g24a4dc40d02_0_1019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5" name="Google Shape;1035;g24a4dc40d02_0_1019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6" name="Google Shape;1036;g24a4dc40d02_0_1019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7" name="Google Shape;1037;g24a4dc40d02_0_1019"/>
          <p:cNvSpPr txBox="1"/>
          <p:nvPr>
            <p:ph idx="6" type="body"/>
          </p:nvPr>
        </p:nvSpPr>
        <p:spPr>
          <a:xfrm>
            <a:off x="2162526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8" name="Google Shape;1038;g24a4dc40d02_0_1019"/>
          <p:cNvSpPr txBox="1"/>
          <p:nvPr>
            <p:ph idx="7" type="body"/>
          </p:nvPr>
        </p:nvSpPr>
        <p:spPr>
          <a:xfrm>
            <a:off x="2162526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9" name="Google Shape;1039;g24a4dc40d02_0_1019"/>
          <p:cNvSpPr txBox="1"/>
          <p:nvPr>
            <p:ph idx="8" type="body"/>
          </p:nvPr>
        </p:nvSpPr>
        <p:spPr>
          <a:xfrm>
            <a:off x="4085259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0" name="Google Shape;1040;g24a4dc40d02_0_1019"/>
          <p:cNvSpPr txBox="1"/>
          <p:nvPr>
            <p:ph idx="9" type="body"/>
          </p:nvPr>
        </p:nvSpPr>
        <p:spPr>
          <a:xfrm>
            <a:off x="4085259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1" name="Google Shape;1041;g24a4dc40d02_0_1019"/>
          <p:cNvSpPr txBox="1"/>
          <p:nvPr>
            <p:ph idx="13" type="body"/>
          </p:nvPr>
        </p:nvSpPr>
        <p:spPr>
          <a:xfrm>
            <a:off x="6007992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2" name="Google Shape;1042;g24a4dc40d02_0_1019"/>
          <p:cNvSpPr txBox="1"/>
          <p:nvPr>
            <p:ph idx="14" type="body"/>
          </p:nvPr>
        </p:nvSpPr>
        <p:spPr>
          <a:xfrm>
            <a:off x="6007992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3" name="Google Shape;1043;g24a4dc40d02_0_1019"/>
          <p:cNvSpPr txBox="1"/>
          <p:nvPr>
            <p:ph idx="15" type="body"/>
          </p:nvPr>
        </p:nvSpPr>
        <p:spPr>
          <a:xfrm>
            <a:off x="7930725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4" name="Google Shape;1044;g24a4dc40d02_0_1019"/>
          <p:cNvSpPr txBox="1"/>
          <p:nvPr>
            <p:ph idx="16" type="body"/>
          </p:nvPr>
        </p:nvSpPr>
        <p:spPr>
          <a:xfrm>
            <a:off x="7930725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24a4dc40d02_0_103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24a4dc40d02_0_1036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24a4dc40d02_0_1036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g24a4dc40d02_0_1036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g24a4dc40d02_0_1036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g24a4dc40d02_0_1036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g24a4dc40d02_0_1036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g24a4dc40d02_0_1036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g24a4dc40d02_0_1036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g24a4dc40d02_0_1036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g24a4dc40d02_0_1036"/>
          <p:cNvSpPr/>
          <p:nvPr>
            <p:ph idx="2" type="pic"/>
          </p:nvPr>
        </p:nvSpPr>
        <p:spPr>
          <a:xfrm>
            <a:off x="172112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g24a4dc40d02_0_1036"/>
          <p:cNvSpPr/>
          <p:nvPr>
            <p:ph idx="3" type="pic"/>
          </p:nvPr>
        </p:nvSpPr>
        <p:spPr>
          <a:xfrm>
            <a:off x="172112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g24a4dc40d02_0_1036"/>
          <p:cNvSpPr/>
          <p:nvPr>
            <p:ph idx="4" type="pic"/>
          </p:nvPr>
        </p:nvSpPr>
        <p:spPr>
          <a:xfrm>
            <a:off x="4063669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g24a4dc40d02_0_1036"/>
          <p:cNvSpPr/>
          <p:nvPr>
            <p:ph idx="5" type="pic"/>
          </p:nvPr>
        </p:nvSpPr>
        <p:spPr>
          <a:xfrm>
            <a:off x="4063669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g24a4dc40d02_0_1036"/>
          <p:cNvSpPr/>
          <p:nvPr>
            <p:ph idx="6" type="pic"/>
          </p:nvPr>
        </p:nvSpPr>
        <p:spPr>
          <a:xfrm>
            <a:off x="647941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1" name="Google Shape;1061;g24a4dc40d02_0_1036"/>
          <p:cNvSpPr/>
          <p:nvPr>
            <p:ph idx="7" type="pic"/>
          </p:nvPr>
        </p:nvSpPr>
        <p:spPr>
          <a:xfrm>
            <a:off x="647941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2" name="Google Shape;1062;g24a4dc40d02_0_1036"/>
          <p:cNvSpPr/>
          <p:nvPr>
            <p:ph idx="8" type="pic"/>
          </p:nvPr>
        </p:nvSpPr>
        <p:spPr>
          <a:xfrm>
            <a:off x="885846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3" name="Google Shape;1063;g24a4dc40d02_0_1036"/>
          <p:cNvSpPr/>
          <p:nvPr>
            <p:ph idx="9" type="pic"/>
          </p:nvPr>
        </p:nvSpPr>
        <p:spPr>
          <a:xfrm>
            <a:off x="885846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64" name="Google Shape;1064;g24a4dc40d02_0_10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g24a4dc40d02_0_103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6" name="Google Shape;1066;g24a4dc40d02_0_103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7" name="Google Shape;1067;g24a4dc40d02_0_1036"/>
          <p:cNvSpPr txBox="1"/>
          <p:nvPr>
            <p:ph idx="13" type="body"/>
          </p:nvPr>
        </p:nvSpPr>
        <p:spPr>
          <a:xfrm>
            <a:off x="2179431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8" name="Google Shape;1068;g24a4dc40d02_0_1036"/>
          <p:cNvSpPr txBox="1"/>
          <p:nvPr>
            <p:ph idx="14" type="body"/>
          </p:nvPr>
        </p:nvSpPr>
        <p:spPr>
          <a:xfrm>
            <a:off x="4548033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9" name="Google Shape;1069;g24a4dc40d02_0_1036"/>
          <p:cNvSpPr txBox="1"/>
          <p:nvPr>
            <p:ph idx="15" type="body"/>
          </p:nvPr>
        </p:nvSpPr>
        <p:spPr>
          <a:xfrm>
            <a:off x="6946625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0" name="Google Shape;1070;g24a4dc40d02_0_1036"/>
          <p:cNvSpPr txBox="1"/>
          <p:nvPr>
            <p:ph idx="16" type="body"/>
          </p:nvPr>
        </p:nvSpPr>
        <p:spPr>
          <a:xfrm>
            <a:off x="9314214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1" name="Google Shape;1071;g24a4dc40d02_0_1036"/>
          <p:cNvSpPr txBox="1"/>
          <p:nvPr>
            <p:ph idx="17" type="body"/>
          </p:nvPr>
        </p:nvSpPr>
        <p:spPr>
          <a:xfrm>
            <a:off x="2179431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2" name="Google Shape;1072;g24a4dc40d02_0_1036"/>
          <p:cNvSpPr txBox="1"/>
          <p:nvPr>
            <p:ph idx="18" type="body"/>
          </p:nvPr>
        </p:nvSpPr>
        <p:spPr>
          <a:xfrm>
            <a:off x="4548033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3" name="Google Shape;1073;g24a4dc40d02_0_1036"/>
          <p:cNvSpPr txBox="1"/>
          <p:nvPr>
            <p:ph idx="19" type="body"/>
          </p:nvPr>
        </p:nvSpPr>
        <p:spPr>
          <a:xfrm>
            <a:off x="6946625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4" name="Google Shape;1074;g24a4dc40d02_0_1036"/>
          <p:cNvSpPr txBox="1"/>
          <p:nvPr>
            <p:ph idx="20" type="body"/>
          </p:nvPr>
        </p:nvSpPr>
        <p:spPr>
          <a:xfrm>
            <a:off x="9314214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24a4dc40d02_0_106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g24a4dc40d02_0_10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g24a4dc40d02_0_106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9" name="Google Shape;1079;g24a4dc40d02_0_106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0" name="Google Shape;1080;g24a4dc40d02_0_1066"/>
          <p:cNvSpPr txBox="1"/>
          <p:nvPr>
            <p:ph idx="2" type="body"/>
          </p:nvPr>
        </p:nvSpPr>
        <p:spPr>
          <a:xfrm>
            <a:off x="1292212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1" name="Google Shape;1081;g24a4dc40d02_0_1066"/>
          <p:cNvSpPr txBox="1"/>
          <p:nvPr>
            <p:ph idx="3" type="body"/>
          </p:nvPr>
        </p:nvSpPr>
        <p:spPr>
          <a:xfrm>
            <a:off x="1292212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2" name="Google Shape;1082;g24a4dc40d02_0_1066"/>
          <p:cNvSpPr txBox="1"/>
          <p:nvPr>
            <p:ph idx="4" type="body"/>
          </p:nvPr>
        </p:nvSpPr>
        <p:spPr>
          <a:xfrm>
            <a:off x="5061137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3" name="Google Shape;1083;g24a4dc40d02_0_1066"/>
          <p:cNvSpPr txBox="1"/>
          <p:nvPr>
            <p:ph idx="5" type="body"/>
          </p:nvPr>
        </p:nvSpPr>
        <p:spPr>
          <a:xfrm>
            <a:off x="5061137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4" name="Google Shape;1084;g24a4dc40d02_0_1066"/>
          <p:cNvSpPr txBox="1"/>
          <p:nvPr>
            <p:ph idx="6" type="body"/>
          </p:nvPr>
        </p:nvSpPr>
        <p:spPr>
          <a:xfrm>
            <a:off x="8930084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5" name="Google Shape;1085;g24a4dc40d02_0_1066"/>
          <p:cNvSpPr txBox="1"/>
          <p:nvPr>
            <p:ph idx="7" type="body"/>
          </p:nvPr>
        </p:nvSpPr>
        <p:spPr>
          <a:xfrm>
            <a:off x="8930084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6" name="Google Shape;1086;g24a4dc40d02_0_1066"/>
          <p:cNvSpPr txBox="1"/>
          <p:nvPr>
            <p:ph idx="8" type="body"/>
          </p:nvPr>
        </p:nvSpPr>
        <p:spPr>
          <a:xfrm>
            <a:off x="5061137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7" name="Google Shape;1087;g24a4dc40d02_0_1066"/>
          <p:cNvSpPr txBox="1"/>
          <p:nvPr>
            <p:ph idx="9" type="body"/>
          </p:nvPr>
        </p:nvSpPr>
        <p:spPr>
          <a:xfrm>
            <a:off x="5061137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8" name="Google Shape;1088;g24a4dc40d02_0_1066"/>
          <p:cNvSpPr txBox="1"/>
          <p:nvPr>
            <p:ph idx="13" type="body"/>
          </p:nvPr>
        </p:nvSpPr>
        <p:spPr>
          <a:xfrm>
            <a:off x="8930084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9" name="Google Shape;1089;g24a4dc40d02_0_1066"/>
          <p:cNvSpPr txBox="1"/>
          <p:nvPr>
            <p:ph idx="14" type="body"/>
          </p:nvPr>
        </p:nvSpPr>
        <p:spPr>
          <a:xfrm>
            <a:off x="8930084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0" name="Google Shape;1090;g24a4dc40d02_0_1066"/>
          <p:cNvSpPr txBox="1"/>
          <p:nvPr>
            <p:ph idx="15" type="body"/>
          </p:nvPr>
        </p:nvSpPr>
        <p:spPr>
          <a:xfrm>
            <a:off x="1292212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1" name="Google Shape;1091;g24a4dc40d02_0_1066"/>
          <p:cNvSpPr txBox="1"/>
          <p:nvPr>
            <p:ph idx="16" type="body"/>
          </p:nvPr>
        </p:nvSpPr>
        <p:spPr>
          <a:xfrm>
            <a:off x="1292212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2" name="Google Shape;1092;g24a4dc40d02_0_1066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3" name="Google Shape;1093;g24a4dc40d02_0_1066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4" name="Google Shape;1094;g24a4dc40d02_0_1066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5" name="Google Shape;1095;g24a4dc40d02_0_1066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6" name="Google Shape;1096;g24a4dc40d02_0_1066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7" name="Google Shape;1097;g24a4dc40d02_0_1066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4a4dc40d02_0_1089"/>
          <p:cNvSpPr txBox="1"/>
          <p:nvPr>
            <p:ph idx="1" type="body"/>
          </p:nvPr>
        </p:nvSpPr>
        <p:spPr>
          <a:xfrm>
            <a:off x="407888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0" name="Google Shape;1100;g24a4dc40d02_0_1089"/>
          <p:cNvSpPr txBox="1"/>
          <p:nvPr>
            <p:ph idx="2" type="body"/>
          </p:nvPr>
        </p:nvSpPr>
        <p:spPr>
          <a:xfrm>
            <a:off x="4575885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1" name="Google Shape;1101;g24a4dc40d02_0_108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2" name="Google Shape;1102;g24a4dc40d02_0_10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g24a4dc40d02_0_108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04" name="Google Shape;1104;g24a4dc40d02_0_108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5" name="Google Shape;1105;g24a4dc40d02_0_1089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g24a4dc40d02_0_1089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g24a4dc40d02_0_1089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8" name="Google Shape;1108;g24a4dc40d02_0_1089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9" name="Google Shape;1109;g24a4dc40d02_0_1089"/>
          <p:cNvSpPr txBox="1"/>
          <p:nvPr>
            <p:ph idx="6" type="body"/>
          </p:nvPr>
        </p:nvSpPr>
        <p:spPr>
          <a:xfrm>
            <a:off x="8710455" y="2471074"/>
            <a:ext cx="3073500" cy="19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24a4dc40d02_0_110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g24a4dc40d02_0_1101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g24a4dc40d02_0_1101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24a4dc40d02_0_110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g24a4dc40d02_0_110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g24a4dc40d02_0_110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g24a4dc40d02_0_110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g24a4dc40d02_0_110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g24a4dc40d02_0_110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g24a4dc40d02_0_110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g24a4dc40d02_0_110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g24a4dc40d02_0_110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g24a4dc40d02_0_1101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24" name="Google Shape;1124;g24a4dc40d02_0_1101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24a4dc40d02_0_111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g24a4dc40d02_0_1116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g24a4dc40d02_0_111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g24a4dc40d02_0_111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g24a4dc40d02_0_111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g24a4dc40d02_0_111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g24a4dc40d02_0_111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g24a4dc40d02_0_111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g24a4dc40d02_0_111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g24a4dc40d02_0_111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g24a4dc40d02_0_111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g24a4dc40d02_0_111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8" name="Google Shape;1138;g24a4dc40d02_0_1116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39" name="Google Shape;1139;g24a4dc40d02_0_1116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g24a4dc40d02_0_1116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g24a4dc40d02_0_1116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g24a4dc40d02_0_1116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g24a4dc40d02_0_1116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g24a4dc40d02_0_1116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g24a4dc40d02_0_1116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g24a4dc40d02_0_1116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g24a4dc40d02_0_1116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8" name="Google Shape;1148;g24a4dc40d02_0_1116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a4dc40d02_0_6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g24a4dc40d02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4a4dc40d02_0_68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24a4dc40d02_0_68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24a4dc40d02_0_68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4a4dc40d02_0_68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24a4dc40d02_0_68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g24a4dc40d02_0_68"/>
          <p:cNvSpPr txBox="1"/>
          <p:nvPr>
            <p:ph idx="6" type="body"/>
          </p:nvPr>
        </p:nvSpPr>
        <p:spPr>
          <a:xfrm>
            <a:off x="515938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" name="Google Shape;91;g24a4dc40d02_0_68"/>
          <p:cNvSpPr txBox="1"/>
          <p:nvPr>
            <p:ph idx="7" type="body"/>
          </p:nvPr>
        </p:nvSpPr>
        <p:spPr>
          <a:xfrm>
            <a:off x="515938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" name="Google Shape;92;g24a4dc40d02_0_68"/>
          <p:cNvSpPr txBox="1"/>
          <p:nvPr>
            <p:ph idx="8" type="body"/>
          </p:nvPr>
        </p:nvSpPr>
        <p:spPr>
          <a:xfrm>
            <a:off x="515938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" name="Google Shape;93;g24a4dc40d02_0_68"/>
          <p:cNvSpPr txBox="1"/>
          <p:nvPr>
            <p:ph idx="9" type="body"/>
          </p:nvPr>
        </p:nvSpPr>
        <p:spPr>
          <a:xfrm>
            <a:off x="36581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" name="Google Shape;94;g24a4dc40d02_0_68"/>
          <p:cNvSpPr txBox="1"/>
          <p:nvPr>
            <p:ph idx="13" type="body"/>
          </p:nvPr>
        </p:nvSpPr>
        <p:spPr>
          <a:xfrm>
            <a:off x="36581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" name="Google Shape;95;g24a4dc40d02_0_68"/>
          <p:cNvSpPr txBox="1"/>
          <p:nvPr>
            <p:ph type="title"/>
          </p:nvPr>
        </p:nvSpPr>
        <p:spPr>
          <a:xfrm>
            <a:off x="418750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4a4dc40d02_0_1140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g24a4dc40d02_0_1140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g24a4dc40d02_0_1140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g24a4dc40d02_0_1140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g24a4dc40d02_0_1140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g24a4dc40d02_0_1140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g24a4dc40d02_0_1140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g24a4dc40d02_0_1140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g24a4dc40d02_0_1140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g24a4dc40d02_0_1140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g24a4dc40d02_0_1140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g24a4dc40d02_0_114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2" name="Google Shape;1162;g24a4dc40d02_0_1140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63" name="Google Shape;1163;g24a4dc40d02_0_114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g24a4dc40d02_0_114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24a4dc40d02_0_114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g24a4dc40d02_0_114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g24a4dc40d02_0_114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4a4dc40d02_0_114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24a4dc40d02_0_114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24a4dc40d02_0_114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g24a4dc40d02_0_114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2" name="Google Shape;1172;g24a4dc40d02_0_1140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Google Shape;1174;g24a4dc40d02_0_1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5" name="Google Shape;1175;g24a4dc40d02_0_1164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176" name="Google Shape;1176;g24a4dc40d02_0_116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24a4dc40d02_0_116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24a4dc40d02_0_116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g24a4dc40d02_0_116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g24a4dc40d02_0_116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24a4dc40d02_0_116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24a4dc40d02_0_116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g24a4dc40d02_0_116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4" name="Google Shape;1184;g24a4dc40d02_0_1164"/>
          <p:cNvSpPr txBox="1"/>
          <p:nvPr>
            <p:ph idx="1" type="body"/>
          </p:nvPr>
        </p:nvSpPr>
        <p:spPr>
          <a:xfrm>
            <a:off x="1035320" y="3133030"/>
            <a:ext cx="834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4a4dc40d02_0_1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g24a4dc40d02_0_1176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g24a4dc40d02_0_1176"/>
          <p:cNvSpPr/>
          <p:nvPr>
            <p:ph idx="2" type="pic"/>
          </p:nvPr>
        </p:nvSpPr>
        <p:spPr>
          <a:xfrm>
            <a:off x="1082842" y="1328534"/>
            <a:ext cx="397800" cy="39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89" name="Google Shape;1189;g24a4dc40d02_0_1176"/>
          <p:cNvCxnSpPr/>
          <p:nvPr/>
        </p:nvCxnSpPr>
        <p:spPr>
          <a:xfrm>
            <a:off x="0" y="2000048"/>
            <a:ext cx="2165700" cy="13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0" name="Google Shape;1190;g24a4dc40d02_0_1176"/>
          <p:cNvSpPr txBox="1"/>
          <p:nvPr>
            <p:ph idx="1" type="body"/>
          </p:nvPr>
        </p:nvSpPr>
        <p:spPr>
          <a:xfrm>
            <a:off x="1028951" y="2388914"/>
            <a:ext cx="83478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1" name="Google Shape;1191;g24a4dc40d02_0_1176"/>
          <p:cNvSpPr txBox="1"/>
          <p:nvPr>
            <p:ph idx="3" type="body"/>
          </p:nvPr>
        </p:nvSpPr>
        <p:spPr>
          <a:xfrm>
            <a:off x="1028951" y="3749486"/>
            <a:ext cx="62049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g24a4dc40d02_0_1183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194" name="Google Shape;1194;g24a4dc40d02_0_1183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4a4dc40d02_0_1183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4a4dc40d02_0_1183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4a4dc40d02_0_1183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4a4dc40d02_0_1183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24a4dc40d02_0_1183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24a4dc40d02_0_1183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4a4dc40d02_0_1183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2" name="Google Shape;1202;g24a4dc40d02_0_1183"/>
          <p:cNvSpPr txBox="1"/>
          <p:nvPr/>
        </p:nvSpPr>
        <p:spPr>
          <a:xfrm>
            <a:off x="1035320" y="2146419"/>
            <a:ext cx="514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3" name="Google Shape;1203;g24a4dc40d02_0_1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g24a4dc40d02_0_1183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g24a4dc40d02_0_1183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g24a4dc40d02_0_1183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g24a4dc40d02_0_1183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g24a4dc40d02_0_1183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g24a4dc40d02_0_1183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g24a4dc40d02_0_1183"/>
          <p:cNvSpPr txBox="1"/>
          <p:nvPr>
            <p:ph idx="1" type="body"/>
          </p:nvPr>
        </p:nvSpPr>
        <p:spPr>
          <a:xfrm>
            <a:off x="1612900" y="3407630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1" name="Google Shape;1211;g24a4dc40d02_0_1183"/>
          <p:cNvSpPr txBox="1"/>
          <p:nvPr>
            <p:ph idx="2" type="body"/>
          </p:nvPr>
        </p:nvSpPr>
        <p:spPr>
          <a:xfrm>
            <a:off x="1612900" y="3895067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24a4dc40d02_0_1203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g24a4dc40d02_0_1203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g24a4dc40d02_0_1203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g24a4dc40d02_0_120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g24a4dc40d02_0_120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g24a4dc40d02_0_120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g24a4dc40d02_0_120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g24a4dc40d02_0_120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g24a4dc40d02_0_120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g24a4dc40d02_0_120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g24a4dc40d02_0_120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g24a4dc40d02_0_120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5" name="Google Shape;1225;g24a4dc40d02_0_1203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6" name="Google Shape;1226;g24a4dc40d02_0_1203"/>
          <p:cNvSpPr txBox="1"/>
          <p:nvPr>
            <p:ph idx="1" type="body"/>
          </p:nvPr>
        </p:nvSpPr>
        <p:spPr>
          <a:xfrm>
            <a:off x="4386328" y="2638141"/>
            <a:ext cx="750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7" name="Google Shape;1227;g24a4dc40d02_0_1203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8" name="Google Shape;1228;g24a4dc40d02_0_1203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9" name="Google Shape;1229;g24a4dc40d02_0_1203"/>
          <p:cNvSpPr txBox="1"/>
          <p:nvPr>
            <p:ph idx="4" type="body"/>
          </p:nvPr>
        </p:nvSpPr>
        <p:spPr>
          <a:xfrm>
            <a:off x="4663572" y="5244049"/>
            <a:ext cx="750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30" name="Google Shape;1230;g24a4dc40d02_0_1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40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24a4dc40d02_0_1222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24a4dc40d02_0_122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g24a4dc40d02_0_12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236" name="Google Shape;1236;g24a4dc40d02_0_1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4a4dc40d02_0_122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9" name="Google Shape;1239;g24a4dc40d02_0_1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g24a4dc40d02_0_12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41" name="Google Shape;1241;g24a4dc40d02_0_122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42" name="Google Shape;1242;g24a4dc40d02_0_1228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1243" name="Google Shape;1243;g24a4dc40d02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24a4dc40d02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g24a4dc40d02_0_1228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1246" name="Google Shape;1246;g24a4dc40d02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24a4dc40d02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g24a4dc40d02_0_1228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1249" name="Google Shape;1249;g24a4dc40d02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24a4dc40d02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g24a4dc40d02_0_1228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1252" name="Google Shape;1252;g24a4dc40d02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g24a4dc40d02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4" name="Google Shape;1254;g24a4dc40d02_0_1228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1255" name="Google Shape;1255;g24a4dc40d02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g24a4dc40d02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7" name="Google Shape;1257;g24a4dc40d02_0_1228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1258" name="Google Shape;1258;g24a4dc40d02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g24a4dc40d02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0" name="Google Shape;1260;g24a4dc40d02_0_1228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1" name="Google Shape;1261;g24a4dc40d02_0_1228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2" name="Google Shape;1262;g24a4dc40d02_0_1228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3" name="Google Shape;1263;g24a4dc40d02_0_1228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4" name="Google Shape;1264;g24a4dc40d02_0_1228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5" name="Google Shape;1265;g24a4dc40d02_0_1228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6" name="Google Shape;1266;g24a4dc40d02_0_1228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7" name="Google Shape;1267;g24a4dc40d02_0_1228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8" name="Google Shape;1268;g24a4dc40d02_0_1228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9" name="Google Shape;1269;g24a4dc40d02_0_1228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0" name="Google Shape;1270;g24a4dc40d02_0_1228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1" name="Google Shape;1271;g24a4dc40d02_0_1228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24a4dc40d02_0_12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4" name="Google Shape;1274;g24a4dc40d02_0_1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g24a4dc40d02_0_12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6" name="Google Shape;1276;g24a4dc40d02_0_12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77" name="Google Shape;1277;g24a4dc40d02_0_1263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1278" name="Google Shape;1278;g24a4dc40d02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g24a4dc40d02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g24a4dc40d02_0_1263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1281" name="Google Shape;1281;g24a4dc40d02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g24a4dc40d02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3" name="Google Shape;1283;g24a4dc40d02_0_1263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1284" name="Google Shape;1284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Google Shape;1286;g24a4dc40d02_0_1263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1287" name="Google Shape;1287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9" name="Google Shape;1289;g24a4dc40d02_0_1263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1290" name="Google Shape;1290;g24a4dc40d02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24a4dc40d02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g24a4dc40d02_0_1263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1293" name="Google Shape;1293;g24a4dc40d02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24a4dc40d02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g24a4dc40d02_0_1263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1296" name="Google Shape;1296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8" name="Google Shape;1298;g24a4dc40d02_0_1263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g24a4dc40d02_0_1263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g24a4dc40d02_0_1263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g24a4dc40d02_0_1263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g24a4dc40d02_0_1263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3" name="Google Shape;1303;g24a4dc40d02_0_1263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4" name="Google Shape;1304;g24a4dc40d02_0_1263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5" name="Google Shape;1305;g24a4dc40d02_0_1263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6" name="Google Shape;1306;g24a4dc40d02_0_1263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7" name="Google Shape;1307;g24a4dc40d02_0_1263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8" name="Google Shape;1308;g24a4dc40d02_0_1263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9" name="Google Shape;1309;g24a4dc40d02_0_1263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0" name="Google Shape;1310;g24a4dc40d02_0_1263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1" name="Google Shape;1311;g24a4dc40d02_0_1263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12" name="Google Shape;1312;g24a4dc40d02_0_1263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1313" name="Google Shape;1313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5" name="Google Shape;1315;g24a4dc40d02_0_1263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g24a4dc40d02_0_1263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a4dc40d02_0_8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4a4dc40d02_0_82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" name="Google Shape;99;g24a4dc40d02_0_8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00" name="Google Shape;100;g24a4dc40d02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4a4dc40d02_0_82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" name="Google Shape;102;g24a4dc40d02_0_82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4a4dc40d02_0_82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a4dc40d02_0_9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4a4dc40d02_0_90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4a4dc40d02_0_90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24a4dc40d02_0_90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g24a4dc40d02_0_9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110" name="Google Shape;110;g24a4dc40d02_0_9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24a4dc40d02_0_9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g24a4dc40d02_0_90"/>
          <p:cNvSpPr/>
          <p:nvPr>
            <p:ph idx="2" type="pic"/>
          </p:nvPr>
        </p:nvSpPr>
        <p:spPr>
          <a:xfrm>
            <a:off x="4008438" y="2125663"/>
            <a:ext cx="6954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g24a4dc40d02_0_90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" name="Google Shape;114;g24a4dc40d02_0_90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" name="Google Shape;115;g24a4dc40d02_0_9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theme" Target="../theme/theme2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a4dc40d02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4a4dc40d02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g24a4dc40d02_0_0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24a4dc40d02_0_0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4a4dc40d02_0_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27b1075226_0_9118"/>
          <p:cNvSpPr txBox="1"/>
          <p:nvPr>
            <p:ph idx="2" type="body"/>
          </p:nvPr>
        </p:nvSpPr>
        <p:spPr>
          <a:xfrm>
            <a:off x="580077" y="3302800"/>
            <a:ext cx="9327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GTM “Super” Simple Plan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0" lang="en-US"/>
              <a:t>OUTLINE</a:t>
            </a:r>
            <a:endParaRPr b="0"/>
          </a:p>
        </p:txBody>
      </p:sp>
      <p:sp>
        <p:nvSpPr>
          <p:cNvPr id="1322" name="Google Shape;1322;g227b1075226_0_9118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27ff559dce1_0_303"/>
          <p:cNvSpPr txBox="1"/>
          <p:nvPr>
            <p:ph type="title"/>
          </p:nvPr>
        </p:nvSpPr>
        <p:spPr>
          <a:xfrm>
            <a:off x="408002" y="298700"/>
            <a:ext cx="9289200" cy="6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Campaign Planning</a:t>
            </a:r>
            <a:endParaRPr/>
          </a:p>
        </p:txBody>
      </p:sp>
      <p:graphicFrame>
        <p:nvGraphicFramePr>
          <p:cNvPr id="1489" name="Google Shape;1489;g27ff559dce1_0_303"/>
          <p:cNvGraphicFramePr/>
          <p:nvPr/>
        </p:nvGraphicFramePr>
        <p:xfrm>
          <a:off x="515960" y="14742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{79960DDA-5ACE-42B9-B2EF-038E9B684426}</a:tableStyleId>
              </a:tblPr>
              <a:tblGrid>
                <a:gridCol w="1567725"/>
                <a:gridCol w="2398950"/>
                <a:gridCol w="5016000"/>
                <a:gridCol w="1654900"/>
              </a:tblGrid>
              <a:tr h="1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Program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Tactics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Description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Global POC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9685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Sales Enablement</a:t>
                      </a:r>
                      <a:endParaRPr b="1"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Sales pitch deck</a:t>
                      </a:r>
                      <a:r>
                        <a:rPr lang="en-US" sz="900" u="none" cap="none" strike="noStrike"/>
                        <a:t>, with use case appendices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3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Positioning Battlecard/Resource</a:t>
                      </a:r>
                      <a:r>
                        <a:rPr lang="en-US" sz="900" u="none" cap="none" strike="noStrike"/>
                        <a:t> Landing Page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Playbook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Competitive intelligence/Battlecards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507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Campaign </a:t>
                      </a:r>
                      <a:r>
                        <a:rPr lang="en-US" sz="900" u="none" cap="none" strike="noStrike"/>
                        <a:t>Evaluation</a:t>
                      </a:r>
                      <a:endParaRPr b="1"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Market segmentation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Persona</a:t>
                      </a:r>
                      <a:r>
                        <a:rPr lang="en-US" sz="900" u="none" cap="none" strike="noStrike"/>
                        <a:t> research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3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Campaign</a:t>
                      </a:r>
                      <a:r>
                        <a:rPr lang="en-US" sz="900" u="none" cap="none" strike="noStrike"/>
                        <a:t> data analysis (MQL, marketing influenced)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27ff559dce1_0_310"/>
          <p:cNvSpPr txBox="1"/>
          <p:nvPr>
            <p:ph type="title"/>
          </p:nvPr>
        </p:nvSpPr>
        <p:spPr>
          <a:xfrm>
            <a:off x="408002" y="298700"/>
            <a:ext cx="9289200" cy="6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 Efforts: A More Detailed Outlook</a:t>
            </a:r>
            <a:endParaRPr/>
          </a:p>
        </p:txBody>
      </p:sp>
      <p:grpSp>
        <p:nvGrpSpPr>
          <p:cNvPr id="1496" name="Google Shape;1496;g27ff559dce1_0_310"/>
          <p:cNvGrpSpPr/>
          <p:nvPr/>
        </p:nvGrpSpPr>
        <p:grpSpPr>
          <a:xfrm>
            <a:off x="515943" y="1557222"/>
            <a:ext cx="10052641" cy="3475200"/>
            <a:chOff x="2824" y="155403"/>
            <a:chExt cx="10052641" cy="3475200"/>
          </a:xfrm>
        </p:grpSpPr>
        <p:sp>
          <p:nvSpPr>
            <p:cNvPr id="1497" name="Google Shape;1497;g27ff559dce1_0_310"/>
            <p:cNvSpPr/>
            <p:nvPr/>
          </p:nvSpPr>
          <p:spPr>
            <a:xfrm>
              <a:off x="2824" y="155403"/>
              <a:ext cx="1500300" cy="316800"/>
            </a:xfrm>
            <a:prstGeom prst="rect">
              <a:avLst/>
            </a:prstGeom>
            <a:solidFill>
              <a:srgbClr val="ED7D31"/>
            </a:solidFill>
            <a:ln cap="flat" cmpd="sng" w="25400">
              <a:solidFill>
                <a:srgbClr val="ED7D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g27ff559dce1_0_310"/>
            <p:cNvSpPr txBox="1"/>
            <p:nvPr/>
          </p:nvSpPr>
          <p:spPr>
            <a:xfrm>
              <a:off x="2824" y="155403"/>
              <a:ext cx="1500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700" lIns="78225" spcFirstLastPara="1" rIns="78225" wrap="square" tIns="44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April -May</a:t>
              </a:r>
              <a:endParaRPr/>
            </a:p>
          </p:txBody>
        </p:sp>
        <p:sp>
          <p:nvSpPr>
            <p:cNvPr id="1499" name="Google Shape;1499;g27ff559dce1_0_310"/>
            <p:cNvSpPr/>
            <p:nvPr/>
          </p:nvSpPr>
          <p:spPr>
            <a:xfrm>
              <a:off x="2824" y="472203"/>
              <a:ext cx="1500300" cy="3158400"/>
            </a:xfrm>
            <a:prstGeom prst="rect">
              <a:avLst/>
            </a:prstGeom>
            <a:solidFill>
              <a:srgbClr val="F7D5CB">
                <a:alpha val="89800"/>
              </a:srgbClr>
            </a:solidFill>
            <a:ln cap="flat" cmpd="sng" w="25400">
              <a:solidFill>
                <a:srgbClr val="F7D5CB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g27ff559dce1_0_310"/>
            <p:cNvSpPr txBox="1"/>
            <p:nvPr/>
          </p:nvSpPr>
          <p:spPr>
            <a:xfrm>
              <a:off x="2824" y="472203"/>
              <a:ext cx="1500300" cy="315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8000" lIns="58650" spcFirstLastPara="1" rIns="78225" wrap="square" tIns="58650">
              <a:noAutofit/>
            </a:bodyPr>
            <a:lstStyle/>
            <a:p>
              <a:pPr indent="-115887" lvl="1" marL="115887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Seed the market with bylined articles</a:t>
              </a:r>
              <a:endParaRPr/>
            </a:p>
            <a:p>
              <a:pPr indent="-115887" lvl="1" marL="115887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Develop and distribute press release </a:t>
              </a:r>
              <a:endParaRPr/>
            </a:p>
            <a:p>
              <a:pPr indent="-115887" lvl="1" marL="115887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Conference Press Pitch/Media Engagement</a:t>
              </a:r>
              <a:endParaRPr/>
            </a:p>
          </p:txBody>
        </p:sp>
        <p:sp>
          <p:nvSpPr>
            <p:cNvPr id="1501" name="Google Shape;1501;g27ff559dce1_0_310"/>
            <p:cNvSpPr/>
            <p:nvPr/>
          </p:nvSpPr>
          <p:spPr>
            <a:xfrm>
              <a:off x="1713292" y="155403"/>
              <a:ext cx="1500300" cy="316800"/>
            </a:xfrm>
            <a:prstGeom prst="rect">
              <a:avLst/>
            </a:prstGeom>
            <a:solidFill>
              <a:srgbClr val="DB784A"/>
            </a:solidFill>
            <a:ln cap="flat" cmpd="sng" w="25400">
              <a:solidFill>
                <a:srgbClr val="DB78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g27ff559dce1_0_310"/>
            <p:cNvSpPr txBox="1"/>
            <p:nvPr/>
          </p:nvSpPr>
          <p:spPr>
            <a:xfrm>
              <a:off x="1713292" y="155403"/>
              <a:ext cx="1500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700" lIns="78225" spcFirstLastPara="1" rIns="78225" wrap="square" tIns="44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June</a:t>
              </a:r>
              <a:endParaRPr/>
            </a:p>
          </p:txBody>
        </p:sp>
        <p:sp>
          <p:nvSpPr>
            <p:cNvPr id="1503" name="Google Shape;1503;g27ff559dce1_0_310"/>
            <p:cNvSpPr/>
            <p:nvPr/>
          </p:nvSpPr>
          <p:spPr>
            <a:xfrm>
              <a:off x="1713292" y="472203"/>
              <a:ext cx="1500300" cy="3158400"/>
            </a:xfrm>
            <a:prstGeom prst="rect">
              <a:avLst/>
            </a:prstGeom>
            <a:solidFill>
              <a:srgbClr val="F2D4CE">
                <a:alpha val="89800"/>
              </a:srgbClr>
            </a:solidFill>
            <a:ln cap="flat" cmpd="sng" w="25400">
              <a:solidFill>
                <a:srgbClr val="F2D4CE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g27ff559dce1_0_310"/>
            <p:cNvSpPr txBox="1"/>
            <p:nvPr/>
          </p:nvSpPr>
          <p:spPr>
            <a:xfrm>
              <a:off x="1713292" y="472203"/>
              <a:ext cx="1500300" cy="315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8000" lIns="58650" spcFirstLastPara="1" rIns="78225" wrap="square" tIns="58650">
              <a:noAutofit/>
            </a:bodyPr>
            <a:lstStyle/>
            <a:p>
              <a:pPr indent="-115887" lvl="1" marL="115887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Work with sales to ID potential client stories to promote</a:t>
              </a:r>
              <a:endParaRPr/>
            </a:p>
            <a:p>
              <a:pPr indent="-115887" lvl="1" marL="115887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Pitch: try get profile stories/interviews + tie back to product</a:t>
              </a:r>
              <a:endParaRPr/>
            </a:p>
            <a:p>
              <a:pPr indent="-115887" lvl="1" marL="115887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Secure byline in NA, APAC &amp; EMEA</a:t>
              </a:r>
              <a:endParaRPr/>
            </a:p>
            <a:p>
              <a:pPr indent="-115887" lvl="1" marL="115887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Regional Webinars: Leverage to draw journalists to attend and familiarize themselves the product</a:t>
              </a:r>
              <a:endParaRPr/>
            </a:p>
          </p:txBody>
        </p:sp>
        <p:sp>
          <p:nvSpPr>
            <p:cNvPr id="1505" name="Google Shape;1505;g27ff559dce1_0_310"/>
            <p:cNvSpPr/>
            <p:nvPr/>
          </p:nvSpPr>
          <p:spPr>
            <a:xfrm>
              <a:off x="3423760" y="155403"/>
              <a:ext cx="1500300" cy="316800"/>
            </a:xfrm>
            <a:prstGeom prst="rect">
              <a:avLst/>
            </a:prstGeom>
            <a:solidFill>
              <a:srgbClr val="CB7C63"/>
            </a:solidFill>
            <a:ln cap="flat" cmpd="sng" w="25400">
              <a:solidFill>
                <a:srgbClr val="CB7C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g27ff559dce1_0_310"/>
            <p:cNvSpPr txBox="1"/>
            <p:nvPr/>
          </p:nvSpPr>
          <p:spPr>
            <a:xfrm>
              <a:off x="3423760" y="155403"/>
              <a:ext cx="1500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700" lIns="78225" spcFirstLastPara="1" rIns="78225" wrap="square" tIns="44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Sept.</a:t>
              </a:r>
              <a:endParaRPr/>
            </a:p>
          </p:txBody>
        </p:sp>
        <p:sp>
          <p:nvSpPr>
            <p:cNvPr id="1507" name="Google Shape;1507;g27ff559dce1_0_310"/>
            <p:cNvSpPr/>
            <p:nvPr/>
          </p:nvSpPr>
          <p:spPr>
            <a:xfrm>
              <a:off x="3423760" y="472203"/>
              <a:ext cx="1500300" cy="3158400"/>
            </a:xfrm>
            <a:prstGeom prst="rect">
              <a:avLst/>
            </a:prstGeom>
            <a:solidFill>
              <a:srgbClr val="EED5D1">
                <a:alpha val="89800"/>
              </a:srgbClr>
            </a:solidFill>
            <a:ln cap="flat" cmpd="sng" w="25400">
              <a:solidFill>
                <a:srgbClr val="EED5D1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g27ff559dce1_0_310"/>
            <p:cNvSpPr txBox="1"/>
            <p:nvPr/>
          </p:nvSpPr>
          <p:spPr>
            <a:xfrm>
              <a:off x="3423760" y="472203"/>
              <a:ext cx="1500300" cy="315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8000" lIns="58650" spcFirstLastPara="1" rIns="78225" wrap="square" tIns="58650">
              <a:noAutofit/>
            </a:bodyPr>
            <a:lstStyle/>
            <a:p>
              <a:pPr indent="-115887" lvl="1" marL="115887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Event: Find NA &amp;  Global Event to attend and engage journalists and book interviews</a:t>
              </a:r>
              <a:endParaRPr/>
            </a:p>
            <a:p>
              <a:pPr indent="-115887" lvl="1" marL="115887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Gain approval from clients to talk about their story or include them in press release/PR efforts</a:t>
              </a:r>
              <a:endParaRPr/>
            </a:p>
            <a:p>
              <a:pPr indent="-115887" lvl="1" marL="115887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Pitch: Find a news hook to get interest</a:t>
              </a:r>
              <a:endParaRPr/>
            </a:p>
            <a:p>
              <a:pPr indent="-115887" lvl="1" marL="115887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Webinar: Leverage to draw journalists to attend and familiarize themselves the product</a:t>
              </a:r>
              <a:endParaRPr/>
            </a:p>
          </p:txBody>
        </p:sp>
        <p:sp>
          <p:nvSpPr>
            <p:cNvPr id="1509" name="Google Shape;1509;g27ff559dce1_0_310"/>
            <p:cNvSpPr/>
            <p:nvPr/>
          </p:nvSpPr>
          <p:spPr>
            <a:xfrm>
              <a:off x="5134228" y="155403"/>
              <a:ext cx="1500300" cy="316800"/>
            </a:xfrm>
            <a:prstGeom prst="rect">
              <a:avLst/>
            </a:prstGeom>
            <a:solidFill>
              <a:srgbClr val="BC857A"/>
            </a:solidFill>
            <a:ln cap="flat" cmpd="sng" w="25400">
              <a:solidFill>
                <a:srgbClr val="BC85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g27ff559dce1_0_310"/>
            <p:cNvSpPr txBox="1"/>
            <p:nvPr/>
          </p:nvSpPr>
          <p:spPr>
            <a:xfrm>
              <a:off x="5134228" y="155403"/>
              <a:ext cx="1500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700" lIns="78225" spcFirstLastPara="1" rIns="78225" wrap="square" tIns="44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Oct.</a:t>
              </a:r>
              <a:endParaRPr/>
            </a:p>
          </p:txBody>
        </p:sp>
        <p:sp>
          <p:nvSpPr>
            <p:cNvPr id="1511" name="Google Shape;1511;g27ff559dce1_0_310"/>
            <p:cNvSpPr/>
            <p:nvPr/>
          </p:nvSpPr>
          <p:spPr>
            <a:xfrm>
              <a:off x="5134228" y="472203"/>
              <a:ext cx="1500300" cy="3158400"/>
            </a:xfrm>
            <a:prstGeom prst="rect">
              <a:avLst/>
            </a:prstGeom>
            <a:solidFill>
              <a:srgbClr val="E9D7D6">
                <a:alpha val="89800"/>
              </a:srgbClr>
            </a:solidFill>
            <a:ln cap="flat" cmpd="sng" w="25400">
              <a:solidFill>
                <a:srgbClr val="E9D7D6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g27ff559dce1_0_310"/>
            <p:cNvSpPr txBox="1"/>
            <p:nvPr/>
          </p:nvSpPr>
          <p:spPr>
            <a:xfrm>
              <a:off x="5134228" y="472203"/>
              <a:ext cx="1500300" cy="315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8000" lIns="58650" spcFirstLastPara="1" rIns="78225" wrap="square" tIns="58650">
              <a:noAutofit/>
            </a:bodyPr>
            <a:lstStyle/>
            <a:p>
              <a:pPr indent="-115887" lvl="1" marL="115887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Event: Find NA &amp; Global Event to attend and engage journalists and book interviews</a:t>
              </a:r>
              <a:endParaRPr/>
            </a:p>
            <a:p>
              <a:pPr indent="-115887" lvl="1" marL="115887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Regional Webinar: leverage to draw journalists to attend and familiarize themselves with the product</a:t>
              </a:r>
              <a:endParaRPr b="0" i="1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5887" lvl="1" marL="115887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Secure byline tied to product in APAC &amp; EMEA</a:t>
              </a:r>
              <a:b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1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g27ff559dce1_0_310"/>
            <p:cNvSpPr/>
            <p:nvPr/>
          </p:nvSpPr>
          <p:spPr>
            <a:xfrm>
              <a:off x="6844696" y="155403"/>
              <a:ext cx="1500300" cy="316800"/>
            </a:xfrm>
            <a:prstGeom prst="rect">
              <a:avLst/>
            </a:prstGeom>
            <a:solidFill>
              <a:srgbClr val="AF9390"/>
            </a:solidFill>
            <a:ln cap="flat" cmpd="sng" w="25400">
              <a:solidFill>
                <a:srgbClr val="AF939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g27ff559dce1_0_310"/>
            <p:cNvSpPr txBox="1"/>
            <p:nvPr/>
          </p:nvSpPr>
          <p:spPr>
            <a:xfrm>
              <a:off x="6844696" y="155403"/>
              <a:ext cx="1500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700" lIns="78225" spcFirstLastPara="1" rIns="78225" wrap="square" tIns="44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Nov.</a:t>
              </a:r>
              <a:endParaRPr/>
            </a:p>
          </p:txBody>
        </p:sp>
        <p:sp>
          <p:nvSpPr>
            <p:cNvPr id="1515" name="Google Shape;1515;g27ff559dce1_0_310"/>
            <p:cNvSpPr/>
            <p:nvPr/>
          </p:nvSpPr>
          <p:spPr>
            <a:xfrm>
              <a:off x="6844696" y="472203"/>
              <a:ext cx="1500300" cy="3158400"/>
            </a:xfrm>
            <a:prstGeom prst="rect">
              <a:avLst/>
            </a:prstGeom>
            <a:solidFill>
              <a:srgbClr val="E4DBDA">
                <a:alpha val="89800"/>
              </a:srgbClr>
            </a:solidFill>
            <a:ln cap="flat" cmpd="sng" w="25400">
              <a:solidFill>
                <a:srgbClr val="E4DBDA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g27ff559dce1_0_310"/>
            <p:cNvSpPr txBox="1"/>
            <p:nvPr/>
          </p:nvSpPr>
          <p:spPr>
            <a:xfrm>
              <a:off x="6844696" y="472203"/>
              <a:ext cx="1500300" cy="315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8000" lIns="58650" spcFirstLastPara="1" rIns="78225" wrap="square" tIns="58650">
              <a:noAutofit/>
            </a:bodyPr>
            <a:lstStyle/>
            <a:p>
              <a:pPr indent="-115887" lvl="1" marL="115887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Press Release(s): ID Global Clients to promote Product implementations</a:t>
              </a:r>
              <a:endParaRPr/>
            </a:p>
            <a:p>
              <a:pPr indent="-115887" lvl="1" marL="115887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Secure interviews tied to customer success</a:t>
              </a:r>
              <a:endParaRPr/>
            </a:p>
            <a:p>
              <a:pPr indent="-115887" lvl="1" marL="115887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Secure byline tied</a:t>
              </a:r>
              <a:endParaRPr/>
            </a:p>
          </p:txBody>
        </p:sp>
        <p:sp>
          <p:nvSpPr>
            <p:cNvPr id="1517" name="Google Shape;1517;g27ff559dce1_0_310"/>
            <p:cNvSpPr/>
            <p:nvPr/>
          </p:nvSpPr>
          <p:spPr>
            <a:xfrm>
              <a:off x="8555165" y="155403"/>
              <a:ext cx="1500300" cy="316800"/>
            </a:xfrm>
            <a:prstGeom prst="rect">
              <a:avLst/>
            </a:prstGeom>
            <a:solidFill>
              <a:srgbClr val="A4A4A4"/>
            </a:solidFill>
            <a:ln cap="flat" cmpd="sng" w="25400">
              <a:solidFill>
                <a:srgbClr val="A4A4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g27ff559dce1_0_310"/>
            <p:cNvSpPr txBox="1"/>
            <p:nvPr/>
          </p:nvSpPr>
          <p:spPr>
            <a:xfrm>
              <a:off x="8555165" y="155403"/>
              <a:ext cx="1500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700" lIns="78225" spcFirstLastPara="1" rIns="78225" wrap="square" tIns="44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Dec.</a:t>
              </a:r>
              <a:endParaRPr/>
            </a:p>
          </p:txBody>
        </p:sp>
        <p:sp>
          <p:nvSpPr>
            <p:cNvPr id="1519" name="Google Shape;1519;g27ff559dce1_0_310"/>
            <p:cNvSpPr/>
            <p:nvPr/>
          </p:nvSpPr>
          <p:spPr>
            <a:xfrm>
              <a:off x="8555165" y="472203"/>
              <a:ext cx="1500300" cy="3158400"/>
            </a:xfrm>
            <a:prstGeom prst="rect">
              <a:avLst/>
            </a:prstGeom>
            <a:solidFill>
              <a:srgbClr val="DFDFDF">
                <a:alpha val="89800"/>
              </a:srgbClr>
            </a:solidFill>
            <a:ln cap="flat" cmpd="sng" w="25400">
              <a:solidFill>
                <a:srgbClr val="DFDFDF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g27ff559dce1_0_310"/>
            <p:cNvSpPr txBox="1"/>
            <p:nvPr/>
          </p:nvSpPr>
          <p:spPr>
            <a:xfrm>
              <a:off x="8555165" y="472203"/>
              <a:ext cx="1500300" cy="315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8000" lIns="58650" spcFirstLastPara="1" rIns="78225" wrap="square" tIns="58650">
              <a:noAutofit/>
            </a:bodyPr>
            <a:lstStyle/>
            <a:p>
              <a:pPr indent="-115887" lvl="1" marL="115887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Press Release(s): ID Global Clients to promote Product implementations</a:t>
              </a:r>
              <a:endParaRPr/>
            </a:p>
            <a:p>
              <a:pPr indent="-115887" lvl="1" marL="115887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Pitch: End of year learning trends + 2020 learning </a:t>
              </a:r>
              <a:r>
                <a:rPr lang="en-US" sz="1100"/>
                <a:t>predictions</a:t>
              </a:r>
              <a:endParaRPr/>
            </a:p>
            <a:p>
              <a:pPr indent="-115887" lvl="1" marL="115887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Pitch: End of year most popular courses angle</a:t>
              </a:r>
              <a:endParaRPr/>
            </a:p>
            <a:p>
              <a:pPr indent="-115887" lvl="1" marL="115887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•"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Secure byline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7ff559dce1_0_341"/>
          <p:cNvSpPr txBox="1"/>
          <p:nvPr>
            <p:ph idx="1" type="body"/>
          </p:nvPr>
        </p:nvSpPr>
        <p:spPr>
          <a:xfrm>
            <a:off x="1922113" y="3050435"/>
            <a:ext cx="8347800" cy="64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Positioning Template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27ff559dce1_0_346"/>
          <p:cNvSpPr txBox="1"/>
          <p:nvPr>
            <p:ph type="title"/>
          </p:nvPr>
        </p:nvSpPr>
        <p:spPr>
          <a:xfrm>
            <a:off x="408002" y="298700"/>
            <a:ext cx="9289200" cy="6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Positioning Template </a:t>
            </a:r>
            <a:r>
              <a:rPr b="0" lang="en-US"/>
              <a:t>(1 of 2) </a:t>
            </a:r>
            <a:endParaRPr b="0"/>
          </a:p>
        </p:txBody>
      </p:sp>
      <p:graphicFrame>
        <p:nvGraphicFramePr>
          <p:cNvPr id="1533" name="Google Shape;1533;g27ff559dce1_0_346"/>
          <p:cNvGraphicFramePr/>
          <p:nvPr/>
        </p:nvGraphicFramePr>
        <p:xfrm>
          <a:off x="515959" y="11598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{79960DDA-5ACE-42B9-B2EF-038E9B684426}</a:tableStyleId>
              </a:tblPr>
              <a:tblGrid>
                <a:gridCol w="1352775"/>
                <a:gridCol w="2565625"/>
                <a:gridCol w="2472325"/>
                <a:gridCol w="2433450"/>
              </a:tblGrid>
              <a:tr h="107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404040"/>
                          </a:solidFill>
                        </a:rPr>
                        <a:t>Lead Message</a:t>
                      </a:r>
                      <a:endParaRPr sz="1300" u="none" cap="none" strike="noStrike"/>
                    </a:p>
                  </a:txBody>
                  <a:tcPr marT="33300" marB="33300" marR="53200" marL="53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33300" marB="33300" marR="53200" marL="532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032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404040"/>
                          </a:solidFill>
                        </a:rPr>
                        <a:t>Needs</a:t>
                      </a:r>
                      <a:endParaRPr sz="1300" u="none" cap="none" strike="noStrike"/>
                    </a:p>
                  </a:txBody>
                  <a:tcPr marT="33300" marB="33300" marR="53200" marL="53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33300" marB="33300" marR="53200" marL="532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5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404040"/>
                          </a:solidFill>
                        </a:rPr>
                        <a:t>Product Promise</a:t>
                      </a:r>
                      <a:endParaRPr sz="1300" u="none" cap="none" strike="noStrike"/>
                    </a:p>
                  </a:txBody>
                  <a:tcPr marT="33300" marB="33300" marR="53200" marL="53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33300" marB="33300" marR="53200" marL="532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831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404040"/>
                          </a:solidFill>
                        </a:rPr>
                        <a:t>Differentiated Benefits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300" u="none" cap="none" strike="noStrike"/>
                      </a:br>
                      <a:endParaRPr sz="1300" u="none" cap="none" strike="noStrike"/>
                    </a:p>
                  </a:txBody>
                  <a:tcPr marT="33300" marB="33300" marR="53200" marL="53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33300" marB="33300" marR="53200" marL="532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33300" marB="33300" marR="53200" marL="532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33300" marB="33300" marR="53200" marL="532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27ff559dce1_0_353"/>
          <p:cNvSpPr txBox="1"/>
          <p:nvPr>
            <p:ph type="title"/>
          </p:nvPr>
        </p:nvSpPr>
        <p:spPr>
          <a:xfrm>
            <a:off x="408002" y="298700"/>
            <a:ext cx="9289200" cy="6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Positioning Template </a:t>
            </a:r>
            <a:r>
              <a:rPr b="0" lang="en-US"/>
              <a:t>(2 of 2) </a:t>
            </a:r>
            <a:endParaRPr b="0"/>
          </a:p>
        </p:txBody>
      </p:sp>
      <p:graphicFrame>
        <p:nvGraphicFramePr>
          <p:cNvPr id="1540" name="Google Shape;1540;g27ff559dce1_0_353"/>
          <p:cNvGraphicFramePr/>
          <p:nvPr/>
        </p:nvGraphicFramePr>
        <p:xfrm>
          <a:off x="515959" y="1196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{79960DDA-5ACE-42B9-B2EF-038E9B684426}</a:tableStyleId>
              </a:tblPr>
              <a:tblGrid>
                <a:gridCol w="1253300"/>
                <a:gridCol w="1210075"/>
                <a:gridCol w="1166875"/>
                <a:gridCol w="1123650"/>
                <a:gridCol w="1166875"/>
                <a:gridCol w="1181275"/>
                <a:gridCol w="1073225"/>
              </a:tblGrid>
              <a:tr h="171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>
                          <a:solidFill>
                            <a:schemeClr val="dk1"/>
                          </a:solidFill>
                        </a:rPr>
                        <a:t>Differentiated Benefits Statements by Persona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28200" marB="28200" marR="45050" marL="450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8200" marB="28200" marR="45050" marL="45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8200" marB="28200" marR="45050" marL="45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8200" marB="28200" marR="45050" marL="45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8200" marB="28200" marR="45050" marL="45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8200" marB="28200" marR="45050" marL="45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200" marB="28200" marR="45050" marL="45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>
                          <a:solidFill>
                            <a:schemeClr val="dk1"/>
                          </a:solidFill>
                        </a:rPr>
                        <a:t>Differentiated Proof Points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</a:b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28200" marB="28200" marR="45050" marL="450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8200" marB="28200" marR="45050" marL="45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8200" marB="28200" marR="45050" marL="45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8200" marB="28200" marR="45050" marL="45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91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Vocabulary and Phrase “Pick List”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28200" marB="28200" marR="45050" marL="450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8200" marB="28200" marR="45050" marL="45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8200" marB="28200" marR="45050" marL="45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8200" marB="28200" marR="45050" marL="45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27ff559dce1_0_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GTM Marketing Plan-on-a-Page</a:t>
            </a:r>
            <a:endParaRPr/>
          </a:p>
        </p:txBody>
      </p:sp>
      <p:graphicFrame>
        <p:nvGraphicFramePr>
          <p:cNvPr id="1329" name="Google Shape;1329;g27ff559dce1_0_0"/>
          <p:cNvGraphicFramePr/>
          <p:nvPr/>
        </p:nvGraphicFramePr>
        <p:xfrm>
          <a:off x="515940" y="12582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{DDE48155-7A9C-4076-B866-850CC3ACE3B6}</a:tableStyleId>
              </a:tblPr>
              <a:tblGrid>
                <a:gridCol w="1997650"/>
                <a:gridCol w="2235350"/>
                <a:gridCol w="2549075"/>
                <a:gridCol w="2399050"/>
                <a:gridCol w="2086950"/>
              </a:tblGrid>
              <a:tr h="27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Objective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Marketing Priorities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Marketing Goals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Marketing Strategy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Dependencies &amp; Risks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22A35"/>
                    </a:solidFill>
                  </a:tcPr>
                </a:tc>
              </a:tr>
              <a:tr h="4333750">
                <a:tc>
                  <a:txBody>
                    <a:bodyPr/>
                    <a:lstStyle/>
                    <a:p>
                      <a:pPr indent="-166687" lvl="0" marL="1666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</a:rPr>
                        <a:t>1. </a:t>
                      </a: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</a:rPr>
                        <a:t>Accelerate digital sales &amp; delivery </a:t>
                      </a:r>
                      <a:endParaRPr/>
                    </a:p>
                    <a:p>
                      <a:pPr indent="-166687" lvl="0" marL="1666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</a:rPr>
                        <a:t>2. </a:t>
                      </a: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</a:rPr>
                        <a:t>Monetize existing IP</a:t>
                      </a:r>
                      <a:endParaRPr/>
                    </a:p>
                    <a:p>
                      <a:pPr indent="-166687" lvl="0" marL="1666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</a:rPr>
                        <a:t>3. </a:t>
                      </a: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</a:rPr>
                        <a:t>Activate </a:t>
                      </a: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</a:rPr>
                        <a:t>Value Focused Messaging Framework</a:t>
                      </a:r>
                      <a:endParaRPr/>
                    </a:p>
                    <a:p>
                      <a:pPr indent="-166687" lvl="0" marL="1666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4. </a:t>
                      </a: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</a:rPr>
                        <a:t>New product Launch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AutoNum type="arabicPeriod"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</a:rPr>
                        <a:t>Messaging Framework- Value focused messaging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AutoNum type="arabicPeriod"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</a:rPr>
                        <a:t>Fine tune value prop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AutoNum type="arabicPeriod"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</a:rPr>
                        <a:t>Sales Enablement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AutoNum type="arabicPeriod"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</a:rPr>
                        <a:t>Build an Omni-channel strategy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AutoNum type="arabicPeriod"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</a:rPr>
                        <a:t>Web Optimization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Secure [X] feature articles in target trade publications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Drive [X] new visitors to the product web page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Secure and publish [X] new customer testimonials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Increase web visits by [X]% and time on-site by [X]%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Convert [X]% of website visits to leads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Grow demo downloads by [X]%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Create [X] new qualified sales opportunities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Conduct email marketing outreach with [X]% open and [X]% click through rates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Grow engagement on key social media channels through [X] likes, [X] re-tweets, etc.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Improve search engine rankings for target keywords from results page [X] to results page [Y]</a:t>
                      </a:r>
                      <a:endParaRPr i="0"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</a:rPr>
                        <a:t>Full Cycle Strategy </a:t>
                      </a:r>
                      <a:endParaRPr b="1" i="1" sz="12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Drive with </a:t>
                      </a: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</a:rPr>
                        <a:t>Thought Leadership</a:t>
                      </a: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 – The Why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</a:rPr>
                        <a:t>Content Strategy </a:t>
                      </a: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– Build a pipeline of more diversified content to support full funnel multi-channel marketing efforts. </a:t>
                      </a:r>
                      <a:endParaRPr/>
                    </a:p>
                    <a:p>
                      <a:pPr indent="-171450" lvl="1" marL="514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Focused on videos webinars, podcasts, blogs transformation stories, eBooks, Guides, Playbook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</a:rPr>
                        <a:t>Enhanced Social presence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baseline="30000" i="0" lang="en-US" sz="1200" u="none" cap="none" strike="noStrike">
                          <a:solidFill>
                            <a:srgbClr val="000000"/>
                          </a:solidFill>
                        </a:rPr>
                        <a:t>rd</a:t>
                      </a: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 Party Content Syndication &amp; Native Advertising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Email Marketing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New Nurture Tracks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</a:rPr>
                        <a:t>Website Revamp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</a:rPr>
                        <a:t>Press Tour/Pitch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</a:rPr>
                        <a:t>Conference Exhibit &amp; Hospitality Suite?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Work in progress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Global Launch -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000000"/>
                          </a:solidFill>
                        </a:rPr>
                        <a:t>Localized Content</a:t>
                      </a:r>
                      <a:endParaRPr i="0"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7ff559dce1_0_7"/>
          <p:cNvSpPr txBox="1"/>
          <p:nvPr>
            <p:ph idx="1" type="body"/>
          </p:nvPr>
        </p:nvSpPr>
        <p:spPr>
          <a:xfrm>
            <a:off x="1922113" y="3050435"/>
            <a:ext cx="8347800" cy="64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Campaign</a:t>
            </a:r>
            <a:r>
              <a:rPr lang="en-US"/>
              <a:t> Elements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27ff559dce1_0_17"/>
          <p:cNvSpPr txBox="1"/>
          <p:nvPr>
            <p:ph type="title"/>
          </p:nvPr>
        </p:nvSpPr>
        <p:spPr>
          <a:xfrm>
            <a:off x="408002" y="298700"/>
            <a:ext cx="9289200" cy="6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Campaign</a:t>
            </a:r>
            <a:r>
              <a:rPr lang="en-US"/>
              <a:t> Overview / Demand Type</a:t>
            </a:r>
            <a:endParaRPr/>
          </a:p>
        </p:txBody>
      </p:sp>
      <p:grpSp>
        <p:nvGrpSpPr>
          <p:cNvPr id="1342" name="Google Shape;1342;g27ff559dce1_0_17"/>
          <p:cNvGrpSpPr/>
          <p:nvPr/>
        </p:nvGrpSpPr>
        <p:grpSpPr>
          <a:xfrm>
            <a:off x="1517110" y="1172898"/>
            <a:ext cx="7587067" cy="4793816"/>
            <a:chOff x="321217" y="0"/>
            <a:chExt cx="7587067" cy="4793816"/>
          </a:xfrm>
        </p:grpSpPr>
        <p:sp>
          <p:nvSpPr>
            <p:cNvPr id="1343" name="Google Shape;1343;g27ff559dce1_0_17"/>
            <p:cNvSpPr/>
            <p:nvPr/>
          </p:nvSpPr>
          <p:spPr>
            <a:xfrm>
              <a:off x="321217" y="1972"/>
              <a:ext cx="1597200" cy="798600"/>
            </a:xfrm>
            <a:prstGeom prst="roundRect">
              <a:avLst>
                <a:gd fmla="val 10000" name="adj"/>
              </a:avLst>
            </a:prstGeom>
            <a:solidFill>
              <a:srgbClr val="44546A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g27ff559dce1_0_17"/>
            <p:cNvSpPr txBox="1"/>
            <p:nvPr/>
          </p:nvSpPr>
          <p:spPr>
            <a:xfrm>
              <a:off x="344609" y="25364"/>
              <a:ext cx="15504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40000" spcFirstLastPara="1" rIns="4000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Land Grab</a:t>
              </a:r>
              <a:endParaRPr/>
            </a:p>
          </p:txBody>
        </p:sp>
        <p:sp>
          <p:nvSpPr>
            <p:cNvPr id="1345" name="Google Shape;1345;g27ff559dce1_0_17"/>
            <p:cNvSpPr/>
            <p:nvPr/>
          </p:nvSpPr>
          <p:spPr>
            <a:xfrm>
              <a:off x="480947" y="800621"/>
              <a:ext cx="159600" cy="599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46" name="Google Shape;1346;g27ff559dce1_0_17"/>
            <p:cNvSpPr/>
            <p:nvPr/>
          </p:nvSpPr>
          <p:spPr>
            <a:xfrm>
              <a:off x="640677" y="1000283"/>
              <a:ext cx="1277700" cy="7986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g27ff559dce1_0_17"/>
            <p:cNvSpPr txBox="1"/>
            <p:nvPr/>
          </p:nvSpPr>
          <p:spPr>
            <a:xfrm>
              <a:off x="664069" y="1023675"/>
              <a:ext cx="12312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7125" spcFirstLastPara="1" rIns="171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Awareness/ Build trust (Broad Scope)</a:t>
              </a:r>
              <a:endParaRPr/>
            </a:p>
          </p:txBody>
        </p:sp>
        <p:sp>
          <p:nvSpPr>
            <p:cNvPr id="1348" name="Google Shape;1348;g27ff559dce1_0_17"/>
            <p:cNvSpPr/>
            <p:nvPr/>
          </p:nvSpPr>
          <p:spPr>
            <a:xfrm>
              <a:off x="480947" y="800621"/>
              <a:ext cx="159600" cy="1597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49" name="Google Shape;1349;g27ff559dce1_0_17"/>
            <p:cNvSpPr/>
            <p:nvPr/>
          </p:nvSpPr>
          <p:spPr>
            <a:xfrm>
              <a:off x="640677" y="1998594"/>
              <a:ext cx="1277700" cy="7986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g27ff559dce1_0_17"/>
            <p:cNvSpPr txBox="1"/>
            <p:nvPr/>
          </p:nvSpPr>
          <p:spPr>
            <a:xfrm>
              <a:off x="664069" y="2021986"/>
              <a:ext cx="12312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7125" spcFirstLastPara="1" rIns="171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ID top prospect targets and build a robust distribution list based  top prospect targets </a:t>
              </a:r>
              <a:endParaRPr/>
            </a:p>
          </p:txBody>
        </p:sp>
        <p:sp>
          <p:nvSpPr>
            <p:cNvPr id="1351" name="Google Shape;1351;g27ff559dce1_0_17"/>
            <p:cNvSpPr/>
            <p:nvPr/>
          </p:nvSpPr>
          <p:spPr>
            <a:xfrm>
              <a:off x="480947" y="800621"/>
              <a:ext cx="159600" cy="25956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52" name="Google Shape;1352;g27ff559dce1_0_17"/>
            <p:cNvSpPr/>
            <p:nvPr/>
          </p:nvSpPr>
          <p:spPr>
            <a:xfrm>
              <a:off x="640677" y="2996905"/>
              <a:ext cx="1277700" cy="7986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g27ff559dce1_0_17"/>
            <p:cNvSpPr txBox="1"/>
            <p:nvPr/>
          </p:nvSpPr>
          <p:spPr>
            <a:xfrm>
              <a:off x="664069" y="3020297"/>
              <a:ext cx="12312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7125" spcFirstLastPara="1" rIns="171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Identify Industry Specific Publications for demand gen efforts</a:t>
              </a:r>
              <a:endParaRPr/>
            </a:p>
          </p:txBody>
        </p:sp>
        <p:sp>
          <p:nvSpPr>
            <p:cNvPr id="1354" name="Google Shape;1354;g27ff559dce1_0_17"/>
            <p:cNvSpPr/>
            <p:nvPr/>
          </p:nvSpPr>
          <p:spPr>
            <a:xfrm>
              <a:off x="480947" y="800621"/>
              <a:ext cx="159600" cy="3594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55" name="Google Shape;1355;g27ff559dce1_0_17"/>
            <p:cNvSpPr/>
            <p:nvPr/>
          </p:nvSpPr>
          <p:spPr>
            <a:xfrm>
              <a:off x="640677" y="3995216"/>
              <a:ext cx="1277700" cy="7986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g27ff559dce1_0_17"/>
            <p:cNvSpPr txBox="1"/>
            <p:nvPr/>
          </p:nvSpPr>
          <p:spPr>
            <a:xfrm>
              <a:off x="664069" y="4018608"/>
              <a:ext cx="12312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7125" spcFirstLastPara="1" rIns="171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 Awareness &amp; Events</a:t>
              </a:r>
              <a:endParaRPr/>
            </a:p>
          </p:txBody>
        </p:sp>
        <p:sp>
          <p:nvSpPr>
            <p:cNvPr id="1357" name="Google Shape;1357;g27ff559dce1_0_17"/>
            <p:cNvSpPr/>
            <p:nvPr/>
          </p:nvSpPr>
          <p:spPr>
            <a:xfrm>
              <a:off x="2317839" y="1972"/>
              <a:ext cx="1597200" cy="798600"/>
            </a:xfrm>
            <a:prstGeom prst="roundRect">
              <a:avLst>
                <a:gd fmla="val 10000" name="adj"/>
              </a:avLst>
            </a:prstGeom>
            <a:solidFill>
              <a:srgbClr val="A5A5A5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g27ff559dce1_0_17"/>
            <p:cNvSpPr txBox="1"/>
            <p:nvPr/>
          </p:nvSpPr>
          <p:spPr>
            <a:xfrm>
              <a:off x="2341231" y="25364"/>
              <a:ext cx="15504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40000" spcFirstLastPara="1" rIns="4000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Competitive Take-over</a:t>
              </a:r>
              <a:endParaRPr/>
            </a:p>
          </p:txBody>
        </p:sp>
        <p:sp>
          <p:nvSpPr>
            <p:cNvPr id="1359" name="Google Shape;1359;g27ff559dce1_0_17"/>
            <p:cNvSpPr/>
            <p:nvPr/>
          </p:nvSpPr>
          <p:spPr>
            <a:xfrm>
              <a:off x="2477569" y="800621"/>
              <a:ext cx="159600" cy="599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60" name="Google Shape;1360;g27ff559dce1_0_17"/>
            <p:cNvSpPr/>
            <p:nvPr/>
          </p:nvSpPr>
          <p:spPr>
            <a:xfrm>
              <a:off x="2637299" y="1000283"/>
              <a:ext cx="1277700" cy="7986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g27ff559dce1_0_17"/>
            <p:cNvSpPr txBox="1"/>
            <p:nvPr/>
          </p:nvSpPr>
          <p:spPr>
            <a:xfrm>
              <a:off x="2660691" y="1023675"/>
              <a:ext cx="12312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7125" spcFirstLastPara="1" rIns="171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Work with sales to ID key targets in each region</a:t>
              </a:r>
              <a:endParaRPr/>
            </a:p>
          </p:txBody>
        </p:sp>
        <p:sp>
          <p:nvSpPr>
            <p:cNvPr id="1362" name="Google Shape;1362;g27ff559dce1_0_17"/>
            <p:cNvSpPr/>
            <p:nvPr/>
          </p:nvSpPr>
          <p:spPr>
            <a:xfrm>
              <a:off x="2477569" y="800621"/>
              <a:ext cx="159600" cy="1597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63" name="Google Shape;1363;g27ff559dce1_0_17"/>
            <p:cNvSpPr/>
            <p:nvPr/>
          </p:nvSpPr>
          <p:spPr>
            <a:xfrm>
              <a:off x="2637299" y="1998594"/>
              <a:ext cx="1277700" cy="7986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g27ff559dce1_0_17"/>
            <p:cNvSpPr txBox="1"/>
            <p:nvPr/>
          </p:nvSpPr>
          <p:spPr>
            <a:xfrm>
              <a:off x="2660691" y="2021986"/>
              <a:ext cx="12312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7125" spcFirstLastPara="1" rIns="171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Account- based marketing strategy. </a:t>
              </a:r>
              <a:endParaRPr/>
            </a:p>
          </p:txBody>
        </p:sp>
        <p:sp>
          <p:nvSpPr>
            <p:cNvPr id="1365" name="Google Shape;1365;g27ff559dce1_0_17"/>
            <p:cNvSpPr/>
            <p:nvPr/>
          </p:nvSpPr>
          <p:spPr>
            <a:xfrm>
              <a:off x="2477569" y="800621"/>
              <a:ext cx="159600" cy="25956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66" name="Google Shape;1366;g27ff559dce1_0_17"/>
            <p:cNvSpPr/>
            <p:nvPr/>
          </p:nvSpPr>
          <p:spPr>
            <a:xfrm>
              <a:off x="2637299" y="2996905"/>
              <a:ext cx="1277700" cy="7986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g27ff559dce1_0_17"/>
            <p:cNvSpPr txBox="1"/>
            <p:nvPr/>
          </p:nvSpPr>
          <p:spPr>
            <a:xfrm>
              <a:off x="2660691" y="3020297"/>
              <a:ext cx="12312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7125" spcFirstLastPara="1" rIns="171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Focus messaging on key differentiators</a:t>
              </a:r>
              <a:endParaRPr/>
            </a:p>
          </p:txBody>
        </p:sp>
        <p:sp>
          <p:nvSpPr>
            <p:cNvPr id="1368" name="Google Shape;1368;g27ff559dce1_0_17"/>
            <p:cNvSpPr/>
            <p:nvPr/>
          </p:nvSpPr>
          <p:spPr>
            <a:xfrm>
              <a:off x="4314462" y="0"/>
              <a:ext cx="1597200" cy="798600"/>
            </a:xfrm>
            <a:prstGeom prst="roundRect">
              <a:avLst>
                <a:gd fmla="val 10000" name="adj"/>
              </a:avLst>
            </a:prstGeom>
            <a:solidFill>
              <a:srgbClr val="2F5496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g27ff559dce1_0_17"/>
            <p:cNvSpPr txBox="1"/>
            <p:nvPr/>
          </p:nvSpPr>
          <p:spPr>
            <a:xfrm>
              <a:off x="4337854" y="23392"/>
              <a:ext cx="15504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40000" spcFirstLastPara="1" rIns="4000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Upsell</a:t>
              </a:r>
              <a:endParaRPr/>
            </a:p>
          </p:txBody>
        </p:sp>
        <p:sp>
          <p:nvSpPr>
            <p:cNvPr id="1370" name="Google Shape;1370;g27ff559dce1_0_17"/>
            <p:cNvSpPr/>
            <p:nvPr/>
          </p:nvSpPr>
          <p:spPr>
            <a:xfrm>
              <a:off x="4474192" y="798648"/>
              <a:ext cx="159600" cy="600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71" name="Google Shape;1371;g27ff559dce1_0_17"/>
            <p:cNvSpPr/>
            <p:nvPr/>
          </p:nvSpPr>
          <p:spPr>
            <a:xfrm>
              <a:off x="4633921" y="1000283"/>
              <a:ext cx="1277700" cy="7986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g27ff559dce1_0_17"/>
            <p:cNvSpPr txBox="1"/>
            <p:nvPr/>
          </p:nvSpPr>
          <p:spPr>
            <a:xfrm>
              <a:off x="4657313" y="1023675"/>
              <a:ext cx="12312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7125" spcFirstLastPara="1" rIns="171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Targeted inbound/</a:t>
              </a:r>
              <a:b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outbound marketing</a:t>
              </a:r>
              <a:endParaRPr/>
            </a:p>
          </p:txBody>
        </p:sp>
        <p:sp>
          <p:nvSpPr>
            <p:cNvPr id="1373" name="Google Shape;1373;g27ff559dce1_0_17"/>
            <p:cNvSpPr/>
            <p:nvPr/>
          </p:nvSpPr>
          <p:spPr>
            <a:xfrm>
              <a:off x="4474192" y="798648"/>
              <a:ext cx="159600" cy="1599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74" name="Google Shape;1374;g27ff559dce1_0_17"/>
            <p:cNvSpPr/>
            <p:nvPr/>
          </p:nvSpPr>
          <p:spPr>
            <a:xfrm>
              <a:off x="4633921" y="1998594"/>
              <a:ext cx="1277700" cy="7986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g27ff559dce1_0_17"/>
            <p:cNvSpPr txBox="1"/>
            <p:nvPr/>
          </p:nvSpPr>
          <p:spPr>
            <a:xfrm>
              <a:off x="4657313" y="2021986"/>
              <a:ext cx="12312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7125" spcFirstLastPara="1" rIns="171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Accounts ID by sales. Target Top 100 accounts.</a:t>
              </a:r>
              <a:endParaRPr/>
            </a:p>
          </p:txBody>
        </p:sp>
        <p:sp>
          <p:nvSpPr>
            <p:cNvPr id="1376" name="Google Shape;1376;g27ff559dce1_0_17"/>
            <p:cNvSpPr/>
            <p:nvPr/>
          </p:nvSpPr>
          <p:spPr>
            <a:xfrm>
              <a:off x="4474192" y="798648"/>
              <a:ext cx="159600" cy="2597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77" name="Google Shape;1377;g27ff559dce1_0_17"/>
            <p:cNvSpPr/>
            <p:nvPr/>
          </p:nvSpPr>
          <p:spPr>
            <a:xfrm>
              <a:off x="4633921" y="2996905"/>
              <a:ext cx="1277700" cy="7986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g27ff559dce1_0_17"/>
            <p:cNvSpPr txBox="1"/>
            <p:nvPr/>
          </p:nvSpPr>
          <p:spPr>
            <a:xfrm>
              <a:off x="4657313" y="3020297"/>
              <a:ext cx="12312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7125" spcFirstLastPara="1" rIns="171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Account-based programs</a:t>
              </a:r>
              <a:endParaRPr/>
            </a:p>
          </p:txBody>
        </p:sp>
        <p:sp>
          <p:nvSpPr>
            <p:cNvPr id="1379" name="Google Shape;1379;g27ff559dce1_0_17"/>
            <p:cNvSpPr/>
            <p:nvPr/>
          </p:nvSpPr>
          <p:spPr>
            <a:xfrm>
              <a:off x="6311084" y="1972"/>
              <a:ext cx="1597200" cy="798600"/>
            </a:xfrm>
            <a:prstGeom prst="roundRect">
              <a:avLst>
                <a:gd fmla="val 10000" name="adj"/>
              </a:avLst>
            </a:prstGeom>
            <a:solidFill>
              <a:srgbClr val="1F3864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g27ff559dce1_0_17"/>
            <p:cNvSpPr txBox="1"/>
            <p:nvPr/>
          </p:nvSpPr>
          <p:spPr>
            <a:xfrm>
              <a:off x="6334476" y="25364"/>
              <a:ext cx="15504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40000" spcFirstLastPara="1" rIns="4000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Defend the Base</a:t>
              </a:r>
              <a:endParaRPr/>
            </a:p>
          </p:txBody>
        </p:sp>
        <p:sp>
          <p:nvSpPr>
            <p:cNvPr id="1381" name="Google Shape;1381;g27ff559dce1_0_17"/>
            <p:cNvSpPr/>
            <p:nvPr/>
          </p:nvSpPr>
          <p:spPr>
            <a:xfrm>
              <a:off x="6470814" y="800621"/>
              <a:ext cx="159600" cy="599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82" name="Google Shape;1382;g27ff559dce1_0_17"/>
            <p:cNvSpPr/>
            <p:nvPr/>
          </p:nvSpPr>
          <p:spPr>
            <a:xfrm>
              <a:off x="6630544" y="1000283"/>
              <a:ext cx="1277700" cy="7986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g27ff559dce1_0_17"/>
            <p:cNvSpPr txBox="1"/>
            <p:nvPr/>
          </p:nvSpPr>
          <p:spPr>
            <a:xfrm>
              <a:off x="6653936" y="1023675"/>
              <a:ext cx="12312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7125" spcFirstLastPara="1" rIns="171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Build &amp; execute a robust migration campaign &amp; providing a compelling migration offer</a:t>
              </a:r>
              <a:endParaRPr/>
            </a:p>
          </p:txBody>
        </p:sp>
        <p:sp>
          <p:nvSpPr>
            <p:cNvPr id="1384" name="Google Shape;1384;g27ff559dce1_0_17"/>
            <p:cNvSpPr/>
            <p:nvPr/>
          </p:nvSpPr>
          <p:spPr>
            <a:xfrm>
              <a:off x="6470814" y="800621"/>
              <a:ext cx="159600" cy="1597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85" name="Google Shape;1385;g27ff559dce1_0_17"/>
            <p:cNvSpPr/>
            <p:nvPr/>
          </p:nvSpPr>
          <p:spPr>
            <a:xfrm>
              <a:off x="6630544" y="1998594"/>
              <a:ext cx="1277700" cy="7986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g27ff559dce1_0_17"/>
            <p:cNvSpPr txBox="1"/>
            <p:nvPr/>
          </p:nvSpPr>
          <p:spPr>
            <a:xfrm>
              <a:off x="6653936" y="2021986"/>
              <a:ext cx="12312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7125" spcFirstLastPara="1" rIns="171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Customer programs (renewal &amp; retention)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g27ff559dce1_0_17"/>
            <p:cNvSpPr/>
            <p:nvPr/>
          </p:nvSpPr>
          <p:spPr>
            <a:xfrm>
              <a:off x="6470814" y="800621"/>
              <a:ext cx="159600" cy="25956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88" name="Google Shape;1388;g27ff559dce1_0_17"/>
            <p:cNvSpPr/>
            <p:nvPr/>
          </p:nvSpPr>
          <p:spPr>
            <a:xfrm>
              <a:off x="6630544" y="2996905"/>
              <a:ext cx="1277700" cy="7986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g27ff559dce1_0_17"/>
            <p:cNvSpPr txBox="1"/>
            <p:nvPr/>
          </p:nvSpPr>
          <p:spPr>
            <a:xfrm>
              <a:off x="6653936" y="3020297"/>
              <a:ext cx="12312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7125" spcFirstLastPara="1" rIns="171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Benefits &amp; value-added messaging </a:t>
              </a:r>
              <a:endParaRPr/>
            </a:p>
          </p:txBody>
        </p:sp>
      </p:grpSp>
      <p:sp>
        <p:nvSpPr>
          <p:cNvPr id="1390" name="Google Shape;1390;g27ff559dce1_0_17"/>
          <p:cNvSpPr txBox="1"/>
          <p:nvPr/>
        </p:nvSpPr>
        <p:spPr>
          <a:xfrm>
            <a:off x="1570837" y="994995"/>
            <a:ext cx="1528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I: April - June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27ff559dce1_0_72"/>
          <p:cNvSpPr txBox="1"/>
          <p:nvPr>
            <p:ph type="title"/>
          </p:nvPr>
        </p:nvSpPr>
        <p:spPr>
          <a:xfrm>
            <a:off x="408002" y="298700"/>
            <a:ext cx="9289200" cy="6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Land Grab Campaign Structure</a:t>
            </a:r>
            <a:endParaRPr/>
          </a:p>
        </p:txBody>
      </p:sp>
      <p:grpSp>
        <p:nvGrpSpPr>
          <p:cNvPr id="1397" name="Google Shape;1397;g27ff559dce1_0_72"/>
          <p:cNvGrpSpPr/>
          <p:nvPr/>
        </p:nvGrpSpPr>
        <p:grpSpPr>
          <a:xfrm>
            <a:off x="2009481" y="1420505"/>
            <a:ext cx="8834983" cy="4256719"/>
            <a:chOff x="1909260" y="1734280"/>
            <a:chExt cx="8288754" cy="3942867"/>
          </a:xfrm>
        </p:grpSpPr>
        <p:sp>
          <p:nvSpPr>
            <p:cNvPr id="1398" name="Google Shape;1398;g27ff559dce1_0_72"/>
            <p:cNvSpPr/>
            <p:nvPr/>
          </p:nvSpPr>
          <p:spPr>
            <a:xfrm>
              <a:off x="5251623" y="2060509"/>
              <a:ext cx="1398600" cy="1614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Product Landing  Page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g27ff559dce1_0_72"/>
            <p:cNvSpPr/>
            <p:nvPr/>
          </p:nvSpPr>
          <p:spPr>
            <a:xfrm>
              <a:off x="1928684" y="3777169"/>
              <a:ext cx="1800300" cy="264900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Adwords</a:t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g27ff559dce1_0_72"/>
            <p:cNvSpPr/>
            <p:nvPr/>
          </p:nvSpPr>
          <p:spPr>
            <a:xfrm>
              <a:off x="1909260" y="4394118"/>
              <a:ext cx="1800300" cy="289800"/>
            </a:xfrm>
            <a:prstGeom prst="rect">
              <a:avLst/>
            </a:prstGeom>
            <a:solidFill>
              <a:srgbClr val="EE97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Retargeting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g27ff559dce1_0_72"/>
            <p:cNvSpPr/>
            <p:nvPr/>
          </p:nvSpPr>
          <p:spPr>
            <a:xfrm>
              <a:off x="1929501" y="2712740"/>
              <a:ext cx="1800300" cy="279300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Blog Post Series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g27ff559dce1_0_72"/>
            <p:cNvSpPr/>
            <p:nvPr/>
          </p:nvSpPr>
          <p:spPr>
            <a:xfrm>
              <a:off x="1928684" y="3041952"/>
              <a:ext cx="1800300" cy="375000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Email Nurture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g27ff559dce1_0_72"/>
            <p:cNvSpPr/>
            <p:nvPr/>
          </p:nvSpPr>
          <p:spPr>
            <a:xfrm>
              <a:off x="7142360" y="3993239"/>
              <a:ext cx="1437000" cy="438300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Email Nurture Series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g27ff559dce1_0_72"/>
            <p:cNvSpPr/>
            <p:nvPr/>
          </p:nvSpPr>
          <p:spPr>
            <a:xfrm>
              <a:off x="1928683" y="2034756"/>
              <a:ext cx="1780800" cy="309600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Email Series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g27ff559dce1_0_72"/>
            <p:cNvSpPr/>
            <p:nvPr/>
          </p:nvSpPr>
          <p:spPr>
            <a:xfrm>
              <a:off x="7159286" y="4761970"/>
              <a:ext cx="1437000" cy="438300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Sales Call Campaign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g27ff559dce1_0_72"/>
            <p:cNvSpPr/>
            <p:nvPr/>
          </p:nvSpPr>
          <p:spPr>
            <a:xfrm>
              <a:off x="7142360" y="2192067"/>
              <a:ext cx="1437000" cy="4383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Abandoned Cart (AC)?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07" name="Google Shape;1407;g27ff559dce1_0_72"/>
            <p:cNvCxnSpPr/>
            <p:nvPr/>
          </p:nvCxnSpPr>
          <p:spPr>
            <a:xfrm>
              <a:off x="7860902" y="4431390"/>
              <a:ext cx="16800" cy="33060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dot"/>
              <a:miter lim="800000"/>
              <a:headEnd len="sm" w="sm" type="none"/>
              <a:tailEnd len="med" w="med" type="triangle"/>
            </a:ln>
          </p:spPr>
        </p:cxnSp>
        <p:sp>
          <p:nvSpPr>
            <p:cNvPr id="1408" name="Google Shape;1408;g27ff559dce1_0_72"/>
            <p:cNvSpPr/>
            <p:nvPr/>
          </p:nvSpPr>
          <p:spPr>
            <a:xfrm>
              <a:off x="8761014" y="2180761"/>
              <a:ext cx="1437000" cy="4383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 Nurture Series?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09" name="Google Shape;1409;g27ff559dce1_0_72"/>
            <p:cNvCxnSpPr/>
            <p:nvPr/>
          </p:nvCxnSpPr>
          <p:spPr>
            <a:xfrm>
              <a:off x="8579444" y="2411142"/>
              <a:ext cx="1815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410" name="Google Shape;1410;g27ff559dce1_0_72"/>
            <p:cNvSpPr/>
            <p:nvPr/>
          </p:nvSpPr>
          <p:spPr>
            <a:xfrm>
              <a:off x="1928684" y="3465606"/>
              <a:ext cx="1800300" cy="267900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Sitewide Banner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g27ff559dce1_0_72"/>
            <p:cNvSpPr/>
            <p:nvPr/>
          </p:nvSpPr>
          <p:spPr>
            <a:xfrm>
              <a:off x="1909260" y="4711834"/>
              <a:ext cx="1800300" cy="347700"/>
            </a:xfrm>
            <a:prstGeom prst="rect">
              <a:avLst/>
            </a:prstGeom>
            <a:solidFill>
              <a:srgbClr val="EE97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b="0" baseline="30000" i="0" lang="en-US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rd</a:t>
              </a:r>
              <a:r>
                <a:rPr b="0" i="0" lang="en-US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party /lead gen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12" name="Google Shape;1412;g27ff559dce1_0_72"/>
            <p:cNvCxnSpPr/>
            <p:nvPr/>
          </p:nvCxnSpPr>
          <p:spPr>
            <a:xfrm>
              <a:off x="6393560" y="4212314"/>
              <a:ext cx="7488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dot"/>
              <a:miter lim="800000"/>
              <a:headEnd len="sm" w="sm" type="none"/>
              <a:tailEnd len="med" w="med" type="triangle"/>
            </a:ln>
          </p:spPr>
        </p:cxnSp>
        <p:sp>
          <p:nvSpPr>
            <p:cNvPr id="1413" name="Google Shape;1413;g27ff559dce1_0_72"/>
            <p:cNvSpPr/>
            <p:nvPr/>
          </p:nvSpPr>
          <p:spPr>
            <a:xfrm>
              <a:off x="5258684" y="2732234"/>
              <a:ext cx="1401600" cy="212100"/>
            </a:xfrm>
            <a:prstGeom prst="rect">
              <a:avLst/>
            </a:prstGeom>
            <a:solidFill>
              <a:srgbClr val="2F5496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Product Sell Sheets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g27ff559dce1_0_72"/>
            <p:cNvSpPr/>
            <p:nvPr/>
          </p:nvSpPr>
          <p:spPr>
            <a:xfrm>
              <a:off x="5258684" y="2973921"/>
              <a:ext cx="1401600" cy="212100"/>
            </a:xfrm>
            <a:prstGeom prst="rect">
              <a:avLst/>
            </a:prstGeom>
            <a:solidFill>
              <a:srgbClr val="2F5496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Explainer Video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g27ff559dce1_0_72"/>
            <p:cNvSpPr/>
            <p:nvPr/>
          </p:nvSpPr>
          <p:spPr>
            <a:xfrm>
              <a:off x="5258684" y="3223061"/>
              <a:ext cx="1401600" cy="212100"/>
            </a:xfrm>
            <a:prstGeom prst="rect">
              <a:avLst/>
            </a:prstGeom>
            <a:solidFill>
              <a:srgbClr val="2F5496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Testimonials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g27ff559dce1_0_72"/>
            <p:cNvSpPr/>
            <p:nvPr/>
          </p:nvSpPr>
          <p:spPr>
            <a:xfrm>
              <a:off x="5248644" y="3984494"/>
              <a:ext cx="1429200" cy="1558800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Lead Gen Landing Page(s)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g27ff559dce1_0_72"/>
            <p:cNvSpPr/>
            <p:nvPr/>
          </p:nvSpPr>
          <p:spPr>
            <a:xfrm>
              <a:off x="5258684" y="4739937"/>
              <a:ext cx="1401600" cy="212100"/>
            </a:xfrm>
            <a:prstGeom prst="rect">
              <a:avLst/>
            </a:prstGeom>
            <a:solidFill>
              <a:srgbClr val="7194D2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eBooks, Report, etc. 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g27ff559dce1_0_72"/>
            <p:cNvSpPr/>
            <p:nvPr/>
          </p:nvSpPr>
          <p:spPr>
            <a:xfrm>
              <a:off x="5248644" y="5004121"/>
              <a:ext cx="1401600" cy="212100"/>
            </a:xfrm>
            <a:prstGeom prst="rect">
              <a:avLst/>
            </a:prstGeom>
            <a:solidFill>
              <a:srgbClr val="7194D2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Toolkit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g27ff559dce1_0_72"/>
            <p:cNvSpPr/>
            <p:nvPr/>
          </p:nvSpPr>
          <p:spPr>
            <a:xfrm>
              <a:off x="1915398" y="5092861"/>
              <a:ext cx="1800300" cy="267900"/>
            </a:xfrm>
            <a:prstGeom prst="rect">
              <a:avLst/>
            </a:prstGeom>
            <a:solidFill>
              <a:srgbClr val="EE97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Paid Social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g27ff559dce1_0_72"/>
            <p:cNvSpPr/>
            <p:nvPr/>
          </p:nvSpPr>
          <p:spPr>
            <a:xfrm>
              <a:off x="1928683" y="1734280"/>
              <a:ext cx="1780800" cy="267900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 Launch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g27ff559dce1_0_72"/>
            <p:cNvSpPr/>
            <p:nvPr/>
          </p:nvSpPr>
          <p:spPr>
            <a:xfrm>
              <a:off x="1929501" y="2384381"/>
              <a:ext cx="1800300" cy="289800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Organic Social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g27ff559dce1_0_72"/>
            <p:cNvSpPr/>
            <p:nvPr/>
          </p:nvSpPr>
          <p:spPr>
            <a:xfrm>
              <a:off x="1915398" y="5409247"/>
              <a:ext cx="1800300" cy="267900"/>
            </a:xfrm>
            <a:prstGeom prst="rect">
              <a:avLst/>
            </a:prstGeom>
            <a:solidFill>
              <a:srgbClr val="EE97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ABM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23" name="Google Shape;1423;g27ff559dce1_0_72"/>
            <p:cNvCxnSpPr/>
            <p:nvPr/>
          </p:nvCxnSpPr>
          <p:spPr>
            <a:xfrm flipH="1" rot="10800000">
              <a:off x="6660348" y="2411022"/>
              <a:ext cx="482100" cy="669000"/>
            </a:xfrm>
            <a:prstGeom prst="bentConnector3">
              <a:avLst>
                <a:gd fmla="val -33564" name="adj1"/>
              </a:avLst>
            </a:prstGeom>
            <a:noFill/>
            <a:ln cap="flat" cmpd="sng" w="9525">
              <a:solidFill>
                <a:srgbClr val="4472C4"/>
              </a:solidFill>
              <a:prstDash val="dot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424" name="Google Shape;1424;g27ff559dce1_0_72"/>
            <p:cNvCxnSpPr/>
            <p:nvPr/>
          </p:nvCxnSpPr>
          <p:spPr>
            <a:xfrm flipH="1" rot="10800000">
              <a:off x="3901872" y="2876418"/>
              <a:ext cx="1255800" cy="1500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dot"/>
              <a:miter lim="800000"/>
              <a:headEnd len="sm" w="sm" type="none"/>
              <a:tailEnd len="med" w="med" type="triangle"/>
            </a:ln>
          </p:spPr>
        </p:cxnSp>
        <p:sp>
          <p:nvSpPr>
            <p:cNvPr id="1425" name="Google Shape;1425;g27ff559dce1_0_72"/>
            <p:cNvSpPr/>
            <p:nvPr/>
          </p:nvSpPr>
          <p:spPr>
            <a:xfrm>
              <a:off x="1909260" y="4099366"/>
              <a:ext cx="1800300" cy="264900"/>
            </a:xfrm>
            <a:prstGeom prst="rect">
              <a:avLst/>
            </a:prstGeom>
            <a:solidFill>
              <a:srgbClr val="EE97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Online &amp; Live Events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26" name="Google Shape;1426;g27ff559dce1_0_72"/>
            <p:cNvCxnSpPr/>
            <p:nvPr/>
          </p:nvCxnSpPr>
          <p:spPr>
            <a:xfrm>
              <a:off x="3890735" y="4937242"/>
              <a:ext cx="12558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dot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427" name="Google Shape;1427;g27ff559dce1_0_72"/>
            <p:cNvCxnSpPr/>
            <p:nvPr/>
          </p:nvCxnSpPr>
          <p:spPr>
            <a:xfrm>
              <a:off x="9479556" y="2618912"/>
              <a:ext cx="0" cy="33420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dot"/>
              <a:miter lim="800000"/>
              <a:headEnd len="sm" w="sm" type="none"/>
              <a:tailEnd len="med" w="med" type="triangle"/>
            </a:ln>
          </p:spPr>
        </p:cxnSp>
        <p:sp>
          <p:nvSpPr>
            <p:cNvPr id="1428" name="Google Shape;1428;g27ff559dce1_0_72"/>
            <p:cNvSpPr/>
            <p:nvPr/>
          </p:nvSpPr>
          <p:spPr>
            <a:xfrm>
              <a:off x="8761014" y="2953160"/>
              <a:ext cx="1437000" cy="4383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Direct Mail?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29" name="Google Shape;1429;g27ff559dce1_0_72"/>
            <p:cNvCxnSpPr/>
            <p:nvPr/>
          </p:nvCxnSpPr>
          <p:spPr>
            <a:xfrm>
              <a:off x="3709484" y="4231758"/>
              <a:ext cx="6000" cy="1311300"/>
            </a:xfrm>
            <a:prstGeom prst="bentConnector3">
              <a:avLst>
                <a:gd fmla="val 241598" name="adj1"/>
              </a:avLst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30" name="Google Shape;1430;g27ff559dce1_0_72"/>
            <p:cNvCxnSpPr/>
            <p:nvPr/>
          </p:nvCxnSpPr>
          <p:spPr>
            <a:xfrm>
              <a:off x="3709486" y="1868220"/>
              <a:ext cx="19500" cy="2041200"/>
            </a:xfrm>
            <a:prstGeom prst="bentConnector3">
              <a:avLst>
                <a:gd fmla="val 140517" name="adj1"/>
              </a:avLst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27ff559dce1_0_194"/>
          <p:cNvSpPr txBox="1"/>
          <p:nvPr>
            <p:ph type="title"/>
          </p:nvPr>
        </p:nvSpPr>
        <p:spPr>
          <a:xfrm>
            <a:off x="408002" y="298700"/>
            <a:ext cx="9289200" cy="6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Q2 Deliverables</a:t>
            </a:r>
            <a:endParaRPr/>
          </a:p>
        </p:txBody>
      </p:sp>
      <p:sp>
        <p:nvSpPr>
          <p:cNvPr id="1437" name="Google Shape;1437;g27ff559dce1_0_194"/>
          <p:cNvSpPr/>
          <p:nvPr/>
        </p:nvSpPr>
        <p:spPr>
          <a:xfrm>
            <a:off x="631975" y="1672826"/>
            <a:ext cx="1143000" cy="978300"/>
          </a:xfrm>
          <a:prstGeom prst="rect">
            <a:avLst/>
          </a:prstGeom>
          <a:solidFill>
            <a:srgbClr val="7B7B7B"/>
          </a:solidFill>
          <a:ln cap="flat" cmpd="sng" w="2540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Pre-Launch</a:t>
            </a:r>
            <a:endParaRPr/>
          </a:p>
        </p:txBody>
      </p:sp>
      <p:sp>
        <p:nvSpPr>
          <p:cNvPr id="1438" name="Google Shape;1438;g27ff559dce1_0_194"/>
          <p:cNvSpPr/>
          <p:nvPr/>
        </p:nvSpPr>
        <p:spPr>
          <a:xfrm>
            <a:off x="631975" y="2765026"/>
            <a:ext cx="1143000" cy="978300"/>
          </a:xfrm>
          <a:prstGeom prst="rect">
            <a:avLst/>
          </a:prstGeom>
          <a:solidFill>
            <a:srgbClr val="7B7B7B"/>
          </a:solidFill>
          <a:ln cap="flat" cmpd="sng" w="2540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/>
          </a:p>
        </p:txBody>
      </p:sp>
      <p:sp>
        <p:nvSpPr>
          <p:cNvPr id="1439" name="Google Shape;1439;g27ff559dce1_0_194"/>
          <p:cNvSpPr/>
          <p:nvPr/>
        </p:nvSpPr>
        <p:spPr>
          <a:xfrm>
            <a:off x="631975" y="4949426"/>
            <a:ext cx="1143000" cy="978300"/>
          </a:xfrm>
          <a:prstGeom prst="rect">
            <a:avLst/>
          </a:prstGeom>
          <a:solidFill>
            <a:srgbClr val="7B7B7B"/>
          </a:solidFill>
          <a:ln cap="flat" cmpd="sng" w="2540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 Launch Activities/ Content</a:t>
            </a:r>
            <a:endParaRPr/>
          </a:p>
        </p:txBody>
      </p:sp>
      <p:sp>
        <p:nvSpPr>
          <p:cNvPr id="1440" name="Google Shape;1440;g27ff559dce1_0_194"/>
          <p:cNvSpPr/>
          <p:nvPr/>
        </p:nvSpPr>
        <p:spPr>
          <a:xfrm>
            <a:off x="1840653" y="1699644"/>
            <a:ext cx="12633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April 15</a:t>
            </a:r>
            <a:r>
              <a:rPr b="1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 1: Training Invitation</a:t>
            </a:r>
            <a:endParaRPr/>
          </a:p>
        </p:txBody>
      </p:sp>
      <p:sp>
        <p:nvSpPr>
          <p:cNvPr id="1441" name="Google Shape;1441;g27ff559dce1_0_194"/>
          <p:cNvSpPr/>
          <p:nvPr/>
        </p:nvSpPr>
        <p:spPr>
          <a:xfrm>
            <a:off x="3134904" y="4949534"/>
            <a:ext cx="12528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1</a:t>
            </a:r>
            <a:r>
              <a:rPr b="1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(ongoing)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 Engagement: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Bylines/ Industry News/ Trends report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g27ff559dce1_0_194"/>
          <p:cNvSpPr/>
          <p:nvPr/>
        </p:nvSpPr>
        <p:spPr>
          <a:xfrm>
            <a:off x="8427706" y="4949534"/>
            <a:ext cx="12528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June TBD</a:t>
            </a:r>
            <a:endParaRPr b="0" i="0" sz="1000" u="none" cap="none" strike="noStrike">
              <a:solidFill>
                <a:srgbClr val="70AD4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testimonials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e-book</a:t>
            </a:r>
            <a:endParaRPr/>
          </a:p>
        </p:txBody>
      </p:sp>
      <p:sp>
        <p:nvSpPr>
          <p:cNvPr id="1443" name="Google Shape;1443;g27ff559dce1_0_194"/>
          <p:cNvSpPr/>
          <p:nvPr/>
        </p:nvSpPr>
        <p:spPr>
          <a:xfrm>
            <a:off x="3146505" y="3830408"/>
            <a:ext cx="12528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April 26</a:t>
            </a:r>
            <a:r>
              <a:rPr b="1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 template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FAQ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g27ff559dce1_0_194"/>
          <p:cNvSpPr/>
          <p:nvPr/>
        </p:nvSpPr>
        <p:spPr>
          <a:xfrm>
            <a:off x="631975" y="3857226"/>
            <a:ext cx="1143000" cy="978300"/>
          </a:xfrm>
          <a:prstGeom prst="rect">
            <a:avLst/>
          </a:prstGeom>
          <a:solidFill>
            <a:srgbClr val="7B7B7B"/>
          </a:solidFill>
          <a:ln cap="flat" cmpd="sng" w="2540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Sales Tools</a:t>
            </a:r>
            <a:endParaRPr/>
          </a:p>
        </p:txBody>
      </p:sp>
      <p:sp>
        <p:nvSpPr>
          <p:cNvPr id="1445" name="Google Shape;1445;g27ff559dce1_0_194"/>
          <p:cNvSpPr/>
          <p:nvPr/>
        </p:nvSpPr>
        <p:spPr>
          <a:xfrm>
            <a:off x="4163200" y="1135915"/>
            <a:ext cx="5517300" cy="390900"/>
          </a:xfrm>
          <a:prstGeom prst="chevron">
            <a:avLst>
              <a:gd fmla="val 50000" name="adj"/>
            </a:avLst>
          </a:prstGeom>
          <a:solidFill>
            <a:srgbClr val="A5A5A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0000">
              <a:srgbClr val="000000">
                <a:alpha val="372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endParaRPr/>
          </a:p>
        </p:txBody>
      </p:sp>
      <p:sp>
        <p:nvSpPr>
          <p:cNvPr id="1446" name="Google Shape;1446;g27ff559dce1_0_194"/>
          <p:cNvSpPr/>
          <p:nvPr/>
        </p:nvSpPr>
        <p:spPr>
          <a:xfrm>
            <a:off x="4473101" y="4949423"/>
            <a:ext cx="12528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May 6</a:t>
            </a:r>
            <a:r>
              <a:rPr b="1" baseline="30000" i="0" lang="en-US" sz="1000" u="none" cap="none" strike="noStrik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000" u="none" cap="none" strike="noStrik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 ?</a:t>
            </a:r>
            <a:endParaRPr b="1" i="0" sz="1000" u="none" cap="none" strike="noStrike">
              <a:solidFill>
                <a:srgbClr val="70AD4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Explainer Video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eBooks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Toolkits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Playbooks (Q3)</a:t>
            </a:r>
            <a:endParaRPr/>
          </a:p>
        </p:txBody>
      </p:sp>
      <p:sp>
        <p:nvSpPr>
          <p:cNvPr id="1447" name="Google Shape;1447;g27ff559dce1_0_194"/>
          <p:cNvSpPr/>
          <p:nvPr/>
        </p:nvSpPr>
        <p:spPr>
          <a:xfrm>
            <a:off x="5824855" y="4949534"/>
            <a:ext cx="12528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19</a:t>
            </a:r>
            <a:r>
              <a:rPr b="1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22</a:t>
            </a:r>
            <a:r>
              <a:rPr b="1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Event:</a:t>
            </a:r>
            <a:endParaRPr/>
          </a:p>
        </p:txBody>
      </p:sp>
      <p:sp>
        <p:nvSpPr>
          <p:cNvPr id="1448" name="Google Shape;1448;g27ff559dce1_0_194"/>
          <p:cNvSpPr/>
          <p:nvPr/>
        </p:nvSpPr>
        <p:spPr>
          <a:xfrm>
            <a:off x="7117589" y="4949422"/>
            <a:ext cx="12528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TBD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Customer Facing Webcast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 Series</a:t>
            </a:r>
            <a:endParaRPr/>
          </a:p>
        </p:txBody>
      </p:sp>
      <p:sp>
        <p:nvSpPr>
          <p:cNvPr id="1449" name="Google Shape;1449;g27ff559dce1_0_194"/>
          <p:cNvSpPr/>
          <p:nvPr/>
        </p:nvSpPr>
        <p:spPr>
          <a:xfrm>
            <a:off x="1828539" y="4949534"/>
            <a:ext cx="12528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April 30</a:t>
            </a:r>
            <a:r>
              <a:rPr b="1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 Homepage Updates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(Quick revamp)</a:t>
            </a:r>
            <a:endParaRPr/>
          </a:p>
        </p:txBody>
      </p:sp>
      <p:sp>
        <p:nvSpPr>
          <p:cNvPr id="1450" name="Google Shape;1450;g27ff559dce1_0_194"/>
          <p:cNvSpPr/>
          <p:nvPr/>
        </p:nvSpPr>
        <p:spPr>
          <a:xfrm>
            <a:off x="4494831" y="1707977"/>
            <a:ext cx="12633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April 29</a:t>
            </a:r>
            <a:r>
              <a:rPr b="1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Reminder Email: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Invitation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g27ff559dce1_0_194"/>
          <p:cNvSpPr/>
          <p:nvPr/>
        </p:nvSpPr>
        <p:spPr>
          <a:xfrm>
            <a:off x="1834377" y="3840993"/>
            <a:ext cx="12528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April 23</a:t>
            </a:r>
            <a:r>
              <a:rPr b="1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 Sheets(6)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Pitch Decks (6)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Positioning Doc</a:t>
            </a:r>
            <a:endParaRPr/>
          </a:p>
        </p:txBody>
      </p:sp>
      <p:sp>
        <p:nvSpPr>
          <p:cNvPr id="1452" name="Google Shape;1452;g27ff559dce1_0_194"/>
          <p:cNvSpPr/>
          <p:nvPr/>
        </p:nvSpPr>
        <p:spPr>
          <a:xfrm>
            <a:off x="1834376" y="2757804"/>
            <a:ext cx="12633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April 30</a:t>
            </a:r>
            <a:r>
              <a:rPr b="1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 Training</a:t>
            </a:r>
            <a:endParaRPr/>
          </a:p>
        </p:txBody>
      </p:sp>
      <p:sp>
        <p:nvSpPr>
          <p:cNvPr id="1453" name="Google Shape;1453;g27ff559dce1_0_194"/>
          <p:cNvSpPr/>
          <p:nvPr/>
        </p:nvSpPr>
        <p:spPr>
          <a:xfrm>
            <a:off x="7097748" y="2765025"/>
            <a:ext cx="12633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May 28</a:t>
            </a:r>
            <a:r>
              <a:rPr b="1" baseline="30000" i="0" lang="en-US" sz="1000" u="none" cap="none" strike="noStrik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000" u="none" cap="none" strike="noStrik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000" u="none" cap="none" strike="noStrik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TBD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Recorded Product Walkthrough (Demo)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Sales Demo Scripts</a:t>
            </a:r>
            <a:endParaRPr/>
          </a:p>
        </p:txBody>
      </p:sp>
      <p:sp>
        <p:nvSpPr>
          <p:cNvPr id="1454" name="Google Shape;1454;g27ff559dce1_0_194"/>
          <p:cNvSpPr/>
          <p:nvPr/>
        </p:nvSpPr>
        <p:spPr>
          <a:xfrm>
            <a:off x="8417110" y="2753996"/>
            <a:ext cx="12633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June TBD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Q&amp;A Call 2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g27ff559dce1_0_194"/>
          <p:cNvSpPr/>
          <p:nvPr/>
        </p:nvSpPr>
        <p:spPr>
          <a:xfrm>
            <a:off x="653642" y="1139295"/>
            <a:ext cx="3611700" cy="390900"/>
          </a:xfrm>
          <a:prstGeom prst="chevron">
            <a:avLst>
              <a:gd fmla="val 50000" name="adj"/>
            </a:avLst>
          </a:prstGeom>
          <a:solidFill>
            <a:srgbClr val="A5A5A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0000">
              <a:srgbClr val="000000">
                <a:alpha val="372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April</a:t>
            </a:r>
            <a:endParaRPr/>
          </a:p>
        </p:txBody>
      </p:sp>
      <p:sp>
        <p:nvSpPr>
          <p:cNvPr id="1456" name="Google Shape;1456;g27ff559dce1_0_194"/>
          <p:cNvSpPr/>
          <p:nvPr/>
        </p:nvSpPr>
        <p:spPr>
          <a:xfrm>
            <a:off x="5879554" y="3845086"/>
            <a:ext cx="12528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May 13</a:t>
            </a:r>
            <a:r>
              <a:rPr b="1" baseline="30000" i="0" lang="en-US" sz="1000" u="none" cap="none" strike="noStrik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000" u="none" cap="none" strike="noStrik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 TBD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Collateral to Global Teams for Localization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g27ff559dce1_0_194"/>
          <p:cNvSpPr/>
          <p:nvPr/>
        </p:nvSpPr>
        <p:spPr>
          <a:xfrm>
            <a:off x="3174600" y="2753995"/>
            <a:ext cx="12633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3</a:t>
            </a:r>
            <a:r>
              <a:rPr b="1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 Q&amp;A Call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g27ff559dce1_0_194"/>
          <p:cNvSpPr/>
          <p:nvPr/>
        </p:nvSpPr>
        <p:spPr>
          <a:xfrm>
            <a:off x="8444409" y="3840992"/>
            <a:ext cx="12528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June TBD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Teams Launch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g27ff559dce1_0_194"/>
          <p:cNvSpPr/>
          <p:nvPr/>
        </p:nvSpPr>
        <p:spPr>
          <a:xfrm>
            <a:off x="3160968" y="1699643"/>
            <a:ext cx="12633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April 26</a:t>
            </a:r>
            <a:r>
              <a:rPr b="1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Deck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g27ff559dce1_0_194"/>
          <p:cNvSpPr/>
          <p:nvPr/>
        </p:nvSpPr>
        <p:spPr>
          <a:xfrm>
            <a:off x="4494832" y="3830408"/>
            <a:ext cx="12528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April 26</a:t>
            </a:r>
            <a:r>
              <a:rPr b="1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Sales Resource Landing Page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g27ff559dce1_0_194"/>
          <p:cNvSpPr/>
          <p:nvPr/>
        </p:nvSpPr>
        <p:spPr>
          <a:xfrm>
            <a:off x="5834426" y="1699642"/>
            <a:ext cx="1263300" cy="978300"/>
          </a:xfrm>
          <a:prstGeom prst="rect">
            <a:avLst/>
          </a:prstGeom>
          <a:solidFill>
            <a:srgbClr val="ACB8C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April 29</a:t>
            </a:r>
            <a:r>
              <a:rPr b="1" baseline="3000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Reminder Email: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Invitation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27ff559dce1_0_258"/>
          <p:cNvSpPr txBox="1"/>
          <p:nvPr>
            <p:ph type="title"/>
          </p:nvPr>
        </p:nvSpPr>
        <p:spPr>
          <a:xfrm>
            <a:off x="408002" y="298700"/>
            <a:ext cx="9289200" cy="6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 Planning by Program and Tactics</a:t>
            </a:r>
            <a:endParaRPr/>
          </a:p>
        </p:txBody>
      </p:sp>
      <p:graphicFrame>
        <p:nvGraphicFramePr>
          <p:cNvPr id="1468" name="Google Shape;1468;g27ff559dce1_0_258"/>
          <p:cNvGraphicFramePr/>
          <p:nvPr/>
        </p:nvGraphicFramePr>
        <p:xfrm>
          <a:off x="515945" y="8625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{79960DDA-5ACE-42B9-B2EF-038E9B684426}</a:tableStyleId>
              </a:tblPr>
              <a:tblGrid>
                <a:gridCol w="1921650"/>
                <a:gridCol w="3575925"/>
                <a:gridCol w="1320075"/>
                <a:gridCol w="1303375"/>
                <a:gridCol w="1269950"/>
                <a:gridCol w="1189175"/>
              </a:tblGrid>
              <a:tr h="202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Program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Deliverable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Estimated Cost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Launch Date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Begin/End Date</a:t>
                      </a:r>
                      <a:endParaRPr sz="9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Owner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02075">
                <a:tc row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Reputation</a:t>
                      </a:r>
                      <a:endParaRPr b="1"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Press release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$15,000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5/1/2019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3/29 – 9/30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Digital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lang="en-US" sz="900" u="none" cap="none" strike="noStrike"/>
                        <a:t>Advertising/Content Syndication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$20,000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5/6/2019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4/3 – 9/30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3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Customer transformation stories:</a:t>
                      </a:r>
                      <a:r>
                        <a:rPr lang="en-US" sz="900" u="none" cap="none" strike="noStrike"/>
                        <a:t> case studies and testimonials (eBook) ( at least 6 stories)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May-Dec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Infographics (7)  / fact sheets (6)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May-Dec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Blogs (6)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May-Dec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Social media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May-Dec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Tradeshows (by market)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Jan-Nov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row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Demand Generation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SEO / SEM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Jan -Dec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Website Optimization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Jan-Dec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Email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Jan -Dec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Recorded webinars on product features/functionality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Jun-Dec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Third</a:t>
                      </a:r>
                      <a:r>
                        <a:rPr lang="en-US" sz="900" u="none" cap="none" strike="noStrike"/>
                        <a:t> party lead generation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March-July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White papers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May-Nov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Sales Enablement</a:t>
                      </a:r>
                      <a:endParaRPr b="1"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Sales pitch deck</a:t>
                      </a:r>
                      <a:r>
                        <a:rPr lang="en-US" sz="900" u="none" cap="none" strike="noStrike"/>
                        <a:t>, v2, with use case appendices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Jan (SKO)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Battlecard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lang="en-US" sz="900" u="none" cap="none" strike="noStrike"/>
                        <a:t>/ playbook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Jan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Industry</a:t>
                      </a:r>
                      <a:r>
                        <a:rPr lang="en-US" sz="900" u="none" cap="none" strike="noStrike"/>
                        <a:t> news / trends report 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Apr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Efficacy study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Dec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Campaign </a:t>
                      </a:r>
                      <a:r>
                        <a:rPr lang="en-US" sz="900" u="none" cap="none" strike="noStrike"/>
                        <a:t>Evaluation</a:t>
                      </a:r>
                      <a:endParaRPr b="1"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Market segmentation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Feb (start)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Persona</a:t>
                      </a:r>
                      <a:r>
                        <a:rPr lang="en-US" sz="900" u="none" cap="none" strike="noStrike"/>
                        <a:t> research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Mar (start)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Competitive intelligence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Jul (start)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Customer survey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Jan-Dec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Campaign</a:t>
                      </a:r>
                      <a:r>
                        <a:rPr lang="en-US" sz="900" u="none" cap="none" strike="noStrike"/>
                        <a:t> data analysis (MQL, marketing influenced)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Jan-Dec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27ff559dce1_0_289"/>
          <p:cNvSpPr txBox="1"/>
          <p:nvPr>
            <p:ph type="title"/>
          </p:nvPr>
        </p:nvSpPr>
        <p:spPr>
          <a:xfrm>
            <a:off x="408002" y="298700"/>
            <a:ext cx="9289200" cy="6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Campaign Planning</a:t>
            </a:r>
            <a:endParaRPr/>
          </a:p>
        </p:txBody>
      </p:sp>
      <p:graphicFrame>
        <p:nvGraphicFramePr>
          <p:cNvPr id="1475" name="Google Shape;1475;g27ff559dce1_0_289"/>
          <p:cNvGraphicFramePr/>
          <p:nvPr/>
        </p:nvGraphicFramePr>
        <p:xfrm>
          <a:off x="515961" y="12927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{79960DDA-5ACE-42B9-B2EF-038E9B684426}</a:tableStyleId>
              </a:tblPr>
              <a:tblGrid>
                <a:gridCol w="1275525"/>
                <a:gridCol w="2735575"/>
                <a:gridCol w="5012975"/>
                <a:gridCol w="1654275"/>
              </a:tblGrid>
              <a:tr h="253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Program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Tactics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Description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Global POC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1120125">
                <a:tc row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Reputation</a:t>
                      </a:r>
                      <a:endParaRPr b="1"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Press Release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Bylines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Pitching Long Lead Pubs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Media Interviews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Guest  Bloggers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Media Coverage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Client Stories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Market Manager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3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Digital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lang="en-US" sz="900" u="none" cap="none" strike="noStrike"/>
                        <a:t>Advertising/Content Syndication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Market Manager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4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Customer success stories:</a:t>
                      </a:r>
                      <a:r>
                        <a:rPr lang="en-US" sz="900" u="none" cap="none" strike="noStrike"/>
                        <a:t> case studies and testimonials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TBD &amp; Market Manager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0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Infographics / fact sheets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5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Blogs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TBD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Social Media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TBD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Special Reports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TBD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Tradeshows*</a:t>
                      </a:r>
                      <a:r>
                        <a:rPr lang="en-US" sz="900" u="none" cap="none" strike="noStrike"/>
                        <a:t> (by Market)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Market Manager</a:t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7ff559dce1_0_296"/>
          <p:cNvSpPr txBox="1"/>
          <p:nvPr>
            <p:ph type="title"/>
          </p:nvPr>
        </p:nvSpPr>
        <p:spPr>
          <a:xfrm>
            <a:off x="408002" y="298700"/>
            <a:ext cx="9289200" cy="6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Campaign Planning</a:t>
            </a:r>
            <a:endParaRPr/>
          </a:p>
        </p:txBody>
      </p:sp>
      <p:graphicFrame>
        <p:nvGraphicFramePr>
          <p:cNvPr id="1482" name="Google Shape;1482;g27ff559dce1_0_296"/>
          <p:cNvGraphicFramePr/>
          <p:nvPr/>
        </p:nvGraphicFramePr>
        <p:xfrm>
          <a:off x="515944" y="16036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{79960DDA-5ACE-42B9-B2EF-038E9B684426}</a:tableStyleId>
              </a:tblPr>
              <a:tblGrid>
                <a:gridCol w="1565100"/>
                <a:gridCol w="2373300"/>
                <a:gridCol w="5008175"/>
                <a:gridCol w="1613500"/>
              </a:tblGrid>
              <a:tr h="215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FFFFFF"/>
                          </a:solidFill>
                        </a:rPr>
                        <a:t>Program</a:t>
                      </a:r>
                      <a:endParaRPr/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FFFFFF"/>
                          </a:solidFill>
                        </a:rPr>
                        <a:t>Tactics</a:t>
                      </a:r>
                      <a:endParaRPr/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FFFFFF"/>
                          </a:solidFill>
                        </a:rPr>
                        <a:t>Description</a:t>
                      </a:r>
                      <a:endParaRPr/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FFFFFF"/>
                          </a:solidFill>
                        </a:rPr>
                        <a:t>Global POC</a:t>
                      </a:r>
                      <a:endParaRPr/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32975"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</a:rPr>
                        <a:t>Demand Generation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</a:rPr>
                        <a:t>SEO / SEM / Website Optimization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</a:rPr>
                        <a:t>Pouy</a:t>
                      </a: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</a:rPr>
                        <a:t> &amp; SEER/Market Manager</a:t>
                      </a:r>
                      <a:endParaRPr sz="9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</a:rPr>
                        <a:t>Email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</a:rPr>
                        <a:t>Market</a:t>
                      </a: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</a:rPr>
                        <a:t> Manager</a:t>
                      </a:r>
                      <a:endParaRPr sz="9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9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</a:rPr>
                        <a:t>Recorded webinars / Explainer videos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</a:rPr>
                        <a:t>Market</a:t>
                      </a: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</a:rPr>
                        <a:t> Manager</a:t>
                      </a:r>
                      <a:endParaRPr sz="9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2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</a:rPr>
                        <a:t>Third</a:t>
                      </a: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</a:rPr>
                        <a:t> party lead generation</a:t>
                      </a:r>
                      <a:endParaRPr sz="9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</a:rPr>
                        <a:t>Market Manager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</a:rPr>
                        <a:t>Toolkits/Guidebooks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</a:rPr>
                        <a:t>Market Manager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2019-07-25T11:15:59Z</dcterms:created>
  <dc:creator>Raccoon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2019-07-25T00:00:00Z</vt:filetime>
  </property>
</Properties>
</file>