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72" r:id="rId5"/>
    <p:sldMasterId id="214748377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y="6858000" cx="12192000"/>
  <p:notesSz cx="6858000" cy="9144000"/>
  <p:embeddedFontLst>
    <p:embeddedFont>
      <p:font typeface="Roboto"/>
      <p:regular r:id="rId29"/>
      <p:bold r:id="rId30"/>
      <p:italic r:id="rId31"/>
      <p:boldItalic r:id="rId32"/>
    </p:embeddedFont>
    <p:embeddedFont>
      <p:font typeface="Montserrat"/>
      <p:regular r:id="rId33"/>
      <p:bold r:id="rId34"/>
      <p:italic r:id="rId35"/>
      <p:boldItalic r:id="rId36"/>
    </p:embeddedFont>
    <p:embeddedFont>
      <p:font typeface="Montserrat ExtraBold"/>
      <p:bold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9" roundtripDataSignature="AMtx7mjOchSaHi4ZlJf+zak88a8k805f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6ED7C20-AD5E-4795-8526-983238C1AB8E}">
  <a:tblStyle styleId="{06ED7C20-AD5E-4795-8526-983238C1AB8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33" Type="http://schemas.openxmlformats.org/officeDocument/2006/relationships/font" Target="fonts/Montserrat-regular.fntdata"/><Relationship Id="rId32" Type="http://schemas.openxmlformats.org/officeDocument/2006/relationships/font" Target="fonts/Roboto-boldItalic.fntdata"/><Relationship Id="rId35" Type="http://schemas.openxmlformats.org/officeDocument/2006/relationships/font" Target="fonts/Montserrat-italic.fntdata"/><Relationship Id="rId34" Type="http://schemas.openxmlformats.org/officeDocument/2006/relationships/font" Target="fonts/Montserrat-bold.fntdata"/><Relationship Id="rId37" Type="http://schemas.openxmlformats.org/officeDocument/2006/relationships/font" Target="fonts/MontserratExtraBold-bold.fntdata"/><Relationship Id="rId36" Type="http://schemas.openxmlformats.org/officeDocument/2006/relationships/font" Target="fonts/Montserrat-boldItalic.fntdata"/><Relationship Id="rId39" Type="http://customschemas.google.com/relationships/presentationmetadata" Target="metadata"/><Relationship Id="rId38" Type="http://schemas.openxmlformats.org/officeDocument/2006/relationships/font" Target="fonts/MontserratExtraBold-bold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font" Target="fonts/Roboto-regular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5" name="Shape 2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6" name="Google Shape;2806;g2b2895e930f_0_44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7" name="Google Shape;2807;g2b2895e930f_0_44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Goal for our call: </a:t>
            </a:r>
            <a:r>
              <a:rPr lang="en-US"/>
              <a:t>share our solution in the context of your strategy and goals. What would be a good outcome from this call for you?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Our Customers: </a:t>
            </a:r>
            <a:r>
              <a:rPr lang="en-US"/>
              <a:t>We’re really fortunate to work with our customers, companies like Genesis, CBRE, Euromonitor, AMEND and more - and we’ll weave their stories throughout this conversation. Their success in launching products and creating scalable, recurring revenue is our ultimate metric. </a:t>
            </a:r>
            <a:endParaRPr/>
          </a:p>
        </p:txBody>
      </p:sp>
      <p:sp>
        <p:nvSpPr>
          <p:cNvPr id="2808" name="Google Shape;2808;g2b2895e930f_0_44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b5370521ef_0_8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4" name="Google Shape;2934;g2b5370521ef_0_8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8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g2b5370521ef_0_8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0" name="Google Shape;2940;g2b5370521ef_0_8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4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5" name="Google Shape;2945;g2f586316e9b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6" name="Google Shape;2946;g2f586316e9b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Goal for our call: </a:t>
            </a:r>
            <a:r>
              <a:rPr lang="en-US"/>
              <a:t>share our solution in the context of your strategy and goals. What would be a good outcome from this call for you?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Our Customers: </a:t>
            </a:r>
            <a:r>
              <a:rPr lang="en-US"/>
              <a:t>We’re really fortunate to work with our customers, companies like Genesis, CBRE, Euromonitor, AMEND and more - and we’ll weave their stories throughout this conversation. Their success in launching products and creating scalable, recurring revenue is our ultimate metric. </a:t>
            </a:r>
            <a:endParaRPr/>
          </a:p>
        </p:txBody>
      </p:sp>
      <p:sp>
        <p:nvSpPr>
          <p:cNvPr id="2947" name="Google Shape;2947;g2f586316e9b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892fc1ec66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3" name="Google Shape;2953;g2892fc1ec66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4" name="Google Shape;2954;g2892fc1ec66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9" name="Shape 2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0" name="Google Shape;2960;g2b5370521ef_0_15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1" name="Google Shape;2961;g2b5370521ef_0_151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2" name="Google Shape;2962;g2b5370521ef_0_151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7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g2bb3aa77af1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9" name="Google Shape;2969;g2bb3aa77af1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0" name="Google Shape;2970;g2bb3aa77af1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4" name="Shape 2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" name="Google Shape;2975;g2b5370521ef_0_151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6" name="Google Shape;2976;g2b5370521ef_0_151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7" name="Google Shape;2977;g2b5370521ef_0_151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bb3aa77af1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3" name="Google Shape;2983;g2bb3aa77af1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4" name="Google Shape;2984;g2bb3aa77af1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3" name="Shape 2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4" name="Google Shape;2994;g2b5370521ef_0_165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5" name="Google Shape;2995;g2b5370521ef_0_165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6" name="Google Shape;2996;g2b5370521ef_0_165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0" name="Shape 3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1" name="Google Shape;3001;g2b5370521ef_0_165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2" name="Google Shape;3002;g2b5370521ef_0_165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3" name="Google Shape;3003;g2b5370521ef_0_165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3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2b5370521ef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5" name="Google Shape;2815;g2b5370521ef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Transition In: </a:t>
            </a:r>
            <a:r>
              <a:rPr lang="en-US"/>
              <a:t>Our solution rotates around three themes of </a:t>
            </a:r>
            <a:r>
              <a:rPr b="1" lang="en-US"/>
              <a:t>Assess, Enable and Execute</a:t>
            </a:r>
            <a:r>
              <a:rPr lang="en-US"/>
              <a:t>. I’ll dive a bit into these and demo how it works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Assess</a:t>
            </a:r>
            <a:r>
              <a:rPr lang="en-US"/>
              <a:t>ing your productization requirements is about delivering data in the context of your strategy - knowing where to start and focus is incredibly hard, so we help you focus your resources on just a few things that drive revenue, get your team aligned, and measure your progress over time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Enabling product mindset</a:t>
            </a:r>
            <a:r>
              <a:rPr lang="en-US"/>
              <a:t> happens through programs that build essential product skills and practices on your team and across the org. We help you learn by doing - it’s not theoretical - and build your own company’s productization playbook for repeatability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Executing on your initiatives </a:t>
            </a:r>
            <a:r>
              <a:rPr lang="en-US"/>
              <a:t>draws on our productization coaches and a network of your peers; one CEO describes this as “being their sherpa” in productization; your team will achieve their outcomes faster and implement best practices with more confidence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Transition Out: </a:t>
            </a:r>
            <a:r>
              <a:rPr lang="en-US"/>
              <a:t>I’ll quickly bring each of these to life. </a:t>
            </a:r>
            <a:endParaRPr/>
          </a:p>
        </p:txBody>
      </p:sp>
      <p:sp>
        <p:nvSpPr>
          <p:cNvPr id="2816" name="Google Shape;2816;g2b5370521ef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7" name="Shape 3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8" name="Google Shape;3008;g2f586316e9b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9" name="Google Shape;3009;g2f586316e9b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Goal for our call: </a:t>
            </a:r>
            <a:r>
              <a:rPr lang="en-US"/>
              <a:t>share our solution in the context of your strategy and goals. What would be a good outcome from this call for you?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Our Customers: </a:t>
            </a:r>
            <a:r>
              <a:rPr lang="en-US"/>
              <a:t>We’re really fortunate to work with our customers, companies like Genesis, CBRE, Euromonitor, AMEND and more - and we’ll weave their stories throughout this conversation. Their success in launching products and creating scalable, recurring revenue is our ultimate metric. </a:t>
            </a:r>
            <a:endParaRPr/>
          </a:p>
        </p:txBody>
      </p:sp>
      <p:sp>
        <p:nvSpPr>
          <p:cNvPr id="3010" name="Google Shape;3010;g2f586316e9b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4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5" name="Google Shape;3015;g2f586316e9b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6" name="Google Shape;3016;g2f586316e9b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Transition In: </a:t>
            </a:r>
            <a:r>
              <a:rPr lang="en-US"/>
              <a:t>Our solution rotates around three themes of </a:t>
            </a:r>
            <a:r>
              <a:rPr b="1" lang="en-US"/>
              <a:t>Assess, Enable and Execute</a:t>
            </a:r>
            <a:r>
              <a:rPr lang="en-US"/>
              <a:t>. I’ll dive a bit into these and demo how it works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Assess</a:t>
            </a:r>
            <a:r>
              <a:rPr lang="en-US"/>
              <a:t>ing your productization requirements is about delivering data in the context of your strategy - knowing where to start and focus is incredibly hard, so we help you focus your resources on just a few things that drive revenue, get your team aligned, and measure your progress over time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Enabling product mindset</a:t>
            </a:r>
            <a:r>
              <a:rPr lang="en-US"/>
              <a:t> happens through programs that build essential product skills and practices on your team and across the org. We help you learn by doing - it’s not theoretical - and build your own company’s productization playbook for repeatability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Executing on your initiatives </a:t>
            </a:r>
            <a:r>
              <a:rPr lang="en-US"/>
              <a:t>draws on our productization coaches and a network of your peers; one CEO describes this as “being their sherpa” in productization; your team will achieve their outcomes faster and implement best practices with more confidence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Transition Out: </a:t>
            </a:r>
            <a:r>
              <a:rPr lang="en-US"/>
              <a:t>I’ll quickly bring each of these to life. </a:t>
            </a:r>
            <a:endParaRPr/>
          </a:p>
        </p:txBody>
      </p:sp>
      <p:sp>
        <p:nvSpPr>
          <p:cNvPr id="3017" name="Google Shape;3017;g2f586316e9b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0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" name="Google Shape;2821;g2b5370521ef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2" name="Google Shape;2822;g2b5370521ef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3" name="Google Shape;2823;g2b5370521ef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0" name="Shape 2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1" name="Google Shape;2841;g2b5370521ef_0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2" name="Google Shape;2842;g2b5370521ef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3" name="Google Shape;2843;g2b5370521ef_0_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5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Google Shape;2856;g2f586316e9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7" name="Google Shape;2857;g2f586316e9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Goal for our call: </a:t>
            </a:r>
            <a:r>
              <a:rPr lang="en-US"/>
              <a:t>share our solution in the context of your strategy and goals. What would be a good outcome from this call for you?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Our Customers: </a:t>
            </a:r>
            <a:r>
              <a:rPr lang="en-US"/>
              <a:t>We’re really fortunate to work with our customers, companies like Genesis, CBRE, Euromonitor, AMEND and more - and we’ll weave their stories throughout this conversation. Their success in launching products and creating scalable, recurring revenue is our ultimate metric. </a:t>
            </a:r>
            <a:endParaRPr/>
          </a:p>
        </p:txBody>
      </p:sp>
      <p:sp>
        <p:nvSpPr>
          <p:cNvPr id="2858" name="Google Shape;2858;g2f586316e9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2" name="Shape 2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3" name="Google Shape;2863;g2b5370521ef_0_137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4" name="Google Shape;2864;g2b5370521ef_0_137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000"/>
              <a:t>Transition In: </a:t>
            </a:r>
            <a:r>
              <a:rPr lang="en-US" sz="1000"/>
              <a:t>The structure of the solution is a group of seats that provide access to people based on their role and goals: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US" sz="1000"/>
              <a:t>An executive leadership seat focused on strategy and culture, ensuring productization efforts meet your business objectives </a:t>
            </a:r>
            <a:endParaRPr sz="10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US" sz="1000"/>
              <a:t>Up to 3 advisory seats for team members who are driving execution and accountability for productization - they get dedicated access to their coach, peer group membership, and a pass to our bootcamp </a:t>
            </a:r>
            <a:endParaRPr sz="10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US" sz="1000"/>
              <a:t>Organization-wide capabilities that help you instill product-friendly practices and culture - participate in the assessment, workshops facilitated by a coach, and advisory seatholders can bring stakeholders from across the org into calls as-needed. For example, you might bring your VP of Sales to a coaching call about sizing and sequencing market opportunity for a product 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000"/>
              <a:t>Diagnosis Questions:</a:t>
            </a:r>
            <a:endParaRPr b="1" sz="10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US" sz="1000"/>
              <a:t>Who in your org would you give seats to? People who are responsible for productization, are working primarily on product, or who are key enablers of product are good candidates </a:t>
            </a:r>
            <a:endParaRPr sz="10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US" sz="1000"/>
              <a:t>How do you drive accountability for your productization initiatives? What goes wrong on that front?</a:t>
            </a:r>
            <a:endParaRPr sz="10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US" sz="1000"/>
              <a:t>Which part of your leadership team is most impacted by your productization efforts? Are they supporters or detractors? </a:t>
            </a:r>
            <a:endParaRPr sz="1000"/>
          </a:p>
        </p:txBody>
      </p:sp>
      <p:sp>
        <p:nvSpPr>
          <p:cNvPr id="2865" name="Google Shape;2865;g2b5370521ef_0_137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4" name="Shape 2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5" name="Google Shape;2885;g2b5370521ef_0_3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6" name="Google Shape;2886;g2b5370521ef_0_3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8" name="Shape 2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" name="Google Shape;2899;g2f586316e9b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0" name="Google Shape;2900;g2f586316e9b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Goal for our call: </a:t>
            </a:r>
            <a:r>
              <a:rPr lang="en-US"/>
              <a:t>share our solution in the context of your strategy and goals. What would be a good outcome from this call for you?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Our Customers: </a:t>
            </a:r>
            <a:r>
              <a:rPr lang="en-US"/>
              <a:t>We’re really fortunate to work with our customers, companies like Genesis, CBRE, Euromonitor, AMEND and more - and we’ll weave their stories throughout this conversation. Their success in launching products and creating scalable, recurring revenue is our ultimate metric. </a:t>
            </a:r>
            <a:endParaRPr/>
          </a:p>
        </p:txBody>
      </p:sp>
      <p:sp>
        <p:nvSpPr>
          <p:cNvPr id="2901" name="Google Shape;2901;g2f586316e9b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5" name="Shape 2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6" name="Google Shape;2906;g2b5370521ef_0_96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7" name="Google Shape;2907;g2b5370521ef_0_96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8" name="Google Shape;2908;g2b5370521ef_0_96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8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Relationship Id="rId3" Type="http://schemas.openxmlformats.org/officeDocument/2006/relationships/image" Target="../media/image5.png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8.png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jpg"/><Relationship Id="rId3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9.png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5.png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9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jpg"/><Relationship Id="rId3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b2895e930f_0_45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g2b2895e930f_0_453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" name="Google Shape;14;g2b2895e930f_0_453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" name="Google Shape;15;g2b2895e930f_0_453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и объект">
  <p:cSld name="1_Заголовок и объек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b2895e930f_0_457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">
  <p:cSld name="4 column points"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3" name="Google Shape;1153;g2240db3309c_0_26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g2240db3309c_0_264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55" name="Google Shape;1155;g2240db3309c_0_264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6" name="Google Shape;1156;g2240db3309c_0_264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g2240db3309c_0_2648"/>
          <p:cNvSpPr/>
          <p:nvPr/>
        </p:nvSpPr>
        <p:spPr>
          <a:xfrm>
            <a:off x="-49086" y="1802710"/>
            <a:ext cx="122412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8" name="Google Shape;1158;g2240db3309c_0_2648"/>
          <p:cNvCxnSpPr/>
          <p:nvPr/>
        </p:nvCxnSpPr>
        <p:spPr>
          <a:xfrm>
            <a:off x="1500232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9" name="Google Shape;1159;g2240db3309c_0_2648"/>
          <p:cNvCxnSpPr/>
          <p:nvPr/>
        </p:nvCxnSpPr>
        <p:spPr>
          <a:xfrm>
            <a:off x="4471180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0" name="Google Shape;1160;g2240db3309c_0_2648"/>
          <p:cNvCxnSpPr/>
          <p:nvPr/>
        </p:nvCxnSpPr>
        <p:spPr>
          <a:xfrm>
            <a:off x="7442128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1" name="Google Shape;1161;g2240db3309c_0_2648"/>
          <p:cNvCxnSpPr/>
          <p:nvPr/>
        </p:nvCxnSpPr>
        <p:spPr>
          <a:xfrm>
            <a:off x="10413076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2" name="Google Shape;1162;g2240db3309c_0_2648"/>
          <p:cNvSpPr/>
          <p:nvPr>
            <p:ph idx="2" type="pic"/>
          </p:nvPr>
        </p:nvSpPr>
        <p:spPr>
          <a:xfrm>
            <a:off x="1476880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163" name="Google Shape;1163;g2240db3309c_0_2648"/>
          <p:cNvSpPr/>
          <p:nvPr>
            <p:ph idx="3" type="pic"/>
          </p:nvPr>
        </p:nvSpPr>
        <p:spPr>
          <a:xfrm>
            <a:off x="4447828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164" name="Google Shape;1164;g2240db3309c_0_2648"/>
          <p:cNvSpPr/>
          <p:nvPr>
            <p:ph idx="4" type="pic"/>
          </p:nvPr>
        </p:nvSpPr>
        <p:spPr>
          <a:xfrm>
            <a:off x="7418776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165" name="Google Shape;1165;g2240db3309c_0_2648"/>
          <p:cNvSpPr/>
          <p:nvPr>
            <p:ph idx="5" type="pic"/>
          </p:nvPr>
        </p:nvSpPr>
        <p:spPr>
          <a:xfrm>
            <a:off x="10389725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166" name="Google Shape;1166;g2240db3309c_0_2648"/>
          <p:cNvSpPr txBox="1"/>
          <p:nvPr>
            <p:ph idx="6" type="body"/>
          </p:nvPr>
        </p:nvSpPr>
        <p:spPr>
          <a:xfrm>
            <a:off x="584548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7" name="Google Shape;1167;g2240db3309c_0_2648"/>
          <p:cNvSpPr txBox="1"/>
          <p:nvPr>
            <p:ph idx="7" type="body"/>
          </p:nvPr>
        </p:nvSpPr>
        <p:spPr>
          <a:xfrm>
            <a:off x="3526070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8" name="Google Shape;1168;g2240db3309c_0_2648"/>
          <p:cNvSpPr txBox="1"/>
          <p:nvPr>
            <p:ph idx="8" type="body"/>
          </p:nvPr>
        </p:nvSpPr>
        <p:spPr>
          <a:xfrm>
            <a:off x="6467592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9" name="Google Shape;1169;g2240db3309c_0_2648"/>
          <p:cNvSpPr txBox="1"/>
          <p:nvPr>
            <p:ph idx="9" type="body"/>
          </p:nvPr>
        </p:nvSpPr>
        <p:spPr>
          <a:xfrm>
            <a:off x="9409113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70" name="Google Shape;1170;g2240db3309c_0_2648"/>
          <p:cNvSpPr txBox="1"/>
          <p:nvPr>
            <p:ph idx="13" type="body"/>
          </p:nvPr>
        </p:nvSpPr>
        <p:spPr>
          <a:xfrm>
            <a:off x="58454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71" name="Google Shape;1171;g2240db3309c_0_2648"/>
          <p:cNvSpPr txBox="1"/>
          <p:nvPr>
            <p:ph idx="14" type="body"/>
          </p:nvPr>
        </p:nvSpPr>
        <p:spPr>
          <a:xfrm>
            <a:off x="3526070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72" name="Google Shape;1172;g2240db3309c_0_2648"/>
          <p:cNvSpPr txBox="1"/>
          <p:nvPr>
            <p:ph idx="15" type="body"/>
          </p:nvPr>
        </p:nvSpPr>
        <p:spPr>
          <a:xfrm>
            <a:off x="647816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73" name="Google Shape;1173;g2240db3309c_0_2648"/>
          <p:cNvSpPr txBox="1"/>
          <p:nvPr>
            <p:ph idx="16" type="body"/>
          </p:nvPr>
        </p:nvSpPr>
        <p:spPr>
          <a:xfrm>
            <a:off x="9409113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 with body text">
  <p:cSld name="4 column points with body text"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5" name="Google Shape;1175;g2240db3309c_0_26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g2240db3309c_0_267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77" name="Google Shape;1177;g2240db3309c_0_267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78" name="Google Shape;1178;g2240db3309c_0_267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g2240db3309c_0_2670"/>
          <p:cNvSpPr/>
          <p:nvPr/>
        </p:nvSpPr>
        <p:spPr>
          <a:xfrm>
            <a:off x="0" y="1981773"/>
            <a:ext cx="12192000" cy="28395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0" name="Google Shape;1180;g2240db3309c_0_2670"/>
          <p:cNvCxnSpPr/>
          <p:nvPr/>
        </p:nvCxnSpPr>
        <p:spPr>
          <a:xfrm>
            <a:off x="333862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1" name="Google Shape;1181;g2240db3309c_0_2670"/>
          <p:cNvCxnSpPr/>
          <p:nvPr/>
        </p:nvCxnSpPr>
        <p:spPr>
          <a:xfrm>
            <a:off x="6095999" y="2657128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2" name="Google Shape;1182;g2240db3309c_0_2670"/>
          <p:cNvCxnSpPr/>
          <p:nvPr/>
        </p:nvCxnSpPr>
        <p:spPr>
          <a:xfrm>
            <a:off x="885337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3" name="Google Shape;1183;g2240db3309c_0_2670"/>
          <p:cNvSpPr/>
          <p:nvPr>
            <p:ph idx="2" type="pic"/>
          </p:nvPr>
        </p:nvSpPr>
        <p:spPr>
          <a:xfrm>
            <a:off x="1753100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84" name="Google Shape;1184;g2240db3309c_0_2670"/>
          <p:cNvSpPr/>
          <p:nvPr>
            <p:ph idx="3" type="pic"/>
          </p:nvPr>
        </p:nvSpPr>
        <p:spPr>
          <a:xfrm>
            <a:off x="4520149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85" name="Google Shape;1185;g2240db3309c_0_2670"/>
          <p:cNvSpPr/>
          <p:nvPr>
            <p:ph idx="4" type="pic"/>
          </p:nvPr>
        </p:nvSpPr>
        <p:spPr>
          <a:xfrm>
            <a:off x="7257607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86" name="Google Shape;1186;g2240db3309c_0_2670"/>
          <p:cNvSpPr/>
          <p:nvPr>
            <p:ph idx="5" type="pic"/>
          </p:nvPr>
        </p:nvSpPr>
        <p:spPr>
          <a:xfrm>
            <a:off x="9995066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87" name="Google Shape;1187;g2240db3309c_0_2670"/>
          <p:cNvSpPr txBox="1"/>
          <p:nvPr>
            <p:ph idx="6" type="body"/>
          </p:nvPr>
        </p:nvSpPr>
        <p:spPr>
          <a:xfrm>
            <a:off x="529465" y="4989605"/>
            <a:ext cx="112188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88" name="Google Shape;1188;g2240db3309c_0_2670"/>
          <p:cNvSpPr txBox="1"/>
          <p:nvPr>
            <p:ph idx="7" type="body"/>
          </p:nvPr>
        </p:nvSpPr>
        <p:spPr>
          <a:xfrm>
            <a:off x="772484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89" name="Google Shape;1189;g2240db3309c_0_2670"/>
          <p:cNvSpPr txBox="1"/>
          <p:nvPr>
            <p:ph idx="8" type="body"/>
          </p:nvPr>
        </p:nvSpPr>
        <p:spPr>
          <a:xfrm>
            <a:off x="772484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90" name="Google Shape;1190;g2240db3309c_0_2670"/>
          <p:cNvSpPr txBox="1"/>
          <p:nvPr>
            <p:ph idx="9" type="body"/>
          </p:nvPr>
        </p:nvSpPr>
        <p:spPr>
          <a:xfrm>
            <a:off x="3529861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91" name="Google Shape;1191;g2240db3309c_0_2670"/>
          <p:cNvSpPr txBox="1"/>
          <p:nvPr>
            <p:ph idx="13" type="body"/>
          </p:nvPr>
        </p:nvSpPr>
        <p:spPr>
          <a:xfrm>
            <a:off x="3529861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92" name="Google Shape;1192;g2240db3309c_0_2670"/>
          <p:cNvSpPr txBox="1"/>
          <p:nvPr>
            <p:ph idx="14" type="body"/>
          </p:nvPr>
        </p:nvSpPr>
        <p:spPr>
          <a:xfrm>
            <a:off x="6287238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93" name="Google Shape;1193;g2240db3309c_0_2670"/>
          <p:cNvSpPr txBox="1"/>
          <p:nvPr>
            <p:ph idx="15" type="body"/>
          </p:nvPr>
        </p:nvSpPr>
        <p:spPr>
          <a:xfrm>
            <a:off x="6287238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94" name="Google Shape;1194;g2240db3309c_0_2670"/>
          <p:cNvSpPr txBox="1"/>
          <p:nvPr>
            <p:ph idx="16" type="body"/>
          </p:nvPr>
        </p:nvSpPr>
        <p:spPr>
          <a:xfrm>
            <a:off x="9044615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95" name="Google Shape;1195;g2240db3309c_0_2670"/>
          <p:cNvSpPr txBox="1"/>
          <p:nvPr>
            <p:ph idx="17" type="body"/>
          </p:nvPr>
        </p:nvSpPr>
        <p:spPr>
          <a:xfrm>
            <a:off x="9044615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ar Venn chart 4 points">
  <p:cSld name="Linear Venn chart 4 points"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7" name="Google Shape;1197;g2240db3309c_0_26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8" name="Google Shape;1198;g2240db3309c_0_269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99" name="Google Shape;1199;g2240db3309c_0_269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00" name="Google Shape;1200;g2240db3309c_0_269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g2240db3309c_0_2692"/>
          <p:cNvSpPr/>
          <p:nvPr>
            <p:ph idx="2" type="pic"/>
          </p:nvPr>
        </p:nvSpPr>
        <p:spPr>
          <a:xfrm>
            <a:off x="2841696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02" name="Google Shape;1202;g2240db3309c_0_2692"/>
          <p:cNvSpPr/>
          <p:nvPr>
            <p:ph idx="3" type="pic"/>
          </p:nvPr>
        </p:nvSpPr>
        <p:spPr>
          <a:xfrm>
            <a:off x="4813093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03" name="Google Shape;1203;g2240db3309c_0_2692"/>
          <p:cNvSpPr/>
          <p:nvPr>
            <p:ph idx="4" type="pic"/>
          </p:nvPr>
        </p:nvSpPr>
        <p:spPr>
          <a:xfrm>
            <a:off x="6720578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04" name="Google Shape;1204;g2240db3309c_0_2692"/>
          <p:cNvSpPr/>
          <p:nvPr>
            <p:ph idx="5" type="pic"/>
          </p:nvPr>
        </p:nvSpPr>
        <p:spPr>
          <a:xfrm>
            <a:off x="8609895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05" name="Google Shape;1205;g2240db3309c_0_2692"/>
          <p:cNvSpPr txBox="1"/>
          <p:nvPr>
            <p:ph idx="6" type="body"/>
          </p:nvPr>
        </p:nvSpPr>
        <p:spPr>
          <a:xfrm>
            <a:off x="2162526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06" name="Google Shape;1206;g2240db3309c_0_2692"/>
          <p:cNvSpPr txBox="1"/>
          <p:nvPr>
            <p:ph idx="7" type="body"/>
          </p:nvPr>
        </p:nvSpPr>
        <p:spPr>
          <a:xfrm>
            <a:off x="2162526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07" name="Google Shape;1207;g2240db3309c_0_2692"/>
          <p:cNvSpPr txBox="1"/>
          <p:nvPr>
            <p:ph idx="8" type="body"/>
          </p:nvPr>
        </p:nvSpPr>
        <p:spPr>
          <a:xfrm>
            <a:off x="4085259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08" name="Google Shape;1208;g2240db3309c_0_2692"/>
          <p:cNvSpPr txBox="1"/>
          <p:nvPr>
            <p:ph idx="9" type="body"/>
          </p:nvPr>
        </p:nvSpPr>
        <p:spPr>
          <a:xfrm>
            <a:off x="4085259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09" name="Google Shape;1209;g2240db3309c_0_2692"/>
          <p:cNvSpPr txBox="1"/>
          <p:nvPr>
            <p:ph idx="13" type="body"/>
          </p:nvPr>
        </p:nvSpPr>
        <p:spPr>
          <a:xfrm>
            <a:off x="6007992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10" name="Google Shape;1210;g2240db3309c_0_2692"/>
          <p:cNvSpPr txBox="1"/>
          <p:nvPr>
            <p:ph idx="14" type="body"/>
          </p:nvPr>
        </p:nvSpPr>
        <p:spPr>
          <a:xfrm>
            <a:off x="6007992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11" name="Google Shape;1211;g2240db3309c_0_2692"/>
          <p:cNvSpPr txBox="1"/>
          <p:nvPr>
            <p:ph idx="15" type="body"/>
          </p:nvPr>
        </p:nvSpPr>
        <p:spPr>
          <a:xfrm>
            <a:off x="7930725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12" name="Google Shape;1212;g2240db3309c_0_2692"/>
          <p:cNvSpPr txBox="1"/>
          <p:nvPr>
            <p:ph idx="16" type="body"/>
          </p:nvPr>
        </p:nvSpPr>
        <p:spPr>
          <a:xfrm>
            <a:off x="7930725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s with icons">
  <p:cSld name="8 titles with icons"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2240db3309c_0_270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g2240db3309c_0_2709"/>
          <p:cNvSpPr/>
          <p:nvPr/>
        </p:nvSpPr>
        <p:spPr>
          <a:xfrm>
            <a:off x="0" y="1771235"/>
            <a:ext cx="121815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g2240db3309c_0_2709"/>
          <p:cNvSpPr/>
          <p:nvPr/>
        </p:nvSpPr>
        <p:spPr>
          <a:xfrm>
            <a:off x="1511668" y="2310748"/>
            <a:ext cx="19512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g2240db3309c_0_2709"/>
          <p:cNvSpPr/>
          <p:nvPr/>
        </p:nvSpPr>
        <p:spPr>
          <a:xfrm>
            <a:off x="154537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g2240db3309c_0_2709"/>
          <p:cNvSpPr/>
          <p:nvPr/>
        </p:nvSpPr>
        <p:spPr>
          <a:xfrm>
            <a:off x="391397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g2240db3309c_0_2709"/>
          <p:cNvSpPr/>
          <p:nvPr/>
        </p:nvSpPr>
        <p:spPr>
          <a:xfrm>
            <a:off x="394767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g2240db3309c_0_2709"/>
          <p:cNvSpPr/>
          <p:nvPr/>
        </p:nvSpPr>
        <p:spPr>
          <a:xfrm>
            <a:off x="6316278" y="231074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g2240db3309c_0_2709"/>
          <p:cNvSpPr/>
          <p:nvPr/>
        </p:nvSpPr>
        <p:spPr>
          <a:xfrm>
            <a:off x="634998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g2240db3309c_0_2709"/>
          <p:cNvSpPr/>
          <p:nvPr/>
        </p:nvSpPr>
        <p:spPr>
          <a:xfrm>
            <a:off x="871858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g2240db3309c_0_2709"/>
          <p:cNvSpPr/>
          <p:nvPr/>
        </p:nvSpPr>
        <p:spPr>
          <a:xfrm>
            <a:off x="875228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g2240db3309c_0_2709"/>
          <p:cNvSpPr/>
          <p:nvPr>
            <p:ph idx="2" type="pic"/>
          </p:nvPr>
        </p:nvSpPr>
        <p:spPr>
          <a:xfrm>
            <a:off x="172112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25" name="Google Shape;1225;g2240db3309c_0_2709"/>
          <p:cNvSpPr/>
          <p:nvPr>
            <p:ph idx="3" type="pic"/>
          </p:nvPr>
        </p:nvSpPr>
        <p:spPr>
          <a:xfrm>
            <a:off x="172112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26" name="Google Shape;1226;g2240db3309c_0_2709"/>
          <p:cNvSpPr/>
          <p:nvPr>
            <p:ph idx="4" type="pic"/>
          </p:nvPr>
        </p:nvSpPr>
        <p:spPr>
          <a:xfrm>
            <a:off x="4063669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27" name="Google Shape;1227;g2240db3309c_0_2709"/>
          <p:cNvSpPr/>
          <p:nvPr>
            <p:ph idx="5" type="pic"/>
          </p:nvPr>
        </p:nvSpPr>
        <p:spPr>
          <a:xfrm>
            <a:off x="4063669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28" name="Google Shape;1228;g2240db3309c_0_2709"/>
          <p:cNvSpPr/>
          <p:nvPr>
            <p:ph idx="6" type="pic"/>
          </p:nvPr>
        </p:nvSpPr>
        <p:spPr>
          <a:xfrm>
            <a:off x="647941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29" name="Google Shape;1229;g2240db3309c_0_2709"/>
          <p:cNvSpPr/>
          <p:nvPr>
            <p:ph idx="7" type="pic"/>
          </p:nvPr>
        </p:nvSpPr>
        <p:spPr>
          <a:xfrm>
            <a:off x="647941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30" name="Google Shape;1230;g2240db3309c_0_2709"/>
          <p:cNvSpPr/>
          <p:nvPr>
            <p:ph idx="8" type="pic"/>
          </p:nvPr>
        </p:nvSpPr>
        <p:spPr>
          <a:xfrm>
            <a:off x="885846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31" name="Google Shape;1231;g2240db3309c_0_2709"/>
          <p:cNvSpPr/>
          <p:nvPr>
            <p:ph idx="9" type="pic"/>
          </p:nvPr>
        </p:nvSpPr>
        <p:spPr>
          <a:xfrm>
            <a:off x="885846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32" name="Google Shape;1232;g2240db3309c_0_27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3" name="Google Shape;1233;g2240db3309c_0_270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34" name="Google Shape;1234;g2240db3309c_0_270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35" name="Google Shape;1235;g2240db3309c_0_2709"/>
          <p:cNvSpPr txBox="1"/>
          <p:nvPr>
            <p:ph idx="13" type="body"/>
          </p:nvPr>
        </p:nvSpPr>
        <p:spPr>
          <a:xfrm>
            <a:off x="2179431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36" name="Google Shape;1236;g2240db3309c_0_2709"/>
          <p:cNvSpPr txBox="1"/>
          <p:nvPr>
            <p:ph idx="14" type="body"/>
          </p:nvPr>
        </p:nvSpPr>
        <p:spPr>
          <a:xfrm>
            <a:off x="4548033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37" name="Google Shape;1237;g2240db3309c_0_2709"/>
          <p:cNvSpPr txBox="1"/>
          <p:nvPr>
            <p:ph idx="15" type="body"/>
          </p:nvPr>
        </p:nvSpPr>
        <p:spPr>
          <a:xfrm>
            <a:off x="6946625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38" name="Google Shape;1238;g2240db3309c_0_2709"/>
          <p:cNvSpPr txBox="1"/>
          <p:nvPr>
            <p:ph idx="16" type="body"/>
          </p:nvPr>
        </p:nvSpPr>
        <p:spPr>
          <a:xfrm>
            <a:off x="9314214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39" name="Google Shape;1239;g2240db3309c_0_2709"/>
          <p:cNvSpPr txBox="1"/>
          <p:nvPr>
            <p:ph idx="17" type="body"/>
          </p:nvPr>
        </p:nvSpPr>
        <p:spPr>
          <a:xfrm>
            <a:off x="2179431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40" name="Google Shape;1240;g2240db3309c_0_2709"/>
          <p:cNvSpPr txBox="1"/>
          <p:nvPr>
            <p:ph idx="18" type="body"/>
          </p:nvPr>
        </p:nvSpPr>
        <p:spPr>
          <a:xfrm>
            <a:off x="4548033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41" name="Google Shape;1241;g2240db3309c_0_2709"/>
          <p:cNvSpPr txBox="1"/>
          <p:nvPr>
            <p:ph idx="19" type="body"/>
          </p:nvPr>
        </p:nvSpPr>
        <p:spPr>
          <a:xfrm>
            <a:off x="6946625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42" name="Google Shape;1242;g2240db3309c_0_2709"/>
          <p:cNvSpPr txBox="1"/>
          <p:nvPr>
            <p:ph idx="20" type="body"/>
          </p:nvPr>
        </p:nvSpPr>
        <p:spPr>
          <a:xfrm>
            <a:off x="9314214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titles with icons">
  <p:cSld name="6 titles with icons"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2240db3309c_0_273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5" name="Google Shape;1245;g2240db3309c_0_27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6" name="Google Shape;1246;g2240db3309c_0_273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47" name="Google Shape;1247;g2240db3309c_0_273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48" name="Google Shape;1248;g2240db3309c_0_2739"/>
          <p:cNvSpPr txBox="1"/>
          <p:nvPr>
            <p:ph idx="2" type="body"/>
          </p:nvPr>
        </p:nvSpPr>
        <p:spPr>
          <a:xfrm>
            <a:off x="1292212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49" name="Google Shape;1249;g2240db3309c_0_2739"/>
          <p:cNvSpPr txBox="1"/>
          <p:nvPr>
            <p:ph idx="3" type="body"/>
          </p:nvPr>
        </p:nvSpPr>
        <p:spPr>
          <a:xfrm>
            <a:off x="1292212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50" name="Google Shape;1250;g2240db3309c_0_2739"/>
          <p:cNvSpPr txBox="1"/>
          <p:nvPr>
            <p:ph idx="4" type="body"/>
          </p:nvPr>
        </p:nvSpPr>
        <p:spPr>
          <a:xfrm>
            <a:off x="5061137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51" name="Google Shape;1251;g2240db3309c_0_2739"/>
          <p:cNvSpPr txBox="1"/>
          <p:nvPr>
            <p:ph idx="5" type="body"/>
          </p:nvPr>
        </p:nvSpPr>
        <p:spPr>
          <a:xfrm>
            <a:off x="5061137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52" name="Google Shape;1252;g2240db3309c_0_2739"/>
          <p:cNvSpPr txBox="1"/>
          <p:nvPr>
            <p:ph idx="6" type="body"/>
          </p:nvPr>
        </p:nvSpPr>
        <p:spPr>
          <a:xfrm>
            <a:off x="8930084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53" name="Google Shape;1253;g2240db3309c_0_2739"/>
          <p:cNvSpPr txBox="1"/>
          <p:nvPr>
            <p:ph idx="7" type="body"/>
          </p:nvPr>
        </p:nvSpPr>
        <p:spPr>
          <a:xfrm>
            <a:off x="8930084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54" name="Google Shape;1254;g2240db3309c_0_2739"/>
          <p:cNvSpPr txBox="1"/>
          <p:nvPr>
            <p:ph idx="8" type="body"/>
          </p:nvPr>
        </p:nvSpPr>
        <p:spPr>
          <a:xfrm>
            <a:off x="5061137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55" name="Google Shape;1255;g2240db3309c_0_2739"/>
          <p:cNvSpPr txBox="1"/>
          <p:nvPr>
            <p:ph idx="9" type="body"/>
          </p:nvPr>
        </p:nvSpPr>
        <p:spPr>
          <a:xfrm>
            <a:off x="5061137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56" name="Google Shape;1256;g2240db3309c_0_2739"/>
          <p:cNvSpPr txBox="1"/>
          <p:nvPr>
            <p:ph idx="13" type="body"/>
          </p:nvPr>
        </p:nvSpPr>
        <p:spPr>
          <a:xfrm>
            <a:off x="8930084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57" name="Google Shape;1257;g2240db3309c_0_2739"/>
          <p:cNvSpPr txBox="1"/>
          <p:nvPr>
            <p:ph idx="14" type="body"/>
          </p:nvPr>
        </p:nvSpPr>
        <p:spPr>
          <a:xfrm>
            <a:off x="8930084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58" name="Google Shape;1258;g2240db3309c_0_2739"/>
          <p:cNvSpPr txBox="1"/>
          <p:nvPr>
            <p:ph idx="15" type="body"/>
          </p:nvPr>
        </p:nvSpPr>
        <p:spPr>
          <a:xfrm>
            <a:off x="1292212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59" name="Google Shape;1259;g2240db3309c_0_2739"/>
          <p:cNvSpPr txBox="1"/>
          <p:nvPr>
            <p:ph idx="16" type="body"/>
          </p:nvPr>
        </p:nvSpPr>
        <p:spPr>
          <a:xfrm>
            <a:off x="1292212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0" name="Google Shape;1260;g2240db3309c_0_2739"/>
          <p:cNvSpPr txBox="1"/>
          <p:nvPr>
            <p:ph idx="17" type="body"/>
          </p:nvPr>
        </p:nvSpPr>
        <p:spPr>
          <a:xfrm>
            <a:off x="423959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1" name="Google Shape;1261;g2240db3309c_0_2739"/>
          <p:cNvSpPr txBox="1"/>
          <p:nvPr>
            <p:ph idx="18" type="body"/>
          </p:nvPr>
        </p:nvSpPr>
        <p:spPr>
          <a:xfrm>
            <a:off x="4198178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2" name="Google Shape;1262;g2240db3309c_0_2739"/>
          <p:cNvSpPr txBox="1"/>
          <p:nvPr>
            <p:ph idx="19" type="body"/>
          </p:nvPr>
        </p:nvSpPr>
        <p:spPr>
          <a:xfrm>
            <a:off x="8081744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3" name="Google Shape;1263;g2240db3309c_0_2739"/>
          <p:cNvSpPr txBox="1"/>
          <p:nvPr>
            <p:ph idx="20" type="body"/>
          </p:nvPr>
        </p:nvSpPr>
        <p:spPr>
          <a:xfrm>
            <a:off x="423959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4" name="Google Shape;1264;g2240db3309c_0_2739"/>
          <p:cNvSpPr txBox="1"/>
          <p:nvPr>
            <p:ph idx="21" type="body"/>
          </p:nvPr>
        </p:nvSpPr>
        <p:spPr>
          <a:xfrm>
            <a:off x="4198178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5" name="Google Shape;1265;g2240db3309c_0_2739"/>
          <p:cNvSpPr txBox="1"/>
          <p:nvPr>
            <p:ph idx="22" type="body"/>
          </p:nvPr>
        </p:nvSpPr>
        <p:spPr>
          <a:xfrm>
            <a:off x="8081744" y="2378692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in slide">
  <p:cSld name="Chain slide"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2240db3309c_0_2762"/>
          <p:cNvSpPr txBox="1"/>
          <p:nvPr>
            <p:ph idx="1" type="body"/>
          </p:nvPr>
        </p:nvSpPr>
        <p:spPr>
          <a:xfrm>
            <a:off x="407888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8" name="Google Shape;1268;g2240db3309c_0_2762"/>
          <p:cNvSpPr txBox="1"/>
          <p:nvPr>
            <p:ph idx="2" type="body"/>
          </p:nvPr>
        </p:nvSpPr>
        <p:spPr>
          <a:xfrm>
            <a:off x="4575885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9" name="Google Shape;1269;g2240db3309c_0_276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0" name="Google Shape;1270;g2240db3309c_0_27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1" name="Google Shape;1271;g2240db3309c_0_276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72" name="Google Shape;1272;g2240db3309c_0_2762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3" name="Google Shape;1273;g2240db3309c_0_2762"/>
          <p:cNvSpPr/>
          <p:nvPr/>
        </p:nvSpPr>
        <p:spPr>
          <a:xfrm flipH="1" rot="5400000">
            <a:off x="3822469" y="3374711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g2240db3309c_0_2762"/>
          <p:cNvSpPr/>
          <p:nvPr/>
        </p:nvSpPr>
        <p:spPr>
          <a:xfrm flipH="1" rot="5400000">
            <a:off x="7963535" y="3374710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g2240db3309c_0_2762"/>
          <p:cNvSpPr txBox="1"/>
          <p:nvPr>
            <p:ph idx="4" type="body"/>
          </p:nvPr>
        </p:nvSpPr>
        <p:spPr>
          <a:xfrm>
            <a:off x="408396" y="2471074"/>
            <a:ext cx="30936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6" name="Google Shape;1276;g2240db3309c_0_2762"/>
          <p:cNvSpPr txBox="1"/>
          <p:nvPr>
            <p:ph idx="5" type="body"/>
          </p:nvPr>
        </p:nvSpPr>
        <p:spPr>
          <a:xfrm>
            <a:off x="4569388" y="2471074"/>
            <a:ext cx="30735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7" name="Google Shape;1277;g2240db3309c_0_2762"/>
          <p:cNvSpPr txBox="1"/>
          <p:nvPr>
            <p:ph idx="6" type="body"/>
          </p:nvPr>
        </p:nvSpPr>
        <p:spPr>
          <a:xfrm>
            <a:off x="8710455" y="2471074"/>
            <a:ext cx="3073500" cy="191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1" showMasterSp="0">
  <p:cSld name="Section title 01"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2240db3309c_0_2774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g2240db3309c_0_2774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g2240db3309c_0_2774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g2240db3309c_0_2774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g2240db3309c_0_2774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g2240db3309c_0_2774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g2240db3309c_0_2774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g2240db3309c_0_2774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g2240db3309c_0_2774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g2240db3309c_0_2774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g2240db3309c_0_2774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g2240db3309c_0_2774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g2240db3309c_0_2774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92" name="Google Shape;1292;g2240db3309c_0_2774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2" showMasterSp="0">
  <p:cSld name="Section title 02"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2240db3309c_0_2789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g2240db3309c_0_2789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g2240db3309c_0_2789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g2240db3309c_0_2789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g2240db3309c_0_2789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g2240db3309c_0_2789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g2240db3309c_0_2789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g2240db3309c_0_2789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g2240db3309c_0_2789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g2240db3309c_0_2789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g2240db3309c_0_2789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g2240db3309c_0_2789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6" name="Google Shape;1306;g2240db3309c_0_2789"/>
          <p:cNvGrpSpPr/>
          <p:nvPr/>
        </p:nvGrpSpPr>
        <p:grpSpPr>
          <a:xfrm flipH="1">
            <a:off x="-3532" y="1956238"/>
            <a:ext cx="2405646" cy="4797424"/>
            <a:chOff x="9341353" y="226377"/>
            <a:chExt cx="3008562" cy="5999780"/>
          </a:xfrm>
        </p:grpSpPr>
        <p:sp>
          <p:nvSpPr>
            <p:cNvPr id="1307" name="Google Shape;1307;g2240db3309c_0_2789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g2240db3309c_0_2789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g2240db3309c_0_2789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g2240db3309c_0_2789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g2240db3309c_0_2789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g2240db3309c_0_2789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g2240db3309c_0_2789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g2240db3309c_0_2789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g2240db3309c_0_2789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6" name="Google Shape;1316;g2240db3309c_0_2789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3" showMasterSp="0">
  <p:cSld name="Section title 03"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2240db3309c_0_2813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g2240db3309c_0_2813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g2240db3309c_0_2813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g2240db3309c_0_2813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g2240db3309c_0_2813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g2240db3309c_0_2813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g2240db3309c_0_2813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g2240db3309c_0_2813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g2240db3309c_0_2813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g2240db3309c_0_2813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g2240db3309c_0_2813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g2240db3309c_0_2813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0" name="Google Shape;1330;g2240db3309c_0_2813"/>
          <p:cNvGrpSpPr/>
          <p:nvPr/>
        </p:nvGrpSpPr>
        <p:grpSpPr>
          <a:xfrm flipH="1">
            <a:off x="-3532" y="1956238"/>
            <a:ext cx="2405646" cy="4797424"/>
            <a:chOff x="9341353" y="226377"/>
            <a:chExt cx="3008562" cy="5999780"/>
          </a:xfrm>
        </p:grpSpPr>
        <p:sp>
          <p:nvSpPr>
            <p:cNvPr id="1331" name="Google Shape;1331;g2240db3309c_0_2813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g2240db3309c_0_2813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g2240db3309c_0_2813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g2240db3309c_0_2813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g2240db3309c_0_2813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g2240db3309c_0_2813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g2240db3309c_0_2813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g2240db3309c_0_2813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g2240db3309c_0_2813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0" name="Google Shape;1340;g2240db3309c_0_2813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4" showMasterSp="0">
  <p:cSld name="Section title 04">
    <p:bg>
      <p:bgPr>
        <a:solidFill>
          <a:schemeClr val="dk2"/>
        </a:solidFill>
      </p:bgPr>
    </p:bg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2" name="Google Shape;1342;g2240db3309c_0_28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2793" y="335690"/>
            <a:ext cx="2111220" cy="48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3" name="Google Shape;1343;g2240db3309c_0_2837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1344" name="Google Shape;1344;g2240db3309c_0_2837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g2240db3309c_0_2837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g2240db3309c_0_2837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g2240db3309c_0_2837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g2240db3309c_0_2837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g2240db3309c_0_2837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g2240db3309c_0_2837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g2240db3309c_0_2837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2" name="Google Shape;1352;g2240db3309c_0_2837"/>
          <p:cNvSpPr txBox="1"/>
          <p:nvPr>
            <p:ph idx="1" type="body"/>
          </p:nvPr>
        </p:nvSpPr>
        <p:spPr>
          <a:xfrm>
            <a:off x="1035320" y="3133030"/>
            <a:ext cx="83478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Заголовок раздела">
  <p:cSld name="4_Заголовок раздел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b2895e930f_0_4573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g2b2895e930f_0_457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5" showMasterSp="0">
  <p:cSld name="Section title 05">
    <p:bg>
      <p:bgPr>
        <a:solidFill>
          <a:schemeClr val="dk2"/>
        </a:solidFill>
      </p:bgPr>
    </p:bg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2240db3309c_0_28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g2240db3309c_0_2849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g2240db3309c_0_2849"/>
          <p:cNvSpPr/>
          <p:nvPr>
            <p:ph idx="2" type="pic"/>
          </p:nvPr>
        </p:nvSpPr>
        <p:spPr>
          <a:xfrm>
            <a:off x="1082842" y="1328534"/>
            <a:ext cx="397800" cy="3978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57" name="Google Shape;1357;g2240db3309c_0_2849"/>
          <p:cNvCxnSpPr/>
          <p:nvPr/>
        </p:nvCxnSpPr>
        <p:spPr>
          <a:xfrm>
            <a:off x="0" y="2000048"/>
            <a:ext cx="2165700" cy="13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58" name="Google Shape;1358;g2240db3309c_0_2849"/>
          <p:cNvSpPr txBox="1"/>
          <p:nvPr>
            <p:ph idx="1" type="body"/>
          </p:nvPr>
        </p:nvSpPr>
        <p:spPr>
          <a:xfrm>
            <a:off x="1028951" y="2388914"/>
            <a:ext cx="8347800" cy="12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59" name="Google Shape;1359;g2240db3309c_0_2849"/>
          <p:cNvSpPr txBox="1"/>
          <p:nvPr>
            <p:ph idx="3" type="body"/>
          </p:nvPr>
        </p:nvSpPr>
        <p:spPr>
          <a:xfrm>
            <a:off x="1028951" y="3749486"/>
            <a:ext cx="62049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b="0" sz="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 showMasterSp="0">
  <p:cSld name="End slide 03"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2240db3309c_0_2856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g2240db3309c_0_2856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g2240db3309c_0_2856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g2240db3309c_0_2856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g2240db3309c_0_2856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g2240db3309c_0_2856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g2240db3309c_0_2856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g2240db3309c_0_2856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g2240db3309c_0_2856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g2240db3309c_0_2856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g2240db3309c_0_2856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g2240db3309c_0_2856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3" name="Google Shape;1373;g2240db3309c_0_2856"/>
          <p:cNvCxnSpPr/>
          <p:nvPr/>
        </p:nvCxnSpPr>
        <p:spPr>
          <a:xfrm>
            <a:off x="4386328" y="3961815"/>
            <a:ext cx="0" cy="1590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74" name="Google Shape;1374;g2240db3309c_0_2856"/>
          <p:cNvSpPr txBox="1"/>
          <p:nvPr>
            <p:ph idx="1" type="body"/>
          </p:nvPr>
        </p:nvSpPr>
        <p:spPr>
          <a:xfrm>
            <a:off x="4386328" y="2638141"/>
            <a:ext cx="7500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5" name="Google Shape;1375;g2240db3309c_0_2856"/>
          <p:cNvSpPr txBox="1"/>
          <p:nvPr>
            <p:ph idx="2" type="body"/>
          </p:nvPr>
        </p:nvSpPr>
        <p:spPr>
          <a:xfrm>
            <a:off x="4663572" y="3961806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6" name="Google Shape;1376;g2240db3309c_0_2856"/>
          <p:cNvSpPr txBox="1"/>
          <p:nvPr>
            <p:ph idx="3" type="body"/>
          </p:nvPr>
        </p:nvSpPr>
        <p:spPr>
          <a:xfrm>
            <a:off x="4663572" y="4602928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7" name="Google Shape;1377;g2240db3309c_0_2856"/>
          <p:cNvSpPr txBox="1"/>
          <p:nvPr>
            <p:ph idx="4" type="body"/>
          </p:nvPr>
        </p:nvSpPr>
        <p:spPr>
          <a:xfrm>
            <a:off x="4663572" y="5244049"/>
            <a:ext cx="7500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78" name="Google Shape;1378;g2240db3309c_0_28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705" y="564145"/>
            <a:ext cx="2225140" cy="508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4">
  <p:cSld name="End slide 04"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2240db3309c_0_2875"/>
          <p:cNvSpPr/>
          <p:nvPr>
            <p:ph idx="2" type="pic"/>
          </p:nvPr>
        </p:nvSpPr>
        <p:spPr>
          <a:xfrm>
            <a:off x="0" y="-1"/>
            <a:ext cx="12192000" cy="5730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cons">
  <p:cSld name="6 icons"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2240db3309c_0_287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3" name="Google Shape;1383;g2240db3309c_0_28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4" name="Google Shape;1384;g2240db3309c_0_287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85" name="Google Shape;1385;g2240db3309c_0_287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386" name="Google Shape;1386;g2240db3309c_0_2877"/>
          <p:cNvGrpSpPr/>
          <p:nvPr/>
        </p:nvGrpSpPr>
        <p:grpSpPr>
          <a:xfrm>
            <a:off x="4772891" y="2278840"/>
            <a:ext cx="1107796" cy="1122472"/>
            <a:chOff x="407988" y="2288174"/>
            <a:chExt cx="1107796" cy="1122472"/>
          </a:xfrm>
        </p:grpSpPr>
        <p:sp>
          <p:nvSpPr>
            <p:cNvPr id="1387" name="Google Shape;1387;g2240db3309c_0_2877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g2240db3309c_0_2877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9" name="Google Shape;1389;g2240db3309c_0_2877"/>
          <p:cNvGrpSpPr/>
          <p:nvPr/>
        </p:nvGrpSpPr>
        <p:grpSpPr>
          <a:xfrm>
            <a:off x="1743346" y="2274430"/>
            <a:ext cx="1107796" cy="1122472"/>
            <a:chOff x="4114884" y="2288174"/>
            <a:chExt cx="1107796" cy="1122472"/>
          </a:xfrm>
        </p:grpSpPr>
        <p:sp>
          <p:nvSpPr>
            <p:cNvPr id="1390" name="Google Shape;1390;g2240db3309c_0_2877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g2240db3309c_0_2877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2" name="Google Shape;1392;g2240db3309c_0_2877"/>
          <p:cNvGrpSpPr/>
          <p:nvPr/>
        </p:nvGrpSpPr>
        <p:grpSpPr>
          <a:xfrm>
            <a:off x="4777662" y="3962096"/>
            <a:ext cx="1107796" cy="1122472"/>
            <a:chOff x="7676518" y="2293508"/>
            <a:chExt cx="1107796" cy="1122472"/>
          </a:xfrm>
        </p:grpSpPr>
        <p:sp>
          <p:nvSpPr>
            <p:cNvPr id="1393" name="Google Shape;1393;g2240db3309c_0_2877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g2240db3309c_0_2877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5" name="Google Shape;1395;g2240db3309c_0_2877"/>
          <p:cNvGrpSpPr/>
          <p:nvPr/>
        </p:nvGrpSpPr>
        <p:grpSpPr>
          <a:xfrm>
            <a:off x="7799159" y="2279699"/>
            <a:ext cx="1107796" cy="1122472"/>
            <a:chOff x="407988" y="2288174"/>
            <a:chExt cx="1107796" cy="1122472"/>
          </a:xfrm>
        </p:grpSpPr>
        <p:sp>
          <p:nvSpPr>
            <p:cNvPr id="1396" name="Google Shape;1396;g2240db3309c_0_2877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g2240db3309c_0_2877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8" name="Google Shape;1398;g2240db3309c_0_2877"/>
          <p:cNvGrpSpPr/>
          <p:nvPr/>
        </p:nvGrpSpPr>
        <p:grpSpPr>
          <a:xfrm>
            <a:off x="1765838" y="3967591"/>
            <a:ext cx="1107796" cy="1122472"/>
            <a:chOff x="4114884" y="2288174"/>
            <a:chExt cx="1107796" cy="1122472"/>
          </a:xfrm>
        </p:grpSpPr>
        <p:sp>
          <p:nvSpPr>
            <p:cNvPr id="1399" name="Google Shape;1399;g2240db3309c_0_2877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g2240db3309c_0_2877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1" name="Google Shape;1401;g2240db3309c_0_2877"/>
          <p:cNvGrpSpPr/>
          <p:nvPr/>
        </p:nvGrpSpPr>
        <p:grpSpPr>
          <a:xfrm>
            <a:off x="7737844" y="3967591"/>
            <a:ext cx="1107796" cy="1122472"/>
            <a:chOff x="7676518" y="2293508"/>
            <a:chExt cx="1107796" cy="1122472"/>
          </a:xfrm>
        </p:grpSpPr>
        <p:sp>
          <p:nvSpPr>
            <p:cNvPr id="1402" name="Google Shape;1402;g2240db3309c_0_2877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g2240db3309c_0_2877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4" name="Google Shape;1404;g2240db3309c_0_2877"/>
          <p:cNvSpPr/>
          <p:nvPr>
            <p:ph idx="2" type="pic"/>
          </p:nvPr>
        </p:nvSpPr>
        <p:spPr>
          <a:xfrm>
            <a:off x="2139607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05" name="Google Shape;1405;g2240db3309c_0_2877"/>
          <p:cNvSpPr/>
          <p:nvPr>
            <p:ph idx="3" type="pic"/>
          </p:nvPr>
        </p:nvSpPr>
        <p:spPr>
          <a:xfrm>
            <a:off x="213960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06" name="Google Shape;1406;g2240db3309c_0_2877"/>
          <p:cNvSpPr/>
          <p:nvPr>
            <p:ph idx="4" type="pic"/>
          </p:nvPr>
        </p:nvSpPr>
        <p:spPr>
          <a:xfrm>
            <a:off x="517519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07" name="Google Shape;1407;g2240db3309c_0_2877"/>
          <p:cNvSpPr/>
          <p:nvPr>
            <p:ph idx="5" type="pic"/>
          </p:nvPr>
        </p:nvSpPr>
        <p:spPr>
          <a:xfrm>
            <a:off x="5175197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08" name="Google Shape;1408;g2240db3309c_0_2877"/>
          <p:cNvSpPr/>
          <p:nvPr>
            <p:ph idx="6" type="pic"/>
          </p:nvPr>
        </p:nvSpPr>
        <p:spPr>
          <a:xfrm>
            <a:off x="8178734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09" name="Google Shape;1409;g2240db3309c_0_2877"/>
          <p:cNvSpPr/>
          <p:nvPr>
            <p:ph idx="7" type="pic"/>
          </p:nvPr>
        </p:nvSpPr>
        <p:spPr>
          <a:xfrm>
            <a:off x="8117280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10" name="Google Shape;1410;g2240db3309c_0_2877"/>
          <p:cNvSpPr txBox="1"/>
          <p:nvPr>
            <p:ph idx="8" type="body"/>
          </p:nvPr>
        </p:nvSpPr>
        <p:spPr>
          <a:xfrm>
            <a:off x="292847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11" name="Google Shape;1411;g2240db3309c_0_2877"/>
          <p:cNvSpPr txBox="1"/>
          <p:nvPr>
            <p:ph idx="9" type="body"/>
          </p:nvPr>
        </p:nvSpPr>
        <p:spPr>
          <a:xfrm>
            <a:off x="5956239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12" name="Google Shape;1412;g2240db3309c_0_2877"/>
          <p:cNvSpPr txBox="1"/>
          <p:nvPr>
            <p:ph idx="13" type="body"/>
          </p:nvPr>
        </p:nvSpPr>
        <p:spPr>
          <a:xfrm>
            <a:off x="897489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13" name="Google Shape;1413;g2240db3309c_0_2877"/>
          <p:cNvSpPr txBox="1"/>
          <p:nvPr>
            <p:ph idx="14" type="body"/>
          </p:nvPr>
        </p:nvSpPr>
        <p:spPr>
          <a:xfrm>
            <a:off x="2928472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14" name="Google Shape;1414;g2240db3309c_0_2877"/>
          <p:cNvSpPr txBox="1"/>
          <p:nvPr>
            <p:ph idx="15" type="body"/>
          </p:nvPr>
        </p:nvSpPr>
        <p:spPr>
          <a:xfrm>
            <a:off x="5956239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15" name="Google Shape;1415;g2240db3309c_0_2877"/>
          <p:cNvSpPr txBox="1"/>
          <p:nvPr>
            <p:ph idx="16" type="body"/>
          </p:nvPr>
        </p:nvSpPr>
        <p:spPr>
          <a:xfrm>
            <a:off x="897489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icons">
  <p:cSld name="8 icons"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2240db3309c_0_291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8" name="Google Shape;1418;g2240db3309c_0_29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9" name="Google Shape;1419;g2240db3309c_0_291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20" name="Google Shape;1420;g2240db3309c_0_291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421" name="Google Shape;1421;g2240db3309c_0_2912"/>
          <p:cNvGrpSpPr/>
          <p:nvPr/>
        </p:nvGrpSpPr>
        <p:grpSpPr>
          <a:xfrm>
            <a:off x="3435287" y="2278840"/>
            <a:ext cx="1107796" cy="1122472"/>
            <a:chOff x="407988" y="2288174"/>
            <a:chExt cx="1107796" cy="1122472"/>
          </a:xfrm>
        </p:grpSpPr>
        <p:sp>
          <p:nvSpPr>
            <p:cNvPr id="1422" name="Google Shape;1422;g2240db3309c_0_2912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g2240db3309c_0_2912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4" name="Google Shape;1424;g2240db3309c_0_2912"/>
          <p:cNvGrpSpPr/>
          <p:nvPr/>
        </p:nvGrpSpPr>
        <p:grpSpPr>
          <a:xfrm>
            <a:off x="405742" y="2274430"/>
            <a:ext cx="1107796" cy="1122472"/>
            <a:chOff x="4114884" y="2288174"/>
            <a:chExt cx="1107796" cy="1122472"/>
          </a:xfrm>
        </p:grpSpPr>
        <p:sp>
          <p:nvSpPr>
            <p:cNvPr id="1425" name="Google Shape;1425;g2240db3309c_0_2912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g2240db3309c_0_2912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7" name="Google Shape;1427;g2240db3309c_0_2912"/>
          <p:cNvGrpSpPr/>
          <p:nvPr/>
        </p:nvGrpSpPr>
        <p:grpSpPr>
          <a:xfrm>
            <a:off x="9669823" y="2270971"/>
            <a:ext cx="1107796" cy="1122472"/>
            <a:chOff x="7676518" y="2293508"/>
            <a:chExt cx="1107796" cy="1122472"/>
          </a:xfrm>
        </p:grpSpPr>
        <p:sp>
          <p:nvSpPr>
            <p:cNvPr id="1428" name="Google Shape;1428;g2240db3309c_0_2912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g2240db3309c_0_2912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0" name="Google Shape;1430;g2240db3309c_0_2912"/>
          <p:cNvGrpSpPr/>
          <p:nvPr/>
        </p:nvGrpSpPr>
        <p:grpSpPr>
          <a:xfrm>
            <a:off x="3440058" y="3962096"/>
            <a:ext cx="1107796" cy="1122472"/>
            <a:chOff x="7676518" y="2293508"/>
            <a:chExt cx="1107796" cy="1122472"/>
          </a:xfrm>
        </p:grpSpPr>
        <p:sp>
          <p:nvSpPr>
            <p:cNvPr id="1431" name="Google Shape;1431;g2240db3309c_0_2912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g2240db3309c_0_2912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3" name="Google Shape;1433;g2240db3309c_0_2912"/>
          <p:cNvGrpSpPr/>
          <p:nvPr/>
        </p:nvGrpSpPr>
        <p:grpSpPr>
          <a:xfrm>
            <a:off x="6461555" y="2279699"/>
            <a:ext cx="1107796" cy="1122472"/>
            <a:chOff x="407988" y="2288174"/>
            <a:chExt cx="1107796" cy="1122472"/>
          </a:xfrm>
        </p:grpSpPr>
        <p:sp>
          <p:nvSpPr>
            <p:cNvPr id="1434" name="Google Shape;1434;g2240db3309c_0_2912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g2240db3309c_0_2912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6" name="Google Shape;1436;g2240db3309c_0_2912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1437" name="Google Shape;1437;g2240db3309c_0_2912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g2240db3309c_0_2912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9" name="Google Shape;1439;g2240db3309c_0_2912"/>
          <p:cNvGrpSpPr/>
          <p:nvPr/>
        </p:nvGrpSpPr>
        <p:grpSpPr>
          <a:xfrm>
            <a:off x="6400240" y="3967591"/>
            <a:ext cx="1107796" cy="1122472"/>
            <a:chOff x="7676518" y="2293508"/>
            <a:chExt cx="1107796" cy="1122472"/>
          </a:xfrm>
        </p:grpSpPr>
        <p:sp>
          <p:nvSpPr>
            <p:cNvPr id="1440" name="Google Shape;1440;g2240db3309c_0_2912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g2240db3309c_0_2912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2" name="Google Shape;1442;g2240db3309c_0_2912"/>
          <p:cNvSpPr/>
          <p:nvPr>
            <p:ph idx="2" type="pic"/>
          </p:nvPr>
        </p:nvSpPr>
        <p:spPr>
          <a:xfrm>
            <a:off x="802003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43" name="Google Shape;1443;g2240db3309c_0_2912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44" name="Google Shape;1444;g2240db3309c_0_2912"/>
          <p:cNvSpPr/>
          <p:nvPr>
            <p:ph idx="4" type="pic"/>
          </p:nvPr>
        </p:nvSpPr>
        <p:spPr>
          <a:xfrm>
            <a:off x="383759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45" name="Google Shape;1445;g2240db3309c_0_2912"/>
          <p:cNvSpPr/>
          <p:nvPr>
            <p:ph idx="5" type="pic"/>
          </p:nvPr>
        </p:nvSpPr>
        <p:spPr>
          <a:xfrm>
            <a:off x="383759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46" name="Google Shape;1446;g2240db3309c_0_2912"/>
          <p:cNvSpPr/>
          <p:nvPr>
            <p:ph idx="6" type="pic"/>
          </p:nvPr>
        </p:nvSpPr>
        <p:spPr>
          <a:xfrm>
            <a:off x="684113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47" name="Google Shape;1447;g2240db3309c_0_2912"/>
          <p:cNvSpPr/>
          <p:nvPr>
            <p:ph idx="7" type="pic"/>
          </p:nvPr>
        </p:nvSpPr>
        <p:spPr>
          <a:xfrm>
            <a:off x="677967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48" name="Google Shape;1448;g2240db3309c_0_2912"/>
          <p:cNvSpPr/>
          <p:nvPr>
            <p:ph idx="8" type="pic"/>
          </p:nvPr>
        </p:nvSpPr>
        <p:spPr>
          <a:xfrm>
            <a:off x="1004925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49" name="Google Shape;1449;g2240db3309c_0_2912"/>
          <p:cNvSpPr txBox="1"/>
          <p:nvPr>
            <p:ph idx="9" type="body"/>
          </p:nvPr>
        </p:nvSpPr>
        <p:spPr>
          <a:xfrm>
            <a:off x="159086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50" name="Google Shape;1450;g2240db3309c_0_2912"/>
          <p:cNvSpPr txBox="1"/>
          <p:nvPr>
            <p:ph idx="13" type="body"/>
          </p:nvPr>
        </p:nvSpPr>
        <p:spPr>
          <a:xfrm>
            <a:off x="4618635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51" name="Google Shape;1451;g2240db3309c_0_2912"/>
          <p:cNvSpPr txBox="1"/>
          <p:nvPr>
            <p:ph idx="14" type="body"/>
          </p:nvPr>
        </p:nvSpPr>
        <p:spPr>
          <a:xfrm>
            <a:off x="7637294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52" name="Google Shape;1452;g2240db3309c_0_2912"/>
          <p:cNvSpPr txBox="1"/>
          <p:nvPr>
            <p:ph idx="15" type="body"/>
          </p:nvPr>
        </p:nvSpPr>
        <p:spPr>
          <a:xfrm>
            <a:off x="1084050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53" name="Google Shape;1453;g2240db3309c_0_2912"/>
          <p:cNvSpPr txBox="1"/>
          <p:nvPr>
            <p:ph idx="16" type="body"/>
          </p:nvPr>
        </p:nvSpPr>
        <p:spPr>
          <a:xfrm>
            <a:off x="159086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54" name="Google Shape;1454;g2240db3309c_0_2912"/>
          <p:cNvSpPr txBox="1"/>
          <p:nvPr>
            <p:ph idx="17" type="body"/>
          </p:nvPr>
        </p:nvSpPr>
        <p:spPr>
          <a:xfrm>
            <a:off x="4618635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55" name="Google Shape;1455;g2240db3309c_0_2912"/>
          <p:cNvSpPr txBox="1"/>
          <p:nvPr>
            <p:ph idx="18" type="body"/>
          </p:nvPr>
        </p:nvSpPr>
        <p:spPr>
          <a:xfrm>
            <a:off x="7637294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456" name="Google Shape;1456;g2240db3309c_0_2912"/>
          <p:cNvGrpSpPr/>
          <p:nvPr/>
        </p:nvGrpSpPr>
        <p:grpSpPr>
          <a:xfrm>
            <a:off x="9669823" y="3973081"/>
            <a:ext cx="1107796" cy="1122472"/>
            <a:chOff x="7676518" y="2293508"/>
            <a:chExt cx="1107796" cy="1122472"/>
          </a:xfrm>
        </p:grpSpPr>
        <p:sp>
          <p:nvSpPr>
            <p:cNvPr id="1457" name="Google Shape;1457;g2240db3309c_0_2912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g2240db3309c_0_2912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9" name="Google Shape;1459;g2240db3309c_0_2912"/>
          <p:cNvSpPr/>
          <p:nvPr>
            <p:ph idx="19" type="pic"/>
          </p:nvPr>
        </p:nvSpPr>
        <p:spPr>
          <a:xfrm>
            <a:off x="10049259" y="434578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60" name="Google Shape;1460;g2240db3309c_0_2912"/>
          <p:cNvSpPr txBox="1"/>
          <p:nvPr>
            <p:ph idx="20" type="body"/>
          </p:nvPr>
        </p:nvSpPr>
        <p:spPr>
          <a:xfrm>
            <a:off x="10840502" y="397308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Заголовок и объект">
  <p:cSld name="2_Заголовок и объек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2240db3309c_0_29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4235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2">
  <p:cSld name="1_Заголовок раздела_3">
    <p:bg>
      <p:bgPr>
        <a:solidFill>
          <a:schemeClr val="lt1"/>
        </a:solidFill>
      </p:bgPr>
    </p:bg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2240db3309c_0_2959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65" name="Google Shape;1465;g2240db3309c_0_29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3">
  <p:cSld name="1_Заголовок раздела_4">
    <p:bg>
      <p:bgPr>
        <a:solidFill>
          <a:schemeClr val="lt1"/>
        </a:solidFill>
      </p:bgPr>
    </p:bg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2240db3309c_0_2962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68" name="Google Shape;1468;g2240db3309c_0_29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4">
  <p:cSld name="1_Заголовок раздела_5">
    <p:bg>
      <p:bgPr>
        <a:solidFill>
          <a:schemeClr val="lt1"/>
        </a:solidFill>
      </p:bgPr>
    </p:bg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2240db3309c_0_2965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71" name="Google Shape;1471;g2240db3309c_0_29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6">
  <p:cSld name="1_Заголовок раздела_7">
    <p:bg>
      <p:bgPr>
        <a:solidFill>
          <a:schemeClr val="lt1"/>
        </a:solidFill>
      </p:bgPr>
    </p:bg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2240db3309c_0_2968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74" name="Google Shape;1474;g2240db3309c_0_29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Заголовок раздела">
  <p:cSld name="5_Заголовок раздела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g2b2895e930f_0_45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2b2895e930f_0_4576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7">
  <p:cSld name="1_Заголовок раздела_8">
    <p:bg>
      <p:bgPr>
        <a:solidFill>
          <a:schemeClr val="lt1"/>
        </a:solidFill>
      </p:bgPr>
    </p:bg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2240db3309c_0_2971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77" name="Google Shape;1477;g2240db3309c_0_29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8">
  <p:cSld name="1_Заголовок раздела_9">
    <p:bg>
      <p:bgPr>
        <a:solidFill>
          <a:schemeClr val="lt1"/>
        </a:solidFill>
      </p:bgPr>
    </p:bg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2240db3309c_0_2974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80" name="Google Shape;1480;g2240db3309c_0_29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9">
  <p:cSld name="1_Заголовок раздела_10">
    <p:bg>
      <p:bgPr>
        <a:solidFill>
          <a:schemeClr val="lt1"/>
        </a:solidFill>
      </p:bgPr>
    </p:bg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2240db3309c_0_2977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83" name="Google Shape;1483;g2240db3309c_0_29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2240db3309c_0_298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 Only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g2240db3309c_0_2987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8" name="Google Shape;1488;g2240db3309c_0_29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3825" y="592531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9" name="Google Shape;1489;g2240db3309c_0_2987"/>
          <p:cNvSpPr txBox="1"/>
          <p:nvPr>
            <p:ph type="title"/>
          </p:nvPr>
        </p:nvSpPr>
        <p:spPr>
          <a:xfrm>
            <a:off x="407988" y="398744"/>
            <a:ext cx="7794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5 image collage ">
  <p:cSld name="2_5 image collage "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2b5370521ef_0_3603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98" name="Google Shape;1498;g2b5370521ef_0_3603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99" name="Google Shape;1499;g2b5370521ef_0_3603"/>
          <p:cNvSpPr/>
          <p:nvPr>
            <p:ph idx="2" type="dgm"/>
          </p:nvPr>
        </p:nvSpPr>
        <p:spPr>
          <a:xfrm>
            <a:off x="6219825" y="1849191"/>
            <a:ext cx="5564100" cy="37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0" name="Google Shape;1500;g2b5370521ef_0_3603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">
  <p:cSld name="1_Заголовок раздела">
    <p:bg>
      <p:bgPr>
        <a:solidFill>
          <a:schemeClr val="lt1"/>
        </a:solidFill>
      </p:bgPr>
    </p:bg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2b5370521ef_0_4295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03" name="Google Shape;1503;g2b5370521ef_0_42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  <p:sp>
        <p:nvSpPr>
          <p:cNvPr id="1504" name="Google Shape;1504;g2b5370521ef_0_4295"/>
          <p:cNvSpPr txBox="1"/>
          <p:nvPr>
            <p:ph idx="12" type="sldNum"/>
          </p:nvPr>
        </p:nvSpPr>
        <p:spPr>
          <a:xfrm>
            <a:off x="11278503" y="6090572"/>
            <a:ext cx="8289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 with body text">
  <p:cSld name="4 column points with body text"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6" name="Google Shape;1506;g2b5370521ef_0_39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507" name="Google Shape;1507;g2b5370521ef_0_3982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08" name="Google Shape;1508;g2b5370521ef_0_3982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09" name="Google Shape;1509;g2b5370521ef_0_3982"/>
          <p:cNvSpPr/>
          <p:nvPr/>
        </p:nvSpPr>
        <p:spPr>
          <a:xfrm>
            <a:off x="0" y="1981773"/>
            <a:ext cx="12192000" cy="28395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0" name="Google Shape;1510;g2b5370521ef_0_3982"/>
          <p:cNvCxnSpPr/>
          <p:nvPr/>
        </p:nvCxnSpPr>
        <p:spPr>
          <a:xfrm>
            <a:off x="3338626" y="2657129"/>
            <a:ext cx="0" cy="1614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1" name="Google Shape;1511;g2b5370521ef_0_3982"/>
          <p:cNvCxnSpPr/>
          <p:nvPr/>
        </p:nvCxnSpPr>
        <p:spPr>
          <a:xfrm>
            <a:off x="6095999" y="2657128"/>
            <a:ext cx="0" cy="1614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2" name="Google Shape;1512;g2b5370521ef_0_3982"/>
          <p:cNvCxnSpPr/>
          <p:nvPr/>
        </p:nvCxnSpPr>
        <p:spPr>
          <a:xfrm>
            <a:off x="8853376" y="2657129"/>
            <a:ext cx="0" cy="1614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13" name="Google Shape;1513;g2b5370521ef_0_3982"/>
          <p:cNvSpPr/>
          <p:nvPr>
            <p:ph idx="2" type="pic"/>
          </p:nvPr>
        </p:nvSpPr>
        <p:spPr>
          <a:xfrm>
            <a:off x="1753100" y="2404598"/>
            <a:ext cx="4137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1514" name="Google Shape;1514;g2b5370521ef_0_3982"/>
          <p:cNvSpPr/>
          <p:nvPr>
            <p:ph idx="3" type="pic"/>
          </p:nvPr>
        </p:nvSpPr>
        <p:spPr>
          <a:xfrm>
            <a:off x="4520149" y="2404598"/>
            <a:ext cx="4137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1515" name="Google Shape;1515;g2b5370521ef_0_3982"/>
          <p:cNvSpPr/>
          <p:nvPr>
            <p:ph idx="4" type="pic"/>
          </p:nvPr>
        </p:nvSpPr>
        <p:spPr>
          <a:xfrm>
            <a:off x="7257607" y="2404598"/>
            <a:ext cx="4137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1516" name="Google Shape;1516;g2b5370521ef_0_3982"/>
          <p:cNvSpPr/>
          <p:nvPr>
            <p:ph idx="5" type="pic"/>
          </p:nvPr>
        </p:nvSpPr>
        <p:spPr>
          <a:xfrm>
            <a:off x="9995066" y="2404598"/>
            <a:ext cx="4137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1517" name="Google Shape;1517;g2b5370521ef_0_3982"/>
          <p:cNvSpPr txBox="1"/>
          <p:nvPr>
            <p:ph idx="6" type="body"/>
          </p:nvPr>
        </p:nvSpPr>
        <p:spPr>
          <a:xfrm>
            <a:off x="529465" y="4989605"/>
            <a:ext cx="112188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18" name="Google Shape;1518;g2b5370521ef_0_3982"/>
          <p:cNvSpPr txBox="1"/>
          <p:nvPr>
            <p:ph idx="7" type="body"/>
          </p:nvPr>
        </p:nvSpPr>
        <p:spPr>
          <a:xfrm>
            <a:off x="772484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19" name="Google Shape;1519;g2b5370521ef_0_3982"/>
          <p:cNvSpPr txBox="1"/>
          <p:nvPr>
            <p:ph idx="8" type="body"/>
          </p:nvPr>
        </p:nvSpPr>
        <p:spPr>
          <a:xfrm>
            <a:off x="772484" y="3106359"/>
            <a:ext cx="23748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20" name="Google Shape;1520;g2b5370521ef_0_3982"/>
          <p:cNvSpPr txBox="1"/>
          <p:nvPr>
            <p:ph idx="9" type="body"/>
          </p:nvPr>
        </p:nvSpPr>
        <p:spPr>
          <a:xfrm>
            <a:off x="3529861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21" name="Google Shape;1521;g2b5370521ef_0_3982"/>
          <p:cNvSpPr txBox="1"/>
          <p:nvPr>
            <p:ph idx="13" type="body"/>
          </p:nvPr>
        </p:nvSpPr>
        <p:spPr>
          <a:xfrm>
            <a:off x="3529861" y="3106359"/>
            <a:ext cx="23748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22" name="Google Shape;1522;g2b5370521ef_0_3982"/>
          <p:cNvSpPr txBox="1"/>
          <p:nvPr>
            <p:ph idx="14" type="body"/>
          </p:nvPr>
        </p:nvSpPr>
        <p:spPr>
          <a:xfrm>
            <a:off x="6287238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23" name="Google Shape;1523;g2b5370521ef_0_3982"/>
          <p:cNvSpPr txBox="1"/>
          <p:nvPr>
            <p:ph idx="15" type="body"/>
          </p:nvPr>
        </p:nvSpPr>
        <p:spPr>
          <a:xfrm>
            <a:off x="6287238" y="3106359"/>
            <a:ext cx="23748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24" name="Google Shape;1524;g2b5370521ef_0_3982"/>
          <p:cNvSpPr txBox="1"/>
          <p:nvPr>
            <p:ph idx="16" type="body"/>
          </p:nvPr>
        </p:nvSpPr>
        <p:spPr>
          <a:xfrm>
            <a:off x="9044615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25" name="Google Shape;1525;g2b5370521ef_0_3982"/>
          <p:cNvSpPr txBox="1"/>
          <p:nvPr>
            <p:ph idx="17" type="body"/>
          </p:nvPr>
        </p:nvSpPr>
        <p:spPr>
          <a:xfrm>
            <a:off x="9044615" y="3106359"/>
            <a:ext cx="23748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1"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2b5370521ef_0_2991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g2b5370521ef_0_2991"/>
          <p:cNvSpPr/>
          <p:nvPr/>
        </p:nvSpPr>
        <p:spPr>
          <a:xfrm>
            <a:off x="7799683" y="3367089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g2b5370521ef_0_2991"/>
          <p:cNvSpPr/>
          <p:nvPr/>
        </p:nvSpPr>
        <p:spPr>
          <a:xfrm>
            <a:off x="0" y="1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g2b5370521ef_0_2991"/>
          <p:cNvSpPr/>
          <p:nvPr/>
        </p:nvSpPr>
        <p:spPr>
          <a:xfrm>
            <a:off x="6875742" y="1"/>
            <a:ext cx="5325837" cy="3622696"/>
          </a:xfrm>
          <a:custGeom>
            <a:rect b="b" l="l" r="r" t="t"/>
            <a:pathLst>
              <a:path extrusionOk="0" h="5963285" w="876681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g2b5370521ef_0_2991"/>
          <p:cNvSpPr/>
          <p:nvPr/>
        </p:nvSpPr>
        <p:spPr>
          <a:xfrm>
            <a:off x="9471276" y="818615"/>
            <a:ext cx="677784" cy="882625"/>
          </a:xfrm>
          <a:custGeom>
            <a:rect b="b" l="l" r="r" t="t"/>
            <a:pathLst>
              <a:path extrusionOk="0" h="1452880" w="1115694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g2b5370521ef_0_2991"/>
          <p:cNvSpPr/>
          <p:nvPr/>
        </p:nvSpPr>
        <p:spPr>
          <a:xfrm>
            <a:off x="10826977" y="818616"/>
            <a:ext cx="677784" cy="882625"/>
          </a:xfrm>
          <a:custGeom>
            <a:rect b="b" l="l" r="r" t="t"/>
            <a:pathLst>
              <a:path extrusionOk="0" h="1452880" w="1115694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g2b5370521ef_0_2991"/>
          <p:cNvSpPr/>
          <p:nvPr/>
        </p:nvSpPr>
        <p:spPr>
          <a:xfrm>
            <a:off x="10046972" y="242989"/>
            <a:ext cx="882625" cy="677785"/>
          </a:xfrm>
          <a:custGeom>
            <a:rect b="b" l="l" r="r" t="t"/>
            <a:pathLst>
              <a:path extrusionOk="0" h="1115695" w="145288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extrusionOk="0" h="1115695" w="145288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g2b5370521ef_0_2991"/>
          <p:cNvSpPr/>
          <p:nvPr/>
        </p:nvSpPr>
        <p:spPr>
          <a:xfrm>
            <a:off x="10046973" y="1598592"/>
            <a:ext cx="882625" cy="677785"/>
          </a:xfrm>
          <a:custGeom>
            <a:rect b="b" l="l" r="r" t="t"/>
            <a:pathLst>
              <a:path extrusionOk="0" h="1115695" w="145288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extrusionOk="0" h="1115695" w="145288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g2b5370521ef_0_2991"/>
          <p:cNvSpPr/>
          <p:nvPr/>
        </p:nvSpPr>
        <p:spPr>
          <a:xfrm>
            <a:off x="8795164" y="1437888"/>
            <a:ext cx="3390467" cy="2185730"/>
          </a:xfrm>
          <a:custGeom>
            <a:rect b="b" l="l" r="r" t="t"/>
            <a:pathLst>
              <a:path extrusionOk="0" h="3597910" w="5581015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extrusionOk="0" h="3597910" w="5581015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6" name="Google Shape;1536;g2b5370521ef_0_29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0068" y="593217"/>
            <a:ext cx="3331938" cy="761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g2b5370521ef_0_2991"/>
          <p:cNvSpPr txBox="1"/>
          <p:nvPr>
            <p:ph idx="1" type="body"/>
          </p:nvPr>
        </p:nvSpPr>
        <p:spPr>
          <a:xfrm>
            <a:off x="580068" y="2531453"/>
            <a:ext cx="73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8" name="Google Shape;1538;g2b5370521ef_0_2991"/>
          <p:cNvSpPr txBox="1"/>
          <p:nvPr>
            <p:ph idx="2" type="body"/>
          </p:nvPr>
        </p:nvSpPr>
        <p:spPr>
          <a:xfrm>
            <a:off x="580068" y="3302805"/>
            <a:ext cx="7329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9" name="Google Shape;1539;g2b5370521ef_0_2991"/>
          <p:cNvSpPr txBox="1"/>
          <p:nvPr>
            <p:ph idx="3" type="body"/>
          </p:nvPr>
        </p:nvSpPr>
        <p:spPr>
          <a:xfrm>
            <a:off x="580068" y="4351156"/>
            <a:ext cx="73296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0" name="Google Shape;1540;g2b5370521ef_0_2991"/>
          <p:cNvSpPr txBox="1"/>
          <p:nvPr>
            <p:ph idx="4" type="body"/>
          </p:nvPr>
        </p:nvSpPr>
        <p:spPr>
          <a:xfrm>
            <a:off x="8991600" y="6212655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Заголовок раздела">
  <p:cSld name="7_Заголовок раздел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2895e930f_0_4579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g2b2895e930f_0_457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2"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indoor, appliance&#10;&#10;Description automatically generated" id="1542" name="Google Shape;1542;g2b5370521ef_0_30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3" name="Google Shape;1543;g2b5370521ef_0_3006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4" name="Google Shape;1544;g2b5370521ef_0_30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8830" y="512607"/>
            <a:ext cx="2594341" cy="864780"/>
          </a:xfrm>
          <a:prstGeom prst="rect">
            <a:avLst/>
          </a:prstGeom>
          <a:noFill/>
          <a:ln>
            <a:noFill/>
          </a:ln>
        </p:spPr>
      </p:pic>
      <p:sp>
        <p:nvSpPr>
          <p:cNvPr id="1545" name="Google Shape;1545;g2b5370521ef_0_3006"/>
          <p:cNvSpPr txBox="1"/>
          <p:nvPr>
            <p:ph idx="1" type="body"/>
          </p:nvPr>
        </p:nvSpPr>
        <p:spPr>
          <a:xfrm>
            <a:off x="2861469" y="45031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46" name="Google Shape;1546;g2b5370521ef_0_3006"/>
          <p:cNvSpPr txBox="1"/>
          <p:nvPr>
            <p:ph idx="2" type="body"/>
          </p:nvPr>
        </p:nvSpPr>
        <p:spPr>
          <a:xfrm>
            <a:off x="2861469" y="36395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47" name="Google Shape;1547;g2b5370521ef_0_3006"/>
          <p:cNvSpPr txBox="1"/>
          <p:nvPr>
            <p:ph idx="3" type="body"/>
          </p:nvPr>
        </p:nvSpPr>
        <p:spPr>
          <a:xfrm>
            <a:off x="1565108" y="2473752"/>
            <a:ext cx="90837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1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3"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2b5370521ef_0_30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g2b5370521ef_0_3013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1" name="Google Shape;1551;g2b5370521ef_0_3013"/>
          <p:cNvCxnSpPr/>
          <p:nvPr/>
        </p:nvCxnSpPr>
        <p:spPr>
          <a:xfrm>
            <a:off x="871855" y="3507572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2" name="Google Shape;1552;g2b5370521ef_0_30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7502" y="500620"/>
            <a:ext cx="2644267" cy="603977"/>
          </a:xfrm>
          <a:prstGeom prst="rect">
            <a:avLst/>
          </a:prstGeom>
          <a:noFill/>
          <a:ln>
            <a:noFill/>
          </a:ln>
        </p:spPr>
      </p:pic>
      <p:sp>
        <p:nvSpPr>
          <p:cNvPr id="1553" name="Google Shape;1553;g2b5370521ef_0_3013"/>
          <p:cNvSpPr txBox="1"/>
          <p:nvPr>
            <p:ph idx="1" type="body"/>
          </p:nvPr>
        </p:nvSpPr>
        <p:spPr>
          <a:xfrm>
            <a:off x="790832" y="1762289"/>
            <a:ext cx="86541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4" name="Google Shape;1554;g2b5370521ef_0_3013"/>
          <p:cNvSpPr txBox="1"/>
          <p:nvPr>
            <p:ph idx="2" type="body"/>
          </p:nvPr>
        </p:nvSpPr>
        <p:spPr>
          <a:xfrm>
            <a:off x="790832" y="4933626"/>
            <a:ext cx="73296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0000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5" name="Google Shape;1555;g2b5370521ef_0_3013"/>
          <p:cNvSpPr txBox="1"/>
          <p:nvPr>
            <p:ph idx="3" type="body"/>
          </p:nvPr>
        </p:nvSpPr>
        <p:spPr>
          <a:xfrm>
            <a:off x="790832" y="3909015"/>
            <a:ext cx="7329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">
  <p:cSld name="Title "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2b5370521ef_0_3021"/>
          <p:cNvSpPr/>
          <p:nvPr/>
        </p:nvSpPr>
        <p:spPr>
          <a:xfrm>
            <a:off x="-19050" y="1905000"/>
            <a:ext cx="12210900" cy="4953300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g2b5370521ef_0_3021"/>
          <p:cNvSpPr/>
          <p:nvPr/>
        </p:nvSpPr>
        <p:spPr>
          <a:xfrm>
            <a:off x="-19050" y="0"/>
            <a:ext cx="12211050" cy="4438650"/>
          </a:xfrm>
          <a:custGeom>
            <a:rect b="b" l="l" r="r" t="t"/>
            <a:pathLst>
              <a:path extrusionOk="0" h="4438650" w="12211050">
                <a:moveTo>
                  <a:pt x="19050" y="0"/>
                </a:moveTo>
                <a:lnTo>
                  <a:pt x="12211050" y="0"/>
                </a:lnTo>
                <a:lnTo>
                  <a:pt x="12211050" y="4438650"/>
                </a:lnTo>
                <a:lnTo>
                  <a:pt x="0" y="3219450"/>
                </a:lnTo>
                <a:lnTo>
                  <a:pt x="190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g2b5370521ef_0_3021"/>
          <p:cNvSpPr/>
          <p:nvPr/>
        </p:nvSpPr>
        <p:spPr>
          <a:xfrm>
            <a:off x="1085850" y="1009650"/>
            <a:ext cx="10020300" cy="52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g2b5370521ef_0_3021"/>
          <p:cNvSpPr/>
          <p:nvPr>
            <p:ph idx="2" type="pic"/>
          </p:nvPr>
        </p:nvSpPr>
        <p:spPr>
          <a:xfrm>
            <a:off x="1847850" y="2819400"/>
            <a:ext cx="8496300" cy="2800500"/>
          </a:xfrm>
          <a:prstGeom prst="rect">
            <a:avLst/>
          </a:prstGeom>
          <a:noFill/>
          <a:ln>
            <a:noFill/>
          </a:ln>
        </p:spPr>
      </p:sp>
      <p:sp>
        <p:nvSpPr>
          <p:cNvPr id="1561" name="Google Shape;1561;g2b5370521ef_0_3021"/>
          <p:cNvSpPr/>
          <p:nvPr/>
        </p:nvSpPr>
        <p:spPr>
          <a:xfrm>
            <a:off x="5741541" y="5975038"/>
            <a:ext cx="600900" cy="600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g2b5370521ef_0_3021"/>
          <p:cNvSpPr/>
          <p:nvPr>
            <p:ph idx="3" type="pic"/>
          </p:nvPr>
        </p:nvSpPr>
        <p:spPr>
          <a:xfrm>
            <a:off x="5741988" y="5975350"/>
            <a:ext cx="600000" cy="60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563" name="Google Shape;1563;g2b5370521ef_0_3021"/>
          <p:cNvCxnSpPr/>
          <p:nvPr/>
        </p:nvCxnSpPr>
        <p:spPr>
          <a:xfrm>
            <a:off x="5572125" y="1452089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64" name="Google Shape;1564;g2b5370521ef_0_30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74826" y="222421"/>
            <a:ext cx="2242349" cy="5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5" name="Google Shape;1565;g2b5370521ef_0_3021"/>
          <p:cNvSpPr txBox="1"/>
          <p:nvPr>
            <p:ph idx="1" type="body"/>
          </p:nvPr>
        </p:nvSpPr>
        <p:spPr>
          <a:xfrm>
            <a:off x="1768945" y="1704432"/>
            <a:ext cx="8654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i="0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showMasterSp="0">
  <p:cSld name="Contents 1"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g2b5370521ef_0_3031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g2b5370521ef_0_3031"/>
          <p:cNvSpPr/>
          <p:nvPr/>
        </p:nvSpPr>
        <p:spPr>
          <a:xfrm>
            <a:off x="0" y="0"/>
            <a:ext cx="5554208" cy="3431743"/>
          </a:xfrm>
          <a:custGeom>
            <a:rect b="b" l="l" r="r" t="t"/>
            <a:pathLst>
              <a:path extrusionOk="0" h="5648960" w="9142730">
                <a:moveTo>
                  <a:pt x="9142402" y="0"/>
                </a:moveTo>
                <a:lnTo>
                  <a:pt x="0" y="0"/>
                </a:lnTo>
                <a:lnTo>
                  <a:pt x="0" y="2144102"/>
                </a:lnTo>
                <a:lnTo>
                  <a:pt x="3502071" y="5648414"/>
                </a:lnTo>
                <a:lnTo>
                  <a:pt x="9142402" y="0"/>
                </a:lnTo>
                <a:close/>
              </a:path>
            </a:pathLst>
          </a:custGeom>
          <a:solidFill>
            <a:srgbClr val="B3C6DC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g2b5370521ef_0_3031"/>
          <p:cNvSpPr/>
          <p:nvPr/>
        </p:nvSpPr>
        <p:spPr>
          <a:xfrm>
            <a:off x="2444923" y="775448"/>
            <a:ext cx="641908" cy="835947"/>
          </a:xfrm>
          <a:custGeom>
            <a:rect b="b" l="l" r="r" t="t"/>
            <a:pathLst>
              <a:path extrusionOk="0" h="1376045" w="1056639">
                <a:moveTo>
                  <a:pt x="366365" y="0"/>
                </a:moveTo>
                <a:lnTo>
                  <a:pt x="0" y="366407"/>
                </a:lnTo>
                <a:lnTo>
                  <a:pt x="323361" y="687884"/>
                </a:lnTo>
                <a:lnTo>
                  <a:pt x="0" y="1009320"/>
                </a:lnTo>
                <a:lnTo>
                  <a:pt x="366365" y="1375727"/>
                </a:lnTo>
                <a:lnTo>
                  <a:pt x="1056596" y="687884"/>
                </a:lnTo>
                <a:lnTo>
                  <a:pt x="366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g2b5370521ef_0_3031"/>
          <p:cNvSpPr/>
          <p:nvPr/>
        </p:nvSpPr>
        <p:spPr>
          <a:xfrm>
            <a:off x="1160712" y="775449"/>
            <a:ext cx="641908" cy="835947"/>
          </a:xfrm>
          <a:custGeom>
            <a:rect b="b" l="l" r="r" t="t"/>
            <a:pathLst>
              <a:path extrusionOk="0" h="1376045" w="1056639">
                <a:moveTo>
                  <a:pt x="690230" y="0"/>
                </a:moveTo>
                <a:lnTo>
                  <a:pt x="0" y="687884"/>
                </a:lnTo>
                <a:lnTo>
                  <a:pt x="690230" y="1375727"/>
                </a:lnTo>
                <a:lnTo>
                  <a:pt x="1056596" y="1009320"/>
                </a:lnTo>
                <a:lnTo>
                  <a:pt x="733234" y="687884"/>
                </a:lnTo>
                <a:lnTo>
                  <a:pt x="1056596" y="366407"/>
                </a:lnTo>
                <a:lnTo>
                  <a:pt x="690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g2b5370521ef_0_3031"/>
          <p:cNvSpPr/>
          <p:nvPr/>
        </p:nvSpPr>
        <p:spPr>
          <a:xfrm>
            <a:off x="1706051" y="230174"/>
            <a:ext cx="835947" cy="641909"/>
          </a:xfrm>
          <a:custGeom>
            <a:rect b="b" l="l" r="r" t="t"/>
            <a:pathLst>
              <a:path extrusionOk="0" h="1056640" w="1376045">
                <a:moveTo>
                  <a:pt x="687863" y="0"/>
                </a:moveTo>
                <a:lnTo>
                  <a:pt x="0" y="690156"/>
                </a:lnTo>
                <a:lnTo>
                  <a:pt x="366418" y="1056596"/>
                </a:lnTo>
                <a:lnTo>
                  <a:pt x="687863" y="733192"/>
                </a:lnTo>
                <a:lnTo>
                  <a:pt x="1332693" y="733192"/>
                </a:lnTo>
                <a:lnTo>
                  <a:pt x="1375727" y="690156"/>
                </a:lnTo>
                <a:lnTo>
                  <a:pt x="687863" y="0"/>
                </a:lnTo>
                <a:close/>
              </a:path>
              <a:path extrusionOk="0" h="1056640" w="1376045">
                <a:moveTo>
                  <a:pt x="1332693" y="733192"/>
                </a:moveTo>
                <a:lnTo>
                  <a:pt x="687863" y="733192"/>
                </a:lnTo>
                <a:lnTo>
                  <a:pt x="1009299" y="1056596"/>
                </a:lnTo>
                <a:lnTo>
                  <a:pt x="1332693" y="733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g2b5370521ef_0_3031"/>
          <p:cNvSpPr/>
          <p:nvPr/>
        </p:nvSpPr>
        <p:spPr>
          <a:xfrm>
            <a:off x="1706050" y="1514290"/>
            <a:ext cx="835947" cy="641908"/>
          </a:xfrm>
          <a:custGeom>
            <a:rect b="b" l="l" r="r" t="t"/>
            <a:pathLst>
              <a:path extrusionOk="0" h="1056639" w="1376045">
                <a:moveTo>
                  <a:pt x="366418" y="0"/>
                </a:moveTo>
                <a:lnTo>
                  <a:pt x="0" y="366334"/>
                </a:lnTo>
                <a:lnTo>
                  <a:pt x="687863" y="1056564"/>
                </a:lnTo>
                <a:lnTo>
                  <a:pt x="1375727" y="366334"/>
                </a:lnTo>
                <a:lnTo>
                  <a:pt x="1332712" y="323330"/>
                </a:lnTo>
                <a:lnTo>
                  <a:pt x="687863" y="323330"/>
                </a:lnTo>
                <a:lnTo>
                  <a:pt x="366418" y="0"/>
                </a:lnTo>
                <a:close/>
              </a:path>
              <a:path extrusionOk="0" h="1056639" w="1376045">
                <a:moveTo>
                  <a:pt x="1009299" y="0"/>
                </a:moveTo>
                <a:lnTo>
                  <a:pt x="687863" y="323330"/>
                </a:lnTo>
                <a:lnTo>
                  <a:pt x="1332712" y="323330"/>
                </a:lnTo>
                <a:lnTo>
                  <a:pt x="1009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g2b5370521ef_0_3031"/>
          <p:cNvSpPr txBox="1"/>
          <p:nvPr>
            <p:ph idx="1" type="body"/>
          </p:nvPr>
        </p:nvSpPr>
        <p:spPr>
          <a:xfrm>
            <a:off x="5080000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4" name="Google Shape;1574;g2b5370521ef_0_3031"/>
          <p:cNvSpPr txBox="1"/>
          <p:nvPr>
            <p:ph idx="2" type="body"/>
          </p:nvPr>
        </p:nvSpPr>
        <p:spPr>
          <a:xfrm>
            <a:off x="5080000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5" name="Google Shape;1575;g2b5370521ef_0_3031"/>
          <p:cNvSpPr txBox="1"/>
          <p:nvPr>
            <p:ph idx="3" type="body"/>
          </p:nvPr>
        </p:nvSpPr>
        <p:spPr>
          <a:xfrm>
            <a:off x="5080000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6" name="Google Shape;1576;g2b5370521ef_0_3031"/>
          <p:cNvSpPr txBox="1"/>
          <p:nvPr>
            <p:ph idx="4" type="body"/>
          </p:nvPr>
        </p:nvSpPr>
        <p:spPr>
          <a:xfrm>
            <a:off x="8210973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7" name="Google Shape;1577;g2b5370521ef_0_3031"/>
          <p:cNvSpPr txBox="1"/>
          <p:nvPr>
            <p:ph idx="5" type="body"/>
          </p:nvPr>
        </p:nvSpPr>
        <p:spPr>
          <a:xfrm>
            <a:off x="8210973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578" name="Google Shape;1578;g2b5370521ef_0_3031"/>
          <p:cNvCxnSpPr/>
          <p:nvPr/>
        </p:nvCxnSpPr>
        <p:spPr>
          <a:xfrm>
            <a:off x="401116" y="6251388"/>
            <a:ext cx="113901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9" name="Google Shape;1579;g2b5370521ef_0_3031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b5370521ef_0_3031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b5370521ef_0_3031"/>
          <p:cNvSpPr txBox="1"/>
          <p:nvPr>
            <p:ph idx="6" type="body"/>
          </p:nvPr>
        </p:nvSpPr>
        <p:spPr>
          <a:xfrm>
            <a:off x="4755987" y="2862263"/>
            <a:ext cx="312900" cy="31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82" name="Google Shape;1582;g2b5370521ef_0_3031"/>
          <p:cNvSpPr txBox="1"/>
          <p:nvPr>
            <p:ph idx="7" type="body"/>
          </p:nvPr>
        </p:nvSpPr>
        <p:spPr>
          <a:xfrm>
            <a:off x="4755987" y="3410909"/>
            <a:ext cx="312900" cy="31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83" name="Google Shape;1583;g2b5370521ef_0_3031"/>
          <p:cNvSpPr txBox="1"/>
          <p:nvPr>
            <p:ph idx="8" type="body"/>
          </p:nvPr>
        </p:nvSpPr>
        <p:spPr>
          <a:xfrm>
            <a:off x="4755987" y="3968215"/>
            <a:ext cx="312900" cy="31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84" name="Google Shape;1584;g2b5370521ef_0_3031"/>
          <p:cNvSpPr txBox="1"/>
          <p:nvPr>
            <p:ph idx="9" type="body"/>
          </p:nvPr>
        </p:nvSpPr>
        <p:spPr>
          <a:xfrm>
            <a:off x="7898236" y="2862263"/>
            <a:ext cx="312900" cy="31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85" name="Google Shape;1585;g2b5370521ef_0_3031"/>
          <p:cNvSpPr txBox="1"/>
          <p:nvPr>
            <p:ph idx="13" type="body"/>
          </p:nvPr>
        </p:nvSpPr>
        <p:spPr>
          <a:xfrm>
            <a:off x="7898236" y="3410909"/>
            <a:ext cx="312900" cy="31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86" name="Google Shape;1586;g2b5370521ef_0_3031"/>
          <p:cNvSpPr txBox="1"/>
          <p:nvPr>
            <p:ph type="title"/>
          </p:nvPr>
        </p:nvSpPr>
        <p:spPr>
          <a:xfrm>
            <a:off x="4755987" y="1186751"/>
            <a:ext cx="7035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587" name="Google Shape;1587;g2b5370521ef_0_30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02">
  <p:cSld name="Contents 02"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2b5370521ef_0_3053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0" name="Google Shape;1590;g2b5370521ef_0_30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591" name="Google Shape;1591;g2b5370521ef_0_3053"/>
          <p:cNvSpPr txBox="1"/>
          <p:nvPr>
            <p:ph idx="1" type="body"/>
          </p:nvPr>
        </p:nvSpPr>
        <p:spPr>
          <a:xfrm>
            <a:off x="839951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2" name="Google Shape;1592;g2b5370521ef_0_3053"/>
          <p:cNvSpPr txBox="1"/>
          <p:nvPr>
            <p:ph idx="2" type="body"/>
          </p:nvPr>
        </p:nvSpPr>
        <p:spPr>
          <a:xfrm>
            <a:off x="839951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3" name="Google Shape;1593;g2b5370521ef_0_3053"/>
          <p:cNvSpPr txBox="1"/>
          <p:nvPr>
            <p:ph idx="3" type="body"/>
          </p:nvPr>
        </p:nvSpPr>
        <p:spPr>
          <a:xfrm>
            <a:off x="839951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4" name="Google Shape;1594;g2b5370521ef_0_3053"/>
          <p:cNvSpPr txBox="1"/>
          <p:nvPr>
            <p:ph idx="4" type="body"/>
          </p:nvPr>
        </p:nvSpPr>
        <p:spPr>
          <a:xfrm>
            <a:off x="3970924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5" name="Google Shape;1595;g2b5370521ef_0_3053"/>
          <p:cNvSpPr txBox="1"/>
          <p:nvPr>
            <p:ph idx="5" type="body"/>
          </p:nvPr>
        </p:nvSpPr>
        <p:spPr>
          <a:xfrm>
            <a:off x="3970924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6" name="Google Shape;1596;g2b5370521ef_0_3053"/>
          <p:cNvSpPr txBox="1"/>
          <p:nvPr>
            <p:ph idx="6" type="body"/>
          </p:nvPr>
        </p:nvSpPr>
        <p:spPr>
          <a:xfrm>
            <a:off x="515938" y="2862263"/>
            <a:ext cx="312900" cy="31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97" name="Google Shape;1597;g2b5370521ef_0_3053"/>
          <p:cNvSpPr txBox="1"/>
          <p:nvPr>
            <p:ph idx="7" type="body"/>
          </p:nvPr>
        </p:nvSpPr>
        <p:spPr>
          <a:xfrm>
            <a:off x="515938" y="3410909"/>
            <a:ext cx="312900" cy="31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98" name="Google Shape;1598;g2b5370521ef_0_3053"/>
          <p:cNvSpPr txBox="1"/>
          <p:nvPr>
            <p:ph idx="8" type="body"/>
          </p:nvPr>
        </p:nvSpPr>
        <p:spPr>
          <a:xfrm>
            <a:off x="515938" y="3968215"/>
            <a:ext cx="312900" cy="31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99" name="Google Shape;1599;g2b5370521ef_0_3053"/>
          <p:cNvSpPr txBox="1"/>
          <p:nvPr>
            <p:ph idx="9" type="body"/>
          </p:nvPr>
        </p:nvSpPr>
        <p:spPr>
          <a:xfrm>
            <a:off x="3658187" y="2862263"/>
            <a:ext cx="312900" cy="31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00" name="Google Shape;1600;g2b5370521ef_0_3053"/>
          <p:cNvSpPr txBox="1"/>
          <p:nvPr>
            <p:ph idx="13" type="body"/>
          </p:nvPr>
        </p:nvSpPr>
        <p:spPr>
          <a:xfrm>
            <a:off x="3658187" y="3410909"/>
            <a:ext cx="312900" cy="31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01" name="Google Shape;1601;g2b5370521ef_0_3053"/>
          <p:cNvSpPr txBox="1"/>
          <p:nvPr>
            <p:ph type="title"/>
          </p:nvPr>
        </p:nvSpPr>
        <p:spPr>
          <a:xfrm>
            <a:off x="418750" y="1186751"/>
            <a:ext cx="7035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g2b5370521ef_0_3067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g2b5370521ef_0_3067"/>
          <p:cNvSpPr txBox="1"/>
          <p:nvPr>
            <p:ph idx="1" type="body"/>
          </p:nvPr>
        </p:nvSpPr>
        <p:spPr>
          <a:xfrm>
            <a:off x="407988" y="1630630"/>
            <a:ext cx="11376000" cy="56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 sz="1900"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05" name="Google Shape;1605;g2b5370521ef_0_3067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606" name="Google Shape;1606;g2b5370521ef_0_30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607" name="Google Shape;1607;g2b5370521ef_0_3067"/>
          <p:cNvSpPr txBox="1"/>
          <p:nvPr>
            <p:ph idx="2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08" name="Google Shape;1608;g2b5370521ef_0_3067"/>
          <p:cNvSpPr/>
          <p:nvPr>
            <p:ph idx="3" type="pic"/>
          </p:nvPr>
        </p:nvSpPr>
        <p:spPr>
          <a:xfrm>
            <a:off x="6096000" y="2613684"/>
            <a:ext cx="5688000" cy="3219600"/>
          </a:xfrm>
          <a:prstGeom prst="rect">
            <a:avLst/>
          </a:prstGeom>
          <a:solidFill>
            <a:srgbClr val="DDE6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9" name="Google Shape;1609;g2b5370521ef_0_3067"/>
          <p:cNvSpPr txBox="1"/>
          <p:nvPr>
            <p:ph idx="4" type="body"/>
          </p:nvPr>
        </p:nvSpPr>
        <p:spPr>
          <a:xfrm>
            <a:off x="407988" y="2613685"/>
            <a:ext cx="55296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2b5370521ef_0_3075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2" name="Google Shape;1612;g2b5370521ef_0_3075"/>
          <p:cNvSpPr/>
          <p:nvPr/>
        </p:nvSpPr>
        <p:spPr>
          <a:xfrm>
            <a:off x="-914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g2b5370521ef_0_3075"/>
          <p:cNvSpPr/>
          <p:nvPr/>
        </p:nvSpPr>
        <p:spPr>
          <a:xfrm rot="10800000">
            <a:off x="-14310" y="1040100"/>
            <a:ext cx="3186900" cy="5817900"/>
          </a:xfrm>
          <a:prstGeom prst="rect">
            <a:avLst/>
          </a:pr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4" name="Google Shape;1614;g2b5370521ef_0_3075"/>
          <p:cNvPicPr preferRelativeResize="0"/>
          <p:nvPr/>
        </p:nvPicPr>
        <p:blipFill rotWithShape="1">
          <a:blip r:embed="rId4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5" name="Google Shape;1615;g2b5370521ef_0_3075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1616" name="Google Shape;1616;g2b5370521ef_0_3075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g2b5370521ef_0_3075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8" name="Google Shape;1618;g2b5370521ef_0_3075"/>
          <p:cNvSpPr/>
          <p:nvPr>
            <p:ph idx="2" type="pic"/>
          </p:nvPr>
        </p:nvSpPr>
        <p:spPr>
          <a:xfrm>
            <a:off x="4008438" y="2125663"/>
            <a:ext cx="695700" cy="696900"/>
          </a:xfrm>
          <a:prstGeom prst="rect">
            <a:avLst/>
          </a:prstGeom>
          <a:noFill/>
          <a:ln>
            <a:noFill/>
          </a:ln>
        </p:spPr>
      </p:sp>
      <p:sp>
        <p:nvSpPr>
          <p:cNvPr id="1619" name="Google Shape;1619;g2b5370521ef_0_3075"/>
          <p:cNvSpPr txBox="1"/>
          <p:nvPr>
            <p:ph type="title"/>
          </p:nvPr>
        </p:nvSpPr>
        <p:spPr>
          <a:xfrm>
            <a:off x="5858773" y="721677"/>
            <a:ext cx="33915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20" name="Google Shape;1620;g2b5370521ef_0_3075"/>
          <p:cNvSpPr txBox="1"/>
          <p:nvPr>
            <p:ph idx="1" type="body"/>
          </p:nvPr>
        </p:nvSpPr>
        <p:spPr>
          <a:xfrm>
            <a:off x="5858773" y="1567805"/>
            <a:ext cx="4950000" cy="3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21" name="Google Shape;1621;g2b5370521ef_0_3075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slide">
  <p:cSld name="Title with subtitle slide"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g2b5370521ef_0_3087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b5370521ef_0_3087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625" name="Google Shape;1625;g2b5370521ef_0_30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626" name="Google Shape;1626;g2b5370521ef_0_3087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1">
  <p:cSld name="Content slide 01"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g2b5370521ef_0_3092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9" name="Google Shape;1629;g2b5370521ef_0_3092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30" name="Google Shape;1630;g2b5370521ef_0_3092"/>
          <p:cNvSpPr txBox="1"/>
          <p:nvPr>
            <p:ph idx="1" type="body"/>
          </p:nvPr>
        </p:nvSpPr>
        <p:spPr>
          <a:xfrm>
            <a:off x="407987" y="1567805"/>
            <a:ext cx="11376000" cy="4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1631" name="Google Shape;1631;g2b5370521ef_0_30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632" name="Google Shape;1632;g2b5370521ef_0_3092"/>
          <p:cNvSpPr txBox="1"/>
          <p:nvPr>
            <p:ph idx="2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2">
  <p:cSld name="Content slide 02"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2b5370521ef_0_3098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5" name="Google Shape;1635;g2b5370521ef_0_30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636" name="Google Shape;1636;g2b5370521ef_0_3098"/>
          <p:cNvSpPr txBox="1"/>
          <p:nvPr>
            <p:ph idx="1" type="body"/>
          </p:nvPr>
        </p:nvSpPr>
        <p:spPr>
          <a:xfrm>
            <a:off x="407987" y="1568450"/>
            <a:ext cx="95001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37" name="Google Shape;1637;g2b5370521ef_0_3098"/>
          <p:cNvSpPr txBox="1"/>
          <p:nvPr>
            <p:ph idx="2" type="body"/>
          </p:nvPr>
        </p:nvSpPr>
        <p:spPr>
          <a:xfrm>
            <a:off x="407987" y="2032974"/>
            <a:ext cx="113760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38" name="Google Shape;1638;g2b5370521ef_0_3098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39" name="Google Shape;1639;g2b5370521ef_0_3098"/>
          <p:cNvSpPr txBox="1"/>
          <p:nvPr>
            <p:ph idx="3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Заголовок раздела">
  <p:cSld name="2_Заголовок раздела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2895e930f_0_4582"/>
          <p:cNvSpPr/>
          <p:nvPr/>
        </p:nvSpPr>
        <p:spPr>
          <a:xfrm>
            <a:off x="366135" y="-1"/>
            <a:ext cx="4797600" cy="5411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2284" l="0" r="446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g2b2895e930f_0_4582"/>
          <p:cNvSpPr/>
          <p:nvPr/>
        </p:nvSpPr>
        <p:spPr>
          <a:xfrm>
            <a:off x="366136" y="0"/>
            <a:ext cx="4762200" cy="2739300"/>
          </a:xfrm>
          <a:prstGeom prst="rect">
            <a:avLst/>
          </a:prstGeom>
          <a:solidFill>
            <a:srgbClr val="00527C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g2b2895e930f_0_4582"/>
          <p:cNvSpPr/>
          <p:nvPr/>
        </p:nvSpPr>
        <p:spPr>
          <a:xfrm>
            <a:off x="1205904" y="3098015"/>
            <a:ext cx="3117995" cy="3101385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g2b2895e930f_0_4582"/>
          <p:cNvSpPr/>
          <p:nvPr/>
        </p:nvSpPr>
        <p:spPr>
          <a:xfrm>
            <a:off x="1637707" y="3527517"/>
            <a:ext cx="2252751" cy="2240751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g2b2895e930f_0_4582"/>
          <p:cNvSpPr/>
          <p:nvPr/>
        </p:nvSpPr>
        <p:spPr>
          <a:xfrm flipH="1">
            <a:off x="-57344" y="5624111"/>
            <a:ext cx="5155800" cy="1233900"/>
          </a:xfrm>
          <a:prstGeom prst="rect">
            <a:avLst/>
          </a:prstGeom>
          <a:blipFill rotWithShape="1">
            <a:blip r:embed="rId3">
              <a:alphaModFix amt="51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g2b2895e930f_0_4582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no title">
  <p:cSld name="Content three column text no title"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g2b5370521ef_0_3105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2" name="Google Shape;1642;g2b5370521ef_0_3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g2b5370521ef_0_3105"/>
          <p:cNvSpPr txBox="1"/>
          <p:nvPr>
            <p:ph idx="1" type="body"/>
          </p:nvPr>
        </p:nvSpPr>
        <p:spPr>
          <a:xfrm>
            <a:off x="407987" y="1568450"/>
            <a:ext cx="95001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44" name="Google Shape;1644;g2b5370521ef_0_3105"/>
          <p:cNvSpPr txBox="1"/>
          <p:nvPr>
            <p:ph idx="2" type="body"/>
          </p:nvPr>
        </p:nvSpPr>
        <p:spPr>
          <a:xfrm>
            <a:off x="407988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45" name="Google Shape;1645;g2b5370521ef_0_3105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46" name="Google Shape;1646;g2b5370521ef_0_3105"/>
          <p:cNvSpPr txBox="1"/>
          <p:nvPr>
            <p:ph idx="3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47" name="Google Shape;1647;g2b5370521ef_0_3105"/>
          <p:cNvSpPr txBox="1"/>
          <p:nvPr>
            <p:ph idx="4" type="body"/>
          </p:nvPr>
        </p:nvSpPr>
        <p:spPr>
          <a:xfrm>
            <a:off x="4370364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48" name="Google Shape;1648;g2b5370521ef_0_3105"/>
          <p:cNvSpPr txBox="1"/>
          <p:nvPr>
            <p:ph idx="5" type="body"/>
          </p:nvPr>
        </p:nvSpPr>
        <p:spPr>
          <a:xfrm>
            <a:off x="8332740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">
  <p:cSld name="Content two column text ">
    <p:spTree>
      <p:nvGrpSpPr>
        <p:cNvPr id="1649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g2b5370521ef_0_3114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1" name="Google Shape;1651;g2b5370521ef_0_3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652" name="Google Shape;1652;g2b5370521ef_0_3114"/>
          <p:cNvSpPr txBox="1"/>
          <p:nvPr>
            <p:ph idx="1" type="body"/>
          </p:nvPr>
        </p:nvSpPr>
        <p:spPr>
          <a:xfrm>
            <a:off x="407988" y="2524190"/>
            <a:ext cx="543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53" name="Google Shape;1653;g2b5370521ef_0_3114"/>
          <p:cNvSpPr txBox="1"/>
          <p:nvPr>
            <p:ph idx="2" type="body"/>
          </p:nvPr>
        </p:nvSpPr>
        <p:spPr>
          <a:xfrm>
            <a:off x="6096000" y="2988714"/>
            <a:ext cx="5430900" cy="13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54" name="Google Shape;1654;g2b5370521ef_0_3114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55" name="Google Shape;1655;g2b5370521ef_0_3114"/>
          <p:cNvSpPr txBox="1"/>
          <p:nvPr>
            <p:ph idx="3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56" name="Google Shape;1656;g2b5370521ef_0_3114"/>
          <p:cNvSpPr txBox="1"/>
          <p:nvPr>
            <p:ph idx="4" type="body"/>
          </p:nvPr>
        </p:nvSpPr>
        <p:spPr>
          <a:xfrm>
            <a:off x="407988" y="2988714"/>
            <a:ext cx="5430900" cy="13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57" name="Google Shape;1657;g2b5370521ef_0_3114"/>
          <p:cNvSpPr txBox="1"/>
          <p:nvPr>
            <p:ph idx="5" type="body"/>
          </p:nvPr>
        </p:nvSpPr>
        <p:spPr>
          <a:xfrm>
            <a:off x="6096000" y="2524190"/>
            <a:ext cx="543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with icon">
  <p:cSld name="Content two column text with icon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b5370521ef_0_3123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0" name="Google Shape;1660;g2b5370521ef_0_3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661" name="Google Shape;1661;g2b5370521ef_0_3123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62" name="Google Shape;1662;g2b5370521ef_0_3123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63" name="Google Shape;1663;g2b5370521ef_0_3123"/>
          <p:cNvSpPr txBox="1"/>
          <p:nvPr>
            <p:ph idx="2" type="body"/>
          </p:nvPr>
        </p:nvSpPr>
        <p:spPr>
          <a:xfrm>
            <a:off x="614372" y="3065328"/>
            <a:ext cx="5475900" cy="13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64" name="Google Shape;1664;g2b5370521ef_0_3123"/>
          <p:cNvSpPr txBox="1"/>
          <p:nvPr>
            <p:ph idx="3" type="body"/>
          </p:nvPr>
        </p:nvSpPr>
        <p:spPr>
          <a:xfrm>
            <a:off x="6400733" y="3065328"/>
            <a:ext cx="5475900" cy="13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65" name="Google Shape;1665;g2b5370521ef_0_3123"/>
          <p:cNvSpPr txBox="1"/>
          <p:nvPr>
            <p:ph idx="4" type="body"/>
          </p:nvPr>
        </p:nvSpPr>
        <p:spPr>
          <a:xfrm>
            <a:off x="1040510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66" name="Google Shape;1666;g2b5370521ef_0_3123"/>
          <p:cNvSpPr/>
          <p:nvPr>
            <p:ph idx="5" type="pic"/>
          </p:nvPr>
        </p:nvSpPr>
        <p:spPr>
          <a:xfrm>
            <a:off x="614372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667" name="Google Shape;1667;g2b5370521ef_0_3123"/>
          <p:cNvSpPr txBox="1"/>
          <p:nvPr>
            <p:ph idx="6" type="body"/>
          </p:nvPr>
        </p:nvSpPr>
        <p:spPr>
          <a:xfrm>
            <a:off x="6826871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68" name="Google Shape;1668;g2b5370521ef_0_3123"/>
          <p:cNvSpPr/>
          <p:nvPr>
            <p:ph idx="7" type="pic"/>
          </p:nvPr>
        </p:nvSpPr>
        <p:spPr>
          <a:xfrm>
            <a:off x="6400733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with icons">
  <p:cSld name="Content three column text with icons">
    <p:spTree>
      <p:nvGrpSpPr>
        <p:cNvPr id="1669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2b5370521ef_0_3134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1" name="Google Shape;1671;g2b5370521ef_0_3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672" name="Google Shape;1672;g2b5370521ef_0_3134"/>
          <p:cNvSpPr txBox="1"/>
          <p:nvPr>
            <p:ph idx="1" type="body"/>
          </p:nvPr>
        </p:nvSpPr>
        <p:spPr>
          <a:xfrm>
            <a:off x="407988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73" name="Google Shape;1673;g2b5370521ef_0_3134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74" name="Google Shape;1674;g2b5370521ef_0_3134"/>
          <p:cNvSpPr txBox="1"/>
          <p:nvPr>
            <p:ph idx="2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75" name="Google Shape;1675;g2b5370521ef_0_3134"/>
          <p:cNvSpPr txBox="1"/>
          <p:nvPr>
            <p:ph idx="3" type="body"/>
          </p:nvPr>
        </p:nvSpPr>
        <p:spPr>
          <a:xfrm>
            <a:off x="4370364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76" name="Google Shape;1676;g2b5370521ef_0_3134"/>
          <p:cNvSpPr txBox="1"/>
          <p:nvPr>
            <p:ph idx="4" type="body"/>
          </p:nvPr>
        </p:nvSpPr>
        <p:spPr>
          <a:xfrm>
            <a:off x="8332740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77" name="Google Shape;1677;g2b5370521ef_0_3134"/>
          <p:cNvSpPr txBox="1"/>
          <p:nvPr>
            <p:ph idx="5" type="body"/>
          </p:nvPr>
        </p:nvSpPr>
        <p:spPr>
          <a:xfrm>
            <a:off x="407989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78" name="Google Shape;1678;g2b5370521ef_0_3134"/>
          <p:cNvSpPr txBox="1"/>
          <p:nvPr>
            <p:ph idx="6" type="body"/>
          </p:nvPr>
        </p:nvSpPr>
        <p:spPr>
          <a:xfrm>
            <a:off x="4370363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79" name="Google Shape;1679;g2b5370521ef_0_3134"/>
          <p:cNvSpPr txBox="1"/>
          <p:nvPr>
            <p:ph idx="7" type="body"/>
          </p:nvPr>
        </p:nvSpPr>
        <p:spPr>
          <a:xfrm>
            <a:off x="8332737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80" name="Google Shape;1680;g2b5370521ef_0_3134"/>
          <p:cNvSpPr/>
          <p:nvPr>
            <p:ph idx="8" type="pic"/>
          </p:nvPr>
        </p:nvSpPr>
        <p:spPr>
          <a:xfrm>
            <a:off x="407988" y="2101402"/>
            <a:ext cx="398100" cy="398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681" name="Google Shape;1681;g2b5370521ef_0_3134"/>
          <p:cNvSpPr/>
          <p:nvPr>
            <p:ph idx="9" type="pic"/>
          </p:nvPr>
        </p:nvSpPr>
        <p:spPr>
          <a:xfrm>
            <a:off x="4370364" y="2101402"/>
            <a:ext cx="398100" cy="398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682" name="Google Shape;1682;g2b5370521ef_0_3134"/>
          <p:cNvSpPr/>
          <p:nvPr>
            <p:ph idx="13" type="pic"/>
          </p:nvPr>
        </p:nvSpPr>
        <p:spPr>
          <a:xfrm>
            <a:off x="8332737" y="2101402"/>
            <a:ext cx="398100" cy="398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title">
  <p:cSld name="Content three column text title"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2b5370521ef_0_3148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5" name="Google Shape;1685;g2b5370521ef_0_3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686" name="Google Shape;1686;g2b5370521ef_0_3148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87" name="Google Shape;1687;g2b5370521ef_0_3148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88" name="Google Shape;1688;g2b5370521ef_0_3148"/>
          <p:cNvSpPr txBox="1"/>
          <p:nvPr>
            <p:ph idx="2" type="body"/>
          </p:nvPr>
        </p:nvSpPr>
        <p:spPr>
          <a:xfrm>
            <a:off x="407988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89" name="Google Shape;1689;g2b5370521ef_0_3148"/>
          <p:cNvSpPr txBox="1"/>
          <p:nvPr>
            <p:ph idx="3" type="body"/>
          </p:nvPr>
        </p:nvSpPr>
        <p:spPr>
          <a:xfrm>
            <a:off x="407989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90" name="Google Shape;1690;g2b5370521ef_0_3148"/>
          <p:cNvSpPr txBox="1"/>
          <p:nvPr>
            <p:ph idx="4" type="body"/>
          </p:nvPr>
        </p:nvSpPr>
        <p:spPr>
          <a:xfrm>
            <a:off x="4384382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91" name="Google Shape;1691;g2b5370521ef_0_3148"/>
          <p:cNvSpPr txBox="1"/>
          <p:nvPr>
            <p:ph idx="5" type="body"/>
          </p:nvPr>
        </p:nvSpPr>
        <p:spPr>
          <a:xfrm>
            <a:off x="4384382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92" name="Google Shape;1692;g2b5370521ef_0_3148"/>
          <p:cNvSpPr txBox="1"/>
          <p:nvPr>
            <p:ph idx="6" type="body"/>
          </p:nvPr>
        </p:nvSpPr>
        <p:spPr>
          <a:xfrm>
            <a:off x="8360776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93" name="Google Shape;1693;g2b5370521ef_0_3148"/>
          <p:cNvSpPr txBox="1"/>
          <p:nvPr>
            <p:ph idx="7" type="body"/>
          </p:nvPr>
        </p:nvSpPr>
        <p:spPr>
          <a:xfrm>
            <a:off x="8360777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row 4 points">
  <p:cSld name="Content 2 row 4 points">
    <p:spTree>
      <p:nvGrpSpPr>
        <p:cNvPr id="1694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2b5370521ef_0_3159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g2b5370521ef_0_3159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697" name="Google Shape;1697;g2b5370521ef_0_3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8" name="Google Shape;1698;g2b5370521ef_0_3159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99" name="Google Shape;1699;g2b5370521ef_0_3159"/>
          <p:cNvSpPr txBox="1"/>
          <p:nvPr>
            <p:ph idx="2" type="body"/>
          </p:nvPr>
        </p:nvSpPr>
        <p:spPr>
          <a:xfrm>
            <a:off x="407988" y="2747542"/>
            <a:ext cx="5115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00" name="Google Shape;1700;g2b5370521ef_0_3159"/>
          <p:cNvSpPr txBox="1"/>
          <p:nvPr>
            <p:ph idx="3" type="body"/>
          </p:nvPr>
        </p:nvSpPr>
        <p:spPr>
          <a:xfrm>
            <a:off x="6223479" y="2747542"/>
            <a:ext cx="5115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01" name="Google Shape;1701;g2b5370521ef_0_3159"/>
          <p:cNvSpPr txBox="1"/>
          <p:nvPr>
            <p:ph idx="4" type="body"/>
          </p:nvPr>
        </p:nvSpPr>
        <p:spPr>
          <a:xfrm>
            <a:off x="407988" y="4467800"/>
            <a:ext cx="5115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02" name="Google Shape;1702;g2b5370521ef_0_3159"/>
          <p:cNvSpPr txBox="1"/>
          <p:nvPr>
            <p:ph idx="5" type="body"/>
          </p:nvPr>
        </p:nvSpPr>
        <p:spPr>
          <a:xfrm>
            <a:off x="6223480" y="4467800"/>
            <a:ext cx="5115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03" name="Google Shape;1703;g2b5370521ef_0_3159"/>
          <p:cNvSpPr txBox="1"/>
          <p:nvPr>
            <p:ph idx="6" type="body"/>
          </p:nvPr>
        </p:nvSpPr>
        <p:spPr>
          <a:xfrm>
            <a:off x="407988" y="2101850"/>
            <a:ext cx="5115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04" name="Google Shape;1704;g2b5370521ef_0_3159"/>
          <p:cNvSpPr txBox="1"/>
          <p:nvPr>
            <p:ph idx="7" type="body"/>
          </p:nvPr>
        </p:nvSpPr>
        <p:spPr>
          <a:xfrm>
            <a:off x="407988" y="3808841"/>
            <a:ext cx="5115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05" name="Google Shape;1705;g2b5370521ef_0_3159"/>
          <p:cNvSpPr txBox="1"/>
          <p:nvPr>
            <p:ph idx="8" type="body"/>
          </p:nvPr>
        </p:nvSpPr>
        <p:spPr>
          <a:xfrm>
            <a:off x="6223480" y="2101850"/>
            <a:ext cx="5115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06" name="Google Shape;1706;g2b5370521ef_0_3159"/>
          <p:cNvSpPr txBox="1"/>
          <p:nvPr>
            <p:ph idx="9" type="body"/>
          </p:nvPr>
        </p:nvSpPr>
        <p:spPr>
          <a:xfrm>
            <a:off x="6223480" y="3808841"/>
            <a:ext cx="5115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column text">
  <p:cSld name="Content 4 column text"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b5370521ef_0_3172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b5370521ef_0_3172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710" name="Google Shape;1710;g2b5370521ef_0_3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711" name="Google Shape;1711;g2b5370521ef_0_3172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12" name="Google Shape;1712;g2b5370521ef_0_3172"/>
          <p:cNvSpPr txBox="1"/>
          <p:nvPr>
            <p:ph idx="2" type="body"/>
          </p:nvPr>
        </p:nvSpPr>
        <p:spPr>
          <a:xfrm>
            <a:off x="407988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13" name="Google Shape;1713;g2b5370521ef_0_3172"/>
          <p:cNvSpPr txBox="1"/>
          <p:nvPr>
            <p:ph idx="3" type="body"/>
          </p:nvPr>
        </p:nvSpPr>
        <p:spPr>
          <a:xfrm>
            <a:off x="3299251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14" name="Google Shape;1714;g2b5370521ef_0_3172"/>
          <p:cNvSpPr txBox="1"/>
          <p:nvPr>
            <p:ph idx="4" type="body"/>
          </p:nvPr>
        </p:nvSpPr>
        <p:spPr>
          <a:xfrm>
            <a:off x="6190512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15" name="Google Shape;1715;g2b5370521ef_0_3172"/>
          <p:cNvSpPr txBox="1"/>
          <p:nvPr>
            <p:ph idx="5" type="body"/>
          </p:nvPr>
        </p:nvSpPr>
        <p:spPr>
          <a:xfrm>
            <a:off x="9077833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16" name="Google Shape;1716;g2b5370521ef_0_3172"/>
          <p:cNvSpPr txBox="1"/>
          <p:nvPr>
            <p:ph idx="6" type="body"/>
          </p:nvPr>
        </p:nvSpPr>
        <p:spPr>
          <a:xfrm>
            <a:off x="407988" y="2598979"/>
            <a:ext cx="2633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17" name="Google Shape;1717;g2b5370521ef_0_3172"/>
          <p:cNvSpPr txBox="1"/>
          <p:nvPr>
            <p:ph idx="7" type="body"/>
          </p:nvPr>
        </p:nvSpPr>
        <p:spPr>
          <a:xfrm>
            <a:off x="3299251" y="2598979"/>
            <a:ext cx="2633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18" name="Google Shape;1718;g2b5370521ef_0_3172"/>
          <p:cNvSpPr txBox="1"/>
          <p:nvPr>
            <p:ph idx="8" type="body"/>
          </p:nvPr>
        </p:nvSpPr>
        <p:spPr>
          <a:xfrm>
            <a:off x="6190512" y="2598979"/>
            <a:ext cx="2633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19" name="Google Shape;1719;g2b5370521ef_0_3172"/>
          <p:cNvSpPr txBox="1"/>
          <p:nvPr>
            <p:ph idx="9" type="body"/>
          </p:nvPr>
        </p:nvSpPr>
        <p:spPr>
          <a:xfrm>
            <a:off x="9077833" y="2598979"/>
            <a:ext cx="2633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20" name="Google Shape;1720;g2b5370521ef_0_3172"/>
          <p:cNvSpPr txBox="1"/>
          <p:nvPr>
            <p:ph idx="13" type="body"/>
          </p:nvPr>
        </p:nvSpPr>
        <p:spPr>
          <a:xfrm>
            <a:off x="407988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21" name="Google Shape;1721;g2b5370521ef_0_3172"/>
          <p:cNvSpPr txBox="1"/>
          <p:nvPr>
            <p:ph idx="14" type="body"/>
          </p:nvPr>
        </p:nvSpPr>
        <p:spPr>
          <a:xfrm>
            <a:off x="3299251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22" name="Google Shape;1722;g2b5370521ef_0_3172"/>
          <p:cNvSpPr txBox="1"/>
          <p:nvPr>
            <p:ph idx="15" type="body"/>
          </p:nvPr>
        </p:nvSpPr>
        <p:spPr>
          <a:xfrm>
            <a:off x="6190512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23" name="Google Shape;1723;g2b5370521ef_0_3172"/>
          <p:cNvSpPr txBox="1"/>
          <p:nvPr>
            <p:ph idx="16" type="body"/>
          </p:nvPr>
        </p:nvSpPr>
        <p:spPr>
          <a:xfrm>
            <a:off x="9077833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ext with an image">
  <p:cSld name="Content text with an image">
    <p:spTree>
      <p:nvGrpSpPr>
        <p:cNvPr id="1724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g2b5370521ef_0_3189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g2b5370521ef_0_3189"/>
          <p:cNvSpPr/>
          <p:nvPr/>
        </p:nvSpPr>
        <p:spPr>
          <a:xfrm>
            <a:off x="10151167" y="1789042"/>
            <a:ext cx="1643100" cy="164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g2b5370521ef_0_3189"/>
          <p:cNvSpPr/>
          <p:nvPr/>
        </p:nvSpPr>
        <p:spPr>
          <a:xfrm>
            <a:off x="6149008" y="3975651"/>
            <a:ext cx="1643100" cy="164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g2b5370521ef_0_3189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729" name="Google Shape;1729;g2b5370521ef_0_3189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30" name="Google Shape;1730;g2b5370521ef_0_3189"/>
          <p:cNvSpPr txBox="1"/>
          <p:nvPr>
            <p:ph idx="1" type="body"/>
          </p:nvPr>
        </p:nvSpPr>
        <p:spPr>
          <a:xfrm>
            <a:off x="407988" y="1887925"/>
            <a:ext cx="5449500" cy="3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1731" name="Google Shape;1731;g2b5370521ef_0_3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732" name="Google Shape;1732;g2b5370521ef_0_3189"/>
          <p:cNvSpPr txBox="1"/>
          <p:nvPr>
            <p:ph idx="3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n image">
  <p:cSld name="Bullet points with an image"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g2b5370521ef_0_3198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g2b5370521ef_0_3198"/>
          <p:cNvSpPr/>
          <p:nvPr/>
        </p:nvSpPr>
        <p:spPr>
          <a:xfrm>
            <a:off x="10151167" y="1789042"/>
            <a:ext cx="1643100" cy="164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g2b5370521ef_0_3198"/>
          <p:cNvSpPr/>
          <p:nvPr/>
        </p:nvSpPr>
        <p:spPr>
          <a:xfrm>
            <a:off x="6149008" y="3975651"/>
            <a:ext cx="1643100" cy="164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g2b5370521ef_0_3198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738" name="Google Shape;1738;g2b5370521ef_0_3198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739" name="Google Shape;1739;g2b5370521ef_0_3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g2b5370521ef_0_3198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1741" name="Google Shape;1741;g2b5370521ef_0_3198"/>
          <p:cNvCxnSpPr/>
          <p:nvPr/>
        </p:nvCxnSpPr>
        <p:spPr>
          <a:xfrm>
            <a:off x="1815548" y="274320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42" name="Google Shape;1742;g2b5370521ef_0_3198"/>
          <p:cNvCxnSpPr/>
          <p:nvPr/>
        </p:nvCxnSpPr>
        <p:spPr>
          <a:xfrm>
            <a:off x="1815548" y="369735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43" name="Google Shape;1743;g2b5370521ef_0_3198"/>
          <p:cNvCxnSpPr/>
          <p:nvPr/>
        </p:nvCxnSpPr>
        <p:spPr>
          <a:xfrm>
            <a:off x="1815548" y="478403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44" name="Google Shape;1744;g2b5370521ef_0_3198"/>
          <p:cNvSpPr/>
          <p:nvPr>
            <p:ph idx="3" type="pic"/>
          </p:nvPr>
        </p:nvSpPr>
        <p:spPr>
          <a:xfrm>
            <a:off x="978998" y="196051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745" name="Google Shape;1745;g2b5370521ef_0_3198"/>
          <p:cNvSpPr/>
          <p:nvPr>
            <p:ph idx="4" type="pic"/>
          </p:nvPr>
        </p:nvSpPr>
        <p:spPr>
          <a:xfrm>
            <a:off x="978998" y="303061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746" name="Google Shape;1746;g2b5370521ef_0_3198"/>
          <p:cNvSpPr/>
          <p:nvPr>
            <p:ph idx="5" type="pic"/>
          </p:nvPr>
        </p:nvSpPr>
        <p:spPr>
          <a:xfrm>
            <a:off x="978998" y="41007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747" name="Google Shape;1747;g2b5370521ef_0_3198"/>
          <p:cNvSpPr/>
          <p:nvPr>
            <p:ph idx="6" type="pic"/>
          </p:nvPr>
        </p:nvSpPr>
        <p:spPr>
          <a:xfrm>
            <a:off x="978998" y="517079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748" name="Google Shape;1748;g2b5370521ef_0_3198"/>
          <p:cNvSpPr txBox="1"/>
          <p:nvPr>
            <p:ph idx="7" type="body"/>
          </p:nvPr>
        </p:nvSpPr>
        <p:spPr>
          <a:xfrm>
            <a:off x="1815548" y="18879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49" name="Google Shape;1749;g2b5370521ef_0_3198"/>
          <p:cNvSpPr txBox="1"/>
          <p:nvPr>
            <p:ph idx="8" type="body"/>
          </p:nvPr>
        </p:nvSpPr>
        <p:spPr>
          <a:xfrm>
            <a:off x="1815548" y="298021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50" name="Google Shape;1750;g2b5370521ef_0_3198"/>
          <p:cNvSpPr txBox="1"/>
          <p:nvPr>
            <p:ph idx="9" type="body"/>
          </p:nvPr>
        </p:nvSpPr>
        <p:spPr>
          <a:xfrm>
            <a:off x="1815548" y="404717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51" name="Google Shape;1751;g2b5370521ef_0_3198"/>
          <p:cNvSpPr txBox="1"/>
          <p:nvPr>
            <p:ph idx="13" type="body"/>
          </p:nvPr>
        </p:nvSpPr>
        <p:spPr>
          <a:xfrm>
            <a:off x="1815548" y="51141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images">
  <p:cSld name="Content two images">
    <p:spTree>
      <p:nvGrpSpPr>
        <p:cNvPr id="1752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g2b5370521ef_0_3217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g2b5370521ef_0_3217"/>
          <p:cNvSpPr/>
          <p:nvPr>
            <p:ph idx="2" type="pic"/>
          </p:nvPr>
        </p:nvSpPr>
        <p:spPr>
          <a:xfrm>
            <a:off x="407988" y="1887926"/>
            <a:ext cx="5334000" cy="2657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755" name="Google Shape;1755;g2b5370521ef_0_3217"/>
          <p:cNvSpPr/>
          <p:nvPr>
            <p:ph idx="3" type="pic"/>
          </p:nvPr>
        </p:nvSpPr>
        <p:spPr>
          <a:xfrm>
            <a:off x="6096000" y="1887926"/>
            <a:ext cx="5334000" cy="2657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756" name="Google Shape;1756;g2b5370521ef_0_3217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757" name="Google Shape;1757;g2b5370521ef_0_3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758" name="Google Shape;1758;g2b5370521ef_0_3217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59" name="Google Shape;1759;g2b5370521ef_0_3217"/>
          <p:cNvSpPr txBox="1"/>
          <p:nvPr>
            <p:ph idx="4" type="body"/>
          </p:nvPr>
        </p:nvSpPr>
        <p:spPr>
          <a:xfrm>
            <a:off x="407988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60" name="Google Shape;1760;g2b5370521ef_0_3217"/>
          <p:cNvSpPr txBox="1"/>
          <p:nvPr>
            <p:ph idx="5" type="body"/>
          </p:nvPr>
        </p:nvSpPr>
        <p:spPr>
          <a:xfrm>
            <a:off x="6096000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2895e930f_0_458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g2b2895e930f_0_4589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2" name="Google Shape;72;g2b2895e930f_0_4589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3" name="Google Shape;73;g2b2895e930f_0_458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4" name="Google Shape;74;g2b2895e930f_0_458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5" name="Google Shape;75;g2b2895e930f_0_458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images">
  <p:cSld name="Content three images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b5370521ef_0_3226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b5370521ef_0_3226"/>
          <p:cNvSpPr/>
          <p:nvPr>
            <p:ph idx="2" type="pic"/>
          </p:nvPr>
        </p:nvSpPr>
        <p:spPr>
          <a:xfrm>
            <a:off x="515939" y="1887926"/>
            <a:ext cx="3591900" cy="2657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764" name="Google Shape;1764;g2b5370521ef_0_3226"/>
          <p:cNvSpPr/>
          <p:nvPr>
            <p:ph idx="3" type="pic"/>
          </p:nvPr>
        </p:nvSpPr>
        <p:spPr>
          <a:xfrm>
            <a:off x="8192003" y="1887926"/>
            <a:ext cx="3591900" cy="2657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765" name="Google Shape;1765;g2b5370521ef_0_3226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766" name="Google Shape;1766;g2b5370521ef_0_3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767" name="Google Shape;1767;g2b5370521ef_0_3226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68" name="Google Shape;1768;g2b5370521ef_0_3226"/>
          <p:cNvSpPr txBox="1"/>
          <p:nvPr>
            <p:ph idx="4" type="body"/>
          </p:nvPr>
        </p:nvSpPr>
        <p:spPr>
          <a:xfrm>
            <a:off x="515939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69" name="Google Shape;1769;g2b5370521ef_0_3226"/>
          <p:cNvSpPr/>
          <p:nvPr>
            <p:ph idx="5" type="pic"/>
          </p:nvPr>
        </p:nvSpPr>
        <p:spPr>
          <a:xfrm>
            <a:off x="4353971" y="1887926"/>
            <a:ext cx="3591900" cy="2657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770" name="Google Shape;1770;g2b5370521ef_0_3226"/>
          <p:cNvSpPr txBox="1"/>
          <p:nvPr>
            <p:ph idx="6" type="body"/>
          </p:nvPr>
        </p:nvSpPr>
        <p:spPr>
          <a:xfrm>
            <a:off x="4353971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71" name="Google Shape;1771;g2b5370521ef_0_3226"/>
          <p:cNvSpPr txBox="1"/>
          <p:nvPr>
            <p:ph idx="7" type="body"/>
          </p:nvPr>
        </p:nvSpPr>
        <p:spPr>
          <a:xfrm>
            <a:off x="8192003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 half page image">
  <p:cSld name="Bullet points with a half page image">
    <p:spTree>
      <p:nvGrpSpPr>
        <p:cNvPr id="1772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g2b5370521ef_0_3237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g2b5370521ef_0_3237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775" name="Google Shape;1775;g2b5370521ef_0_3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776" name="Google Shape;1776;g2b5370521ef_0_3237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77" name="Google Shape;1777;g2b5370521ef_0_3237"/>
          <p:cNvSpPr/>
          <p:nvPr>
            <p:ph idx="2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cxnSp>
        <p:nvCxnSpPr>
          <p:cNvPr id="1778" name="Google Shape;1778;g2b5370521ef_0_3237"/>
          <p:cNvCxnSpPr/>
          <p:nvPr/>
        </p:nvCxnSpPr>
        <p:spPr>
          <a:xfrm>
            <a:off x="1363105" y="336425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79" name="Google Shape;1779;g2b5370521ef_0_3237"/>
          <p:cNvCxnSpPr/>
          <p:nvPr/>
        </p:nvCxnSpPr>
        <p:spPr>
          <a:xfrm>
            <a:off x="1363105" y="4318413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80" name="Google Shape;1780;g2b5370521ef_0_3237"/>
          <p:cNvSpPr/>
          <p:nvPr>
            <p:ph idx="3" type="pic"/>
          </p:nvPr>
        </p:nvSpPr>
        <p:spPr>
          <a:xfrm>
            <a:off x="526555" y="258157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781" name="Google Shape;1781;g2b5370521ef_0_3237"/>
          <p:cNvSpPr/>
          <p:nvPr>
            <p:ph idx="4" type="pic"/>
          </p:nvPr>
        </p:nvSpPr>
        <p:spPr>
          <a:xfrm>
            <a:off x="526555" y="365166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782" name="Google Shape;1782;g2b5370521ef_0_3237"/>
          <p:cNvSpPr/>
          <p:nvPr>
            <p:ph idx="5" type="pic"/>
          </p:nvPr>
        </p:nvSpPr>
        <p:spPr>
          <a:xfrm>
            <a:off x="526555" y="472176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783" name="Google Shape;1783;g2b5370521ef_0_3237"/>
          <p:cNvSpPr txBox="1"/>
          <p:nvPr>
            <p:ph idx="6" type="body"/>
          </p:nvPr>
        </p:nvSpPr>
        <p:spPr>
          <a:xfrm>
            <a:off x="1363105" y="2508981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84" name="Google Shape;1784;g2b5370521ef_0_3237"/>
          <p:cNvSpPr txBox="1"/>
          <p:nvPr>
            <p:ph idx="7" type="body"/>
          </p:nvPr>
        </p:nvSpPr>
        <p:spPr>
          <a:xfrm>
            <a:off x="1363105" y="3601269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85" name="Google Shape;1785;g2b5370521ef_0_3237"/>
          <p:cNvSpPr txBox="1"/>
          <p:nvPr>
            <p:ph idx="8" type="body"/>
          </p:nvPr>
        </p:nvSpPr>
        <p:spPr>
          <a:xfrm>
            <a:off x="1363105" y="4668225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1786" name="Google Shape;1786;g2b5370521ef_0_3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a half page image">
  <p:cSld name="Text with a half page image">
    <p:spTree>
      <p:nvGrpSpPr>
        <p:cNvPr id="1787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2b5370521ef_0_3252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g2b5370521ef_0_3252"/>
          <p:cNvSpPr/>
          <p:nvPr/>
        </p:nvSpPr>
        <p:spPr>
          <a:xfrm>
            <a:off x="760366" y="4454007"/>
            <a:ext cx="4128900" cy="128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g2b5370521ef_0_3252"/>
          <p:cNvSpPr/>
          <p:nvPr>
            <p:ph idx="2" type="pic"/>
          </p:nvPr>
        </p:nvSpPr>
        <p:spPr>
          <a:xfrm>
            <a:off x="1046541" y="488023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791" name="Google Shape;1791;g2b5370521ef_0_3252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792" name="Google Shape;1792;g2b5370521ef_0_3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793" name="Google Shape;1793;g2b5370521ef_0_3252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94" name="Google Shape;1794;g2b5370521ef_0_3252"/>
          <p:cNvSpPr/>
          <p:nvPr>
            <p:ph idx="3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1795" name="Google Shape;1795;g2b5370521ef_0_3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796" name="Google Shape;1796;g2b5370521ef_0_3252"/>
          <p:cNvSpPr txBox="1"/>
          <p:nvPr>
            <p:ph idx="4" type="body"/>
          </p:nvPr>
        </p:nvSpPr>
        <p:spPr>
          <a:xfrm>
            <a:off x="694163" y="1771027"/>
            <a:ext cx="41949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97" name="Google Shape;1797;g2b5370521ef_0_3252"/>
          <p:cNvSpPr txBox="1"/>
          <p:nvPr>
            <p:ph idx="5" type="body"/>
          </p:nvPr>
        </p:nvSpPr>
        <p:spPr>
          <a:xfrm>
            <a:off x="1687500" y="4653097"/>
            <a:ext cx="29901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mage collage with text">
  <p:cSld name="6 image collage with text">
    <p:spTree>
      <p:nvGrpSpPr>
        <p:cNvPr id="1798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g2b5370521ef_0_3263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g2b5370521ef_0_3263"/>
          <p:cNvSpPr/>
          <p:nvPr>
            <p:ph idx="2" type="pic"/>
          </p:nvPr>
        </p:nvSpPr>
        <p:spPr>
          <a:xfrm>
            <a:off x="407987" y="3997776"/>
            <a:ext cx="5183700" cy="1932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801" name="Google Shape;1801;g2b5370521ef_0_3263"/>
          <p:cNvSpPr/>
          <p:nvPr>
            <p:ph idx="3" type="pic"/>
          </p:nvPr>
        </p:nvSpPr>
        <p:spPr>
          <a:xfrm>
            <a:off x="5767074" y="1764036"/>
            <a:ext cx="2522700" cy="4166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802" name="Google Shape;1802;g2b5370521ef_0_3263"/>
          <p:cNvSpPr/>
          <p:nvPr>
            <p:ph idx="4" type="pic"/>
          </p:nvPr>
        </p:nvSpPr>
        <p:spPr>
          <a:xfrm>
            <a:off x="8465712" y="1764036"/>
            <a:ext cx="3318300" cy="1233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803" name="Google Shape;1803;g2b5370521ef_0_3263"/>
          <p:cNvSpPr/>
          <p:nvPr>
            <p:ph idx="5" type="pic"/>
          </p:nvPr>
        </p:nvSpPr>
        <p:spPr>
          <a:xfrm>
            <a:off x="8465712" y="3141425"/>
            <a:ext cx="1849500" cy="2789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804" name="Google Shape;1804;g2b5370521ef_0_3263"/>
          <p:cNvSpPr/>
          <p:nvPr>
            <p:ph idx="6" type="pic"/>
          </p:nvPr>
        </p:nvSpPr>
        <p:spPr>
          <a:xfrm>
            <a:off x="10490854" y="4336643"/>
            <a:ext cx="1293300" cy="1593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805" name="Google Shape;1805;g2b5370521ef_0_3263"/>
          <p:cNvSpPr/>
          <p:nvPr>
            <p:ph idx="7" type="pic"/>
          </p:nvPr>
        </p:nvSpPr>
        <p:spPr>
          <a:xfrm>
            <a:off x="10490854" y="3146038"/>
            <a:ext cx="1293300" cy="9876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806" name="Google Shape;1806;g2b5370521ef_0_3263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807" name="Google Shape;1807;g2b5370521ef_0_3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808" name="Google Shape;1808;g2b5370521ef_0_3263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09" name="Google Shape;1809;g2b5370521ef_0_3263"/>
          <p:cNvSpPr txBox="1"/>
          <p:nvPr>
            <p:ph idx="8" type="body"/>
          </p:nvPr>
        </p:nvSpPr>
        <p:spPr>
          <a:xfrm>
            <a:off x="407986" y="1764036"/>
            <a:ext cx="5183700" cy="19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image">
  <p:cSld name="Mixed content with image">
    <p:spTree>
      <p:nvGrpSpPr>
        <p:cNvPr id="1810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g2b5370521ef_0_3275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g2b5370521ef_0_3275"/>
          <p:cNvSpPr/>
          <p:nvPr>
            <p:ph idx="2" type="pic"/>
          </p:nvPr>
        </p:nvSpPr>
        <p:spPr>
          <a:xfrm>
            <a:off x="6096000" y="1918148"/>
            <a:ext cx="3058500" cy="36873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813" name="Google Shape;1813;g2b5370521ef_0_3275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814" name="Google Shape;1814;g2b5370521ef_0_32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5" name="Google Shape;1815;g2b5370521ef_0_3275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16" name="Google Shape;1816;g2b5370521ef_0_3275"/>
          <p:cNvSpPr/>
          <p:nvPr/>
        </p:nvSpPr>
        <p:spPr>
          <a:xfrm>
            <a:off x="407988" y="354941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g2b5370521ef_0_3275"/>
          <p:cNvSpPr/>
          <p:nvPr/>
        </p:nvSpPr>
        <p:spPr>
          <a:xfrm>
            <a:off x="407988" y="484135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g2b5370521ef_0_3275"/>
          <p:cNvSpPr/>
          <p:nvPr/>
        </p:nvSpPr>
        <p:spPr>
          <a:xfrm>
            <a:off x="9154633" y="1918148"/>
            <a:ext cx="2313600" cy="3687300"/>
          </a:xfrm>
          <a:prstGeom prst="rect">
            <a:avLst/>
          </a:prstGeom>
          <a:solidFill>
            <a:srgbClr val="191919">
              <a:alpha val="8039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g2b5370521ef_0_3275"/>
          <p:cNvSpPr txBox="1"/>
          <p:nvPr>
            <p:ph idx="3" type="body"/>
          </p:nvPr>
        </p:nvSpPr>
        <p:spPr>
          <a:xfrm>
            <a:off x="9493616" y="3380415"/>
            <a:ext cx="1691700" cy="172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20" name="Google Shape;1820;g2b5370521ef_0_3275"/>
          <p:cNvSpPr txBox="1"/>
          <p:nvPr>
            <p:ph idx="4" type="body"/>
          </p:nvPr>
        </p:nvSpPr>
        <p:spPr>
          <a:xfrm>
            <a:off x="411331" y="1914743"/>
            <a:ext cx="5247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21" name="Google Shape;1821;g2b5370521ef_0_3275"/>
          <p:cNvSpPr/>
          <p:nvPr>
            <p:ph idx="5" type="pic"/>
          </p:nvPr>
        </p:nvSpPr>
        <p:spPr>
          <a:xfrm>
            <a:off x="584341" y="372168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822" name="Google Shape;1822;g2b5370521ef_0_3275"/>
          <p:cNvSpPr/>
          <p:nvPr>
            <p:ph idx="6" type="pic"/>
          </p:nvPr>
        </p:nvSpPr>
        <p:spPr>
          <a:xfrm>
            <a:off x="584341" y="501362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823" name="Google Shape;1823;g2b5370521ef_0_3275"/>
          <p:cNvSpPr txBox="1"/>
          <p:nvPr>
            <p:ph idx="7" type="body"/>
          </p:nvPr>
        </p:nvSpPr>
        <p:spPr>
          <a:xfrm>
            <a:off x="1170466" y="3740139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24" name="Google Shape;1824;g2b5370521ef_0_3275"/>
          <p:cNvSpPr txBox="1"/>
          <p:nvPr>
            <p:ph idx="8" type="body"/>
          </p:nvPr>
        </p:nvSpPr>
        <p:spPr>
          <a:xfrm>
            <a:off x="1169988" y="3479771"/>
            <a:ext cx="41181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25" name="Google Shape;1825;g2b5370521ef_0_3275"/>
          <p:cNvSpPr txBox="1"/>
          <p:nvPr>
            <p:ph idx="9" type="body"/>
          </p:nvPr>
        </p:nvSpPr>
        <p:spPr>
          <a:xfrm>
            <a:off x="1170466" y="5027953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26" name="Google Shape;1826;g2b5370521ef_0_3275"/>
          <p:cNvSpPr txBox="1"/>
          <p:nvPr>
            <p:ph idx="13" type="body"/>
          </p:nvPr>
        </p:nvSpPr>
        <p:spPr>
          <a:xfrm>
            <a:off x="1169988" y="4767585"/>
            <a:ext cx="41181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2 images">
  <p:cSld name="Mixed content with 2 images">
    <p:spTree>
      <p:nvGrpSpPr>
        <p:cNvPr id="1827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g2b5370521ef_0_3292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g2b5370521ef_0_3292"/>
          <p:cNvSpPr/>
          <p:nvPr>
            <p:ph idx="2" type="pic"/>
          </p:nvPr>
        </p:nvSpPr>
        <p:spPr>
          <a:xfrm>
            <a:off x="6286895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830" name="Google Shape;1830;g2b5370521ef_0_3292"/>
          <p:cNvSpPr/>
          <p:nvPr>
            <p:ph idx="3" type="pic"/>
          </p:nvPr>
        </p:nvSpPr>
        <p:spPr>
          <a:xfrm>
            <a:off x="9173219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831" name="Google Shape;1831;g2b5370521ef_0_3292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832" name="Google Shape;1832;g2b5370521ef_0_32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833" name="Google Shape;1833;g2b5370521ef_0_3292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34" name="Google Shape;1834;g2b5370521ef_0_3292"/>
          <p:cNvSpPr txBox="1"/>
          <p:nvPr>
            <p:ph idx="4" type="body"/>
          </p:nvPr>
        </p:nvSpPr>
        <p:spPr>
          <a:xfrm>
            <a:off x="411753" y="1716990"/>
            <a:ext cx="5462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1835" name="Google Shape;1835;g2b5370521ef_0_3292"/>
          <p:cNvCxnSpPr/>
          <p:nvPr/>
        </p:nvCxnSpPr>
        <p:spPr>
          <a:xfrm>
            <a:off x="1352488" y="389707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6" name="Google Shape;1836;g2b5370521ef_0_3292"/>
          <p:cNvCxnSpPr/>
          <p:nvPr/>
        </p:nvCxnSpPr>
        <p:spPr>
          <a:xfrm>
            <a:off x="1352488" y="485122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37" name="Google Shape;1837;g2b5370521ef_0_3292"/>
          <p:cNvSpPr/>
          <p:nvPr>
            <p:ph idx="5" type="pic"/>
          </p:nvPr>
        </p:nvSpPr>
        <p:spPr>
          <a:xfrm>
            <a:off x="515938" y="311438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838" name="Google Shape;1838;g2b5370521ef_0_3292"/>
          <p:cNvSpPr/>
          <p:nvPr>
            <p:ph idx="6" type="pic"/>
          </p:nvPr>
        </p:nvSpPr>
        <p:spPr>
          <a:xfrm>
            <a:off x="515938" y="418448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839" name="Google Shape;1839;g2b5370521ef_0_3292"/>
          <p:cNvSpPr/>
          <p:nvPr>
            <p:ph idx="7" type="pic"/>
          </p:nvPr>
        </p:nvSpPr>
        <p:spPr>
          <a:xfrm>
            <a:off x="515938" y="525457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840" name="Google Shape;1840;g2b5370521ef_0_3292"/>
          <p:cNvSpPr txBox="1"/>
          <p:nvPr>
            <p:ph idx="8" type="body"/>
          </p:nvPr>
        </p:nvSpPr>
        <p:spPr>
          <a:xfrm>
            <a:off x="1352488" y="304179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41" name="Google Shape;1841;g2b5370521ef_0_3292"/>
          <p:cNvSpPr txBox="1"/>
          <p:nvPr>
            <p:ph idx="9" type="body"/>
          </p:nvPr>
        </p:nvSpPr>
        <p:spPr>
          <a:xfrm>
            <a:off x="1352488" y="413408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42" name="Google Shape;1842;g2b5370521ef_0_3292"/>
          <p:cNvSpPr txBox="1"/>
          <p:nvPr>
            <p:ph idx="13" type="body"/>
          </p:nvPr>
        </p:nvSpPr>
        <p:spPr>
          <a:xfrm>
            <a:off x="1352488" y="520104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43" name="Google Shape;1843;g2b5370521ef_0_3292"/>
          <p:cNvSpPr txBox="1"/>
          <p:nvPr>
            <p:ph idx="14" type="body"/>
          </p:nvPr>
        </p:nvSpPr>
        <p:spPr>
          <a:xfrm>
            <a:off x="6286500" y="4635500"/>
            <a:ext cx="26061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44" name="Google Shape;1844;g2b5370521ef_0_3292"/>
          <p:cNvSpPr txBox="1"/>
          <p:nvPr>
            <p:ph idx="15" type="body"/>
          </p:nvPr>
        </p:nvSpPr>
        <p:spPr>
          <a:xfrm>
            <a:off x="9172824" y="4635500"/>
            <a:ext cx="26061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with image">
  <p:cSld name="4 column with image">
    <p:spTree>
      <p:nvGrpSpPr>
        <p:cNvPr id="1845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2b5370521ef_0_3310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7" name="Google Shape;1847;g2b5370521ef_0_3310"/>
          <p:cNvSpPr/>
          <p:nvPr>
            <p:ph idx="2" type="pic"/>
          </p:nvPr>
        </p:nvSpPr>
        <p:spPr>
          <a:xfrm>
            <a:off x="407987" y="1706462"/>
            <a:ext cx="27057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848" name="Google Shape;1848;g2b5370521ef_0_3310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849" name="Google Shape;1849;g2b5370521ef_0_33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850" name="Google Shape;1850;g2b5370521ef_0_3310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51" name="Google Shape;1851;g2b5370521ef_0_3310"/>
          <p:cNvSpPr/>
          <p:nvPr/>
        </p:nvSpPr>
        <p:spPr>
          <a:xfrm>
            <a:off x="407988" y="3762986"/>
            <a:ext cx="2705700" cy="209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2" name="Google Shape;1852;g2b5370521ef_0_3310"/>
          <p:cNvSpPr/>
          <p:nvPr/>
        </p:nvSpPr>
        <p:spPr>
          <a:xfrm>
            <a:off x="9099700" y="3762986"/>
            <a:ext cx="2684400" cy="209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3" name="Google Shape;1853;g2b5370521ef_0_3310"/>
          <p:cNvSpPr/>
          <p:nvPr/>
        </p:nvSpPr>
        <p:spPr>
          <a:xfrm>
            <a:off x="3305225" y="3762986"/>
            <a:ext cx="2705700" cy="209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4" name="Google Shape;1854;g2b5370521ef_0_3310"/>
          <p:cNvSpPr/>
          <p:nvPr/>
        </p:nvSpPr>
        <p:spPr>
          <a:xfrm>
            <a:off x="6202462" y="3762985"/>
            <a:ext cx="2705700" cy="209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5" name="Google Shape;1855;g2b5370521ef_0_3310"/>
          <p:cNvSpPr/>
          <p:nvPr>
            <p:ph idx="3" type="pic"/>
          </p:nvPr>
        </p:nvSpPr>
        <p:spPr>
          <a:xfrm>
            <a:off x="3305225" y="1706462"/>
            <a:ext cx="27057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856" name="Google Shape;1856;g2b5370521ef_0_3310"/>
          <p:cNvSpPr/>
          <p:nvPr>
            <p:ph idx="4" type="pic"/>
          </p:nvPr>
        </p:nvSpPr>
        <p:spPr>
          <a:xfrm>
            <a:off x="6202462" y="1706462"/>
            <a:ext cx="27057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857" name="Google Shape;1857;g2b5370521ef_0_3310"/>
          <p:cNvSpPr/>
          <p:nvPr>
            <p:ph idx="5" type="pic"/>
          </p:nvPr>
        </p:nvSpPr>
        <p:spPr>
          <a:xfrm>
            <a:off x="9099699" y="1706462"/>
            <a:ext cx="27057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858" name="Google Shape;1858;g2b5370521ef_0_3310"/>
          <p:cNvSpPr txBox="1"/>
          <p:nvPr>
            <p:ph idx="6" type="body"/>
          </p:nvPr>
        </p:nvSpPr>
        <p:spPr>
          <a:xfrm>
            <a:off x="6202462" y="4500812"/>
            <a:ext cx="2684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59" name="Google Shape;1859;g2b5370521ef_0_3310"/>
          <p:cNvSpPr txBox="1"/>
          <p:nvPr>
            <p:ph idx="7" type="body"/>
          </p:nvPr>
        </p:nvSpPr>
        <p:spPr>
          <a:xfrm>
            <a:off x="3315703" y="4500812"/>
            <a:ext cx="2684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60" name="Google Shape;1860;g2b5370521ef_0_3310"/>
          <p:cNvSpPr txBox="1"/>
          <p:nvPr>
            <p:ph idx="8" type="body"/>
          </p:nvPr>
        </p:nvSpPr>
        <p:spPr>
          <a:xfrm>
            <a:off x="407988" y="4500812"/>
            <a:ext cx="2684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61" name="Google Shape;1861;g2b5370521ef_0_3310"/>
          <p:cNvSpPr txBox="1"/>
          <p:nvPr>
            <p:ph idx="9" type="body"/>
          </p:nvPr>
        </p:nvSpPr>
        <p:spPr>
          <a:xfrm>
            <a:off x="6202462" y="4157663"/>
            <a:ext cx="2705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62" name="Google Shape;1862;g2b5370521ef_0_3310"/>
          <p:cNvSpPr txBox="1"/>
          <p:nvPr>
            <p:ph idx="13" type="body"/>
          </p:nvPr>
        </p:nvSpPr>
        <p:spPr>
          <a:xfrm>
            <a:off x="3305225" y="4157663"/>
            <a:ext cx="2705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63" name="Google Shape;1863;g2b5370521ef_0_3310"/>
          <p:cNvSpPr txBox="1"/>
          <p:nvPr>
            <p:ph idx="14" type="body"/>
          </p:nvPr>
        </p:nvSpPr>
        <p:spPr>
          <a:xfrm>
            <a:off x="407988" y="4157663"/>
            <a:ext cx="2705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64" name="Google Shape;1864;g2b5370521ef_0_3310"/>
          <p:cNvSpPr txBox="1"/>
          <p:nvPr>
            <p:ph idx="15" type="body"/>
          </p:nvPr>
        </p:nvSpPr>
        <p:spPr>
          <a:xfrm>
            <a:off x="9089220" y="4500812"/>
            <a:ext cx="2684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65" name="Google Shape;1865;g2b5370521ef_0_3310"/>
          <p:cNvSpPr txBox="1"/>
          <p:nvPr>
            <p:ph idx="16" type="body"/>
          </p:nvPr>
        </p:nvSpPr>
        <p:spPr>
          <a:xfrm>
            <a:off x="9089220" y="4157663"/>
            <a:ext cx="2705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image collage ">
  <p:cSld name="5 image collage ">
    <p:spTree>
      <p:nvGrpSpPr>
        <p:cNvPr id="1866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2b5370521ef_0_3331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g2b5370521ef_0_3331"/>
          <p:cNvSpPr/>
          <p:nvPr>
            <p:ph idx="2" type="pic"/>
          </p:nvPr>
        </p:nvSpPr>
        <p:spPr>
          <a:xfrm>
            <a:off x="737011" y="2005392"/>
            <a:ext cx="23433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869" name="Google Shape;1869;g2b5370521ef_0_3331"/>
          <p:cNvSpPr/>
          <p:nvPr>
            <p:ph idx="3" type="pic"/>
          </p:nvPr>
        </p:nvSpPr>
        <p:spPr>
          <a:xfrm>
            <a:off x="9017202" y="2005392"/>
            <a:ext cx="23433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870" name="Google Shape;1870;g2b5370521ef_0_3331"/>
          <p:cNvSpPr/>
          <p:nvPr>
            <p:ph idx="4" type="pic"/>
          </p:nvPr>
        </p:nvSpPr>
        <p:spPr>
          <a:xfrm>
            <a:off x="3336753" y="2005392"/>
            <a:ext cx="5423700" cy="1524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871" name="Google Shape;1871;g2b5370521ef_0_3331"/>
          <p:cNvSpPr/>
          <p:nvPr>
            <p:ph idx="5" type="pic"/>
          </p:nvPr>
        </p:nvSpPr>
        <p:spPr>
          <a:xfrm>
            <a:off x="3336754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872" name="Google Shape;1872;g2b5370521ef_0_3331"/>
          <p:cNvSpPr/>
          <p:nvPr>
            <p:ph idx="6" type="pic"/>
          </p:nvPr>
        </p:nvSpPr>
        <p:spPr>
          <a:xfrm>
            <a:off x="6176980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873" name="Google Shape;1873;g2b5370521ef_0_3331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874" name="Google Shape;1874;g2b5370521ef_0_33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875" name="Google Shape;1875;g2b5370521ef_0_3331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s graphic">
  <p:cSld name="4 parts graphic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g2b5370521ef_0_3341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g2b5370521ef_0_3341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879" name="Google Shape;1879;g2b5370521ef_0_33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880" name="Google Shape;1880;g2b5370521ef_0_3341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1881" name="Google Shape;1881;g2b5370521ef_0_3341"/>
          <p:cNvCxnSpPr>
            <a:stCxn id="1882" idx="5"/>
            <a:endCxn id="1883" idx="1"/>
          </p:cNvCxnSpPr>
          <p:nvPr/>
        </p:nvCxnSpPr>
        <p:spPr>
          <a:xfrm>
            <a:off x="4816004" y="2824003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84" name="Google Shape;1884;g2b5370521ef_0_3341"/>
          <p:cNvCxnSpPr>
            <a:stCxn id="1885" idx="3"/>
            <a:endCxn id="1883" idx="7"/>
          </p:cNvCxnSpPr>
          <p:nvPr/>
        </p:nvCxnSpPr>
        <p:spPr>
          <a:xfrm flipH="1">
            <a:off x="6619111" y="2824003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86" name="Google Shape;1886;g2b5370521ef_0_3341"/>
          <p:cNvCxnSpPr/>
          <p:nvPr/>
        </p:nvCxnSpPr>
        <p:spPr>
          <a:xfrm flipH="1" rot="10800000">
            <a:off x="4815951" y="4321372"/>
            <a:ext cx="672000" cy="3867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87" name="Google Shape;1887;g2b5370521ef_0_3341"/>
          <p:cNvCxnSpPr/>
          <p:nvPr/>
        </p:nvCxnSpPr>
        <p:spPr>
          <a:xfrm rot="10800000">
            <a:off x="6619101" y="4321372"/>
            <a:ext cx="904500" cy="3867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83" name="Google Shape;1883;g2b5370521ef_0_3341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g2b5370521ef_0_3341"/>
          <p:cNvSpPr/>
          <p:nvPr/>
        </p:nvSpPr>
        <p:spPr>
          <a:xfrm>
            <a:off x="3925919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g2b5370521ef_0_3341"/>
          <p:cNvSpPr/>
          <p:nvPr/>
        </p:nvSpPr>
        <p:spPr>
          <a:xfrm>
            <a:off x="3925919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g2b5370521ef_0_3341"/>
          <p:cNvSpPr/>
          <p:nvPr/>
        </p:nvSpPr>
        <p:spPr>
          <a:xfrm>
            <a:off x="7370896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g2b5370521ef_0_3341"/>
          <p:cNvSpPr/>
          <p:nvPr/>
        </p:nvSpPr>
        <p:spPr>
          <a:xfrm>
            <a:off x="7370896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g2b5370521ef_0_3341"/>
          <p:cNvSpPr txBox="1"/>
          <p:nvPr>
            <p:ph idx="2" type="body"/>
          </p:nvPr>
        </p:nvSpPr>
        <p:spPr>
          <a:xfrm>
            <a:off x="393632" y="1971424"/>
            <a:ext cx="31173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91" name="Google Shape;1891;g2b5370521ef_0_3341"/>
          <p:cNvSpPr txBox="1"/>
          <p:nvPr>
            <p:ph idx="3" type="body"/>
          </p:nvPr>
        </p:nvSpPr>
        <p:spPr>
          <a:xfrm>
            <a:off x="393632" y="4614880"/>
            <a:ext cx="31173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92" name="Google Shape;1892;g2b5370521ef_0_3341"/>
          <p:cNvSpPr txBox="1"/>
          <p:nvPr>
            <p:ph idx="4" type="body"/>
          </p:nvPr>
        </p:nvSpPr>
        <p:spPr>
          <a:xfrm>
            <a:off x="8666634" y="1971424"/>
            <a:ext cx="31173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93" name="Google Shape;1893;g2b5370521ef_0_3341"/>
          <p:cNvSpPr txBox="1"/>
          <p:nvPr>
            <p:ph idx="5" type="body"/>
          </p:nvPr>
        </p:nvSpPr>
        <p:spPr>
          <a:xfrm>
            <a:off x="8666634" y="4614880"/>
            <a:ext cx="31173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94" name="Google Shape;1894;g2b5370521ef_0_3341"/>
          <p:cNvSpPr/>
          <p:nvPr>
            <p:ph idx="6" type="pic"/>
          </p:nvPr>
        </p:nvSpPr>
        <p:spPr>
          <a:xfrm>
            <a:off x="4253814" y="2241860"/>
            <a:ext cx="387300" cy="387300"/>
          </a:xfrm>
          <a:prstGeom prst="rect">
            <a:avLst/>
          </a:prstGeom>
          <a:noFill/>
          <a:ln>
            <a:noFill/>
          </a:ln>
        </p:spPr>
      </p:sp>
      <p:sp>
        <p:nvSpPr>
          <p:cNvPr id="1895" name="Google Shape;1895;g2b5370521ef_0_3341"/>
          <p:cNvSpPr/>
          <p:nvPr>
            <p:ph idx="7" type="pic"/>
          </p:nvPr>
        </p:nvSpPr>
        <p:spPr>
          <a:xfrm>
            <a:off x="7698791" y="2241860"/>
            <a:ext cx="387300" cy="387300"/>
          </a:xfrm>
          <a:prstGeom prst="rect">
            <a:avLst/>
          </a:prstGeom>
          <a:noFill/>
          <a:ln>
            <a:noFill/>
          </a:ln>
        </p:spPr>
      </p:sp>
      <p:sp>
        <p:nvSpPr>
          <p:cNvPr id="1896" name="Google Shape;1896;g2b5370521ef_0_3341"/>
          <p:cNvSpPr/>
          <p:nvPr>
            <p:ph idx="8" type="pic"/>
          </p:nvPr>
        </p:nvSpPr>
        <p:spPr>
          <a:xfrm>
            <a:off x="4253814" y="4854723"/>
            <a:ext cx="387300" cy="387300"/>
          </a:xfrm>
          <a:prstGeom prst="rect">
            <a:avLst/>
          </a:prstGeom>
          <a:noFill/>
          <a:ln>
            <a:noFill/>
          </a:ln>
        </p:spPr>
      </p:sp>
      <p:sp>
        <p:nvSpPr>
          <p:cNvPr id="1897" name="Google Shape;1897;g2b5370521ef_0_3341"/>
          <p:cNvSpPr/>
          <p:nvPr>
            <p:ph idx="9" type="pic"/>
          </p:nvPr>
        </p:nvSpPr>
        <p:spPr>
          <a:xfrm>
            <a:off x="7698791" y="4854723"/>
            <a:ext cx="387300" cy="387300"/>
          </a:xfrm>
          <a:prstGeom prst="rect">
            <a:avLst/>
          </a:prstGeom>
          <a:noFill/>
          <a:ln>
            <a:noFill/>
          </a:ln>
        </p:spPr>
      </p:sp>
      <p:sp>
        <p:nvSpPr>
          <p:cNvPr id="1898" name="Google Shape;1898;g2b5370521ef_0_3341"/>
          <p:cNvSpPr/>
          <p:nvPr>
            <p:ph idx="13" type="pic"/>
          </p:nvPr>
        </p:nvSpPr>
        <p:spPr>
          <a:xfrm>
            <a:off x="5744823" y="3467687"/>
            <a:ext cx="617700" cy="617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9" name="Google Shape;1899;g2b5370521ef_0_3341"/>
          <p:cNvSpPr txBox="1"/>
          <p:nvPr>
            <p:ph idx="14" type="body"/>
          </p:nvPr>
        </p:nvSpPr>
        <p:spPr>
          <a:xfrm>
            <a:off x="394110" y="2294416"/>
            <a:ext cx="311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00" name="Google Shape;1900;g2b5370521ef_0_3341"/>
          <p:cNvSpPr txBox="1"/>
          <p:nvPr>
            <p:ph idx="15" type="body"/>
          </p:nvPr>
        </p:nvSpPr>
        <p:spPr>
          <a:xfrm>
            <a:off x="394110" y="4942931"/>
            <a:ext cx="311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01" name="Google Shape;1901;g2b5370521ef_0_3341"/>
          <p:cNvSpPr txBox="1"/>
          <p:nvPr>
            <p:ph idx="16" type="body"/>
          </p:nvPr>
        </p:nvSpPr>
        <p:spPr>
          <a:xfrm>
            <a:off x="8666634" y="4942931"/>
            <a:ext cx="311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02" name="Google Shape;1902;g2b5370521ef_0_3341"/>
          <p:cNvSpPr txBox="1"/>
          <p:nvPr>
            <p:ph idx="17" type="body"/>
          </p:nvPr>
        </p:nvSpPr>
        <p:spPr>
          <a:xfrm>
            <a:off x="8666634" y="2294416"/>
            <a:ext cx="311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with chart">
  <p:cSld name="Bullets with chart">
    <p:spTree>
      <p:nvGrpSpPr>
        <p:cNvPr id="1903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g2b5370521ef_0_3368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5" name="Google Shape;1905;g2b5370521ef_0_33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906" name="Google Shape;1906;g2b5370521ef_0_3368"/>
          <p:cNvSpPr txBox="1"/>
          <p:nvPr>
            <p:ph idx="1" type="body"/>
          </p:nvPr>
        </p:nvSpPr>
        <p:spPr>
          <a:xfrm>
            <a:off x="407987" y="1568450"/>
            <a:ext cx="95001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07" name="Google Shape;1907;g2b5370521ef_0_3368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08" name="Google Shape;1908;g2b5370521ef_0_3368"/>
          <p:cNvSpPr txBox="1"/>
          <p:nvPr>
            <p:ph idx="2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1909" name="Google Shape;1909;g2b5370521ef_0_3368"/>
          <p:cNvCxnSpPr/>
          <p:nvPr/>
        </p:nvCxnSpPr>
        <p:spPr>
          <a:xfrm>
            <a:off x="1352488" y="338569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10" name="Google Shape;1910;g2b5370521ef_0_3368"/>
          <p:cNvCxnSpPr/>
          <p:nvPr/>
        </p:nvCxnSpPr>
        <p:spPr>
          <a:xfrm>
            <a:off x="1352488" y="433984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11" name="Google Shape;1911;g2b5370521ef_0_3368"/>
          <p:cNvSpPr/>
          <p:nvPr>
            <p:ph idx="3" type="pic"/>
          </p:nvPr>
        </p:nvSpPr>
        <p:spPr>
          <a:xfrm>
            <a:off x="515938" y="26030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912" name="Google Shape;1912;g2b5370521ef_0_3368"/>
          <p:cNvSpPr/>
          <p:nvPr>
            <p:ph idx="4" type="pic"/>
          </p:nvPr>
        </p:nvSpPr>
        <p:spPr>
          <a:xfrm>
            <a:off x="515938" y="367310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913" name="Google Shape;1913;g2b5370521ef_0_3368"/>
          <p:cNvSpPr/>
          <p:nvPr>
            <p:ph idx="5" type="pic"/>
          </p:nvPr>
        </p:nvSpPr>
        <p:spPr>
          <a:xfrm>
            <a:off x="515938" y="474319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914" name="Google Shape;1914;g2b5370521ef_0_3368"/>
          <p:cNvSpPr txBox="1"/>
          <p:nvPr>
            <p:ph idx="6" type="body"/>
          </p:nvPr>
        </p:nvSpPr>
        <p:spPr>
          <a:xfrm>
            <a:off x="1352488" y="253041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15" name="Google Shape;1915;g2b5370521ef_0_3368"/>
          <p:cNvSpPr txBox="1"/>
          <p:nvPr>
            <p:ph idx="7" type="body"/>
          </p:nvPr>
        </p:nvSpPr>
        <p:spPr>
          <a:xfrm>
            <a:off x="1352488" y="362270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16" name="Google Shape;1916;g2b5370521ef_0_3368"/>
          <p:cNvSpPr txBox="1"/>
          <p:nvPr>
            <p:ph idx="8" type="body"/>
          </p:nvPr>
        </p:nvSpPr>
        <p:spPr>
          <a:xfrm>
            <a:off x="1352488" y="468966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17" name="Google Shape;1917;g2b5370521ef_0_3368"/>
          <p:cNvSpPr/>
          <p:nvPr>
            <p:ph idx="9" type="chart"/>
          </p:nvPr>
        </p:nvSpPr>
        <p:spPr>
          <a:xfrm>
            <a:off x="5754688" y="1568450"/>
            <a:ext cx="5657700" cy="44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2895e930f_0_4596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g2b2895e930f_0_4596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9" name="Google Shape;79;g2b2895e930f_0_4596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0" name="Google Shape;80;g2b2895e930f_0_4596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1" name="Google Shape;81;g2b2895e930f_0_4596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2" name="Google Shape;82;g2b2895e930f_0_459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3" name="Google Shape;83;g2b2895e930f_0_459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4" name="Google Shape;84;g2b2895e930f_0_459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s graphic">
  <p:cSld name="5 parts graphic">
    <p:spTree>
      <p:nvGrpSpPr>
        <p:cNvPr id="1918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g2b5370521ef_0_3383"/>
          <p:cNvSpPr/>
          <p:nvPr/>
        </p:nvSpPr>
        <p:spPr>
          <a:xfrm>
            <a:off x="4495200" y="2253167"/>
            <a:ext cx="3116700" cy="3116700"/>
          </a:xfrm>
          <a:prstGeom prst="ellipse">
            <a:avLst/>
          </a:prstGeom>
          <a:noFill/>
          <a:ln cap="flat" cmpd="sng" w="152400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0" name="Google Shape;1920;g2b5370521ef_0_3383"/>
          <p:cNvSpPr/>
          <p:nvPr/>
        </p:nvSpPr>
        <p:spPr>
          <a:xfrm>
            <a:off x="665459" y="-75414"/>
            <a:ext cx="11526300" cy="6933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1" name="Google Shape;1921;g2b5370521ef_0_3383"/>
          <p:cNvSpPr/>
          <p:nvPr/>
        </p:nvSpPr>
        <p:spPr>
          <a:xfrm>
            <a:off x="5574613" y="1808718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2" name="Google Shape;1922;g2b5370521ef_0_33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923" name="Google Shape;1923;g2b5370521ef_0_3383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24" name="Google Shape;1924;g2b5370521ef_0_3383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25" name="Google Shape;1925;g2b5370521ef_0_3383"/>
          <p:cNvSpPr txBox="1"/>
          <p:nvPr>
            <p:ph idx="2" type="body"/>
          </p:nvPr>
        </p:nvSpPr>
        <p:spPr>
          <a:xfrm>
            <a:off x="5656908" y="3665368"/>
            <a:ext cx="911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26" name="Google Shape;1926;g2b5370521ef_0_3383"/>
          <p:cNvSpPr txBox="1"/>
          <p:nvPr>
            <p:ph idx="3" type="body"/>
          </p:nvPr>
        </p:nvSpPr>
        <p:spPr>
          <a:xfrm>
            <a:off x="730785" y="3391293"/>
            <a:ext cx="311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27" name="Google Shape;1927;g2b5370521ef_0_3383"/>
          <p:cNvSpPr txBox="1"/>
          <p:nvPr>
            <p:ph idx="4" type="body"/>
          </p:nvPr>
        </p:nvSpPr>
        <p:spPr>
          <a:xfrm>
            <a:off x="730307" y="3124571"/>
            <a:ext cx="31173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28" name="Google Shape;1928;g2b5370521ef_0_3383"/>
          <p:cNvSpPr txBox="1"/>
          <p:nvPr>
            <p:ph idx="5" type="body"/>
          </p:nvPr>
        </p:nvSpPr>
        <p:spPr>
          <a:xfrm>
            <a:off x="730785" y="5078637"/>
            <a:ext cx="311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29" name="Google Shape;1929;g2b5370521ef_0_3383"/>
          <p:cNvSpPr txBox="1"/>
          <p:nvPr>
            <p:ph idx="6" type="body"/>
          </p:nvPr>
        </p:nvSpPr>
        <p:spPr>
          <a:xfrm>
            <a:off x="730307" y="4811915"/>
            <a:ext cx="31173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30" name="Google Shape;1930;g2b5370521ef_0_3383"/>
          <p:cNvSpPr txBox="1"/>
          <p:nvPr>
            <p:ph idx="7" type="body"/>
          </p:nvPr>
        </p:nvSpPr>
        <p:spPr>
          <a:xfrm>
            <a:off x="8344315" y="3580748"/>
            <a:ext cx="311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31" name="Google Shape;1931;g2b5370521ef_0_3383"/>
          <p:cNvSpPr txBox="1"/>
          <p:nvPr>
            <p:ph idx="8" type="body"/>
          </p:nvPr>
        </p:nvSpPr>
        <p:spPr>
          <a:xfrm>
            <a:off x="8344315" y="3314026"/>
            <a:ext cx="31173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32" name="Google Shape;1932;g2b5370521ef_0_3383"/>
          <p:cNvSpPr txBox="1"/>
          <p:nvPr>
            <p:ph idx="9" type="body"/>
          </p:nvPr>
        </p:nvSpPr>
        <p:spPr>
          <a:xfrm>
            <a:off x="7942997" y="5078637"/>
            <a:ext cx="311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33" name="Google Shape;1933;g2b5370521ef_0_3383"/>
          <p:cNvSpPr txBox="1"/>
          <p:nvPr>
            <p:ph idx="13" type="body"/>
          </p:nvPr>
        </p:nvSpPr>
        <p:spPr>
          <a:xfrm>
            <a:off x="7942997" y="4811915"/>
            <a:ext cx="31173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34" name="Google Shape;1934;g2b5370521ef_0_3383"/>
          <p:cNvSpPr txBox="1"/>
          <p:nvPr>
            <p:ph idx="14" type="body"/>
          </p:nvPr>
        </p:nvSpPr>
        <p:spPr>
          <a:xfrm>
            <a:off x="7436676" y="2082860"/>
            <a:ext cx="311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35" name="Google Shape;1935;g2b5370521ef_0_3383"/>
          <p:cNvSpPr txBox="1"/>
          <p:nvPr>
            <p:ph idx="15" type="body"/>
          </p:nvPr>
        </p:nvSpPr>
        <p:spPr>
          <a:xfrm>
            <a:off x="7436676" y="1816138"/>
            <a:ext cx="31173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36" name="Google Shape;1936;g2b5370521ef_0_3383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g2b5370521ef_0_3383"/>
          <p:cNvSpPr/>
          <p:nvPr/>
        </p:nvSpPr>
        <p:spPr>
          <a:xfrm>
            <a:off x="4029336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g2b5370521ef_0_3383"/>
          <p:cNvSpPr/>
          <p:nvPr/>
        </p:nvSpPr>
        <p:spPr>
          <a:xfrm>
            <a:off x="6523352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g2b5370521ef_0_3383"/>
          <p:cNvSpPr/>
          <p:nvPr/>
        </p:nvSpPr>
        <p:spPr>
          <a:xfrm>
            <a:off x="7077463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g2b5370521ef_0_3383"/>
          <p:cNvSpPr/>
          <p:nvPr>
            <p:ph idx="16" type="pic"/>
          </p:nvPr>
        </p:nvSpPr>
        <p:spPr>
          <a:xfrm>
            <a:off x="4372132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1941" name="Google Shape;1941;g2b5370521ef_0_3383"/>
          <p:cNvSpPr/>
          <p:nvPr>
            <p:ph idx="17" type="pic"/>
          </p:nvPr>
        </p:nvSpPr>
        <p:spPr>
          <a:xfrm>
            <a:off x="7418421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1942" name="Google Shape;1942;g2b5370521ef_0_3383"/>
          <p:cNvSpPr/>
          <p:nvPr>
            <p:ph idx="18" type="pic"/>
          </p:nvPr>
        </p:nvSpPr>
        <p:spPr>
          <a:xfrm>
            <a:off x="5897006" y="2114697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1943" name="Google Shape;1943;g2b5370521ef_0_3383"/>
          <p:cNvSpPr/>
          <p:nvPr>
            <p:ph idx="19" type="pic"/>
          </p:nvPr>
        </p:nvSpPr>
        <p:spPr>
          <a:xfrm>
            <a:off x="6845779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1944" name="Google Shape;1944;g2b5370521ef_0_3383"/>
          <p:cNvSpPr/>
          <p:nvPr/>
        </p:nvSpPr>
        <p:spPr>
          <a:xfrm>
            <a:off x="4626336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g2b5370521ef_0_3383"/>
          <p:cNvSpPr/>
          <p:nvPr>
            <p:ph idx="20" type="pic"/>
          </p:nvPr>
        </p:nvSpPr>
        <p:spPr>
          <a:xfrm>
            <a:off x="4948744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vear Venn 5 points">
  <p:cSld name="Livear Venn 5 points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g2b5370521ef_0_3411"/>
          <p:cNvSpPr/>
          <p:nvPr/>
        </p:nvSpPr>
        <p:spPr>
          <a:xfrm>
            <a:off x="1877117" y="2777350"/>
            <a:ext cx="2247900" cy="2247900"/>
          </a:xfrm>
          <a:prstGeom prst="ellipse">
            <a:avLst/>
          </a:prstGeom>
          <a:solidFill>
            <a:srgbClr val="B3C6DC">
              <a:alpha val="49019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g2b5370521ef_0_3411"/>
          <p:cNvSpPr/>
          <p:nvPr/>
        </p:nvSpPr>
        <p:spPr>
          <a:xfrm>
            <a:off x="3418383" y="2777350"/>
            <a:ext cx="2247900" cy="2247900"/>
          </a:xfrm>
          <a:prstGeom prst="ellipse">
            <a:avLst/>
          </a:prstGeom>
          <a:solidFill>
            <a:srgbClr val="B3C6DC">
              <a:alpha val="49019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g2b5370521ef_0_3411"/>
          <p:cNvSpPr/>
          <p:nvPr/>
        </p:nvSpPr>
        <p:spPr>
          <a:xfrm>
            <a:off x="4959283" y="2777350"/>
            <a:ext cx="2247900" cy="2247900"/>
          </a:xfrm>
          <a:prstGeom prst="ellipse">
            <a:avLst/>
          </a:prstGeom>
          <a:solidFill>
            <a:srgbClr val="B3C6DC">
              <a:alpha val="49019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g2b5370521ef_0_3411"/>
          <p:cNvSpPr/>
          <p:nvPr/>
        </p:nvSpPr>
        <p:spPr>
          <a:xfrm>
            <a:off x="6526250" y="2777350"/>
            <a:ext cx="2247900" cy="2247900"/>
          </a:xfrm>
          <a:prstGeom prst="ellipse">
            <a:avLst/>
          </a:prstGeom>
          <a:solidFill>
            <a:srgbClr val="B3C6DC">
              <a:alpha val="49019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g2b5370521ef_0_3411"/>
          <p:cNvSpPr/>
          <p:nvPr/>
        </p:nvSpPr>
        <p:spPr>
          <a:xfrm>
            <a:off x="8093183" y="2777350"/>
            <a:ext cx="2247900" cy="2247900"/>
          </a:xfrm>
          <a:prstGeom prst="ellipse">
            <a:avLst/>
          </a:prstGeom>
          <a:solidFill>
            <a:srgbClr val="B3C6DC">
              <a:alpha val="49019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g2b5370521ef_0_3411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3" name="Google Shape;1953;g2b5370521ef_0_34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954" name="Google Shape;1954;g2b5370521ef_0_3411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55" name="Google Shape;1955;g2b5370521ef_0_3411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1956" name="Google Shape;1956;g2b5370521ef_0_3411"/>
          <p:cNvCxnSpPr/>
          <p:nvPr/>
        </p:nvCxnSpPr>
        <p:spPr>
          <a:xfrm>
            <a:off x="3001509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57" name="Google Shape;1957;g2b5370521ef_0_3411"/>
          <p:cNvCxnSpPr/>
          <p:nvPr/>
        </p:nvCxnSpPr>
        <p:spPr>
          <a:xfrm>
            <a:off x="4553151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58" name="Google Shape;1958;g2b5370521ef_0_3411"/>
          <p:cNvCxnSpPr/>
          <p:nvPr/>
        </p:nvCxnSpPr>
        <p:spPr>
          <a:xfrm>
            <a:off x="6083284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59" name="Google Shape;1959;g2b5370521ef_0_3411"/>
          <p:cNvCxnSpPr/>
          <p:nvPr/>
        </p:nvCxnSpPr>
        <p:spPr>
          <a:xfrm>
            <a:off x="7657755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0" name="Google Shape;1960;g2b5370521ef_0_3411"/>
          <p:cNvCxnSpPr/>
          <p:nvPr/>
        </p:nvCxnSpPr>
        <p:spPr>
          <a:xfrm>
            <a:off x="9209638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61" name="Google Shape;1961;g2b5370521ef_0_3411"/>
          <p:cNvSpPr txBox="1"/>
          <p:nvPr>
            <p:ph idx="2" type="body"/>
          </p:nvPr>
        </p:nvSpPr>
        <p:spPr>
          <a:xfrm>
            <a:off x="1724422" y="1670332"/>
            <a:ext cx="25539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62" name="Google Shape;1962;g2b5370521ef_0_3411"/>
          <p:cNvSpPr txBox="1"/>
          <p:nvPr>
            <p:ph idx="3" type="body"/>
          </p:nvPr>
        </p:nvSpPr>
        <p:spPr>
          <a:xfrm>
            <a:off x="4819305" y="1670332"/>
            <a:ext cx="25539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63" name="Google Shape;1963;g2b5370521ef_0_3411"/>
          <p:cNvSpPr txBox="1"/>
          <p:nvPr>
            <p:ph idx="4" type="body"/>
          </p:nvPr>
        </p:nvSpPr>
        <p:spPr>
          <a:xfrm>
            <a:off x="7913405" y="1670332"/>
            <a:ext cx="25539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64" name="Google Shape;1964;g2b5370521ef_0_3411"/>
          <p:cNvSpPr txBox="1"/>
          <p:nvPr>
            <p:ph idx="5" type="body"/>
          </p:nvPr>
        </p:nvSpPr>
        <p:spPr>
          <a:xfrm>
            <a:off x="3310474" y="5340720"/>
            <a:ext cx="25539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65" name="Google Shape;1965;g2b5370521ef_0_3411"/>
          <p:cNvSpPr txBox="1"/>
          <p:nvPr>
            <p:ph idx="6" type="body"/>
          </p:nvPr>
        </p:nvSpPr>
        <p:spPr>
          <a:xfrm>
            <a:off x="6392250" y="5340720"/>
            <a:ext cx="25539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66" name="Google Shape;1966;g2b5370521ef_0_3411"/>
          <p:cNvSpPr/>
          <p:nvPr>
            <p:ph idx="7" type="pic"/>
          </p:nvPr>
        </p:nvSpPr>
        <p:spPr>
          <a:xfrm>
            <a:off x="2718949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1967" name="Google Shape;1967;g2b5370521ef_0_3411"/>
          <p:cNvSpPr/>
          <p:nvPr>
            <p:ph idx="8" type="pic"/>
          </p:nvPr>
        </p:nvSpPr>
        <p:spPr>
          <a:xfrm>
            <a:off x="4258981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1968" name="Google Shape;1968;g2b5370521ef_0_3411"/>
          <p:cNvSpPr/>
          <p:nvPr>
            <p:ph idx="9" type="pic"/>
          </p:nvPr>
        </p:nvSpPr>
        <p:spPr>
          <a:xfrm>
            <a:off x="5799013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1969" name="Google Shape;1969;g2b5370521ef_0_3411"/>
          <p:cNvSpPr/>
          <p:nvPr>
            <p:ph idx="13" type="pic"/>
          </p:nvPr>
        </p:nvSpPr>
        <p:spPr>
          <a:xfrm>
            <a:off x="7339045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1970" name="Google Shape;1970;g2b5370521ef_0_3411"/>
          <p:cNvSpPr/>
          <p:nvPr>
            <p:ph idx="14" type="pic"/>
          </p:nvPr>
        </p:nvSpPr>
        <p:spPr>
          <a:xfrm>
            <a:off x="8879076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1971" name="Google Shape;1971;g2b5370521ef_0_3411"/>
          <p:cNvSpPr txBox="1"/>
          <p:nvPr>
            <p:ph idx="15" type="body"/>
          </p:nvPr>
        </p:nvSpPr>
        <p:spPr>
          <a:xfrm>
            <a:off x="1724423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72" name="Google Shape;1972;g2b5370521ef_0_3411"/>
          <p:cNvSpPr txBox="1"/>
          <p:nvPr>
            <p:ph idx="16" type="body"/>
          </p:nvPr>
        </p:nvSpPr>
        <p:spPr>
          <a:xfrm>
            <a:off x="4818132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73" name="Google Shape;1973;g2b5370521ef_0_3411"/>
          <p:cNvSpPr txBox="1"/>
          <p:nvPr>
            <p:ph idx="17" type="body"/>
          </p:nvPr>
        </p:nvSpPr>
        <p:spPr>
          <a:xfrm>
            <a:off x="7911451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74" name="Google Shape;1974;g2b5370521ef_0_3411"/>
          <p:cNvSpPr txBox="1"/>
          <p:nvPr>
            <p:ph idx="18" type="body"/>
          </p:nvPr>
        </p:nvSpPr>
        <p:spPr>
          <a:xfrm>
            <a:off x="3327535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75" name="Google Shape;1975;g2b5370521ef_0_3411"/>
          <p:cNvSpPr txBox="1"/>
          <p:nvPr>
            <p:ph idx="19" type="body"/>
          </p:nvPr>
        </p:nvSpPr>
        <p:spPr>
          <a:xfrm>
            <a:off x="6396412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icons">
  <p:cSld name="4 column icons">
    <p:spTree>
      <p:nvGrpSpPr>
        <p:cNvPr id="1976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2b5370521ef_0_3441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8" name="Google Shape;1978;g2b5370521ef_0_34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979" name="Google Shape;1979;g2b5370521ef_0_3441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80" name="Google Shape;1980;g2b5370521ef_0_3441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81" name="Google Shape;1981;g2b5370521ef_0_3441"/>
          <p:cNvSpPr/>
          <p:nvPr/>
        </p:nvSpPr>
        <p:spPr>
          <a:xfrm>
            <a:off x="764276" y="1787440"/>
            <a:ext cx="2349300" cy="209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g2b5370521ef_0_3441"/>
          <p:cNvSpPr/>
          <p:nvPr/>
        </p:nvSpPr>
        <p:spPr>
          <a:xfrm>
            <a:off x="9078744" y="1787440"/>
            <a:ext cx="2330700" cy="209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g2b5370521ef_0_3441"/>
          <p:cNvSpPr/>
          <p:nvPr/>
        </p:nvSpPr>
        <p:spPr>
          <a:xfrm>
            <a:off x="764276" y="4200443"/>
            <a:ext cx="10645200" cy="15969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g2b5370521ef_0_3441"/>
          <p:cNvSpPr/>
          <p:nvPr/>
        </p:nvSpPr>
        <p:spPr>
          <a:xfrm>
            <a:off x="1343650" y="4555031"/>
            <a:ext cx="887700" cy="887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g2b5370521ef_0_3441"/>
          <p:cNvSpPr/>
          <p:nvPr/>
        </p:nvSpPr>
        <p:spPr>
          <a:xfrm>
            <a:off x="3535765" y="1787440"/>
            <a:ext cx="2349300" cy="209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g2b5370521ef_0_3441"/>
          <p:cNvSpPr/>
          <p:nvPr/>
        </p:nvSpPr>
        <p:spPr>
          <a:xfrm>
            <a:off x="6307254" y="1787439"/>
            <a:ext cx="2349300" cy="209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g2b5370521ef_0_3441"/>
          <p:cNvSpPr/>
          <p:nvPr>
            <p:ph idx="2" type="pic"/>
          </p:nvPr>
        </p:nvSpPr>
        <p:spPr>
          <a:xfrm>
            <a:off x="1593129" y="4806388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1988" name="Google Shape;1988;g2b5370521ef_0_3441"/>
          <p:cNvSpPr txBox="1"/>
          <p:nvPr>
            <p:ph idx="3" type="body"/>
          </p:nvPr>
        </p:nvSpPr>
        <p:spPr>
          <a:xfrm>
            <a:off x="770729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89" name="Google Shape;1989;g2b5370521ef_0_3441"/>
          <p:cNvSpPr txBox="1"/>
          <p:nvPr>
            <p:ph idx="4" type="body"/>
          </p:nvPr>
        </p:nvSpPr>
        <p:spPr>
          <a:xfrm>
            <a:off x="3535733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90" name="Google Shape;1990;g2b5370521ef_0_3441"/>
          <p:cNvSpPr txBox="1"/>
          <p:nvPr>
            <p:ph idx="5" type="body"/>
          </p:nvPr>
        </p:nvSpPr>
        <p:spPr>
          <a:xfrm>
            <a:off x="6300736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91" name="Google Shape;1991;g2b5370521ef_0_3441"/>
          <p:cNvSpPr txBox="1"/>
          <p:nvPr>
            <p:ph idx="6" type="body"/>
          </p:nvPr>
        </p:nvSpPr>
        <p:spPr>
          <a:xfrm>
            <a:off x="9072257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92" name="Google Shape;1992;g2b5370521ef_0_3441"/>
          <p:cNvSpPr/>
          <p:nvPr>
            <p:ph idx="7" type="pic"/>
          </p:nvPr>
        </p:nvSpPr>
        <p:spPr>
          <a:xfrm>
            <a:off x="174631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1993" name="Google Shape;1993;g2b5370521ef_0_3441"/>
          <p:cNvSpPr/>
          <p:nvPr>
            <p:ph idx="8" type="pic"/>
          </p:nvPr>
        </p:nvSpPr>
        <p:spPr>
          <a:xfrm>
            <a:off x="451780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1994" name="Google Shape;1994;g2b5370521ef_0_3441"/>
          <p:cNvSpPr/>
          <p:nvPr>
            <p:ph idx="9" type="pic"/>
          </p:nvPr>
        </p:nvSpPr>
        <p:spPr>
          <a:xfrm>
            <a:off x="7289296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1995" name="Google Shape;1995;g2b5370521ef_0_3441"/>
          <p:cNvSpPr/>
          <p:nvPr>
            <p:ph idx="13" type="pic"/>
          </p:nvPr>
        </p:nvSpPr>
        <p:spPr>
          <a:xfrm>
            <a:off x="10051071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1996" name="Google Shape;1996;g2b5370521ef_0_3441"/>
          <p:cNvSpPr txBox="1"/>
          <p:nvPr>
            <p:ph idx="14" type="body"/>
          </p:nvPr>
        </p:nvSpPr>
        <p:spPr>
          <a:xfrm>
            <a:off x="2628429" y="4347083"/>
            <a:ext cx="82143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97" name="Google Shape;1997;g2b5370521ef_0_3441"/>
          <p:cNvSpPr txBox="1"/>
          <p:nvPr>
            <p:ph idx="15" type="body"/>
          </p:nvPr>
        </p:nvSpPr>
        <p:spPr>
          <a:xfrm>
            <a:off x="771121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98" name="Google Shape;1998;g2b5370521ef_0_3441"/>
          <p:cNvSpPr txBox="1"/>
          <p:nvPr>
            <p:ph idx="16" type="body"/>
          </p:nvPr>
        </p:nvSpPr>
        <p:spPr>
          <a:xfrm>
            <a:off x="3547476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99" name="Google Shape;1999;g2b5370521ef_0_3441"/>
          <p:cNvSpPr txBox="1"/>
          <p:nvPr>
            <p:ph idx="17" type="body"/>
          </p:nvPr>
        </p:nvSpPr>
        <p:spPr>
          <a:xfrm>
            <a:off x="6316659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00" name="Google Shape;2000;g2b5370521ef_0_3441"/>
          <p:cNvSpPr txBox="1"/>
          <p:nvPr>
            <p:ph idx="18" type="body"/>
          </p:nvPr>
        </p:nvSpPr>
        <p:spPr>
          <a:xfrm>
            <a:off x="9078127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3 point list">
  <p:cSld name="2x3 point list">
    <p:spTree>
      <p:nvGrpSpPr>
        <p:cNvPr id="200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g2b5370521ef_0_3466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3" name="Google Shape;2003;g2b5370521ef_0_34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004" name="Google Shape;2004;g2b5370521ef_0_3466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05" name="Google Shape;2005;g2b5370521ef_0_3466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06" name="Google Shape;2006;g2b5370521ef_0_3466"/>
          <p:cNvSpPr/>
          <p:nvPr/>
        </p:nvSpPr>
        <p:spPr>
          <a:xfrm>
            <a:off x="375134" y="2013555"/>
            <a:ext cx="3601200" cy="15735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g2b5370521ef_0_3466"/>
          <p:cNvSpPr/>
          <p:nvPr/>
        </p:nvSpPr>
        <p:spPr>
          <a:xfrm>
            <a:off x="4296024" y="2013555"/>
            <a:ext cx="3601200" cy="157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g2b5370521ef_0_3466"/>
          <p:cNvSpPr/>
          <p:nvPr/>
        </p:nvSpPr>
        <p:spPr>
          <a:xfrm>
            <a:off x="8216914" y="2013555"/>
            <a:ext cx="3601200" cy="15735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g2b5370521ef_0_3466"/>
          <p:cNvSpPr/>
          <p:nvPr/>
        </p:nvSpPr>
        <p:spPr>
          <a:xfrm>
            <a:off x="375134" y="3885906"/>
            <a:ext cx="3601200" cy="157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g2b5370521ef_0_3466"/>
          <p:cNvSpPr/>
          <p:nvPr/>
        </p:nvSpPr>
        <p:spPr>
          <a:xfrm>
            <a:off x="8216914" y="3885906"/>
            <a:ext cx="3601200" cy="157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g2b5370521ef_0_3466"/>
          <p:cNvSpPr txBox="1"/>
          <p:nvPr>
            <p:ph idx="2" type="body"/>
          </p:nvPr>
        </p:nvSpPr>
        <p:spPr>
          <a:xfrm>
            <a:off x="1143231" y="2581354"/>
            <a:ext cx="2553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12" name="Google Shape;2012;g2b5370521ef_0_3466"/>
          <p:cNvSpPr txBox="1"/>
          <p:nvPr>
            <p:ph idx="3" type="body"/>
          </p:nvPr>
        </p:nvSpPr>
        <p:spPr>
          <a:xfrm>
            <a:off x="1143231" y="2289595"/>
            <a:ext cx="25539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13" name="Google Shape;2013;g2b5370521ef_0_3466"/>
          <p:cNvSpPr txBox="1"/>
          <p:nvPr>
            <p:ph idx="4" type="body"/>
          </p:nvPr>
        </p:nvSpPr>
        <p:spPr>
          <a:xfrm>
            <a:off x="5064121" y="2581354"/>
            <a:ext cx="2553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14" name="Google Shape;2014;g2b5370521ef_0_3466"/>
          <p:cNvSpPr txBox="1"/>
          <p:nvPr>
            <p:ph idx="5" type="body"/>
          </p:nvPr>
        </p:nvSpPr>
        <p:spPr>
          <a:xfrm>
            <a:off x="5064121" y="2289595"/>
            <a:ext cx="25539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15" name="Google Shape;2015;g2b5370521ef_0_3466"/>
          <p:cNvSpPr txBox="1"/>
          <p:nvPr>
            <p:ph idx="6" type="body"/>
          </p:nvPr>
        </p:nvSpPr>
        <p:spPr>
          <a:xfrm>
            <a:off x="8985011" y="2581354"/>
            <a:ext cx="2553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16" name="Google Shape;2016;g2b5370521ef_0_3466"/>
          <p:cNvSpPr txBox="1"/>
          <p:nvPr>
            <p:ph idx="7" type="body"/>
          </p:nvPr>
        </p:nvSpPr>
        <p:spPr>
          <a:xfrm>
            <a:off x="8985011" y="2289595"/>
            <a:ext cx="25539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17" name="Google Shape;2017;g2b5370521ef_0_3466"/>
          <p:cNvSpPr/>
          <p:nvPr/>
        </p:nvSpPr>
        <p:spPr>
          <a:xfrm>
            <a:off x="4295379" y="3885906"/>
            <a:ext cx="3601200" cy="15735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g2b5370521ef_0_3466"/>
          <p:cNvSpPr txBox="1"/>
          <p:nvPr>
            <p:ph idx="8" type="body"/>
          </p:nvPr>
        </p:nvSpPr>
        <p:spPr>
          <a:xfrm>
            <a:off x="5063476" y="4453705"/>
            <a:ext cx="2553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19" name="Google Shape;2019;g2b5370521ef_0_3466"/>
          <p:cNvSpPr txBox="1"/>
          <p:nvPr>
            <p:ph idx="9" type="body"/>
          </p:nvPr>
        </p:nvSpPr>
        <p:spPr>
          <a:xfrm>
            <a:off x="5063476" y="4161946"/>
            <a:ext cx="25539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20" name="Google Shape;2020;g2b5370521ef_0_3466"/>
          <p:cNvSpPr txBox="1"/>
          <p:nvPr>
            <p:ph idx="13" type="body"/>
          </p:nvPr>
        </p:nvSpPr>
        <p:spPr>
          <a:xfrm>
            <a:off x="1143231" y="4448178"/>
            <a:ext cx="2553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21" name="Google Shape;2021;g2b5370521ef_0_3466"/>
          <p:cNvSpPr txBox="1"/>
          <p:nvPr>
            <p:ph idx="14" type="body"/>
          </p:nvPr>
        </p:nvSpPr>
        <p:spPr>
          <a:xfrm>
            <a:off x="1143231" y="4156419"/>
            <a:ext cx="25539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22" name="Google Shape;2022;g2b5370521ef_0_3466"/>
          <p:cNvSpPr txBox="1"/>
          <p:nvPr>
            <p:ph idx="15" type="body"/>
          </p:nvPr>
        </p:nvSpPr>
        <p:spPr>
          <a:xfrm>
            <a:off x="8985011" y="4448178"/>
            <a:ext cx="2553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23" name="Google Shape;2023;g2b5370521ef_0_3466"/>
          <p:cNvSpPr txBox="1"/>
          <p:nvPr>
            <p:ph idx="16" type="body"/>
          </p:nvPr>
        </p:nvSpPr>
        <p:spPr>
          <a:xfrm>
            <a:off x="8985011" y="4156419"/>
            <a:ext cx="25539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24" name="Google Shape;2024;g2b5370521ef_0_3466"/>
          <p:cNvSpPr/>
          <p:nvPr>
            <p:ph idx="17" type="pic"/>
          </p:nvPr>
        </p:nvSpPr>
        <p:spPr>
          <a:xfrm>
            <a:off x="694783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2025" name="Google Shape;2025;g2b5370521ef_0_3466"/>
          <p:cNvSpPr/>
          <p:nvPr>
            <p:ph idx="18" type="pic"/>
          </p:nvPr>
        </p:nvSpPr>
        <p:spPr>
          <a:xfrm>
            <a:off x="8547754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2026" name="Google Shape;2026;g2b5370521ef_0_3466"/>
          <p:cNvSpPr/>
          <p:nvPr>
            <p:ph idx="19" type="pic"/>
          </p:nvPr>
        </p:nvSpPr>
        <p:spPr>
          <a:xfrm>
            <a:off x="4625198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2027" name="Google Shape;2027;g2b5370521ef_0_3466"/>
          <p:cNvSpPr/>
          <p:nvPr>
            <p:ph idx="20" type="pic"/>
          </p:nvPr>
        </p:nvSpPr>
        <p:spPr>
          <a:xfrm>
            <a:off x="694783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2028" name="Google Shape;2028;g2b5370521ef_0_3466"/>
          <p:cNvSpPr/>
          <p:nvPr>
            <p:ph idx="21" type="pic"/>
          </p:nvPr>
        </p:nvSpPr>
        <p:spPr>
          <a:xfrm>
            <a:off x="8547754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2029" name="Google Shape;2029;g2b5370521ef_0_3466"/>
          <p:cNvSpPr/>
          <p:nvPr>
            <p:ph idx="22" type="pic"/>
          </p:nvPr>
        </p:nvSpPr>
        <p:spPr>
          <a:xfrm>
            <a:off x="4625198" y="4120632"/>
            <a:ext cx="365100" cy="36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title">
  <p:cSld name="2 column title">
    <p:spTree>
      <p:nvGrpSpPr>
        <p:cNvPr id="2030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2b5370521ef_0_3495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g2b5370521ef_0_3495"/>
          <p:cNvSpPr txBox="1"/>
          <p:nvPr>
            <p:ph idx="1" type="body"/>
          </p:nvPr>
        </p:nvSpPr>
        <p:spPr>
          <a:xfrm>
            <a:off x="6096000" y="2527482"/>
            <a:ext cx="3930900" cy="65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33" name="Google Shape;2033;g2b5370521ef_0_3495"/>
          <p:cNvSpPr txBox="1"/>
          <p:nvPr>
            <p:ph idx="2" type="body"/>
          </p:nvPr>
        </p:nvSpPr>
        <p:spPr>
          <a:xfrm>
            <a:off x="6096000" y="3184525"/>
            <a:ext cx="39309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34" name="Google Shape;2034;g2b5370521ef_0_3495"/>
          <p:cNvSpPr txBox="1"/>
          <p:nvPr>
            <p:ph idx="3" type="body"/>
          </p:nvPr>
        </p:nvSpPr>
        <p:spPr>
          <a:xfrm>
            <a:off x="1628171" y="2527482"/>
            <a:ext cx="3930900" cy="65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35" name="Google Shape;2035;g2b5370521ef_0_3495"/>
          <p:cNvSpPr txBox="1"/>
          <p:nvPr>
            <p:ph idx="4" type="body"/>
          </p:nvPr>
        </p:nvSpPr>
        <p:spPr>
          <a:xfrm>
            <a:off x="1628171" y="3184525"/>
            <a:ext cx="39309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2036" name="Google Shape;2036;g2b5370521ef_0_34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037" name="Google Shape;2037;g2b5370521ef_0_3495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38" name="Google Shape;2038;g2b5370521ef_0_3495"/>
          <p:cNvSpPr txBox="1"/>
          <p:nvPr>
            <p:ph idx="5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2039" name="Google Shape;2039;g2b5370521ef_0_3495"/>
          <p:cNvCxnSpPr/>
          <p:nvPr/>
        </p:nvCxnSpPr>
        <p:spPr>
          <a:xfrm>
            <a:off x="1626885" y="4955275"/>
            <a:ext cx="3932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0" name="Google Shape;2040;g2b5370521ef_0_3495"/>
          <p:cNvCxnSpPr/>
          <p:nvPr/>
        </p:nvCxnSpPr>
        <p:spPr>
          <a:xfrm>
            <a:off x="6096001" y="4955275"/>
            <a:ext cx="3932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ule slide">
  <p:cSld name="Schedule slide">
    <p:spTree>
      <p:nvGrpSpPr>
        <p:cNvPr id="204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2b5370521ef_0_3506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3" name="Google Shape;2043;g2b5370521ef_0_35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044" name="Google Shape;2044;g2b5370521ef_0_3506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45" name="Google Shape;2045;g2b5370521ef_0_3506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46" name="Google Shape;2046;g2b5370521ef_0_3506"/>
          <p:cNvSpPr/>
          <p:nvPr>
            <p:ph idx="2" type="body"/>
          </p:nvPr>
        </p:nvSpPr>
        <p:spPr>
          <a:xfrm>
            <a:off x="1105849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47" name="Google Shape;2047;g2b5370521ef_0_3506"/>
          <p:cNvSpPr/>
          <p:nvPr>
            <p:ph idx="3" type="body"/>
          </p:nvPr>
        </p:nvSpPr>
        <p:spPr>
          <a:xfrm>
            <a:off x="1105849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48" name="Google Shape;2048;g2b5370521ef_0_3506"/>
          <p:cNvSpPr/>
          <p:nvPr>
            <p:ph idx="4" type="body"/>
          </p:nvPr>
        </p:nvSpPr>
        <p:spPr>
          <a:xfrm>
            <a:off x="1105849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49" name="Google Shape;2049;g2b5370521ef_0_3506"/>
          <p:cNvSpPr/>
          <p:nvPr>
            <p:ph idx="5" type="body"/>
          </p:nvPr>
        </p:nvSpPr>
        <p:spPr>
          <a:xfrm>
            <a:off x="6451280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50" name="Google Shape;2050;g2b5370521ef_0_3506"/>
          <p:cNvSpPr/>
          <p:nvPr>
            <p:ph idx="6" type="body"/>
          </p:nvPr>
        </p:nvSpPr>
        <p:spPr>
          <a:xfrm>
            <a:off x="6451280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51" name="Google Shape;2051;g2b5370521ef_0_3506"/>
          <p:cNvSpPr/>
          <p:nvPr>
            <p:ph idx="7" type="body"/>
          </p:nvPr>
        </p:nvSpPr>
        <p:spPr>
          <a:xfrm>
            <a:off x="6451280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52" name="Google Shape;2052;g2b5370521ef_0_3506"/>
          <p:cNvSpPr txBox="1"/>
          <p:nvPr>
            <p:ph idx="8" type="body"/>
          </p:nvPr>
        </p:nvSpPr>
        <p:spPr>
          <a:xfrm>
            <a:off x="3001704" y="2389387"/>
            <a:ext cx="2553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53" name="Google Shape;2053;g2b5370521ef_0_3506"/>
          <p:cNvSpPr txBox="1"/>
          <p:nvPr>
            <p:ph idx="9" type="body"/>
          </p:nvPr>
        </p:nvSpPr>
        <p:spPr>
          <a:xfrm>
            <a:off x="3001312" y="2090965"/>
            <a:ext cx="25539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54" name="Google Shape;2054;g2b5370521ef_0_3506"/>
          <p:cNvSpPr txBox="1"/>
          <p:nvPr>
            <p:ph idx="13" type="body"/>
          </p:nvPr>
        </p:nvSpPr>
        <p:spPr>
          <a:xfrm>
            <a:off x="3001704" y="3574235"/>
            <a:ext cx="2553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55" name="Google Shape;2055;g2b5370521ef_0_3506"/>
          <p:cNvSpPr txBox="1"/>
          <p:nvPr>
            <p:ph idx="14" type="body"/>
          </p:nvPr>
        </p:nvSpPr>
        <p:spPr>
          <a:xfrm>
            <a:off x="3001312" y="3275813"/>
            <a:ext cx="25539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56" name="Google Shape;2056;g2b5370521ef_0_3506"/>
          <p:cNvSpPr txBox="1"/>
          <p:nvPr>
            <p:ph idx="15" type="body"/>
          </p:nvPr>
        </p:nvSpPr>
        <p:spPr>
          <a:xfrm>
            <a:off x="3001704" y="4795566"/>
            <a:ext cx="2553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57" name="Google Shape;2057;g2b5370521ef_0_3506"/>
          <p:cNvSpPr txBox="1"/>
          <p:nvPr>
            <p:ph idx="16" type="body"/>
          </p:nvPr>
        </p:nvSpPr>
        <p:spPr>
          <a:xfrm>
            <a:off x="3001312" y="4497144"/>
            <a:ext cx="25539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58" name="Google Shape;2058;g2b5370521ef_0_3506"/>
          <p:cNvSpPr txBox="1"/>
          <p:nvPr>
            <p:ph idx="17" type="body"/>
          </p:nvPr>
        </p:nvSpPr>
        <p:spPr>
          <a:xfrm>
            <a:off x="8352161" y="2389387"/>
            <a:ext cx="2553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59" name="Google Shape;2059;g2b5370521ef_0_3506"/>
          <p:cNvSpPr txBox="1"/>
          <p:nvPr>
            <p:ph idx="18" type="body"/>
          </p:nvPr>
        </p:nvSpPr>
        <p:spPr>
          <a:xfrm>
            <a:off x="8351769" y="2090965"/>
            <a:ext cx="25539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60" name="Google Shape;2060;g2b5370521ef_0_3506"/>
          <p:cNvSpPr txBox="1"/>
          <p:nvPr>
            <p:ph idx="19" type="body"/>
          </p:nvPr>
        </p:nvSpPr>
        <p:spPr>
          <a:xfrm>
            <a:off x="8352161" y="3574235"/>
            <a:ext cx="2553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61" name="Google Shape;2061;g2b5370521ef_0_3506"/>
          <p:cNvSpPr txBox="1"/>
          <p:nvPr>
            <p:ph idx="20" type="body"/>
          </p:nvPr>
        </p:nvSpPr>
        <p:spPr>
          <a:xfrm>
            <a:off x="8351769" y="3275813"/>
            <a:ext cx="25539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62" name="Google Shape;2062;g2b5370521ef_0_3506"/>
          <p:cNvSpPr txBox="1"/>
          <p:nvPr>
            <p:ph idx="21" type="body"/>
          </p:nvPr>
        </p:nvSpPr>
        <p:spPr>
          <a:xfrm>
            <a:off x="8352553" y="4795566"/>
            <a:ext cx="2553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63" name="Google Shape;2063;g2b5370521ef_0_3506"/>
          <p:cNvSpPr txBox="1"/>
          <p:nvPr>
            <p:ph idx="22" type="body"/>
          </p:nvPr>
        </p:nvSpPr>
        <p:spPr>
          <a:xfrm>
            <a:off x="8352161" y="4497144"/>
            <a:ext cx="25539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icons">
  <p:cSld name="7 icons">
    <p:spTree>
      <p:nvGrpSpPr>
        <p:cNvPr id="2064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2b5370521ef_0_3529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6" name="Google Shape;2066;g2b5370521ef_0_35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067" name="Google Shape;2067;g2b5370521ef_0_3529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68" name="Google Shape;2068;g2b5370521ef_0_3529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2069" name="Google Shape;2069;g2b5370521ef_0_3529"/>
          <p:cNvGrpSpPr/>
          <p:nvPr/>
        </p:nvGrpSpPr>
        <p:grpSpPr>
          <a:xfrm>
            <a:off x="3309557" y="2278840"/>
            <a:ext cx="1107796" cy="1122472"/>
            <a:chOff x="407988" y="2288174"/>
            <a:chExt cx="1107796" cy="1122472"/>
          </a:xfrm>
        </p:grpSpPr>
        <p:sp>
          <p:nvSpPr>
            <p:cNvPr id="2070" name="Google Shape;2070;g2b5370521ef_0_3529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g2b5370521ef_0_3529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2" name="Google Shape;2072;g2b5370521ef_0_3529"/>
          <p:cNvGrpSpPr/>
          <p:nvPr/>
        </p:nvGrpSpPr>
        <p:grpSpPr>
          <a:xfrm>
            <a:off x="422520" y="2274430"/>
            <a:ext cx="1107796" cy="1122472"/>
            <a:chOff x="4114884" y="2288174"/>
            <a:chExt cx="1107796" cy="1122472"/>
          </a:xfrm>
        </p:grpSpPr>
        <p:sp>
          <p:nvSpPr>
            <p:cNvPr id="2073" name="Google Shape;2073;g2b5370521ef_0_3529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g2b5370521ef_0_3529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5" name="Google Shape;2075;g2b5370521ef_0_3529"/>
          <p:cNvGrpSpPr/>
          <p:nvPr/>
        </p:nvGrpSpPr>
        <p:grpSpPr>
          <a:xfrm>
            <a:off x="9292633" y="2270971"/>
            <a:ext cx="1107796" cy="1122472"/>
            <a:chOff x="7676518" y="2293508"/>
            <a:chExt cx="1107796" cy="1122472"/>
          </a:xfrm>
        </p:grpSpPr>
        <p:sp>
          <p:nvSpPr>
            <p:cNvPr id="2076" name="Google Shape;2076;g2b5370521ef_0_352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g2b5370521ef_0_352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8" name="Google Shape;2078;g2b5370521ef_0_3529"/>
          <p:cNvGrpSpPr/>
          <p:nvPr/>
        </p:nvGrpSpPr>
        <p:grpSpPr>
          <a:xfrm>
            <a:off x="3314328" y="3962096"/>
            <a:ext cx="1107796" cy="1122472"/>
            <a:chOff x="7676518" y="2293508"/>
            <a:chExt cx="1107796" cy="1122472"/>
          </a:xfrm>
        </p:grpSpPr>
        <p:sp>
          <p:nvSpPr>
            <p:cNvPr id="2079" name="Google Shape;2079;g2b5370521ef_0_352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g2b5370521ef_0_352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1" name="Google Shape;2081;g2b5370521ef_0_3529"/>
          <p:cNvGrpSpPr/>
          <p:nvPr/>
        </p:nvGrpSpPr>
        <p:grpSpPr>
          <a:xfrm>
            <a:off x="6312965" y="2279699"/>
            <a:ext cx="1107796" cy="1122472"/>
            <a:chOff x="407988" y="2288174"/>
            <a:chExt cx="1107796" cy="1122472"/>
          </a:xfrm>
        </p:grpSpPr>
        <p:sp>
          <p:nvSpPr>
            <p:cNvPr id="2082" name="Google Shape;2082;g2b5370521ef_0_3529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g2b5370521ef_0_3529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4" name="Google Shape;2084;g2b5370521ef_0_3529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2085" name="Google Shape;2085;g2b5370521ef_0_3529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g2b5370521ef_0_3529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7" name="Google Shape;2087;g2b5370521ef_0_3529"/>
          <p:cNvGrpSpPr/>
          <p:nvPr/>
        </p:nvGrpSpPr>
        <p:grpSpPr>
          <a:xfrm>
            <a:off x="6308800" y="3967591"/>
            <a:ext cx="1107796" cy="1122472"/>
            <a:chOff x="7676518" y="2293508"/>
            <a:chExt cx="1107796" cy="1122472"/>
          </a:xfrm>
        </p:grpSpPr>
        <p:sp>
          <p:nvSpPr>
            <p:cNvPr id="2088" name="Google Shape;2088;g2b5370521ef_0_352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g2b5370521ef_0_352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0" name="Google Shape;2090;g2b5370521ef_0_3529"/>
          <p:cNvSpPr/>
          <p:nvPr>
            <p:ph idx="2" type="pic"/>
          </p:nvPr>
        </p:nvSpPr>
        <p:spPr>
          <a:xfrm>
            <a:off x="818781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2091" name="Google Shape;2091;g2b5370521ef_0_3529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2092" name="Google Shape;2092;g2b5370521ef_0_3529"/>
          <p:cNvSpPr/>
          <p:nvPr>
            <p:ph idx="4" type="pic"/>
          </p:nvPr>
        </p:nvSpPr>
        <p:spPr>
          <a:xfrm>
            <a:off x="371186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2093" name="Google Shape;2093;g2b5370521ef_0_3529"/>
          <p:cNvSpPr/>
          <p:nvPr>
            <p:ph idx="5" type="pic"/>
          </p:nvPr>
        </p:nvSpPr>
        <p:spPr>
          <a:xfrm>
            <a:off x="371186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2094" name="Google Shape;2094;g2b5370521ef_0_3529"/>
          <p:cNvSpPr/>
          <p:nvPr>
            <p:ph idx="6" type="pic"/>
          </p:nvPr>
        </p:nvSpPr>
        <p:spPr>
          <a:xfrm>
            <a:off x="669254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2095" name="Google Shape;2095;g2b5370521ef_0_3529"/>
          <p:cNvSpPr/>
          <p:nvPr>
            <p:ph idx="7" type="pic"/>
          </p:nvPr>
        </p:nvSpPr>
        <p:spPr>
          <a:xfrm>
            <a:off x="668823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2096" name="Google Shape;2096;g2b5370521ef_0_3529"/>
          <p:cNvSpPr/>
          <p:nvPr>
            <p:ph idx="8" type="pic"/>
          </p:nvPr>
        </p:nvSpPr>
        <p:spPr>
          <a:xfrm>
            <a:off x="967206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2097" name="Google Shape;2097;g2b5370521ef_0_3529"/>
          <p:cNvSpPr txBox="1"/>
          <p:nvPr>
            <p:ph idx="9" type="body"/>
          </p:nvPr>
        </p:nvSpPr>
        <p:spPr>
          <a:xfrm>
            <a:off x="1630948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98" name="Google Shape;2098;g2b5370521ef_0_3529"/>
          <p:cNvSpPr txBox="1"/>
          <p:nvPr>
            <p:ph idx="13" type="body"/>
          </p:nvPr>
        </p:nvSpPr>
        <p:spPr>
          <a:xfrm>
            <a:off x="4527195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99" name="Google Shape;2099;g2b5370521ef_0_3529"/>
          <p:cNvSpPr txBox="1"/>
          <p:nvPr>
            <p:ph idx="14" type="body"/>
          </p:nvPr>
        </p:nvSpPr>
        <p:spPr>
          <a:xfrm>
            <a:off x="7545854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00" name="Google Shape;2100;g2b5370521ef_0_3529"/>
          <p:cNvSpPr txBox="1"/>
          <p:nvPr>
            <p:ph idx="15" type="body"/>
          </p:nvPr>
        </p:nvSpPr>
        <p:spPr>
          <a:xfrm>
            <a:off x="10520463" y="2270972"/>
            <a:ext cx="12645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01" name="Google Shape;2101;g2b5370521ef_0_3529"/>
          <p:cNvSpPr txBox="1"/>
          <p:nvPr>
            <p:ph idx="16" type="body"/>
          </p:nvPr>
        </p:nvSpPr>
        <p:spPr>
          <a:xfrm>
            <a:off x="1636588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02" name="Google Shape;2102;g2b5370521ef_0_3529"/>
          <p:cNvSpPr txBox="1"/>
          <p:nvPr>
            <p:ph idx="17" type="body"/>
          </p:nvPr>
        </p:nvSpPr>
        <p:spPr>
          <a:xfrm>
            <a:off x="4527195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03" name="Google Shape;2103;g2b5370521ef_0_3529"/>
          <p:cNvSpPr txBox="1"/>
          <p:nvPr>
            <p:ph idx="18" type="body"/>
          </p:nvPr>
        </p:nvSpPr>
        <p:spPr>
          <a:xfrm>
            <a:off x="7545854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atement icons slide">
  <p:cSld name="3 statement icons slide">
    <p:spTree>
      <p:nvGrpSpPr>
        <p:cNvPr id="2104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g2b5370521ef_0_3569"/>
          <p:cNvSpPr txBox="1"/>
          <p:nvPr>
            <p:ph idx="1" type="body"/>
          </p:nvPr>
        </p:nvSpPr>
        <p:spPr>
          <a:xfrm>
            <a:off x="1296644" y="3725364"/>
            <a:ext cx="3084000" cy="4101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06" name="Google Shape;2106;g2b5370521ef_0_3569"/>
          <p:cNvSpPr txBox="1"/>
          <p:nvPr>
            <p:ph idx="2" type="body"/>
          </p:nvPr>
        </p:nvSpPr>
        <p:spPr>
          <a:xfrm>
            <a:off x="129735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07" name="Google Shape;2107;g2b5370521ef_0_3569"/>
          <p:cNvSpPr txBox="1"/>
          <p:nvPr>
            <p:ph idx="3" type="body"/>
          </p:nvPr>
        </p:nvSpPr>
        <p:spPr>
          <a:xfrm>
            <a:off x="4649304" y="3725364"/>
            <a:ext cx="3084000" cy="4101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08" name="Google Shape;2108;g2b5370521ef_0_3569"/>
          <p:cNvSpPr txBox="1"/>
          <p:nvPr>
            <p:ph idx="4" type="body"/>
          </p:nvPr>
        </p:nvSpPr>
        <p:spPr>
          <a:xfrm>
            <a:off x="465001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09" name="Google Shape;2109;g2b5370521ef_0_3569"/>
          <p:cNvSpPr txBox="1"/>
          <p:nvPr>
            <p:ph idx="5" type="body"/>
          </p:nvPr>
        </p:nvSpPr>
        <p:spPr>
          <a:xfrm>
            <a:off x="7992225" y="3725364"/>
            <a:ext cx="3084000" cy="4101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10" name="Google Shape;2110;g2b5370521ef_0_3569"/>
          <p:cNvSpPr txBox="1"/>
          <p:nvPr>
            <p:ph idx="6" type="body"/>
          </p:nvPr>
        </p:nvSpPr>
        <p:spPr>
          <a:xfrm>
            <a:off x="7992937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11" name="Google Shape;2111;g2b5370521ef_0_3569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2" name="Google Shape;2112;g2b5370521ef_0_35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113" name="Google Shape;2113;g2b5370521ef_0_3569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14" name="Google Shape;2114;g2b5370521ef_0_3569"/>
          <p:cNvSpPr txBox="1"/>
          <p:nvPr>
            <p:ph idx="7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15" name="Google Shape;2115;g2b5370521ef_0_3569"/>
          <p:cNvSpPr/>
          <p:nvPr/>
        </p:nvSpPr>
        <p:spPr>
          <a:xfrm rot="-2700000">
            <a:off x="2048682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6" name="Google Shape;2116;g2b5370521ef_0_3569"/>
          <p:cNvSpPr/>
          <p:nvPr/>
        </p:nvSpPr>
        <p:spPr>
          <a:xfrm rot="-2700000">
            <a:off x="5407409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7" name="Google Shape;2117;g2b5370521ef_0_3569"/>
          <p:cNvSpPr/>
          <p:nvPr/>
        </p:nvSpPr>
        <p:spPr>
          <a:xfrm rot="-2700000">
            <a:off x="8803229" y="2198036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8" name="Google Shape;2118;g2b5370521ef_0_3569"/>
          <p:cNvSpPr/>
          <p:nvPr>
            <p:ph idx="8" type="pic"/>
          </p:nvPr>
        </p:nvSpPr>
        <p:spPr>
          <a:xfrm>
            <a:off x="2429899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2119" name="Google Shape;2119;g2b5370521ef_0_3569"/>
          <p:cNvSpPr/>
          <p:nvPr>
            <p:ph idx="9" type="pic"/>
          </p:nvPr>
        </p:nvSpPr>
        <p:spPr>
          <a:xfrm>
            <a:off x="5788626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2120" name="Google Shape;2120;g2b5370521ef_0_3569"/>
          <p:cNvSpPr/>
          <p:nvPr>
            <p:ph idx="13" type="pic"/>
          </p:nvPr>
        </p:nvSpPr>
        <p:spPr>
          <a:xfrm>
            <a:off x="9184444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 logo slide">
  <p:cSld name="Partners logo slide">
    <p:spTree>
      <p:nvGrpSpPr>
        <p:cNvPr id="212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2b5370521ef_0_3586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3" name="Google Shape;2123;g2b5370521ef_0_3586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124" name="Google Shape;2124;g2b5370521ef_0_35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125" name="Google Shape;2125;g2b5370521ef_0_3586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26" name="Google Shape;2126;g2b5370521ef_0_3586"/>
          <p:cNvSpPr/>
          <p:nvPr/>
        </p:nvSpPr>
        <p:spPr>
          <a:xfrm>
            <a:off x="847454" y="19350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7" name="Google Shape;2127;g2b5370521ef_0_3586"/>
          <p:cNvSpPr/>
          <p:nvPr/>
        </p:nvSpPr>
        <p:spPr>
          <a:xfrm>
            <a:off x="847454" y="39543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b5370521ef_0_3586"/>
          <p:cNvSpPr/>
          <p:nvPr/>
        </p:nvSpPr>
        <p:spPr>
          <a:xfrm>
            <a:off x="4528801" y="19350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9" name="Google Shape;2129;g2b5370521ef_0_3586"/>
          <p:cNvSpPr/>
          <p:nvPr/>
        </p:nvSpPr>
        <p:spPr>
          <a:xfrm>
            <a:off x="4528802" y="39543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0" name="Google Shape;2130;g2b5370521ef_0_3586"/>
          <p:cNvSpPr/>
          <p:nvPr/>
        </p:nvSpPr>
        <p:spPr>
          <a:xfrm>
            <a:off x="7957137" y="19350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1" name="Google Shape;2131;g2b5370521ef_0_3586"/>
          <p:cNvSpPr/>
          <p:nvPr/>
        </p:nvSpPr>
        <p:spPr>
          <a:xfrm>
            <a:off x="7957137" y="39543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g2b5370521ef_0_3586"/>
          <p:cNvSpPr/>
          <p:nvPr>
            <p:ph idx="2" type="pic"/>
          </p:nvPr>
        </p:nvSpPr>
        <p:spPr>
          <a:xfrm>
            <a:off x="1202512" y="2112788"/>
            <a:ext cx="2677200" cy="1339500"/>
          </a:xfrm>
          <a:prstGeom prst="rect">
            <a:avLst/>
          </a:prstGeom>
          <a:noFill/>
          <a:ln>
            <a:noFill/>
          </a:ln>
        </p:spPr>
      </p:sp>
      <p:sp>
        <p:nvSpPr>
          <p:cNvPr id="2133" name="Google Shape;2133;g2b5370521ef_0_3586"/>
          <p:cNvSpPr/>
          <p:nvPr>
            <p:ph idx="3" type="pic"/>
          </p:nvPr>
        </p:nvSpPr>
        <p:spPr>
          <a:xfrm>
            <a:off x="4757354" y="2112788"/>
            <a:ext cx="2677200" cy="1339500"/>
          </a:xfrm>
          <a:prstGeom prst="rect">
            <a:avLst/>
          </a:prstGeom>
          <a:noFill/>
          <a:ln>
            <a:noFill/>
          </a:ln>
        </p:spPr>
      </p:sp>
      <p:sp>
        <p:nvSpPr>
          <p:cNvPr id="2134" name="Google Shape;2134;g2b5370521ef_0_3586"/>
          <p:cNvSpPr/>
          <p:nvPr>
            <p:ph idx="4" type="pic"/>
          </p:nvPr>
        </p:nvSpPr>
        <p:spPr>
          <a:xfrm>
            <a:off x="8358932" y="2112788"/>
            <a:ext cx="2677200" cy="1339500"/>
          </a:xfrm>
          <a:prstGeom prst="rect">
            <a:avLst/>
          </a:prstGeom>
          <a:noFill/>
          <a:ln>
            <a:noFill/>
          </a:ln>
        </p:spPr>
      </p:sp>
      <p:sp>
        <p:nvSpPr>
          <p:cNvPr id="2135" name="Google Shape;2135;g2b5370521ef_0_3586"/>
          <p:cNvSpPr/>
          <p:nvPr>
            <p:ph idx="5" type="pic"/>
          </p:nvPr>
        </p:nvSpPr>
        <p:spPr>
          <a:xfrm>
            <a:off x="1202512" y="4120698"/>
            <a:ext cx="2677200" cy="1339500"/>
          </a:xfrm>
          <a:prstGeom prst="rect">
            <a:avLst/>
          </a:prstGeom>
          <a:noFill/>
          <a:ln>
            <a:noFill/>
          </a:ln>
        </p:spPr>
      </p:sp>
      <p:sp>
        <p:nvSpPr>
          <p:cNvPr id="2136" name="Google Shape;2136;g2b5370521ef_0_3586"/>
          <p:cNvSpPr/>
          <p:nvPr>
            <p:ph idx="6" type="pic"/>
          </p:nvPr>
        </p:nvSpPr>
        <p:spPr>
          <a:xfrm>
            <a:off x="4757354" y="4120698"/>
            <a:ext cx="2677200" cy="1339500"/>
          </a:xfrm>
          <a:prstGeom prst="rect">
            <a:avLst/>
          </a:prstGeom>
          <a:noFill/>
          <a:ln>
            <a:noFill/>
          </a:ln>
        </p:spPr>
      </p:sp>
      <p:sp>
        <p:nvSpPr>
          <p:cNvPr id="2137" name="Google Shape;2137;g2b5370521ef_0_3586"/>
          <p:cNvSpPr/>
          <p:nvPr>
            <p:ph idx="7" type="pic"/>
          </p:nvPr>
        </p:nvSpPr>
        <p:spPr>
          <a:xfrm>
            <a:off x="8358932" y="4120698"/>
            <a:ext cx="2677200" cy="1339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graphic">
  <p:cSld name="4 point graphic">
    <p:spTree>
      <p:nvGrpSpPr>
        <p:cNvPr id="2138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g2b5370521ef_0_3610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0" name="Google Shape;2140;g2b5370521ef_0_36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141" name="Google Shape;2141;g2b5370521ef_0_3610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42" name="Google Shape;2142;g2b5370521ef_0_3610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43" name="Google Shape;2143;g2b5370521ef_0_3610"/>
          <p:cNvSpPr/>
          <p:nvPr/>
        </p:nvSpPr>
        <p:spPr>
          <a:xfrm>
            <a:off x="407988" y="1771235"/>
            <a:ext cx="3828300" cy="3828300"/>
          </a:xfrm>
          <a:prstGeom prst="ellipse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g2b5370521ef_0_3610"/>
          <p:cNvSpPr/>
          <p:nvPr/>
        </p:nvSpPr>
        <p:spPr>
          <a:xfrm>
            <a:off x="772807" y="2500874"/>
            <a:ext cx="3098700" cy="3098700"/>
          </a:xfrm>
          <a:prstGeom prst="ellipse">
            <a:avLst/>
          </a:prstGeom>
          <a:solidFill>
            <a:srgbClr val="F7A7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g2b5370521ef_0_3610"/>
          <p:cNvSpPr/>
          <p:nvPr/>
        </p:nvSpPr>
        <p:spPr>
          <a:xfrm>
            <a:off x="1191655" y="3338568"/>
            <a:ext cx="2261100" cy="2261100"/>
          </a:xfrm>
          <a:prstGeom prst="ellipse">
            <a:avLst/>
          </a:prstGeom>
          <a:solidFill>
            <a:srgbClr val="F9B9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g2b5370521ef_0_3610"/>
          <p:cNvSpPr/>
          <p:nvPr/>
        </p:nvSpPr>
        <p:spPr>
          <a:xfrm>
            <a:off x="1642062" y="4239383"/>
            <a:ext cx="1360500" cy="1360500"/>
          </a:xfrm>
          <a:prstGeom prst="ellipse">
            <a:avLst/>
          </a:prstGeom>
          <a:solidFill>
            <a:srgbClr val="FBD0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7" name="Google Shape;2147;g2b5370521ef_0_3610"/>
          <p:cNvCxnSpPr/>
          <p:nvPr/>
        </p:nvCxnSpPr>
        <p:spPr>
          <a:xfrm>
            <a:off x="2312056" y="229978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2148" name="Google Shape;2148;g2b5370521ef_0_3610"/>
          <p:cNvCxnSpPr/>
          <p:nvPr/>
        </p:nvCxnSpPr>
        <p:spPr>
          <a:xfrm>
            <a:off x="2312056" y="3182185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2149" name="Google Shape;2149;g2b5370521ef_0_3610"/>
          <p:cNvCxnSpPr/>
          <p:nvPr/>
        </p:nvCxnSpPr>
        <p:spPr>
          <a:xfrm>
            <a:off x="2312056" y="4064586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2150" name="Google Shape;2150;g2b5370521ef_0_3610"/>
          <p:cNvCxnSpPr/>
          <p:nvPr/>
        </p:nvCxnSpPr>
        <p:spPr>
          <a:xfrm>
            <a:off x="2312056" y="510184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2151" name="Google Shape;2151;g2b5370521ef_0_3610"/>
          <p:cNvSpPr txBox="1"/>
          <p:nvPr>
            <p:ph idx="2" type="body"/>
          </p:nvPr>
        </p:nvSpPr>
        <p:spPr>
          <a:xfrm>
            <a:off x="6212111" y="1968589"/>
            <a:ext cx="25539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52" name="Google Shape;2152;g2b5370521ef_0_3610"/>
          <p:cNvSpPr txBox="1"/>
          <p:nvPr>
            <p:ph idx="3" type="body"/>
          </p:nvPr>
        </p:nvSpPr>
        <p:spPr>
          <a:xfrm>
            <a:off x="6212762" y="2282825"/>
            <a:ext cx="41193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53" name="Google Shape;2153;g2b5370521ef_0_3610"/>
          <p:cNvSpPr txBox="1"/>
          <p:nvPr>
            <p:ph idx="4" type="body"/>
          </p:nvPr>
        </p:nvSpPr>
        <p:spPr>
          <a:xfrm>
            <a:off x="6212111" y="2860205"/>
            <a:ext cx="25539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54" name="Google Shape;2154;g2b5370521ef_0_3610"/>
          <p:cNvSpPr txBox="1"/>
          <p:nvPr>
            <p:ph idx="5" type="body"/>
          </p:nvPr>
        </p:nvSpPr>
        <p:spPr>
          <a:xfrm>
            <a:off x="6212762" y="3174441"/>
            <a:ext cx="41193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55" name="Google Shape;2155;g2b5370521ef_0_3610"/>
          <p:cNvSpPr txBox="1"/>
          <p:nvPr>
            <p:ph idx="6" type="body"/>
          </p:nvPr>
        </p:nvSpPr>
        <p:spPr>
          <a:xfrm>
            <a:off x="6212111" y="3766974"/>
            <a:ext cx="25539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56" name="Google Shape;2156;g2b5370521ef_0_3610"/>
          <p:cNvSpPr txBox="1"/>
          <p:nvPr>
            <p:ph idx="7" type="body"/>
          </p:nvPr>
        </p:nvSpPr>
        <p:spPr>
          <a:xfrm>
            <a:off x="6212762" y="4081210"/>
            <a:ext cx="41193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57" name="Google Shape;2157;g2b5370521ef_0_3610"/>
          <p:cNvSpPr txBox="1"/>
          <p:nvPr>
            <p:ph idx="8" type="body"/>
          </p:nvPr>
        </p:nvSpPr>
        <p:spPr>
          <a:xfrm>
            <a:off x="6212111" y="4750691"/>
            <a:ext cx="25539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58" name="Google Shape;2158;g2b5370521ef_0_3610"/>
          <p:cNvSpPr txBox="1"/>
          <p:nvPr>
            <p:ph idx="9" type="body"/>
          </p:nvPr>
        </p:nvSpPr>
        <p:spPr>
          <a:xfrm>
            <a:off x="6196036" y="5064927"/>
            <a:ext cx="41193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59" name="Google Shape;2159;g2b5370521ef_0_3610"/>
          <p:cNvSpPr txBox="1"/>
          <p:nvPr>
            <p:ph idx="13" type="body"/>
          </p:nvPr>
        </p:nvSpPr>
        <p:spPr>
          <a:xfrm>
            <a:off x="5529460" y="1913189"/>
            <a:ext cx="554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60" name="Google Shape;2160;g2b5370521ef_0_3610"/>
          <p:cNvSpPr txBox="1"/>
          <p:nvPr>
            <p:ph idx="14" type="body"/>
          </p:nvPr>
        </p:nvSpPr>
        <p:spPr>
          <a:xfrm>
            <a:off x="5529460" y="2804203"/>
            <a:ext cx="554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61" name="Google Shape;2161;g2b5370521ef_0_3610"/>
          <p:cNvSpPr txBox="1"/>
          <p:nvPr>
            <p:ph idx="15" type="body"/>
          </p:nvPr>
        </p:nvSpPr>
        <p:spPr>
          <a:xfrm>
            <a:off x="5529460" y="3708347"/>
            <a:ext cx="554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62" name="Google Shape;2162;g2b5370521ef_0_3610"/>
          <p:cNvSpPr txBox="1"/>
          <p:nvPr>
            <p:ph idx="16" type="body"/>
          </p:nvPr>
        </p:nvSpPr>
        <p:spPr>
          <a:xfrm>
            <a:off x="5529460" y="4704495"/>
            <a:ext cx="554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2895e930f_0_460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7" name="Google Shape;87;g2b2895e930f_0_460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8" name="Google Shape;88;g2b2895e930f_0_460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5 image collage ">
  <p:cSld name="3_5 image collage ">
    <p:spTree>
      <p:nvGrpSpPr>
        <p:cNvPr id="2163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2b5370521ef_0_3635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g2b5370521ef_0_3635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166" name="Google Shape;2166;g2b5370521ef_0_36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167" name="Google Shape;2167;g2b5370521ef_0_3635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68" name="Google Shape;2168;g2b5370521ef_0_3635"/>
          <p:cNvSpPr/>
          <p:nvPr>
            <p:ph idx="2" type="chart"/>
          </p:nvPr>
        </p:nvSpPr>
        <p:spPr>
          <a:xfrm>
            <a:off x="6219825" y="1849191"/>
            <a:ext cx="55641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69" name="Google Shape;2169;g2b5370521ef_0_3635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pie chart">
  <p:cSld name="4 point pie chart">
    <p:spTree>
      <p:nvGrpSpPr>
        <p:cNvPr id="2170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2b5370521ef_0_3642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g2b5370521ef_0_3642"/>
          <p:cNvSpPr/>
          <p:nvPr>
            <p:ph idx="2" type="chart"/>
          </p:nvPr>
        </p:nvSpPr>
        <p:spPr>
          <a:xfrm>
            <a:off x="3086994" y="2121634"/>
            <a:ext cx="6018900" cy="40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73" name="Google Shape;2173;g2b5370521ef_0_3642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174" name="Google Shape;2174;g2b5370521ef_0_36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175" name="Google Shape;2175;g2b5370521ef_0_3642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76" name="Google Shape;2176;g2b5370521ef_0_3642"/>
          <p:cNvSpPr txBox="1"/>
          <p:nvPr>
            <p:ph idx="3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77" name="Google Shape;2177;g2b5370521ef_0_3642"/>
          <p:cNvSpPr txBox="1"/>
          <p:nvPr>
            <p:ph idx="4" type="body"/>
          </p:nvPr>
        </p:nvSpPr>
        <p:spPr>
          <a:xfrm>
            <a:off x="1421501" y="2294988"/>
            <a:ext cx="25539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78" name="Google Shape;2178;g2b5370521ef_0_3642"/>
          <p:cNvSpPr txBox="1"/>
          <p:nvPr>
            <p:ph idx="5" type="body"/>
          </p:nvPr>
        </p:nvSpPr>
        <p:spPr>
          <a:xfrm>
            <a:off x="1064870" y="2609224"/>
            <a:ext cx="2910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79" name="Google Shape;2179;g2b5370521ef_0_3642"/>
          <p:cNvSpPr txBox="1"/>
          <p:nvPr>
            <p:ph idx="6" type="body"/>
          </p:nvPr>
        </p:nvSpPr>
        <p:spPr>
          <a:xfrm>
            <a:off x="1421501" y="4576494"/>
            <a:ext cx="25539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80" name="Google Shape;2180;g2b5370521ef_0_3642"/>
          <p:cNvSpPr txBox="1"/>
          <p:nvPr>
            <p:ph idx="7" type="body"/>
          </p:nvPr>
        </p:nvSpPr>
        <p:spPr>
          <a:xfrm>
            <a:off x="1064870" y="4890730"/>
            <a:ext cx="2910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81" name="Google Shape;2181;g2b5370521ef_0_3642"/>
          <p:cNvSpPr txBox="1"/>
          <p:nvPr>
            <p:ph idx="8" type="body"/>
          </p:nvPr>
        </p:nvSpPr>
        <p:spPr>
          <a:xfrm>
            <a:off x="8216718" y="2294988"/>
            <a:ext cx="25539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82" name="Google Shape;2182;g2b5370521ef_0_3642"/>
          <p:cNvSpPr txBox="1"/>
          <p:nvPr>
            <p:ph idx="9" type="body"/>
          </p:nvPr>
        </p:nvSpPr>
        <p:spPr>
          <a:xfrm>
            <a:off x="8216718" y="2609224"/>
            <a:ext cx="2910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83" name="Google Shape;2183;g2b5370521ef_0_3642"/>
          <p:cNvSpPr txBox="1"/>
          <p:nvPr>
            <p:ph idx="13" type="body"/>
          </p:nvPr>
        </p:nvSpPr>
        <p:spPr>
          <a:xfrm>
            <a:off x="8216718" y="4576494"/>
            <a:ext cx="25539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84" name="Google Shape;2184;g2b5370521ef_0_3642"/>
          <p:cNvSpPr txBox="1"/>
          <p:nvPr>
            <p:ph idx="14" type="body"/>
          </p:nvPr>
        </p:nvSpPr>
        <p:spPr>
          <a:xfrm>
            <a:off x="8216718" y="4890730"/>
            <a:ext cx="2910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85" name="Google Shape;2185;g2b5370521ef_0_3642"/>
          <p:cNvSpPr txBox="1"/>
          <p:nvPr>
            <p:ph idx="15" type="body"/>
          </p:nvPr>
        </p:nvSpPr>
        <p:spPr>
          <a:xfrm>
            <a:off x="4740283" y="3680080"/>
            <a:ext cx="25539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86" name="Google Shape;2186;g2b5370521ef_0_3642"/>
          <p:cNvSpPr txBox="1"/>
          <p:nvPr>
            <p:ph idx="16" type="body"/>
          </p:nvPr>
        </p:nvSpPr>
        <p:spPr>
          <a:xfrm>
            <a:off x="4561968" y="3994316"/>
            <a:ext cx="2910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87" name="Google Shape;2187;g2b5370521ef_0_3642"/>
          <p:cNvSpPr/>
          <p:nvPr>
            <p:ph idx="17" type="pic"/>
          </p:nvPr>
        </p:nvSpPr>
        <p:spPr>
          <a:xfrm>
            <a:off x="5818334" y="3049921"/>
            <a:ext cx="398100" cy="398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chart">
  <p:cSld name="4 column chart">
    <p:spTree>
      <p:nvGrpSpPr>
        <p:cNvPr id="2188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2b5370521ef_0_3660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g2b5370521ef_0_3660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191" name="Google Shape;2191;g2b5370521ef_0_36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192" name="Google Shape;2192;g2b5370521ef_0_3660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93" name="Google Shape;2193;g2b5370521ef_0_3660"/>
          <p:cNvSpPr txBox="1"/>
          <p:nvPr>
            <p:ph idx="2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2194" name="Google Shape;2194;g2b5370521ef_0_3660"/>
          <p:cNvCxnSpPr/>
          <p:nvPr/>
        </p:nvCxnSpPr>
        <p:spPr>
          <a:xfrm>
            <a:off x="3176644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b5370521ef_0_3660"/>
          <p:cNvCxnSpPr/>
          <p:nvPr/>
        </p:nvCxnSpPr>
        <p:spPr>
          <a:xfrm>
            <a:off x="6073848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b5370521ef_0_3660"/>
          <p:cNvCxnSpPr/>
          <p:nvPr/>
        </p:nvCxnSpPr>
        <p:spPr>
          <a:xfrm>
            <a:off x="8936562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197" name="Google Shape;2197;g2b5370521ef_0_3660"/>
          <p:cNvSpPr txBox="1"/>
          <p:nvPr>
            <p:ph idx="3" type="body"/>
          </p:nvPr>
        </p:nvSpPr>
        <p:spPr>
          <a:xfrm>
            <a:off x="766057" y="4626886"/>
            <a:ext cx="21285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98" name="Google Shape;2198;g2b5370521ef_0_3660"/>
          <p:cNvSpPr txBox="1"/>
          <p:nvPr>
            <p:ph idx="4" type="body"/>
          </p:nvPr>
        </p:nvSpPr>
        <p:spPr>
          <a:xfrm>
            <a:off x="7668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99" name="Google Shape;2199;g2b5370521ef_0_3660"/>
          <p:cNvSpPr txBox="1"/>
          <p:nvPr>
            <p:ph idx="5" type="body"/>
          </p:nvPr>
        </p:nvSpPr>
        <p:spPr>
          <a:xfrm>
            <a:off x="3604457" y="4626886"/>
            <a:ext cx="21285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00" name="Google Shape;2200;g2b5370521ef_0_3660"/>
          <p:cNvSpPr txBox="1"/>
          <p:nvPr>
            <p:ph idx="6" type="body"/>
          </p:nvPr>
        </p:nvSpPr>
        <p:spPr>
          <a:xfrm>
            <a:off x="36052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01" name="Google Shape;2201;g2b5370521ef_0_3660"/>
          <p:cNvSpPr txBox="1"/>
          <p:nvPr>
            <p:ph idx="7" type="body"/>
          </p:nvPr>
        </p:nvSpPr>
        <p:spPr>
          <a:xfrm>
            <a:off x="6442857" y="4626886"/>
            <a:ext cx="21285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02" name="Google Shape;2202;g2b5370521ef_0_3660"/>
          <p:cNvSpPr txBox="1"/>
          <p:nvPr>
            <p:ph idx="8" type="body"/>
          </p:nvPr>
        </p:nvSpPr>
        <p:spPr>
          <a:xfrm>
            <a:off x="64436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03" name="Google Shape;2203;g2b5370521ef_0_3660"/>
          <p:cNvSpPr txBox="1"/>
          <p:nvPr>
            <p:ph idx="9" type="body"/>
          </p:nvPr>
        </p:nvSpPr>
        <p:spPr>
          <a:xfrm>
            <a:off x="9281258" y="4626886"/>
            <a:ext cx="21285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04" name="Google Shape;2204;g2b5370521ef_0_3660"/>
          <p:cNvSpPr txBox="1"/>
          <p:nvPr>
            <p:ph idx="13" type="body"/>
          </p:nvPr>
        </p:nvSpPr>
        <p:spPr>
          <a:xfrm>
            <a:off x="9282004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05" name="Google Shape;2205;g2b5370521ef_0_3660"/>
          <p:cNvSpPr txBox="1"/>
          <p:nvPr>
            <p:ph idx="14" type="body"/>
          </p:nvPr>
        </p:nvSpPr>
        <p:spPr>
          <a:xfrm>
            <a:off x="766057" y="3059668"/>
            <a:ext cx="212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06" name="Google Shape;2206;g2b5370521ef_0_3660"/>
          <p:cNvSpPr txBox="1"/>
          <p:nvPr>
            <p:ph idx="15" type="body"/>
          </p:nvPr>
        </p:nvSpPr>
        <p:spPr>
          <a:xfrm>
            <a:off x="3600175" y="3059668"/>
            <a:ext cx="212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07" name="Google Shape;2207;g2b5370521ef_0_3660"/>
          <p:cNvSpPr txBox="1"/>
          <p:nvPr>
            <p:ph idx="16" type="body"/>
          </p:nvPr>
        </p:nvSpPr>
        <p:spPr>
          <a:xfrm>
            <a:off x="6431177" y="3059668"/>
            <a:ext cx="212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08" name="Google Shape;2208;g2b5370521ef_0_3660"/>
          <p:cNvSpPr txBox="1"/>
          <p:nvPr>
            <p:ph idx="17" type="body"/>
          </p:nvPr>
        </p:nvSpPr>
        <p:spPr>
          <a:xfrm>
            <a:off x="9275544" y="3059668"/>
            <a:ext cx="212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09" name="Google Shape;2209;g2b5370521ef_0_3660"/>
          <p:cNvSpPr/>
          <p:nvPr>
            <p:ph idx="18" type="chart"/>
          </p:nvPr>
        </p:nvSpPr>
        <p:spPr>
          <a:xfrm>
            <a:off x="500649" y="2327275"/>
            <a:ext cx="2659200" cy="17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10" name="Google Shape;2210;g2b5370521ef_0_3660"/>
          <p:cNvSpPr/>
          <p:nvPr>
            <p:ph idx="19" type="chart"/>
          </p:nvPr>
        </p:nvSpPr>
        <p:spPr>
          <a:xfrm>
            <a:off x="3332381" y="2327275"/>
            <a:ext cx="2659200" cy="17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11" name="Google Shape;2211;g2b5370521ef_0_3660"/>
          <p:cNvSpPr/>
          <p:nvPr>
            <p:ph idx="20" type="chart"/>
          </p:nvPr>
        </p:nvSpPr>
        <p:spPr>
          <a:xfrm>
            <a:off x="6165769" y="2327275"/>
            <a:ext cx="2659200" cy="17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12" name="Google Shape;2212;g2b5370521ef_0_3660"/>
          <p:cNvSpPr/>
          <p:nvPr>
            <p:ph idx="21" type="chart"/>
          </p:nvPr>
        </p:nvSpPr>
        <p:spPr>
          <a:xfrm>
            <a:off x="9010136" y="2327275"/>
            <a:ext cx="2659200" cy="17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placeholder">
  <p:cSld name="bar chart placeholder">
    <p:spTree>
      <p:nvGrpSpPr>
        <p:cNvPr id="2213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2b5370521ef_0_3685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g2b5370521ef_0_3685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216" name="Google Shape;2216;g2b5370521ef_0_36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17" name="Google Shape;2217;g2b5370521ef_0_3685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18" name="Google Shape;2218;g2b5370521ef_0_3685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chart slide">
  <p:cSld name="Mixed content chart slide">
    <p:spTree>
      <p:nvGrpSpPr>
        <p:cNvPr id="2219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g2b5370521ef_0_3691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g2b5370521ef_0_3691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222" name="Google Shape;2222;g2b5370521ef_0_36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23" name="Google Shape;2223;g2b5370521ef_0_3691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24" name="Google Shape;2224;g2b5370521ef_0_3691"/>
          <p:cNvSpPr/>
          <p:nvPr/>
        </p:nvSpPr>
        <p:spPr>
          <a:xfrm>
            <a:off x="5594744" y="3964178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25" name="Google Shape;2225;g2b5370521ef_0_3691"/>
          <p:cNvCxnSpPr/>
          <p:nvPr/>
        </p:nvCxnSpPr>
        <p:spPr>
          <a:xfrm>
            <a:off x="5117847" y="1929636"/>
            <a:ext cx="0" cy="37911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b5370521ef_0_3691"/>
          <p:cNvSpPr/>
          <p:nvPr/>
        </p:nvSpPr>
        <p:spPr>
          <a:xfrm>
            <a:off x="5566235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g2b5370521ef_0_3691"/>
          <p:cNvSpPr/>
          <p:nvPr/>
        </p:nvSpPr>
        <p:spPr>
          <a:xfrm>
            <a:off x="8941968" y="3960697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g2b5370521ef_0_3691"/>
          <p:cNvSpPr/>
          <p:nvPr/>
        </p:nvSpPr>
        <p:spPr>
          <a:xfrm>
            <a:off x="8913459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g2b5370521ef_0_3691"/>
          <p:cNvSpPr/>
          <p:nvPr>
            <p:ph idx="2" type="pic"/>
          </p:nvPr>
        </p:nvSpPr>
        <p:spPr>
          <a:xfrm>
            <a:off x="9103590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2230" name="Google Shape;2230;g2b5370521ef_0_3691"/>
          <p:cNvSpPr/>
          <p:nvPr>
            <p:ph idx="3" type="pic"/>
          </p:nvPr>
        </p:nvSpPr>
        <p:spPr>
          <a:xfrm>
            <a:off x="5756366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2231" name="Google Shape;2231;g2b5370521ef_0_3691"/>
          <p:cNvSpPr/>
          <p:nvPr>
            <p:ph idx="4" type="pic"/>
          </p:nvPr>
        </p:nvSpPr>
        <p:spPr>
          <a:xfrm>
            <a:off x="5727857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2232" name="Google Shape;2232;g2b5370521ef_0_3691"/>
          <p:cNvSpPr/>
          <p:nvPr>
            <p:ph idx="5" type="pic"/>
          </p:nvPr>
        </p:nvSpPr>
        <p:spPr>
          <a:xfrm>
            <a:off x="9075081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2233" name="Google Shape;2233;g2b5370521ef_0_3691"/>
          <p:cNvSpPr txBox="1"/>
          <p:nvPr>
            <p:ph idx="6" type="body"/>
          </p:nvPr>
        </p:nvSpPr>
        <p:spPr>
          <a:xfrm>
            <a:off x="496888" y="4861250"/>
            <a:ext cx="21285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34" name="Google Shape;2234;g2b5370521ef_0_3691"/>
          <p:cNvSpPr txBox="1"/>
          <p:nvPr>
            <p:ph idx="7" type="body"/>
          </p:nvPr>
        </p:nvSpPr>
        <p:spPr>
          <a:xfrm>
            <a:off x="496889" y="5119688"/>
            <a:ext cx="33492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35" name="Google Shape;2235;g2b5370521ef_0_3691"/>
          <p:cNvSpPr txBox="1"/>
          <p:nvPr>
            <p:ph idx="8" type="body"/>
          </p:nvPr>
        </p:nvSpPr>
        <p:spPr>
          <a:xfrm>
            <a:off x="5566234" y="4749087"/>
            <a:ext cx="21285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36" name="Google Shape;2236;g2b5370521ef_0_3691"/>
          <p:cNvSpPr txBox="1"/>
          <p:nvPr>
            <p:ph idx="9" type="body"/>
          </p:nvPr>
        </p:nvSpPr>
        <p:spPr>
          <a:xfrm>
            <a:off x="5566234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37" name="Google Shape;2237;g2b5370521ef_0_3691"/>
          <p:cNvSpPr txBox="1"/>
          <p:nvPr>
            <p:ph idx="13" type="body"/>
          </p:nvPr>
        </p:nvSpPr>
        <p:spPr>
          <a:xfrm>
            <a:off x="8914531" y="4749087"/>
            <a:ext cx="21285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38" name="Google Shape;2238;g2b5370521ef_0_3691"/>
          <p:cNvSpPr txBox="1"/>
          <p:nvPr>
            <p:ph idx="14" type="body"/>
          </p:nvPr>
        </p:nvSpPr>
        <p:spPr>
          <a:xfrm>
            <a:off x="8914531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39" name="Google Shape;2239;g2b5370521ef_0_3691"/>
          <p:cNvSpPr txBox="1"/>
          <p:nvPr>
            <p:ph idx="15" type="body"/>
          </p:nvPr>
        </p:nvSpPr>
        <p:spPr>
          <a:xfrm>
            <a:off x="8913459" y="2674454"/>
            <a:ext cx="21285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40" name="Google Shape;2240;g2b5370521ef_0_3691"/>
          <p:cNvSpPr txBox="1"/>
          <p:nvPr>
            <p:ph idx="16" type="body"/>
          </p:nvPr>
        </p:nvSpPr>
        <p:spPr>
          <a:xfrm>
            <a:off x="8913459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41" name="Google Shape;2241;g2b5370521ef_0_3691"/>
          <p:cNvSpPr txBox="1"/>
          <p:nvPr>
            <p:ph idx="17" type="body"/>
          </p:nvPr>
        </p:nvSpPr>
        <p:spPr>
          <a:xfrm>
            <a:off x="5566235" y="2674454"/>
            <a:ext cx="21285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42" name="Google Shape;2242;g2b5370521ef_0_3691"/>
          <p:cNvSpPr txBox="1"/>
          <p:nvPr>
            <p:ph idx="18" type="body"/>
          </p:nvPr>
        </p:nvSpPr>
        <p:spPr>
          <a:xfrm>
            <a:off x="5566235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43" name="Google Shape;2243;g2b5370521ef_0_3691"/>
          <p:cNvSpPr/>
          <p:nvPr>
            <p:ph idx="19" type="chart"/>
          </p:nvPr>
        </p:nvSpPr>
        <p:spPr>
          <a:xfrm>
            <a:off x="407988" y="1897832"/>
            <a:ext cx="4371900" cy="26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chart slide">
  <p:cSld name="2 column chart slide">
    <p:spTree>
      <p:nvGrpSpPr>
        <p:cNvPr id="2244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2b5370521ef_0_3716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g2b5370521ef_0_3716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247" name="Google Shape;2247;g2b5370521ef_0_37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48" name="Google Shape;2248;g2b5370521ef_0_3716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49" name="Google Shape;2249;g2b5370521ef_0_3716"/>
          <p:cNvSpPr/>
          <p:nvPr>
            <p:ph idx="2" type="chart"/>
          </p:nvPr>
        </p:nvSpPr>
        <p:spPr>
          <a:xfrm>
            <a:off x="515938" y="1814514"/>
            <a:ext cx="5472000" cy="28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50" name="Google Shape;2250;g2b5370521ef_0_3716"/>
          <p:cNvSpPr/>
          <p:nvPr>
            <p:ph idx="3" type="chart"/>
          </p:nvPr>
        </p:nvSpPr>
        <p:spPr>
          <a:xfrm>
            <a:off x="6311901" y="1814514"/>
            <a:ext cx="5472000" cy="28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51" name="Google Shape;2251;g2b5370521ef_0_3716"/>
          <p:cNvSpPr txBox="1"/>
          <p:nvPr>
            <p:ph idx="4" type="body"/>
          </p:nvPr>
        </p:nvSpPr>
        <p:spPr>
          <a:xfrm>
            <a:off x="515938" y="4937939"/>
            <a:ext cx="54741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52" name="Google Shape;2252;g2b5370521ef_0_3716"/>
          <p:cNvSpPr txBox="1"/>
          <p:nvPr>
            <p:ph idx="5" type="body"/>
          </p:nvPr>
        </p:nvSpPr>
        <p:spPr>
          <a:xfrm>
            <a:off x="6311901" y="4937939"/>
            <a:ext cx="54549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53" name="Google Shape;2253;g2b5370521ef_0_3716"/>
          <p:cNvSpPr txBox="1"/>
          <p:nvPr>
            <p:ph idx="6" type="body"/>
          </p:nvPr>
        </p:nvSpPr>
        <p:spPr>
          <a:xfrm>
            <a:off x="515938" y="5251450"/>
            <a:ext cx="547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54" name="Google Shape;2254;g2b5370521ef_0_3716"/>
          <p:cNvSpPr txBox="1"/>
          <p:nvPr>
            <p:ph idx="7" type="body"/>
          </p:nvPr>
        </p:nvSpPr>
        <p:spPr>
          <a:xfrm>
            <a:off x="6311903" y="5251450"/>
            <a:ext cx="547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separate legend">
  <p:cSld name="Chart with separate legend">
    <p:spTree>
      <p:nvGrpSpPr>
        <p:cNvPr id="2255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g2b5370521ef_0_3727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7" name="Google Shape;2257;g2b5370521ef_0_3727"/>
          <p:cNvSpPr txBox="1"/>
          <p:nvPr>
            <p:ph idx="1" type="body"/>
          </p:nvPr>
        </p:nvSpPr>
        <p:spPr>
          <a:xfrm>
            <a:off x="7323137" y="3038475"/>
            <a:ext cx="44613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58" name="Google Shape;2258;g2b5370521ef_0_3727"/>
          <p:cNvSpPr txBox="1"/>
          <p:nvPr>
            <p:ph idx="2" type="body"/>
          </p:nvPr>
        </p:nvSpPr>
        <p:spPr>
          <a:xfrm>
            <a:off x="7323137" y="3602658"/>
            <a:ext cx="44613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59" name="Google Shape;2259;g2b5370521ef_0_3727"/>
          <p:cNvSpPr txBox="1"/>
          <p:nvPr>
            <p:ph idx="3" type="body"/>
          </p:nvPr>
        </p:nvSpPr>
        <p:spPr>
          <a:xfrm>
            <a:off x="7323137" y="4166841"/>
            <a:ext cx="44613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60" name="Google Shape;2260;g2b5370521ef_0_3727"/>
          <p:cNvSpPr txBox="1"/>
          <p:nvPr>
            <p:ph idx="4" type="body"/>
          </p:nvPr>
        </p:nvSpPr>
        <p:spPr>
          <a:xfrm>
            <a:off x="7323137" y="4731024"/>
            <a:ext cx="44613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61" name="Google Shape;2261;g2b5370521ef_0_3727"/>
          <p:cNvSpPr txBox="1"/>
          <p:nvPr>
            <p:ph idx="5" type="body"/>
          </p:nvPr>
        </p:nvSpPr>
        <p:spPr>
          <a:xfrm>
            <a:off x="7323137" y="5295208"/>
            <a:ext cx="44613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62" name="Google Shape;2262;g2b5370521ef_0_3727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263" name="Google Shape;2263;g2b5370521ef_0_37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64" name="Google Shape;2264;g2b5370521ef_0_3727"/>
          <p:cNvSpPr txBox="1"/>
          <p:nvPr>
            <p:ph idx="6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65" name="Google Shape;2265;g2b5370521ef_0_3727"/>
          <p:cNvSpPr txBox="1"/>
          <p:nvPr>
            <p:ph idx="7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66" name="Google Shape;2266;g2b5370521ef_0_3727"/>
          <p:cNvSpPr/>
          <p:nvPr>
            <p:ph idx="8" type="chart"/>
          </p:nvPr>
        </p:nvSpPr>
        <p:spPr>
          <a:xfrm>
            <a:off x="407988" y="2338720"/>
            <a:ext cx="6231600" cy="36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67" name="Google Shape;2267;g2b5370521ef_0_3727"/>
          <p:cNvSpPr txBox="1"/>
          <p:nvPr>
            <p:ph idx="9" type="body"/>
          </p:nvPr>
        </p:nvSpPr>
        <p:spPr>
          <a:xfrm>
            <a:off x="9918190" y="3038475"/>
            <a:ext cx="11937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68" name="Google Shape;2268;g2b5370521ef_0_3727"/>
          <p:cNvSpPr txBox="1"/>
          <p:nvPr>
            <p:ph idx="13" type="body"/>
          </p:nvPr>
        </p:nvSpPr>
        <p:spPr>
          <a:xfrm>
            <a:off x="9918190" y="3602658"/>
            <a:ext cx="11937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69" name="Google Shape;2269;g2b5370521ef_0_3727"/>
          <p:cNvSpPr txBox="1"/>
          <p:nvPr>
            <p:ph idx="14" type="body"/>
          </p:nvPr>
        </p:nvSpPr>
        <p:spPr>
          <a:xfrm>
            <a:off x="9918190" y="4166841"/>
            <a:ext cx="11937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70" name="Google Shape;2270;g2b5370521ef_0_3727"/>
          <p:cNvSpPr txBox="1"/>
          <p:nvPr>
            <p:ph idx="15" type="body"/>
          </p:nvPr>
        </p:nvSpPr>
        <p:spPr>
          <a:xfrm>
            <a:off x="9918190" y="4731024"/>
            <a:ext cx="11937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71" name="Google Shape;2271;g2b5370521ef_0_3727"/>
          <p:cNvSpPr txBox="1"/>
          <p:nvPr>
            <p:ph idx="16" type="body"/>
          </p:nvPr>
        </p:nvSpPr>
        <p:spPr>
          <a:xfrm>
            <a:off x="9918190" y="5295208"/>
            <a:ext cx="11937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5 image collage ">
  <p:cSld name="10_5 image collage ">
    <p:spTree>
      <p:nvGrpSpPr>
        <p:cNvPr id="2272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g2b5370521ef_0_3744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b5370521ef_0_3744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275" name="Google Shape;2275;g2b5370521ef_0_37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76" name="Google Shape;2276;g2b5370521ef_0_3744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77" name="Google Shape;2277;g2b5370521ef_0_3744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2 images">
  <p:cSld name="Team slide 2 images">
    <p:spTree>
      <p:nvGrpSpPr>
        <p:cNvPr id="2278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g2b5370521ef_0_3750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g2b5370521ef_0_3750"/>
          <p:cNvSpPr/>
          <p:nvPr/>
        </p:nvSpPr>
        <p:spPr>
          <a:xfrm>
            <a:off x="3006284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g2b5370521ef_0_3750"/>
          <p:cNvSpPr/>
          <p:nvPr/>
        </p:nvSpPr>
        <p:spPr>
          <a:xfrm>
            <a:off x="7118655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g2b5370521ef_0_3750"/>
          <p:cNvSpPr/>
          <p:nvPr>
            <p:ph idx="2" type="pic"/>
          </p:nvPr>
        </p:nvSpPr>
        <p:spPr>
          <a:xfrm>
            <a:off x="3165779" y="2046553"/>
            <a:ext cx="1763700" cy="1763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283" name="Google Shape;2283;g2b5370521ef_0_3750"/>
          <p:cNvSpPr/>
          <p:nvPr>
            <p:ph idx="3" type="pic"/>
          </p:nvPr>
        </p:nvSpPr>
        <p:spPr>
          <a:xfrm>
            <a:off x="7274660" y="2046553"/>
            <a:ext cx="1763700" cy="1763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284" name="Google Shape;2284;g2b5370521ef_0_3750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285" name="Google Shape;2285;g2b5370521ef_0_37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86" name="Google Shape;2286;g2b5370521ef_0_3750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87" name="Google Shape;2287;g2b5370521ef_0_3750"/>
          <p:cNvSpPr txBox="1"/>
          <p:nvPr>
            <p:ph idx="4" type="body"/>
          </p:nvPr>
        </p:nvSpPr>
        <p:spPr>
          <a:xfrm>
            <a:off x="2468301" y="3997712"/>
            <a:ext cx="31647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88" name="Google Shape;2288;g2b5370521ef_0_3750"/>
          <p:cNvSpPr txBox="1"/>
          <p:nvPr>
            <p:ph idx="5" type="body"/>
          </p:nvPr>
        </p:nvSpPr>
        <p:spPr>
          <a:xfrm>
            <a:off x="2468301" y="4563731"/>
            <a:ext cx="3164700" cy="15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89" name="Google Shape;2289;g2b5370521ef_0_3750"/>
          <p:cNvSpPr txBox="1"/>
          <p:nvPr>
            <p:ph idx="6" type="body"/>
          </p:nvPr>
        </p:nvSpPr>
        <p:spPr>
          <a:xfrm>
            <a:off x="2468301" y="4265437"/>
            <a:ext cx="31647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90" name="Google Shape;2290;g2b5370521ef_0_3750"/>
          <p:cNvSpPr txBox="1"/>
          <p:nvPr>
            <p:ph idx="7" type="body"/>
          </p:nvPr>
        </p:nvSpPr>
        <p:spPr>
          <a:xfrm>
            <a:off x="6573927" y="3997712"/>
            <a:ext cx="31647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91" name="Google Shape;2291;g2b5370521ef_0_3750"/>
          <p:cNvSpPr txBox="1"/>
          <p:nvPr>
            <p:ph idx="8" type="body"/>
          </p:nvPr>
        </p:nvSpPr>
        <p:spPr>
          <a:xfrm>
            <a:off x="6573927" y="4563731"/>
            <a:ext cx="3164700" cy="15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92" name="Google Shape;2292;g2b5370521ef_0_3750"/>
          <p:cNvSpPr txBox="1"/>
          <p:nvPr>
            <p:ph idx="9" type="body"/>
          </p:nvPr>
        </p:nvSpPr>
        <p:spPr>
          <a:xfrm>
            <a:off x="6573927" y="4265437"/>
            <a:ext cx="31647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3 images">
  <p:cSld name="Team slide 3 images">
    <p:spTree>
      <p:nvGrpSpPr>
        <p:cNvPr id="2293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Google Shape;2294;g2b5370521ef_0_3765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b5370521ef_0_3765"/>
          <p:cNvSpPr/>
          <p:nvPr/>
        </p:nvSpPr>
        <p:spPr>
          <a:xfrm>
            <a:off x="945971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g2b5370521ef_0_3765"/>
          <p:cNvSpPr/>
          <p:nvPr/>
        </p:nvSpPr>
        <p:spPr>
          <a:xfrm>
            <a:off x="5058342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g2b5370521ef_0_3765"/>
          <p:cNvSpPr/>
          <p:nvPr/>
        </p:nvSpPr>
        <p:spPr>
          <a:xfrm>
            <a:off x="9170713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g2b5370521ef_0_3765"/>
          <p:cNvSpPr/>
          <p:nvPr>
            <p:ph idx="2" type="pic"/>
          </p:nvPr>
        </p:nvSpPr>
        <p:spPr>
          <a:xfrm>
            <a:off x="1105466" y="2046553"/>
            <a:ext cx="1763700" cy="1763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299" name="Google Shape;2299;g2b5370521ef_0_3765"/>
          <p:cNvSpPr/>
          <p:nvPr>
            <p:ph idx="3" type="pic"/>
          </p:nvPr>
        </p:nvSpPr>
        <p:spPr>
          <a:xfrm>
            <a:off x="5214347" y="2046553"/>
            <a:ext cx="1763700" cy="1763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00" name="Google Shape;2300;g2b5370521ef_0_3765"/>
          <p:cNvSpPr/>
          <p:nvPr>
            <p:ph idx="4" type="pic"/>
          </p:nvPr>
        </p:nvSpPr>
        <p:spPr>
          <a:xfrm>
            <a:off x="9323229" y="2046553"/>
            <a:ext cx="1763700" cy="1763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01" name="Google Shape;2301;g2b5370521ef_0_3765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302" name="Google Shape;2302;g2b5370521ef_0_37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303" name="Google Shape;2303;g2b5370521ef_0_3765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04" name="Google Shape;2304;g2b5370521ef_0_3765"/>
          <p:cNvSpPr txBox="1"/>
          <p:nvPr>
            <p:ph idx="5" type="body"/>
          </p:nvPr>
        </p:nvSpPr>
        <p:spPr>
          <a:xfrm>
            <a:off x="407988" y="3997712"/>
            <a:ext cx="31647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05" name="Google Shape;2305;g2b5370521ef_0_3765"/>
          <p:cNvSpPr txBox="1"/>
          <p:nvPr>
            <p:ph idx="6" type="body"/>
          </p:nvPr>
        </p:nvSpPr>
        <p:spPr>
          <a:xfrm>
            <a:off x="407988" y="4563731"/>
            <a:ext cx="3164700" cy="15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06" name="Google Shape;2306;g2b5370521ef_0_3765"/>
          <p:cNvSpPr txBox="1"/>
          <p:nvPr>
            <p:ph idx="7" type="body"/>
          </p:nvPr>
        </p:nvSpPr>
        <p:spPr>
          <a:xfrm>
            <a:off x="407988" y="4265437"/>
            <a:ext cx="31647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07" name="Google Shape;2307;g2b5370521ef_0_3765"/>
          <p:cNvSpPr txBox="1"/>
          <p:nvPr>
            <p:ph idx="8" type="body"/>
          </p:nvPr>
        </p:nvSpPr>
        <p:spPr>
          <a:xfrm>
            <a:off x="4513614" y="3997712"/>
            <a:ext cx="31647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08" name="Google Shape;2308;g2b5370521ef_0_3765"/>
          <p:cNvSpPr txBox="1"/>
          <p:nvPr>
            <p:ph idx="9" type="body"/>
          </p:nvPr>
        </p:nvSpPr>
        <p:spPr>
          <a:xfrm>
            <a:off x="4513614" y="4563731"/>
            <a:ext cx="3164700" cy="15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09" name="Google Shape;2309;g2b5370521ef_0_3765"/>
          <p:cNvSpPr txBox="1"/>
          <p:nvPr>
            <p:ph idx="13" type="body"/>
          </p:nvPr>
        </p:nvSpPr>
        <p:spPr>
          <a:xfrm>
            <a:off x="4513614" y="4265437"/>
            <a:ext cx="31647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10" name="Google Shape;2310;g2b5370521ef_0_3765"/>
          <p:cNvSpPr txBox="1"/>
          <p:nvPr>
            <p:ph idx="14" type="body"/>
          </p:nvPr>
        </p:nvSpPr>
        <p:spPr>
          <a:xfrm>
            <a:off x="8619240" y="3997712"/>
            <a:ext cx="31647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11" name="Google Shape;2311;g2b5370521ef_0_3765"/>
          <p:cNvSpPr txBox="1"/>
          <p:nvPr>
            <p:ph idx="15" type="body"/>
          </p:nvPr>
        </p:nvSpPr>
        <p:spPr>
          <a:xfrm>
            <a:off x="8619240" y="4563731"/>
            <a:ext cx="3164700" cy="15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12" name="Google Shape;2312;g2b5370521ef_0_3765"/>
          <p:cNvSpPr txBox="1"/>
          <p:nvPr>
            <p:ph idx="16" type="body"/>
          </p:nvPr>
        </p:nvSpPr>
        <p:spPr>
          <a:xfrm>
            <a:off x="8619240" y="4265437"/>
            <a:ext cx="31647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b2895e930f_0_4609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b="1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g2b2895e930f_0_4609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2" name="Google Shape;92;g2b2895e930f_0_4609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3" name="Google Shape;93;g2b2895e930f_0_460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4" name="Google Shape;94;g2b2895e930f_0_460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5" name="Google Shape;95;g2b2895e930f_0_460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1">
    <p:bg>
      <p:bgPr>
        <a:solidFill>
          <a:schemeClr val="lt1"/>
        </a:solidFill>
      </p:bgPr>
    </p:bg>
    <p:spTree>
      <p:nvGrpSpPr>
        <p:cNvPr id="2313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2b5370521ef_0_3785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g2b5370521ef_0_3785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8" l="0" r="0" t="1328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b5370521ef_0_3785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g2b5370521ef_0_3785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g2b5370521ef_0_3785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19" name="Google Shape;2319;g2b5370521ef_0_3785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2320" name="Google Shape;2320;g2b5370521ef_0_3785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g2b5370521ef_0_3785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g2b5370521ef_0_3785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pic>
        <p:nvPicPr>
          <p:cNvPr id="2323" name="Google Shape;2323;g2b5370521ef_0_3785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sp>
        <p:nvSpPr>
          <p:cNvPr id="2324" name="Google Shape;2324;g2b5370521ef_0_3785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b5370521ef_0_3785"/>
          <p:cNvSpPr txBox="1"/>
          <p:nvPr>
            <p:ph idx="1" type="body"/>
          </p:nvPr>
        </p:nvSpPr>
        <p:spPr>
          <a:xfrm>
            <a:off x="5858773" y="1169252"/>
            <a:ext cx="54201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2326" name="Google Shape;2326;g2b5370521ef_0_3785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27" name="Google Shape;2327;g2b5370521ef_0_3785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8" name="Google Shape;2328;g2b5370521ef_0_3785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9" name="Google Shape;2329;g2b5370521ef_0_3785"/>
          <p:cNvSpPr txBox="1"/>
          <p:nvPr>
            <p:ph idx="2" type="body"/>
          </p:nvPr>
        </p:nvSpPr>
        <p:spPr>
          <a:xfrm>
            <a:off x="5858773" y="5012501"/>
            <a:ext cx="3519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2751">
          <p15:clr>
            <a:srgbClr val="FBAE40"/>
          </p15:clr>
        </p15:guide>
        <p15:guide id="3" orient="horz" pos="3929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2">
    <p:bg>
      <p:bgPr>
        <a:solidFill>
          <a:schemeClr val="lt1"/>
        </a:solidFill>
      </p:bgPr>
    </p:bg>
    <p:spTree>
      <p:nvGrpSpPr>
        <p:cNvPr id="2330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2b5370521ef_0_3802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2" name="Google Shape;2332;g2b5370521ef_0_3802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8" l="0" r="0" t="1328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Google Shape;2333;g2b5370521ef_0_3802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4" name="Google Shape;2334;g2b5370521ef_0_3802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5" name="Google Shape;2335;g2b5370521ef_0_3802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6" name="Google Shape;2336;g2b5370521ef_0_3802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2337" name="Google Shape;2337;g2b5370521ef_0_3802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g2b5370521ef_0_3802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9" name="Google Shape;2339;g2b5370521ef_0_3802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b5370521ef_0_3802"/>
          <p:cNvSpPr txBox="1"/>
          <p:nvPr>
            <p:ph idx="1" type="body"/>
          </p:nvPr>
        </p:nvSpPr>
        <p:spPr>
          <a:xfrm>
            <a:off x="5858773" y="5012501"/>
            <a:ext cx="3519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41" name="Google Shape;2341;g2b5370521ef_0_3802"/>
          <p:cNvSpPr txBox="1"/>
          <p:nvPr>
            <p:ph idx="2" type="body"/>
          </p:nvPr>
        </p:nvSpPr>
        <p:spPr>
          <a:xfrm>
            <a:off x="5858773" y="1169252"/>
            <a:ext cx="54201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2342" name="Google Shape;2342;g2b5370521ef_0_3802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3" name="Google Shape;2343;g2b5370521ef_0_3802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4" name="Google Shape;2344;g2b5370521ef_0_3802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5" name="Google Shape;2345;g2b5370521ef_0_3802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3">
    <p:bg>
      <p:bgPr>
        <a:solidFill>
          <a:schemeClr val="lt1"/>
        </a:solidFill>
      </p:bgPr>
    </p:bg>
    <p:spTree>
      <p:nvGrpSpPr>
        <p:cNvPr id="2346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g2b5370521ef_0_3818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g2b5370521ef_0_3818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8" l="0" r="0" t="1328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g2b5370521ef_0_3818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g2b5370521ef_0_3818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g2b5370521ef_0_3818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2" name="Google Shape;2352;g2b5370521ef_0_3818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2353" name="Google Shape;2353;g2b5370521ef_0_3818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g2b5370521ef_0_3818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5" name="Google Shape;2355;g2b5370521ef_0_3818"/>
          <p:cNvSpPr txBox="1"/>
          <p:nvPr>
            <p:ph idx="1" type="body"/>
          </p:nvPr>
        </p:nvSpPr>
        <p:spPr>
          <a:xfrm>
            <a:off x="5858773" y="4768174"/>
            <a:ext cx="3519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56" name="Google Shape;2356;g2b5370521ef_0_3818"/>
          <p:cNvSpPr txBox="1"/>
          <p:nvPr>
            <p:ph idx="2" type="body"/>
          </p:nvPr>
        </p:nvSpPr>
        <p:spPr>
          <a:xfrm>
            <a:off x="5858773" y="1169252"/>
            <a:ext cx="54201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2357" name="Google Shape;2357;g2b5370521ef_0_3818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58" name="Google Shape;2358;g2b5370521ef_0_3818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b5370521ef_0_3818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0" name="Google Shape;2360;g2b5370521ef_0_3818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 slide fullpage">
    <p:spTree>
      <p:nvGrpSpPr>
        <p:cNvPr id="236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2362;g2b5370521ef_0_3833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g2b5370521ef_0_3833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g2b5370521ef_0_3833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b5370521ef_0_3833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g2b5370521ef_0_3833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g2b5370521ef_0_3833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b5370521ef_0_3833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g2b5370521ef_0_3833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g2b5370521ef_0_3833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g2b5370521ef_0_3833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b5370521ef_0_3833"/>
          <p:cNvSpPr/>
          <p:nvPr/>
        </p:nvSpPr>
        <p:spPr>
          <a:xfrm>
            <a:off x="1844925" y="2088988"/>
            <a:ext cx="7146900" cy="26688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b5370521ef_0_3833"/>
          <p:cNvSpPr txBox="1"/>
          <p:nvPr>
            <p:ph idx="1" type="body"/>
          </p:nvPr>
        </p:nvSpPr>
        <p:spPr>
          <a:xfrm>
            <a:off x="2971133" y="2287488"/>
            <a:ext cx="5766300" cy="22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4" name="Google Shape;2374;g2b5370521ef_0_3833"/>
          <p:cNvSpPr txBox="1"/>
          <p:nvPr>
            <p:ph idx="2" type="body"/>
          </p:nvPr>
        </p:nvSpPr>
        <p:spPr>
          <a:xfrm>
            <a:off x="2825179" y="4978528"/>
            <a:ext cx="53280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375" name="Google Shape;2375;g2b5370521ef_0_3833"/>
          <p:cNvGrpSpPr/>
          <p:nvPr/>
        </p:nvGrpSpPr>
        <p:grpSpPr>
          <a:xfrm>
            <a:off x="717447" y="2287488"/>
            <a:ext cx="2252751" cy="2412732"/>
            <a:chOff x="3233789" y="1621820"/>
            <a:chExt cx="2252751" cy="2412732"/>
          </a:xfrm>
        </p:grpSpPr>
        <p:sp>
          <p:nvSpPr>
            <p:cNvPr id="2376" name="Google Shape;2376;g2b5370521ef_0_3833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g2b5370521ef_0_3833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quotes">
  <p:cSld name="3 column quotes">
    <p:spTree>
      <p:nvGrpSpPr>
        <p:cNvPr id="2378" name="Shape 2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" name="Google Shape;2379;g2b5370521ef_0_3850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0" name="Google Shape;2380;g2b5370521ef_0_38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381" name="Google Shape;2381;g2b5370521ef_0_3850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82" name="Google Shape;2382;g2b5370521ef_0_3850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83" name="Google Shape;2383;g2b5370521ef_0_3850"/>
          <p:cNvSpPr/>
          <p:nvPr/>
        </p:nvSpPr>
        <p:spPr>
          <a:xfrm>
            <a:off x="847454" y="2066803"/>
            <a:ext cx="33873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g2b5370521ef_0_3850"/>
          <p:cNvSpPr/>
          <p:nvPr/>
        </p:nvSpPr>
        <p:spPr>
          <a:xfrm>
            <a:off x="4528801" y="2066803"/>
            <a:ext cx="3134400" cy="357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g2b5370521ef_0_3850"/>
          <p:cNvSpPr/>
          <p:nvPr/>
        </p:nvSpPr>
        <p:spPr>
          <a:xfrm>
            <a:off x="7957137" y="2066803"/>
            <a:ext cx="34809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b5370521ef_0_3850"/>
          <p:cNvSpPr/>
          <p:nvPr>
            <p:ph idx="2" type="pic"/>
          </p:nvPr>
        </p:nvSpPr>
        <p:spPr>
          <a:xfrm>
            <a:off x="2336681" y="2450020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2387" name="Google Shape;2387;g2b5370521ef_0_3850"/>
          <p:cNvSpPr/>
          <p:nvPr>
            <p:ph idx="3" type="pic"/>
          </p:nvPr>
        </p:nvSpPr>
        <p:spPr>
          <a:xfrm>
            <a:off x="9424936" y="2450020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2388" name="Google Shape;2388;g2b5370521ef_0_3850"/>
          <p:cNvSpPr/>
          <p:nvPr>
            <p:ph idx="4" type="pic"/>
          </p:nvPr>
        </p:nvSpPr>
        <p:spPr>
          <a:xfrm>
            <a:off x="5895911" y="2450020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2389" name="Google Shape;2389;g2b5370521ef_0_3850"/>
          <p:cNvSpPr txBox="1"/>
          <p:nvPr>
            <p:ph idx="5" type="body"/>
          </p:nvPr>
        </p:nvSpPr>
        <p:spPr>
          <a:xfrm>
            <a:off x="1195663" y="3230563"/>
            <a:ext cx="2679600" cy="12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90" name="Google Shape;2390;g2b5370521ef_0_3850"/>
          <p:cNvSpPr txBox="1"/>
          <p:nvPr>
            <p:ph idx="6" type="body"/>
          </p:nvPr>
        </p:nvSpPr>
        <p:spPr>
          <a:xfrm>
            <a:off x="8288804" y="3230563"/>
            <a:ext cx="2679600" cy="12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91" name="Google Shape;2391;g2b5370521ef_0_3850"/>
          <p:cNvSpPr txBox="1"/>
          <p:nvPr>
            <p:ph idx="7" type="body"/>
          </p:nvPr>
        </p:nvSpPr>
        <p:spPr>
          <a:xfrm>
            <a:off x="4807920" y="3230563"/>
            <a:ext cx="2679600" cy="12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92" name="Google Shape;2392;g2b5370521ef_0_3850"/>
          <p:cNvSpPr txBox="1"/>
          <p:nvPr>
            <p:ph idx="8" type="body"/>
          </p:nvPr>
        </p:nvSpPr>
        <p:spPr>
          <a:xfrm>
            <a:off x="1195663" y="4710552"/>
            <a:ext cx="26796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93" name="Google Shape;2393;g2b5370521ef_0_3850"/>
          <p:cNvSpPr txBox="1"/>
          <p:nvPr>
            <p:ph idx="9" type="body"/>
          </p:nvPr>
        </p:nvSpPr>
        <p:spPr>
          <a:xfrm>
            <a:off x="1195663" y="4921804"/>
            <a:ext cx="26796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94" name="Google Shape;2394;g2b5370521ef_0_3850"/>
          <p:cNvSpPr txBox="1"/>
          <p:nvPr>
            <p:ph idx="13" type="body"/>
          </p:nvPr>
        </p:nvSpPr>
        <p:spPr>
          <a:xfrm>
            <a:off x="8288804" y="4710552"/>
            <a:ext cx="26796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95" name="Google Shape;2395;g2b5370521ef_0_3850"/>
          <p:cNvSpPr txBox="1"/>
          <p:nvPr>
            <p:ph idx="14" type="body"/>
          </p:nvPr>
        </p:nvSpPr>
        <p:spPr>
          <a:xfrm>
            <a:off x="8288804" y="4921804"/>
            <a:ext cx="26796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96" name="Google Shape;2396;g2b5370521ef_0_3850"/>
          <p:cNvSpPr txBox="1"/>
          <p:nvPr>
            <p:ph idx="15" type="body"/>
          </p:nvPr>
        </p:nvSpPr>
        <p:spPr>
          <a:xfrm>
            <a:off x="4807920" y="4710552"/>
            <a:ext cx="26796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97" name="Google Shape;2397;g2b5370521ef_0_3850"/>
          <p:cNvSpPr txBox="1"/>
          <p:nvPr>
            <p:ph idx="16" type="body"/>
          </p:nvPr>
        </p:nvSpPr>
        <p:spPr>
          <a:xfrm>
            <a:off x="4807920" y="4921804"/>
            <a:ext cx="26796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trip with an image">
  <p:cSld name="Quote strip with an image">
    <p:spTree>
      <p:nvGrpSpPr>
        <p:cNvPr id="2398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2b5370521ef_0_3870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0" name="Google Shape;2400;g2b5370521ef_0_38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401" name="Google Shape;2401;g2b5370521ef_0_3870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02" name="Google Shape;2402;g2b5370521ef_0_3870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03" name="Google Shape;2403;g2b5370521ef_0_3870"/>
          <p:cNvSpPr/>
          <p:nvPr/>
        </p:nvSpPr>
        <p:spPr>
          <a:xfrm>
            <a:off x="0" y="2279176"/>
            <a:ext cx="12192000" cy="2538300"/>
          </a:xfrm>
          <a:prstGeom prst="rect">
            <a:avLst/>
          </a:prstGeom>
          <a:solidFill>
            <a:schemeClr val="dk2">
              <a:alpha val="8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g2b5370521ef_0_3870"/>
          <p:cNvSpPr/>
          <p:nvPr>
            <p:ph idx="2" type="pic"/>
          </p:nvPr>
        </p:nvSpPr>
        <p:spPr>
          <a:xfrm>
            <a:off x="377146" y="2714620"/>
            <a:ext cx="1667700" cy="1667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05" name="Google Shape;2405;g2b5370521ef_0_3870"/>
          <p:cNvSpPr txBox="1"/>
          <p:nvPr>
            <p:ph idx="3" type="body"/>
          </p:nvPr>
        </p:nvSpPr>
        <p:spPr>
          <a:xfrm>
            <a:off x="2581154" y="2647538"/>
            <a:ext cx="8645700" cy="10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06" name="Google Shape;2406;g2b5370521ef_0_3870"/>
          <p:cNvSpPr txBox="1"/>
          <p:nvPr>
            <p:ph idx="4" type="body"/>
          </p:nvPr>
        </p:nvSpPr>
        <p:spPr>
          <a:xfrm>
            <a:off x="2581154" y="4124699"/>
            <a:ext cx="8645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quote slide">
  <p:cSld name="Mixed content quote slide">
    <p:spTree>
      <p:nvGrpSpPr>
        <p:cNvPr id="2407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" name="Google Shape;2408;g2b5370521ef_0_3879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g2b5370521ef_0_3879"/>
          <p:cNvSpPr/>
          <p:nvPr>
            <p:ph idx="2" type="pic"/>
          </p:nvPr>
        </p:nvSpPr>
        <p:spPr>
          <a:xfrm>
            <a:off x="407827" y="2051496"/>
            <a:ext cx="3438900" cy="3305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2410" name="Google Shape;2410;g2b5370521ef_0_38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411" name="Google Shape;2411;g2b5370521ef_0_3879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12" name="Google Shape;2412;g2b5370521ef_0_3879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13" name="Google Shape;2413;g2b5370521ef_0_3879"/>
          <p:cNvSpPr/>
          <p:nvPr/>
        </p:nvSpPr>
        <p:spPr>
          <a:xfrm>
            <a:off x="4242803" y="3860486"/>
            <a:ext cx="2330700" cy="149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g2b5370521ef_0_3879"/>
          <p:cNvSpPr/>
          <p:nvPr/>
        </p:nvSpPr>
        <p:spPr>
          <a:xfrm>
            <a:off x="6573587" y="3860485"/>
            <a:ext cx="48165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g2b5370521ef_0_3879"/>
          <p:cNvSpPr/>
          <p:nvPr/>
        </p:nvSpPr>
        <p:spPr>
          <a:xfrm>
            <a:off x="4242803" y="2051496"/>
            <a:ext cx="2330700" cy="149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g2b5370521ef_0_3879"/>
          <p:cNvSpPr/>
          <p:nvPr/>
        </p:nvSpPr>
        <p:spPr>
          <a:xfrm>
            <a:off x="6573587" y="2051495"/>
            <a:ext cx="48165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g2b5370521ef_0_3879"/>
          <p:cNvSpPr/>
          <p:nvPr>
            <p:ph idx="3" type="pic"/>
          </p:nvPr>
        </p:nvSpPr>
        <p:spPr>
          <a:xfrm>
            <a:off x="5099229" y="2487163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2418" name="Google Shape;2418;g2b5370521ef_0_3879"/>
          <p:cNvSpPr/>
          <p:nvPr>
            <p:ph idx="4" type="pic"/>
          </p:nvPr>
        </p:nvSpPr>
        <p:spPr>
          <a:xfrm>
            <a:off x="5099229" y="4299772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2419" name="Google Shape;2419;g2b5370521ef_0_3879"/>
          <p:cNvSpPr txBox="1"/>
          <p:nvPr>
            <p:ph idx="5" type="body"/>
          </p:nvPr>
        </p:nvSpPr>
        <p:spPr>
          <a:xfrm>
            <a:off x="7071831" y="2189418"/>
            <a:ext cx="38097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20" name="Google Shape;2420;g2b5370521ef_0_3879"/>
          <p:cNvSpPr txBox="1"/>
          <p:nvPr>
            <p:ph idx="6" type="body"/>
          </p:nvPr>
        </p:nvSpPr>
        <p:spPr>
          <a:xfrm>
            <a:off x="7074750" y="3076367"/>
            <a:ext cx="26796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21" name="Google Shape;2421;g2b5370521ef_0_3879"/>
          <p:cNvSpPr txBox="1"/>
          <p:nvPr>
            <p:ph idx="7" type="body"/>
          </p:nvPr>
        </p:nvSpPr>
        <p:spPr>
          <a:xfrm>
            <a:off x="7071831" y="4000513"/>
            <a:ext cx="38097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22" name="Google Shape;2422;g2b5370521ef_0_3879"/>
          <p:cNvSpPr txBox="1"/>
          <p:nvPr>
            <p:ph idx="8" type="body"/>
          </p:nvPr>
        </p:nvSpPr>
        <p:spPr>
          <a:xfrm>
            <a:off x="7074750" y="4887462"/>
            <a:ext cx="26796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2423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Google Shape;2424;g2b5370521ef_0_3895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5" name="Google Shape;2425;g2b5370521ef_0_38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426" name="Google Shape;2426;g2b5370521ef_0_3895"/>
          <p:cNvSpPr/>
          <p:nvPr/>
        </p:nvSpPr>
        <p:spPr>
          <a:xfrm>
            <a:off x="515938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g2b5370521ef_0_3895"/>
          <p:cNvSpPr/>
          <p:nvPr/>
        </p:nvSpPr>
        <p:spPr>
          <a:xfrm>
            <a:off x="2771001" y="2689250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g2b5370521ef_0_3895"/>
          <p:cNvSpPr/>
          <p:nvPr/>
        </p:nvSpPr>
        <p:spPr>
          <a:xfrm>
            <a:off x="5026064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g2b5370521ef_0_3895"/>
          <p:cNvSpPr/>
          <p:nvPr/>
        </p:nvSpPr>
        <p:spPr>
          <a:xfrm>
            <a:off x="7281127" y="2689250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g2b5370521ef_0_3895"/>
          <p:cNvSpPr/>
          <p:nvPr/>
        </p:nvSpPr>
        <p:spPr>
          <a:xfrm>
            <a:off x="9536188" y="2694099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g2b5370521ef_0_3895"/>
          <p:cNvSpPr txBox="1"/>
          <p:nvPr>
            <p:ph idx="1" type="body"/>
          </p:nvPr>
        </p:nvSpPr>
        <p:spPr>
          <a:xfrm>
            <a:off x="515938" y="4429071"/>
            <a:ext cx="22479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32" name="Google Shape;2432;g2b5370521ef_0_3895"/>
          <p:cNvSpPr txBox="1"/>
          <p:nvPr>
            <p:ph idx="2" type="body"/>
          </p:nvPr>
        </p:nvSpPr>
        <p:spPr>
          <a:xfrm>
            <a:off x="515938" y="4019713"/>
            <a:ext cx="22479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33" name="Google Shape;2433;g2b5370521ef_0_3895"/>
          <p:cNvSpPr txBox="1"/>
          <p:nvPr>
            <p:ph idx="3" type="body"/>
          </p:nvPr>
        </p:nvSpPr>
        <p:spPr>
          <a:xfrm>
            <a:off x="2778239" y="4429071"/>
            <a:ext cx="22479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34" name="Google Shape;2434;g2b5370521ef_0_3895"/>
          <p:cNvSpPr txBox="1"/>
          <p:nvPr>
            <p:ph idx="4" type="body"/>
          </p:nvPr>
        </p:nvSpPr>
        <p:spPr>
          <a:xfrm>
            <a:off x="2778239" y="4019713"/>
            <a:ext cx="22479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35" name="Google Shape;2435;g2b5370521ef_0_3895"/>
          <p:cNvSpPr txBox="1"/>
          <p:nvPr>
            <p:ph idx="5" type="body"/>
          </p:nvPr>
        </p:nvSpPr>
        <p:spPr>
          <a:xfrm>
            <a:off x="5018826" y="4429071"/>
            <a:ext cx="22479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36" name="Google Shape;2436;g2b5370521ef_0_3895"/>
          <p:cNvSpPr txBox="1"/>
          <p:nvPr>
            <p:ph idx="6" type="body"/>
          </p:nvPr>
        </p:nvSpPr>
        <p:spPr>
          <a:xfrm>
            <a:off x="5018826" y="4019713"/>
            <a:ext cx="22479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37" name="Google Shape;2437;g2b5370521ef_0_3895"/>
          <p:cNvSpPr txBox="1"/>
          <p:nvPr>
            <p:ph idx="7" type="body"/>
          </p:nvPr>
        </p:nvSpPr>
        <p:spPr>
          <a:xfrm>
            <a:off x="7273889" y="4429071"/>
            <a:ext cx="22479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38" name="Google Shape;2438;g2b5370521ef_0_3895"/>
          <p:cNvSpPr txBox="1"/>
          <p:nvPr>
            <p:ph idx="8" type="body"/>
          </p:nvPr>
        </p:nvSpPr>
        <p:spPr>
          <a:xfrm>
            <a:off x="7273889" y="4019713"/>
            <a:ext cx="22479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39" name="Google Shape;2439;g2b5370521ef_0_3895"/>
          <p:cNvSpPr txBox="1"/>
          <p:nvPr>
            <p:ph idx="9" type="body"/>
          </p:nvPr>
        </p:nvSpPr>
        <p:spPr>
          <a:xfrm>
            <a:off x="9528952" y="4429071"/>
            <a:ext cx="22479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40" name="Google Shape;2440;g2b5370521ef_0_3895"/>
          <p:cNvSpPr txBox="1"/>
          <p:nvPr>
            <p:ph idx="13" type="body"/>
          </p:nvPr>
        </p:nvSpPr>
        <p:spPr>
          <a:xfrm>
            <a:off x="9528952" y="4019713"/>
            <a:ext cx="22479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41" name="Google Shape;2441;g2b5370521ef_0_3895"/>
          <p:cNvSpPr txBox="1"/>
          <p:nvPr>
            <p:ph idx="14" type="body"/>
          </p:nvPr>
        </p:nvSpPr>
        <p:spPr>
          <a:xfrm>
            <a:off x="739867" y="2768842"/>
            <a:ext cx="18000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42" name="Google Shape;2442;g2b5370521ef_0_3895"/>
          <p:cNvSpPr txBox="1"/>
          <p:nvPr>
            <p:ph idx="15" type="body"/>
          </p:nvPr>
        </p:nvSpPr>
        <p:spPr>
          <a:xfrm>
            <a:off x="2994929" y="2768842"/>
            <a:ext cx="18000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43" name="Google Shape;2443;g2b5370521ef_0_3895"/>
          <p:cNvSpPr txBox="1"/>
          <p:nvPr>
            <p:ph idx="16" type="body"/>
          </p:nvPr>
        </p:nvSpPr>
        <p:spPr>
          <a:xfrm>
            <a:off x="5249992" y="2768842"/>
            <a:ext cx="18000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44" name="Google Shape;2444;g2b5370521ef_0_3895"/>
          <p:cNvSpPr txBox="1"/>
          <p:nvPr>
            <p:ph idx="17" type="body"/>
          </p:nvPr>
        </p:nvSpPr>
        <p:spPr>
          <a:xfrm>
            <a:off x="7505055" y="2768842"/>
            <a:ext cx="18000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45" name="Google Shape;2445;g2b5370521ef_0_3895"/>
          <p:cNvSpPr txBox="1"/>
          <p:nvPr>
            <p:ph idx="18" type="body"/>
          </p:nvPr>
        </p:nvSpPr>
        <p:spPr>
          <a:xfrm>
            <a:off x="9760116" y="2768842"/>
            <a:ext cx="18000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46" name="Google Shape;2446;g2b5370521ef_0_3895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47" name="Google Shape;2447;g2b5370521ef_0_3895"/>
          <p:cNvSpPr txBox="1"/>
          <p:nvPr>
            <p:ph idx="19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added text">
  <p:cSld name="Timeline added text">
    <p:spTree>
      <p:nvGrpSpPr>
        <p:cNvPr id="2448" name="Shape 2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9" name="Google Shape;2449;g2b5370521ef_0_39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450" name="Google Shape;2450;g2b5370521ef_0_3920"/>
          <p:cNvSpPr/>
          <p:nvPr/>
        </p:nvSpPr>
        <p:spPr>
          <a:xfrm>
            <a:off x="515938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g2b5370521ef_0_3920"/>
          <p:cNvSpPr/>
          <p:nvPr/>
        </p:nvSpPr>
        <p:spPr>
          <a:xfrm>
            <a:off x="2771001" y="2882739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g2b5370521ef_0_3920"/>
          <p:cNvSpPr/>
          <p:nvPr/>
        </p:nvSpPr>
        <p:spPr>
          <a:xfrm>
            <a:off x="5026064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g2b5370521ef_0_3920"/>
          <p:cNvSpPr/>
          <p:nvPr/>
        </p:nvSpPr>
        <p:spPr>
          <a:xfrm>
            <a:off x="7281127" y="2882739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g2b5370521ef_0_3920"/>
          <p:cNvSpPr/>
          <p:nvPr/>
        </p:nvSpPr>
        <p:spPr>
          <a:xfrm>
            <a:off x="9536188" y="2887588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g2b5370521ef_0_3920"/>
          <p:cNvSpPr txBox="1"/>
          <p:nvPr>
            <p:ph idx="1" type="body"/>
          </p:nvPr>
        </p:nvSpPr>
        <p:spPr>
          <a:xfrm>
            <a:off x="515938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56" name="Google Shape;2456;g2b5370521ef_0_3920"/>
          <p:cNvSpPr txBox="1"/>
          <p:nvPr>
            <p:ph idx="2" type="body"/>
          </p:nvPr>
        </p:nvSpPr>
        <p:spPr>
          <a:xfrm>
            <a:off x="277823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57" name="Google Shape;2457;g2b5370521ef_0_3920"/>
          <p:cNvSpPr txBox="1"/>
          <p:nvPr>
            <p:ph idx="3" type="body"/>
          </p:nvPr>
        </p:nvSpPr>
        <p:spPr>
          <a:xfrm>
            <a:off x="5018826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58" name="Google Shape;2458;g2b5370521ef_0_3920"/>
          <p:cNvSpPr txBox="1"/>
          <p:nvPr>
            <p:ph idx="4" type="body"/>
          </p:nvPr>
        </p:nvSpPr>
        <p:spPr>
          <a:xfrm>
            <a:off x="727388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59" name="Google Shape;2459;g2b5370521ef_0_3920"/>
          <p:cNvSpPr txBox="1"/>
          <p:nvPr>
            <p:ph idx="5" type="body"/>
          </p:nvPr>
        </p:nvSpPr>
        <p:spPr>
          <a:xfrm>
            <a:off x="9528952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0" name="Google Shape;2460;g2b5370521ef_0_3920"/>
          <p:cNvSpPr txBox="1"/>
          <p:nvPr>
            <p:ph idx="6" type="body"/>
          </p:nvPr>
        </p:nvSpPr>
        <p:spPr>
          <a:xfrm>
            <a:off x="739867" y="2962331"/>
            <a:ext cx="18000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1" name="Google Shape;2461;g2b5370521ef_0_3920"/>
          <p:cNvSpPr txBox="1"/>
          <p:nvPr>
            <p:ph idx="7" type="body"/>
          </p:nvPr>
        </p:nvSpPr>
        <p:spPr>
          <a:xfrm>
            <a:off x="2994929" y="2962331"/>
            <a:ext cx="18000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2" name="Google Shape;2462;g2b5370521ef_0_3920"/>
          <p:cNvSpPr txBox="1"/>
          <p:nvPr>
            <p:ph idx="8" type="body"/>
          </p:nvPr>
        </p:nvSpPr>
        <p:spPr>
          <a:xfrm>
            <a:off x="5249992" y="2962331"/>
            <a:ext cx="18000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3" name="Google Shape;2463;g2b5370521ef_0_3920"/>
          <p:cNvSpPr txBox="1"/>
          <p:nvPr>
            <p:ph idx="9" type="body"/>
          </p:nvPr>
        </p:nvSpPr>
        <p:spPr>
          <a:xfrm>
            <a:off x="7505055" y="2962331"/>
            <a:ext cx="18000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4" name="Google Shape;2464;g2b5370521ef_0_3920"/>
          <p:cNvSpPr txBox="1"/>
          <p:nvPr>
            <p:ph idx="13" type="body"/>
          </p:nvPr>
        </p:nvSpPr>
        <p:spPr>
          <a:xfrm>
            <a:off x="9760116" y="2962331"/>
            <a:ext cx="18000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5" name="Google Shape;2465;g2b5370521ef_0_3920"/>
          <p:cNvSpPr txBox="1"/>
          <p:nvPr>
            <p:ph idx="14" type="body"/>
          </p:nvPr>
        </p:nvSpPr>
        <p:spPr>
          <a:xfrm>
            <a:off x="515938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6" name="Google Shape;2466;g2b5370521ef_0_3920"/>
          <p:cNvSpPr txBox="1"/>
          <p:nvPr>
            <p:ph idx="15" type="body"/>
          </p:nvPr>
        </p:nvSpPr>
        <p:spPr>
          <a:xfrm>
            <a:off x="515938" y="2142878"/>
            <a:ext cx="22479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7" name="Google Shape;2467;g2b5370521ef_0_3920"/>
          <p:cNvSpPr txBox="1"/>
          <p:nvPr>
            <p:ph idx="16" type="body"/>
          </p:nvPr>
        </p:nvSpPr>
        <p:spPr>
          <a:xfrm>
            <a:off x="277823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8" name="Google Shape;2468;g2b5370521ef_0_3920"/>
          <p:cNvSpPr txBox="1"/>
          <p:nvPr>
            <p:ph idx="17" type="body"/>
          </p:nvPr>
        </p:nvSpPr>
        <p:spPr>
          <a:xfrm>
            <a:off x="2778239" y="2142878"/>
            <a:ext cx="22479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9" name="Google Shape;2469;g2b5370521ef_0_3920"/>
          <p:cNvSpPr txBox="1"/>
          <p:nvPr>
            <p:ph idx="18" type="body"/>
          </p:nvPr>
        </p:nvSpPr>
        <p:spPr>
          <a:xfrm>
            <a:off x="5018826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70" name="Google Shape;2470;g2b5370521ef_0_3920"/>
          <p:cNvSpPr txBox="1"/>
          <p:nvPr>
            <p:ph idx="19" type="body"/>
          </p:nvPr>
        </p:nvSpPr>
        <p:spPr>
          <a:xfrm>
            <a:off x="5018826" y="2142878"/>
            <a:ext cx="22479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71" name="Google Shape;2471;g2b5370521ef_0_3920"/>
          <p:cNvSpPr txBox="1"/>
          <p:nvPr>
            <p:ph idx="20" type="body"/>
          </p:nvPr>
        </p:nvSpPr>
        <p:spPr>
          <a:xfrm>
            <a:off x="727388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72" name="Google Shape;2472;g2b5370521ef_0_3920"/>
          <p:cNvSpPr txBox="1"/>
          <p:nvPr>
            <p:ph idx="21" type="body"/>
          </p:nvPr>
        </p:nvSpPr>
        <p:spPr>
          <a:xfrm>
            <a:off x="7273889" y="2142878"/>
            <a:ext cx="22479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73" name="Google Shape;2473;g2b5370521ef_0_3920"/>
          <p:cNvSpPr txBox="1"/>
          <p:nvPr>
            <p:ph idx="22" type="body"/>
          </p:nvPr>
        </p:nvSpPr>
        <p:spPr>
          <a:xfrm>
            <a:off x="9528952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74" name="Google Shape;2474;g2b5370521ef_0_3920"/>
          <p:cNvSpPr txBox="1"/>
          <p:nvPr>
            <p:ph idx="23" type="body"/>
          </p:nvPr>
        </p:nvSpPr>
        <p:spPr>
          <a:xfrm>
            <a:off x="9528952" y="2142878"/>
            <a:ext cx="22479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75" name="Google Shape;2475;g2b5370521ef_0_3920"/>
          <p:cNvSpPr/>
          <p:nvPr/>
        </p:nvSpPr>
        <p:spPr>
          <a:xfrm>
            <a:off x="515938" y="4103836"/>
            <a:ext cx="2246313" cy="4855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E0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6" name="Google Shape;2476;g2b5370521ef_0_3920"/>
          <p:cNvSpPr/>
          <p:nvPr/>
        </p:nvSpPr>
        <p:spPr>
          <a:xfrm>
            <a:off x="2771001" y="4103836"/>
            <a:ext cx="2246312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C1D1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7" name="Google Shape;2477;g2b5370521ef_0_3920"/>
          <p:cNvSpPr/>
          <p:nvPr/>
        </p:nvSpPr>
        <p:spPr>
          <a:xfrm>
            <a:off x="7281127" y="410383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436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8" name="Google Shape;2478;g2b5370521ef_0_3920"/>
          <p:cNvSpPr/>
          <p:nvPr/>
        </p:nvSpPr>
        <p:spPr>
          <a:xfrm>
            <a:off x="9536188" y="4108685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9" name="Google Shape;2479;g2b5370521ef_0_3920"/>
          <p:cNvSpPr/>
          <p:nvPr/>
        </p:nvSpPr>
        <p:spPr>
          <a:xfrm>
            <a:off x="5026064" y="409919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0" name="Google Shape;2480;g2b5370521ef_0_3920"/>
          <p:cNvSpPr txBox="1"/>
          <p:nvPr>
            <p:ph idx="24" type="body"/>
          </p:nvPr>
        </p:nvSpPr>
        <p:spPr>
          <a:xfrm>
            <a:off x="739867" y="4223282"/>
            <a:ext cx="18000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81" name="Google Shape;2481;g2b5370521ef_0_3920"/>
          <p:cNvSpPr txBox="1"/>
          <p:nvPr>
            <p:ph idx="25" type="body"/>
          </p:nvPr>
        </p:nvSpPr>
        <p:spPr>
          <a:xfrm>
            <a:off x="2994930" y="4223282"/>
            <a:ext cx="18000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82" name="Google Shape;2482;g2b5370521ef_0_3920"/>
          <p:cNvSpPr txBox="1"/>
          <p:nvPr>
            <p:ph idx="26" type="body"/>
          </p:nvPr>
        </p:nvSpPr>
        <p:spPr>
          <a:xfrm>
            <a:off x="5249993" y="4223282"/>
            <a:ext cx="18000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83" name="Google Shape;2483;g2b5370521ef_0_3920"/>
          <p:cNvSpPr txBox="1"/>
          <p:nvPr>
            <p:ph idx="27" type="body"/>
          </p:nvPr>
        </p:nvSpPr>
        <p:spPr>
          <a:xfrm>
            <a:off x="7505056" y="4223282"/>
            <a:ext cx="18000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84" name="Google Shape;2484;g2b5370521ef_0_3920"/>
          <p:cNvSpPr txBox="1"/>
          <p:nvPr>
            <p:ph idx="28" type="body"/>
          </p:nvPr>
        </p:nvSpPr>
        <p:spPr>
          <a:xfrm>
            <a:off x="9760117" y="4223282"/>
            <a:ext cx="18000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85" name="Google Shape;2485;g2b5370521ef_0_3920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86" name="Google Shape;2486;g2b5370521ef_0_3920"/>
          <p:cNvSpPr txBox="1"/>
          <p:nvPr>
            <p:ph idx="29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87" name="Google Shape;2487;g2b5370521ef_0_3920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">
  <p:cSld name="4 column points">
    <p:spTree>
      <p:nvGrpSpPr>
        <p:cNvPr id="2488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9" name="Google Shape;2489;g2b5370521ef_0_39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490" name="Google Shape;2490;g2b5370521ef_0_3960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91" name="Google Shape;2491;g2b5370521ef_0_3960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92" name="Google Shape;2492;g2b5370521ef_0_3960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g2b5370521ef_0_3960"/>
          <p:cNvSpPr/>
          <p:nvPr/>
        </p:nvSpPr>
        <p:spPr>
          <a:xfrm>
            <a:off x="-49086" y="1802710"/>
            <a:ext cx="122412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94" name="Google Shape;2494;g2b5370521ef_0_3960"/>
          <p:cNvCxnSpPr/>
          <p:nvPr/>
        </p:nvCxnSpPr>
        <p:spPr>
          <a:xfrm>
            <a:off x="1500232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5" name="Google Shape;2495;g2b5370521ef_0_3960"/>
          <p:cNvCxnSpPr/>
          <p:nvPr/>
        </p:nvCxnSpPr>
        <p:spPr>
          <a:xfrm>
            <a:off x="4471180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6" name="Google Shape;2496;g2b5370521ef_0_3960"/>
          <p:cNvCxnSpPr/>
          <p:nvPr/>
        </p:nvCxnSpPr>
        <p:spPr>
          <a:xfrm>
            <a:off x="7442128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7" name="Google Shape;2497;g2b5370521ef_0_3960"/>
          <p:cNvCxnSpPr/>
          <p:nvPr/>
        </p:nvCxnSpPr>
        <p:spPr>
          <a:xfrm>
            <a:off x="10413076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98" name="Google Shape;2498;g2b5370521ef_0_3960"/>
          <p:cNvSpPr/>
          <p:nvPr>
            <p:ph idx="2" type="pic"/>
          </p:nvPr>
        </p:nvSpPr>
        <p:spPr>
          <a:xfrm>
            <a:off x="1476880" y="2583177"/>
            <a:ext cx="413700" cy="398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99" name="Google Shape;2499;g2b5370521ef_0_3960"/>
          <p:cNvSpPr/>
          <p:nvPr>
            <p:ph idx="3" type="pic"/>
          </p:nvPr>
        </p:nvSpPr>
        <p:spPr>
          <a:xfrm>
            <a:off x="4447828" y="2583177"/>
            <a:ext cx="413700" cy="398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00" name="Google Shape;2500;g2b5370521ef_0_3960"/>
          <p:cNvSpPr/>
          <p:nvPr>
            <p:ph idx="4" type="pic"/>
          </p:nvPr>
        </p:nvSpPr>
        <p:spPr>
          <a:xfrm>
            <a:off x="7418776" y="2583177"/>
            <a:ext cx="413700" cy="398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01" name="Google Shape;2501;g2b5370521ef_0_3960"/>
          <p:cNvSpPr/>
          <p:nvPr>
            <p:ph idx="5" type="pic"/>
          </p:nvPr>
        </p:nvSpPr>
        <p:spPr>
          <a:xfrm>
            <a:off x="10389725" y="2583177"/>
            <a:ext cx="413700" cy="398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02" name="Google Shape;2502;g2b5370521ef_0_3960"/>
          <p:cNvSpPr txBox="1"/>
          <p:nvPr>
            <p:ph idx="6" type="body"/>
          </p:nvPr>
        </p:nvSpPr>
        <p:spPr>
          <a:xfrm>
            <a:off x="584548" y="3559175"/>
            <a:ext cx="23748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03" name="Google Shape;2503;g2b5370521ef_0_3960"/>
          <p:cNvSpPr txBox="1"/>
          <p:nvPr>
            <p:ph idx="7" type="body"/>
          </p:nvPr>
        </p:nvSpPr>
        <p:spPr>
          <a:xfrm>
            <a:off x="3526070" y="3559175"/>
            <a:ext cx="23748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04" name="Google Shape;2504;g2b5370521ef_0_3960"/>
          <p:cNvSpPr txBox="1"/>
          <p:nvPr>
            <p:ph idx="8" type="body"/>
          </p:nvPr>
        </p:nvSpPr>
        <p:spPr>
          <a:xfrm>
            <a:off x="6467592" y="3559175"/>
            <a:ext cx="23748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05" name="Google Shape;2505;g2b5370521ef_0_3960"/>
          <p:cNvSpPr txBox="1"/>
          <p:nvPr>
            <p:ph idx="9" type="body"/>
          </p:nvPr>
        </p:nvSpPr>
        <p:spPr>
          <a:xfrm>
            <a:off x="9409113" y="3559175"/>
            <a:ext cx="23748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06" name="Google Shape;2506;g2b5370521ef_0_3960"/>
          <p:cNvSpPr txBox="1"/>
          <p:nvPr>
            <p:ph idx="13" type="body"/>
          </p:nvPr>
        </p:nvSpPr>
        <p:spPr>
          <a:xfrm>
            <a:off x="584548" y="3865266"/>
            <a:ext cx="2374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07" name="Google Shape;2507;g2b5370521ef_0_3960"/>
          <p:cNvSpPr txBox="1"/>
          <p:nvPr>
            <p:ph idx="14" type="body"/>
          </p:nvPr>
        </p:nvSpPr>
        <p:spPr>
          <a:xfrm>
            <a:off x="3526070" y="3865266"/>
            <a:ext cx="2374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08" name="Google Shape;2508;g2b5370521ef_0_3960"/>
          <p:cNvSpPr txBox="1"/>
          <p:nvPr>
            <p:ph idx="15" type="body"/>
          </p:nvPr>
        </p:nvSpPr>
        <p:spPr>
          <a:xfrm>
            <a:off x="6478168" y="3865266"/>
            <a:ext cx="2374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09" name="Google Shape;2509;g2b5370521ef_0_3960"/>
          <p:cNvSpPr txBox="1"/>
          <p:nvPr>
            <p:ph idx="16" type="body"/>
          </p:nvPr>
        </p:nvSpPr>
        <p:spPr>
          <a:xfrm>
            <a:off x="9409113" y="3865266"/>
            <a:ext cx="2374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2895e930f_0_4616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b="1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g2b2895e930f_0_4616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g2b2895e930f_0_4616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0" name="Google Shape;100;g2b2895e930f_0_46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1" name="Google Shape;101;g2b2895e930f_0_46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2" name="Google Shape;102;g2b2895e930f_0_46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ar Venn chart 4 points">
  <p:cSld name="Linear Venn chart 4 points">
    <p:spTree>
      <p:nvGrpSpPr>
        <p:cNvPr id="2510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1" name="Google Shape;2511;g2b5370521ef_0_40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512" name="Google Shape;2512;g2b5370521ef_0_4004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13" name="Google Shape;2513;g2b5370521ef_0_4004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14" name="Google Shape;2514;g2b5370521ef_0_4004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g2b5370521ef_0_4004"/>
          <p:cNvSpPr/>
          <p:nvPr>
            <p:ph idx="2" type="pic"/>
          </p:nvPr>
        </p:nvSpPr>
        <p:spPr>
          <a:xfrm>
            <a:off x="2841696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16" name="Google Shape;2516;g2b5370521ef_0_4004"/>
          <p:cNvSpPr/>
          <p:nvPr>
            <p:ph idx="3" type="pic"/>
          </p:nvPr>
        </p:nvSpPr>
        <p:spPr>
          <a:xfrm>
            <a:off x="4813093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17" name="Google Shape;2517;g2b5370521ef_0_4004"/>
          <p:cNvSpPr/>
          <p:nvPr>
            <p:ph idx="4" type="pic"/>
          </p:nvPr>
        </p:nvSpPr>
        <p:spPr>
          <a:xfrm>
            <a:off x="6720578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18" name="Google Shape;2518;g2b5370521ef_0_4004"/>
          <p:cNvSpPr/>
          <p:nvPr>
            <p:ph idx="5" type="pic"/>
          </p:nvPr>
        </p:nvSpPr>
        <p:spPr>
          <a:xfrm>
            <a:off x="8609895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19" name="Google Shape;2519;g2b5370521ef_0_4004"/>
          <p:cNvSpPr txBox="1"/>
          <p:nvPr>
            <p:ph idx="6" type="body"/>
          </p:nvPr>
        </p:nvSpPr>
        <p:spPr>
          <a:xfrm>
            <a:off x="2162526" y="4861438"/>
            <a:ext cx="2001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20" name="Google Shape;2520;g2b5370521ef_0_4004"/>
          <p:cNvSpPr txBox="1"/>
          <p:nvPr>
            <p:ph idx="7" type="body"/>
          </p:nvPr>
        </p:nvSpPr>
        <p:spPr>
          <a:xfrm>
            <a:off x="2162526" y="4615217"/>
            <a:ext cx="20013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21" name="Google Shape;2521;g2b5370521ef_0_4004"/>
          <p:cNvSpPr txBox="1"/>
          <p:nvPr>
            <p:ph idx="8" type="body"/>
          </p:nvPr>
        </p:nvSpPr>
        <p:spPr>
          <a:xfrm>
            <a:off x="4085259" y="4861438"/>
            <a:ext cx="2001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22" name="Google Shape;2522;g2b5370521ef_0_4004"/>
          <p:cNvSpPr txBox="1"/>
          <p:nvPr>
            <p:ph idx="9" type="body"/>
          </p:nvPr>
        </p:nvSpPr>
        <p:spPr>
          <a:xfrm>
            <a:off x="4085259" y="4615217"/>
            <a:ext cx="20013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23" name="Google Shape;2523;g2b5370521ef_0_4004"/>
          <p:cNvSpPr txBox="1"/>
          <p:nvPr>
            <p:ph idx="13" type="body"/>
          </p:nvPr>
        </p:nvSpPr>
        <p:spPr>
          <a:xfrm>
            <a:off x="6007992" y="4861438"/>
            <a:ext cx="2001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24" name="Google Shape;2524;g2b5370521ef_0_4004"/>
          <p:cNvSpPr txBox="1"/>
          <p:nvPr>
            <p:ph idx="14" type="body"/>
          </p:nvPr>
        </p:nvSpPr>
        <p:spPr>
          <a:xfrm>
            <a:off x="6007992" y="4615217"/>
            <a:ext cx="20013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25" name="Google Shape;2525;g2b5370521ef_0_4004"/>
          <p:cNvSpPr txBox="1"/>
          <p:nvPr>
            <p:ph idx="15" type="body"/>
          </p:nvPr>
        </p:nvSpPr>
        <p:spPr>
          <a:xfrm>
            <a:off x="7930725" y="4861438"/>
            <a:ext cx="2001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26" name="Google Shape;2526;g2b5370521ef_0_4004"/>
          <p:cNvSpPr txBox="1"/>
          <p:nvPr>
            <p:ph idx="16" type="body"/>
          </p:nvPr>
        </p:nvSpPr>
        <p:spPr>
          <a:xfrm>
            <a:off x="7930725" y="4615217"/>
            <a:ext cx="20013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s with icons">
  <p:cSld name="8 titles with icons">
    <p:spTree>
      <p:nvGrpSpPr>
        <p:cNvPr id="2527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8" name="Google Shape;2528;g2b5370521ef_0_4021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g2b5370521ef_0_4021"/>
          <p:cNvSpPr/>
          <p:nvPr/>
        </p:nvSpPr>
        <p:spPr>
          <a:xfrm>
            <a:off x="0" y="1771235"/>
            <a:ext cx="121815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g2b5370521ef_0_4021"/>
          <p:cNvSpPr/>
          <p:nvPr/>
        </p:nvSpPr>
        <p:spPr>
          <a:xfrm>
            <a:off x="1511668" y="2310748"/>
            <a:ext cx="19512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g2b5370521ef_0_4021"/>
          <p:cNvSpPr/>
          <p:nvPr/>
        </p:nvSpPr>
        <p:spPr>
          <a:xfrm>
            <a:off x="154537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g2b5370521ef_0_4021"/>
          <p:cNvSpPr/>
          <p:nvPr/>
        </p:nvSpPr>
        <p:spPr>
          <a:xfrm>
            <a:off x="391397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g2b5370521ef_0_4021"/>
          <p:cNvSpPr/>
          <p:nvPr/>
        </p:nvSpPr>
        <p:spPr>
          <a:xfrm>
            <a:off x="394767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g2b5370521ef_0_4021"/>
          <p:cNvSpPr/>
          <p:nvPr/>
        </p:nvSpPr>
        <p:spPr>
          <a:xfrm>
            <a:off x="6316278" y="231074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g2b5370521ef_0_4021"/>
          <p:cNvSpPr/>
          <p:nvPr/>
        </p:nvSpPr>
        <p:spPr>
          <a:xfrm>
            <a:off x="634998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g2b5370521ef_0_4021"/>
          <p:cNvSpPr/>
          <p:nvPr/>
        </p:nvSpPr>
        <p:spPr>
          <a:xfrm>
            <a:off x="871858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g2b5370521ef_0_4021"/>
          <p:cNvSpPr/>
          <p:nvPr/>
        </p:nvSpPr>
        <p:spPr>
          <a:xfrm>
            <a:off x="875228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g2b5370521ef_0_4021"/>
          <p:cNvSpPr/>
          <p:nvPr>
            <p:ph idx="2" type="pic"/>
          </p:nvPr>
        </p:nvSpPr>
        <p:spPr>
          <a:xfrm>
            <a:off x="1721127" y="2720364"/>
            <a:ext cx="4137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2539" name="Google Shape;2539;g2b5370521ef_0_4021"/>
          <p:cNvSpPr/>
          <p:nvPr>
            <p:ph idx="3" type="pic"/>
          </p:nvPr>
        </p:nvSpPr>
        <p:spPr>
          <a:xfrm>
            <a:off x="1721127" y="4470438"/>
            <a:ext cx="4137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2540" name="Google Shape;2540;g2b5370521ef_0_4021"/>
          <p:cNvSpPr/>
          <p:nvPr>
            <p:ph idx="4" type="pic"/>
          </p:nvPr>
        </p:nvSpPr>
        <p:spPr>
          <a:xfrm>
            <a:off x="4063669" y="2720364"/>
            <a:ext cx="4137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2541" name="Google Shape;2541;g2b5370521ef_0_4021"/>
          <p:cNvSpPr/>
          <p:nvPr>
            <p:ph idx="5" type="pic"/>
          </p:nvPr>
        </p:nvSpPr>
        <p:spPr>
          <a:xfrm>
            <a:off x="4063669" y="4470438"/>
            <a:ext cx="4137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2542" name="Google Shape;2542;g2b5370521ef_0_4021"/>
          <p:cNvSpPr/>
          <p:nvPr>
            <p:ph idx="6" type="pic"/>
          </p:nvPr>
        </p:nvSpPr>
        <p:spPr>
          <a:xfrm>
            <a:off x="6479417" y="2720364"/>
            <a:ext cx="4137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2543" name="Google Shape;2543;g2b5370521ef_0_4021"/>
          <p:cNvSpPr/>
          <p:nvPr>
            <p:ph idx="7" type="pic"/>
          </p:nvPr>
        </p:nvSpPr>
        <p:spPr>
          <a:xfrm>
            <a:off x="6479417" y="4470438"/>
            <a:ext cx="4137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2544" name="Google Shape;2544;g2b5370521ef_0_4021"/>
          <p:cNvSpPr/>
          <p:nvPr>
            <p:ph idx="8" type="pic"/>
          </p:nvPr>
        </p:nvSpPr>
        <p:spPr>
          <a:xfrm>
            <a:off x="8858467" y="2720364"/>
            <a:ext cx="4137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2545" name="Google Shape;2545;g2b5370521ef_0_4021"/>
          <p:cNvSpPr/>
          <p:nvPr>
            <p:ph idx="9" type="pic"/>
          </p:nvPr>
        </p:nvSpPr>
        <p:spPr>
          <a:xfrm>
            <a:off x="8858467" y="4470438"/>
            <a:ext cx="413700" cy="398100"/>
          </a:xfrm>
          <a:prstGeom prst="rect">
            <a:avLst/>
          </a:prstGeom>
          <a:noFill/>
          <a:ln>
            <a:noFill/>
          </a:ln>
        </p:spPr>
      </p:sp>
      <p:pic>
        <p:nvPicPr>
          <p:cNvPr id="2546" name="Google Shape;2546;g2b5370521ef_0_40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547" name="Google Shape;2547;g2b5370521ef_0_4021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48" name="Google Shape;2548;g2b5370521ef_0_4021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49" name="Google Shape;2549;g2b5370521ef_0_4021"/>
          <p:cNvSpPr txBox="1"/>
          <p:nvPr>
            <p:ph idx="13" type="body"/>
          </p:nvPr>
        </p:nvSpPr>
        <p:spPr>
          <a:xfrm>
            <a:off x="2179431" y="2762235"/>
            <a:ext cx="1283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50" name="Google Shape;2550;g2b5370521ef_0_4021"/>
          <p:cNvSpPr txBox="1"/>
          <p:nvPr>
            <p:ph idx="14" type="body"/>
          </p:nvPr>
        </p:nvSpPr>
        <p:spPr>
          <a:xfrm>
            <a:off x="4548033" y="2762235"/>
            <a:ext cx="1283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51" name="Google Shape;2551;g2b5370521ef_0_4021"/>
          <p:cNvSpPr txBox="1"/>
          <p:nvPr>
            <p:ph idx="15" type="body"/>
          </p:nvPr>
        </p:nvSpPr>
        <p:spPr>
          <a:xfrm>
            <a:off x="6946625" y="2762235"/>
            <a:ext cx="1283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52" name="Google Shape;2552;g2b5370521ef_0_4021"/>
          <p:cNvSpPr txBox="1"/>
          <p:nvPr>
            <p:ph idx="16" type="body"/>
          </p:nvPr>
        </p:nvSpPr>
        <p:spPr>
          <a:xfrm>
            <a:off x="9314214" y="2762235"/>
            <a:ext cx="1283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53" name="Google Shape;2553;g2b5370521ef_0_4021"/>
          <p:cNvSpPr txBox="1"/>
          <p:nvPr>
            <p:ph idx="17" type="body"/>
          </p:nvPr>
        </p:nvSpPr>
        <p:spPr>
          <a:xfrm>
            <a:off x="2179431" y="4478543"/>
            <a:ext cx="1283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54" name="Google Shape;2554;g2b5370521ef_0_4021"/>
          <p:cNvSpPr txBox="1"/>
          <p:nvPr>
            <p:ph idx="18" type="body"/>
          </p:nvPr>
        </p:nvSpPr>
        <p:spPr>
          <a:xfrm>
            <a:off x="4548033" y="4478543"/>
            <a:ext cx="1283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55" name="Google Shape;2555;g2b5370521ef_0_4021"/>
          <p:cNvSpPr txBox="1"/>
          <p:nvPr>
            <p:ph idx="19" type="body"/>
          </p:nvPr>
        </p:nvSpPr>
        <p:spPr>
          <a:xfrm>
            <a:off x="6946625" y="4478543"/>
            <a:ext cx="1283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56" name="Google Shape;2556;g2b5370521ef_0_4021"/>
          <p:cNvSpPr txBox="1"/>
          <p:nvPr>
            <p:ph idx="20" type="body"/>
          </p:nvPr>
        </p:nvSpPr>
        <p:spPr>
          <a:xfrm>
            <a:off x="9314214" y="4478543"/>
            <a:ext cx="1283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titles with icons">
  <p:cSld name="6 titles with icons">
    <p:spTree>
      <p:nvGrpSpPr>
        <p:cNvPr id="2557" name="Shape 2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8" name="Google Shape;2558;g2b5370521ef_0_4051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9" name="Google Shape;2559;g2b5370521ef_0_40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560" name="Google Shape;2560;g2b5370521ef_0_4051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61" name="Google Shape;2561;g2b5370521ef_0_4051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62" name="Google Shape;2562;g2b5370521ef_0_4051"/>
          <p:cNvSpPr txBox="1"/>
          <p:nvPr>
            <p:ph idx="2" type="body"/>
          </p:nvPr>
        </p:nvSpPr>
        <p:spPr>
          <a:xfrm>
            <a:off x="1292212" y="2410211"/>
            <a:ext cx="21339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63" name="Google Shape;2563;g2b5370521ef_0_4051"/>
          <p:cNvSpPr txBox="1"/>
          <p:nvPr>
            <p:ph idx="3" type="body"/>
          </p:nvPr>
        </p:nvSpPr>
        <p:spPr>
          <a:xfrm>
            <a:off x="1292212" y="2724150"/>
            <a:ext cx="2133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64" name="Google Shape;2564;g2b5370521ef_0_4051"/>
          <p:cNvSpPr txBox="1"/>
          <p:nvPr>
            <p:ph idx="4" type="body"/>
          </p:nvPr>
        </p:nvSpPr>
        <p:spPr>
          <a:xfrm>
            <a:off x="5061137" y="2410211"/>
            <a:ext cx="21339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65" name="Google Shape;2565;g2b5370521ef_0_4051"/>
          <p:cNvSpPr txBox="1"/>
          <p:nvPr>
            <p:ph idx="5" type="body"/>
          </p:nvPr>
        </p:nvSpPr>
        <p:spPr>
          <a:xfrm>
            <a:off x="5061137" y="2724150"/>
            <a:ext cx="2133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66" name="Google Shape;2566;g2b5370521ef_0_4051"/>
          <p:cNvSpPr txBox="1"/>
          <p:nvPr>
            <p:ph idx="6" type="body"/>
          </p:nvPr>
        </p:nvSpPr>
        <p:spPr>
          <a:xfrm>
            <a:off x="8930084" y="2410211"/>
            <a:ext cx="21339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67" name="Google Shape;2567;g2b5370521ef_0_4051"/>
          <p:cNvSpPr txBox="1"/>
          <p:nvPr>
            <p:ph idx="7" type="body"/>
          </p:nvPr>
        </p:nvSpPr>
        <p:spPr>
          <a:xfrm>
            <a:off x="8930084" y="2724150"/>
            <a:ext cx="2133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68" name="Google Shape;2568;g2b5370521ef_0_4051"/>
          <p:cNvSpPr txBox="1"/>
          <p:nvPr>
            <p:ph idx="8" type="body"/>
          </p:nvPr>
        </p:nvSpPr>
        <p:spPr>
          <a:xfrm>
            <a:off x="5061137" y="4138009"/>
            <a:ext cx="21339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69" name="Google Shape;2569;g2b5370521ef_0_4051"/>
          <p:cNvSpPr txBox="1"/>
          <p:nvPr>
            <p:ph idx="9" type="body"/>
          </p:nvPr>
        </p:nvSpPr>
        <p:spPr>
          <a:xfrm>
            <a:off x="5061137" y="4451948"/>
            <a:ext cx="2133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70" name="Google Shape;2570;g2b5370521ef_0_4051"/>
          <p:cNvSpPr txBox="1"/>
          <p:nvPr>
            <p:ph idx="13" type="body"/>
          </p:nvPr>
        </p:nvSpPr>
        <p:spPr>
          <a:xfrm>
            <a:off x="8930084" y="4138009"/>
            <a:ext cx="21339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71" name="Google Shape;2571;g2b5370521ef_0_4051"/>
          <p:cNvSpPr txBox="1"/>
          <p:nvPr>
            <p:ph idx="14" type="body"/>
          </p:nvPr>
        </p:nvSpPr>
        <p:spPr>
          <a:xfrm>
            <a:off x="8930084" y="4451948"/>
            <a:ext cx="2133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72" name="Google Shape;2572;g2b5370521ef_0_4051"/>
          <p:cNvSpPr txBox="1"/>
          <p:nvPr>
            <p:ph idx="15" type="body"/>
          </p:nvPr>
        </p:nvSpPr>
        <p:spPr>
          <a:xfrm>
            <a:off x="1292212" y="4138009"/>
            <a:ext cx="21339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73" name="Google Shape;2573;g2b5370521ef_0_4051"/>
          <p:cNvSpPr txBox="1"/>
          <p:nvPr>
            <p:ph idx="16" type="body"/>
          </p:nvPr>
        </p:nvSpPr>
        <p:spPr>
          <a:xfrm>
            <a:off x="1292212" y="4451948"/>
            <a:ext cx="2133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74" name="Google Shape;2574;g2b5370521ef_0_4051"/>
          <p:cNvSpPr txBox="1"/>
          <p:nvPr>
            <p:ph idx="17" type="body"/>
          </p:nvPr>
        </p:nvSpPr>
        <p:spPr>
          <a:xfrm>
            <a:off x="423959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75" name="Google Shape;2575;g2b5370521ef_0_4051"/>
          <p:cNvSpPr txBox="1"/>
          <p:nvPr>
            <p:ph idx="18" type="body"/>
          </p:nvPr>
        </p:nvSpPr>
        <p:spPr>
          <a:xfrm>
            <a:off x="4198178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76" name="Google Shape;2576;g2b5370521ef_0_4051"/>
          <p:cNvSpPr txBox="1"/>
          <p:nvPr>
            <p:ph idx="19" type="body"/>
          </p:nvPr>
        </p:nvSpPr>
        <p:spPr>
          <a:xfrm>
            <a:off x="8081744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77" name="Google Shape;2577;g2b5370521ef_0_4051"/>
          <p:cNvSpPr txBox="1"/>
          <p:nvPr>
            <p:ph idx="20" type="body"/>
          </p:nvPr>
        </p:nvSpPr>
        <p:spPr>
          <a:xfrm>
            <a:off x="423959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78" name="Google Shape;2578;g2b5370521ef_0_4051"/>
          <p:cNvSpPr txBox="1"/>
          <p:nvPr>
            <p:ph idx="21" type="body"/>
          </p:nvPr>
        </p:nvSpPr>
        <p:spPr>
          <a:xfrm>
            <a:off x="4198178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79" name="Google Shape;2579;g2b5370521ef_0_4051"/>
          <p:cNvSpPr txBox="1"/>
          <p:nvPr>
            <p:ph idx="22" type="body"/>
          </p:nvPr>
        </p:nvSpPr>
        <p:spPr>
          <a:xfrm>
            <a:off x="8081744" y="2378692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in slide">
  <p:cSld name="Chain slide"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b5370521ef_0_4074"/>
          <p:cNvSpPr txBox="1"/>
          <p:nvPr>
            <p:ph idx="1" type="body"/>
          </p:nvPr>
        </p:nvSpPr>
        <p:spPr>
          <a:xfrm>
            <a:off x="407888" y="3074670"/>
            <a:ext cx="3093900" cy="13125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82" name="Google Shape;2582;g2b5370521ef_0_4074"/>
          <p:cNvSpPr txBox="1"/>
          <p:nvPr>
            <p:ph idx="2" type="body"/>
          </p:nvPr>
        </p:nvSpPr>
        <p:spPr>
          <a:xfrm>
            <a:off x="4575885" y="3074670"/>
            <a:ext cx="3093900" cy="13125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83" name="Google Shape;2583;g2b5370521ef_0_4074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4" name="Google Shape;2584;g2b5370521ef_0_40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585" name="Google Shape;2585;g2b5370521ef_0_4074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86" name="Google Shape;2586;g2b5370521ef_0_4074"/>
          <p:cNvSpPr txBox="1"/>
          <p:nvPr>
            <p:ph idx="3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87" name="Google Shape;2587;g2b5370521ef_0_4074"/>
          <p:cNvSpPr/>
          <p:nvPr/>
        </p:nvSpPr>
        <p:spPr>
          <a:xfrm flipH="1" rot="5400000">
            <a:off x="3822469" y="3374711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g2b5370521ef_0_4074"/>
          <p:cNvSpPr/>
          <p:nvPr/>
        </p:nvSpPr>
        <p:spPr>
          <a:xfrm flipH="1" rot="5400000">
            <a:off x="7963535" y="3374710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g2b5370521ef_0_4074"/>
          <p:cNvSpPr txBox="1"/>
          <p:nvPr>
            <p:ph idx="4" type="body"/>
          </p:nvPr>
        </p:nvSpPr>
        <p:spPr>
          <a:xfrm>
            <a:off x="408396" y="2471074"/>
            <a:ext cx="30936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90" name="Google Shape;2590;g2b5370521ef_0_4074"/>
          <p:cNvSpPr txBox="1"/>
          <p:nvPr>
            <p:ph idx="5" type="body"/>
          </p:nvPr>
        </p:nvSpPr>
        <p:spPr>
          <a:xfrm>
            <a:off x="4569388" y="2471074"/>
            <a:ext cx="30735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91" name="Google Shape;2591;g2b5370521ef_0_4074"/>
          <p:cNvSpPr txBox="1"/>
          <p:nvPr>
            <p:ph idx="6" type="body"/>
          </p:nvPr>
        </p:nvSpPr>
        <p:spPr>
          <a:xfrm>
            <a:off x="8710455" y="2471074"/>
            <a:ext cx="3073500" cy="191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1" showMasterSp="0">
  <p:cSld name="Section title 01">
    <p:spTree>
      <p:nvGrpSpPr>
        <p:cNvPr id="2592" name="Shape 2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3" name="Google Shape;2593;g2b5370521ef_0_4086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g2b5370521ef_0_4086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g2b5370521ef_0_4086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b5370521ef_0_4086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b5370521ef_0_4086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b5370521ef_0_4086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b5370521ef_0_4086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b5370521ef_0_4086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1" name="Google Shape;2601;g2b5370521ef_0_4086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2" name="Google Shape;2602;g2b5370521ef_0_4086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3" name="Google Shape;2603;g2b5370521ef_0_4086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4" name="Google Shape;2604;g2b5370521ef_0_4086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5" name="Google Shape;2605;g2b5370521ef_0_4086"/>
          <p:cNvSpPr txBox="1"/>
          <p:nvPr>
            <p:ph idx="1" type="body"/>
          </p:nvPr>
        </p:nvSpPr>
        <p:spPr>
          <a:xfrm>
            <a:off x="1922113" y="3050435"/>
            <a:ext cx="8348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06" name="Google Shape;2606;g2b5370521ef_0_4086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2" showMasterSp="0">
  <p:cSld name="Section title 02">
    <p:spTree>
      <p:nvGrpSpPr>
        <p:cNvPr id="2607" name="Shape 2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8" name="Google Shape;2608;g2b5370521ef_0_4101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b5370521ef_0_4101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b5370521ef_0_4101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1" name="Google Shape;2611;g2b5370521ef_0_4101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2" name="Google Shape;2612;g2b5370521ef_0_4101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3" name="Google Shape;2613;g2b5370521ef_0_4101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4" name="Google Shape;2614;g2b5370521ef_0_4101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5" name="Google Shape;2615;g2b5370521ef_0_4101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6" name="Google Shape;2616;g2b5370521ef_0_4101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7" name="Google Shape;2617;g2b5370521ef_0_4101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8" name="Google Shape;2618;g2b5370521ef_0_4101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9" name="Google Shape;2619;g2b5370521ef_0_4101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0" name="Google Shape;2620;g2b5370521ef_0_4101"/>
          <p:cNvGrpSpPr/>
          <p:nvPr/>
        </p:nvGrpSpPr>
        <p:grpSpPr>
          <a:xfrm flipH="1">
            <a:off x="-3531" y="1956238"/>
            <a:ext cx="2405646" cy="4797424"/>
            <a:chOff x="9341353" y="226377"/>
            <a:chExt cx="3008562" cy="5999780"/>
          </a:xfrm>
        </p:grpSpPr>
        <p:sp>
          <p:nvSpPr>
            <p:cNvPr id="2621" name="Google Shape;2621;g2b5370521ef_0_4101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g2b5370521ef_0_4101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g2b5370521ef_0_4101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g2b5370521ef_0_4101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g2b5370521ef_0_4101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g2b5370521ef_0_4101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g2b5370521ef_0_4101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g2b5370521ef_0_4101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g2b5370521ef_0_4101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0" name="Google Shape;2630;g2b5370521ef_0_4101"/>
          <p:cNvSpPr txBox="1"/>
          <p:nvPr>
            <p:ph idx="1" type="body"/>
          </p:nvPr>
        </p:nvSpPr>
        <p:spPr>
          <a:xfrm>
            <a:off x="1922113" y="3050435"/>
            <a:ext cx="8348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3" showMasterSp="0">
  <p:cSld name="Section title 03">
    <p:spTree>
      <p:nvGrpSpPr>
        <p:cNvPr id="2631" name="Shape 2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2" name="Google Shape;2632;g2b5370521ef_0_4125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3" name="Google Shape;2633;g2b5370521ef_0_4125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4" name="Google Shape;2634;g2b5370521ef_0_4125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5" name="Google Shape;2635;g2b5370521ef_0_4125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6" name="Google Shape;2636;g2b5370521ef_0_4125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7" name="Google Shape;2637;g2b5370521ef_0_4125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8" name="Google Shape;2638;g2b5370521ef_0_4125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9" name="Google Shape;2639;g2b5370521ef_0_4125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g2b5370521ef_0_4125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1" name="Google Shape;2641;g2b5370521ef_0_4125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2" name="Google Shape;2642;g2b5370521ef_0_4125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3" name="Google Shape;2643;g2b5370521ef_0_4125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4" name="Google Shape;2644;g2b5370521ef_0_4125"/>
          <p:cNvGrpSpPr/>
          <p:nvPr/>
        </p:nvGrpSpPr>
        <p:grpSpPr>
          <a:xfrm flipH="1">
            <a:off x="-3531" y="1956238"/>
            <a:ext cx="2405646" cy="4797424"/>
            <a:chOff x="9341353" y="226377"/>
            <a:chExt cx="3008562" cy="5999780"/>
          </a:xfrm>
        </p:grpSpPr>
        <p:sp>
          <p:nvSpPr>
            <p:cNvPr id="2645" name="Google Shape;2645;g2b5370521ef_0_4125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g2b5370521ef_0_4125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g2b5370521ef_0_4125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g2b5370521ef_0_4125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g2b5370521ef_0_4125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g2b5370521ef_0_4125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g2b5370521ef_0_4125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g2b5370521ef_0_4125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g2b5370521ef_0_4125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4" name="Google Shape;2654;g2b5370521ef_0_4125"/>
          <p:cNvSpPr txBox="1"/>
          <p:nvPr>
            <p:ph idx="1" type="body"/>
          </p:nvPr>
        </p:nvSpPr>
        <p:spPr>
          <a:xfrm>
            <a:off x="1922113" y="3050435"/>
            <a:ext cx="8348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4" showMasterSp="0">
  <p:cSld name="Section title 04">
    <p:bg>
      <p:bgPr>
        <a:solidFill>
          <a:schemeClr val="dk2"/>
        </a:solidFill>
      </p:bgPr>
    </p:bg>
    <p:spTree>
      <p:nvGrpSpPr>
        <p:cNvPr id="2655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6" name="Google Shape;2656;g2b5370521ef_0_41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2793" y="335690"/>
            <a:ext cx="2111220" cy="48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7" name="Google Shape;2657;g2b5370521ef_0_4149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2658" name="Google Shape;2658;g2b5370521ef_0_4149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g2b5370521ef_0_4149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g2b5370521ef_0_4149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g2b5370521ef_0_4149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g2b5370521ef_0_4149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g2b5370521ef_0_4149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g2b5370521ef_0_4149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g2b5370521ef_0_4149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6" name="Google Shape;2666;g2b5370521ef_0_4149"/>
          <p:cNvSpPr txBox="1"/>
          <p:nvPr>
            <p:ph idx="1" type="body"/>
          </p:nvPr>
        </p:nvSpPr>
        <p:spPr>
          <a:xfrm>
            <a:off x="1035320" y="3133030"/>
            <a:ext cx="8348100" cy="5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5" showMasterSp="0">
  <p:cSld name="Section title 05">
    <p:bg>
      <p:bgPr>
        <a:solidFill>
          <a:schemeClr val="dk2"/>
        </a:solidFill>
      </p:bgPr>
    </p:bg>
    <p:spTree>
      <p:nvGrpSpPr>
        <p:cNvPr id="2667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" name="Google Shape;2668;g2b5370521ef_0_416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9" name="Google Shape;2669;g2b5370521ef_0_4161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g2b5370521ef_0_4161"/>
          <p:cNvSpPr/>
          <p:nvPr>
            <p:ph idx="2" type="pic"/>
          </p:nvPr>
        </p:nvSpPr>
        <p:spPr>
          <a:xfrm>
            <a:off x="1082842" y="1328534"/>
            <a:ext cx="398100" cy="3981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671" name="Google Shape;2671;g2b5370521ef_0_4161"/>
          <p:cNvCxnSpPr/>
          <p:nvPr/>
        </p:nvCxnSpPr>
        <p:spPr>
          <a:xfrm>
            <a:off x="0" y="2000048"/>
            <a:ext cx="2165700" cy="141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72" name="Google Shape;2672;g2b5370521ef_0_4161"/>
          <p:cNvSpPr txBox="1"/>
          <p:nvPr>
            <p:ph idx="1" type="body"/>
          </p:nvPr>
        </p:nvSpPr>
        <p:spPr>
          <a:xfrm>
            <a:off x="1028951" y="2388914"/>
            <a:ext cx="8348100" cy="12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73" name="Google Shape;2673;g2b5370521ef_0_4161"/>
          <p:cNvSpPr txBox="1"/>
          <p:nvPr>
            <p:ph idx="3" type="body"/>
          </p:nvPr>
        </p:nvSpPr>
        <p:spPr>
          <a:xfrm>
            <a:off x="1028951" y="3749486"/>
            <a:ext cx="6204900" cy="10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b="0" sz="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2" showMasterSp="0">
  <p:cSld name="End slide 02">
    <p:bg>
      <p:bgPr>
        <a:solidFill>
          <a:schemeClr val="dk2"/>
        </a:solidFill>
      </p:bgPr>
    </p:bg>
    <p:spTree>
      <p:nvGrpSpPr>
        <p:cNvPr id="2674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5" name="Google Shape;2675;g2b5370521ef_0_4168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2676" name="Google Shape;2676;g2b5370521ef_0_4168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g2b5370521ef_0_4168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g2b5370521ef_0_4168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g2b5370521ef_0_4168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g2b5370521ef_0_4168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g2b5370521ef_0_4168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g2b5370521ef_0_4168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g2b5370521ef_0_4168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4" name="Google Shape;2684;g2b5370521ef_0_4168"/>
          <p:cNvSpPr txBox="1"/>
          <p:nvPr/>
        </p:nvSpPr>
        <p:spPr>
          <a:xfrm>
            <a:off x="1035320" y="2146419"/>
            <a:ext cx="5141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5" name="Google Shape;2685;g2b5370521ef_0_41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1678" y="2792709"/>
            <a:ext cx="4068215" cy="1356069"/>
          </a:xfrm>
          <a:prstGeom prst="rect">
            <a:avLst/>
          </a:prstGeom>
          <a:noFill/>
          <a:ln>
            <a:noFill/>
          </a:ln>
        </p:spPr>
      </p:pic>
      <p:sp>
        <p:nvSpPr>
          <p:cNvPr id="2686" name="Google Shape;2686;g2b5370521ef_0_4168"/>
          <p:cNvSpPr/>
          <p:nvPr/>
        </p:nvSpPr>
        <p:spPr>
          <a:xfrm>
            <a:off x="1337369" y="3479371"/>
            <a:ext cx="47625" cy="47625"/>
          </a:xfrm>
          <a:custGeom>
            <a:rect b="b" l="l" r="r" t="t"/>
            <a:pathLst>
              <a:path extrusionOk="0" h="47625" w="47625">
                <a:moveTo>
                  <a:pt x="47625" y="47625"/>
                </a:moveTo>
                <a:lnTo>
                  <a:pt x="28575" y="47625"/>
                </a:lnTo>
                <a:cubicBezTo>
                  <a:pt x="28558" y="31851"/>
                  <a:pt x="15774" y="19067"/>
                  <a:pt x="0" y="19050"/>
                </a:cubicBezTo>
                <a:lnTo>
                  <a:pt x="0" y="0"/>
                </a:lnTo>
                <a:cubicBezTo>
                  <a:pt x="26290" y="30"/>
                  <a:pt x="47595" y="21335"/>
                  <a:pt x="47625" y="47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g2b5370521ef_0_4168"/>
          <p:cNvSpPr/>
          <p:nvPr/>
        </p:nvSpPr>
        <p:spPr>
          <a:xfrm>
            <a:off x="1337369" y="3441271"/>
            <a:ext cx="85725" cy="85725"/>
          </a:xfrm>
          <a:custGeom>
            <a:rect b="b" l="l" r="r" t="t"/>
            <a:pathLst>
              <a:path extrusionOk="0" h="85725" w="85725">
                <a:moveTo>
                  <a:pt x="85725" y="85725"/>
                </a:moveTo>
                <a:lnTo>
                  <a:pt x="66675" y="85725"/>
                </a:lnTo>
                <a:cubicBezTo>
                  <a:pt x="66634" y="48918"/>
                  <a:pt x="36807" y="19091"/>
                  <a:pt x="0" y="19050"/>
                </a:cubicBezTo>
                <a:lnTo>
                  <a:pt x="0" y="0"/>
                </a:lnTo>
                <a:cubicBezTo>
                  <a:pt x="47323" y="52"/>
                  <a:pt x="85673" y="38402"/>
                  <a:pt x="85725" y="857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g2b5370521ef_0_4168"/>
          <p:cNvSpPr/>
          <p:nvPr/>
        </p:nvSpPr>
        <p:spPr>
          <a:xfrm>
            <a:off x="1199227" y="3431745"/>
            <a:ext cx="247735" cy="247650"/>
          </a:xfrm>
          <a:custGeom>
            <a:rect b="b" l="l" r="r" t="t"/>
            <a:pathLst>
              <a:path extrusionOk="0" h="247650" w="247735">
                <a:moveTo>
                  <a:pt x="219161" y="247650"/>
                </a:moveTo>
                <a:lnTo>
                  <a:pt x="217541" y="247650"/>
                </a:lnTo>
                <a:cubicBezTo>
                  <a:pt x="30375" y="236887"/>
                  <a:pt x="3800" y="78962"/>
                  <a:pt x="86" y="30766"/>
                </a:cubicBezTo>
                <a:cubicBezTo>
                  <a:pt x="-1125" y="15031"/>
                  <a:pt x="10650" y="1294"/>
                  <a:pt x="26385" y="84"/>
                </a:cubicBezTo>
                <a:cubicBezTo>
                  <a:pt x="26386" y="84"/>
                  <a:pt x="26386" y="84"/>
                  <a:pt x="26386" y="84"/>
                </a:cubicBezTo>
                <a:cubicBezTo>
                  <a:pt x="27140" y="28"/>
                  <a:pt x="27899" y="0"/>
                  <a:pt x="28661" y="0"/>
                </a:cubicBezTo>
                <a:lnTo>
                  <a:pt x="78857" y="0"/>
                </a:lnTo>
                <a:cubicBezTo>
                  <a:pt x="86664" y="-8"/>
                  <a:pt x="93685" y="4749"/>
                  <a:pt x="96574" y="12002"/>
                </a:cubicBezTo>
                <a:lnTo>
                  <a:pt x="111052" y="47625"/>
                </a:lnTo>
                <a:cubicBezTo>
                  <a:pt x="113902" y="54703"/>
                  <a:pt x="112252" y="62799"/>
                  <a:pt x="106861" y="68199"/>
                </a:cubicBezTo>
                <a:lnTo>
                  <a:pt x="86573" y="88678"/>
                </a:lnTo>
                <a:cubicBezTo>
                  <a:pt x="93038" y="125581"/>
                  <a:pt x="121886" y="154505"/>
                  <a:pt x="158772" y="161068"/>
                </a:cubicBezTo>
                <a:lnTo>
                  <a:pt x="179441" y="140589"/>
                </a:lnTo>
                <a:cubicBezTo>
                  <a:pt x="184923" y="135257"/>
                  <a:pt x="193061" y="133719"/>
                  <a:pt x="200111" y="136684"/>
                </a:cubicBezTo>
                <a:lnTo>
                  <a:pt x="236020" y="151067"/>
                </a:lnTo>
                <a:cubicBezTo>
                  <a:pt x="243161" y="154045"/>
                  <a:pt x="247790" y="161047"/>
                  <a:pt x="247736" y="168783"/>
                </a:cubicBezTo>
                <a:lnTo>
                  <a:pt x="247736" y="219075"/>
                </a:lnTo>
                <a:cubicBezTo>
                  <a:pt x="247736" y="234857"/>
                  <a:pt x="234942" y="247650"/>
                  <a:pt x="219161" y="247650"/>
                </a:cubicBezTo>
                <a:close/>
                <a:moveTo>
                  <a:pt x="28661" y="19050"/>
                </a:moveTo>
                <a:cubicBezTo>
                  <a:pt x="23400" y="19033"/>
                  <a:pt x="19122" y="23284"/>
                  <a:pt x="19105" y="28544"/>
                </a:cubicBezTo>
                <a:cubicBezTo>
                  <a:pt x="19105" y="28544"/>
                  <a:pt x="19105" y="28545"/>
                  <a:pt x="19105" y="28545"/>
                </a:cubicBezTo>
                <a:cubicBezTo>
                  <a:pt x="19105" y="28809"/>
                  <a:pt x="19115" y="29073"/>
                  <a:pt x="19136" y="29337"/>
                </a:cubicBezTo>
                <a:cubicBezTo>
                  <a:pt x="23517" y="85725"/>
                  <a:pt x="51616" y="219075"/>
                  <a:pt x="218589" y="228600"/>
                </a:cubicBezTo>
                <a:cubicBezTo>
                  <a:pt x="223840" y="228915"/>
                  <a:pt x="228353" y="224915"/>
                  <a:pt x="228668" y="219664"/>
                </a:cubicBezTo>
                <a:cubicBezTo>
                  <a:pt x="228680" y="219467"/>
                  <a:pt x="228686" y="219271"/>
                  <a:pt x="228686" y="219075"/>
                </a:cubicBezTo>
                <a:lnTo>
                  <a:pt x="228686" y="168783"/>
                </a:lnTo>
                <a:lnTo>
                  <a:pt x="192776" y="154400"/>
                </a:lnTo>
                <a:lnTo>
                  <a:pt x="165440" y="181547"/>
                </a:lnTo>
                <a:lnTo>
                  <a:pt x="160868" y="180975"/>
                </a:lnTo>
                <a:cubicBezTo>
                  <a:pt x="78000" y="170593"/>
                  <a:pt x="66761" y="87725"/>
                  <a:pt x="66761" y="86868"/>
                </a:cubicBezTo>
                <a:lnTo>
                  <a:pt x="66189" y="82296"/>
                </a:lnTo>
                <a:lnTo>
                  <a:pt x="93240" y="54959"/>
                </a:lnTo>
                <a:lnTo>
                  <a:pt x="78953" y="19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g2b5370521ef_0_4168"/>
          <p:cNvSpPr/>
          <p:nvPr/>
        </p:nvSpPr>
        <p:spPr>
          <a:xfrm>
            <a:off x="1156394" y="3403171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g2b5370521ef_0_4168"/>
          <p:cNvSpPr/>
          <p:nvPr/>
        </p:nvSpPr>
        <p:spPr>
          <a:xfrm>
            <a:off x="1189744" y="3952217"/>
            <a:ext cx="266700" cy="190500"/>
          </a:xfrm>
          <a:custGeom>
            <a:rect b="b" l="l" r="r" t="t"/>
            <a:pathLst>
              <a:path extrusionOk="0" h="190500" w="266700">
                <a:moveTo>
                  <a:pt x="247650" y="0"/>
                </a:moveTo>
                <a:lnTo>
                  <a:pt x="19050" y="0"/>
                </a:lnTo>
                <a:cubicBezTo>
                  <a:pt x="8529" y="0"/>
                  <a:pt x="0" y="8529"/>
                  <a:pt x="0" y="19050"/>
                </a:cubicBezTo>
                <a:lnTo>
                  <a:pt x="0" y="171450"/>
                </a:lnTo>
                <a:cubicBezTo>
                  <a:pt x="0" y="181971"/>
                  <a:pt x="8529" y="190500"/>
                  <a:pt x="19050" y="190500"/>
                </a:cubicBezTo>
                <a:lnTo>
                  <a:pt x="247650" y="190500"/>
                </a:lnTo>
                <a:cubicBezTo>
                  <a:pt x="258171" y="190500"/>
                  <a:pt x="266700" y="181971"/>
                  <a:pt x="266700" y="171450"/>
                </a:cubicBezTo>
                <a:lnTo>
                  <a:pt x="266700" y="19050"/>
                </a:lnTo>
                <a:cubicBezTo>
                  <a:pt x="266700" y="8529"/>
                  <a:pt x="258171" y="0"/>
                  <a:pt x="247650" y="0"/>
                </a:cubicBezTo>
                <a:close/>
                <a:moveTo>
                  <a:pt x="226695" y="19050"/>
                </a:moveTo>
                <a:lnTo>
                  <a:pt x="133350" y="83630"/>
                </a:lnTo>
                <a:lnTo>
                  <a:pt x="40005" y="19050"/>
                </a:lnTo>
                <a:close/>
                <a:moveTo>
                  <a:pt x="19050" y="171450"/>
                </a:moveTo>
                <a:lnTo>
                  <a:pt x="19050" y="27718"/>
                </a:lnTo>
                <a:lnTo>
                  <a:pt x="127921" y="103061"/>
                </a:lnTo>
                <a:cubicBezTo>
                  <a:pt x="131186" y="105326"/>
                  <a:pt x="135514" y="105326"/>
                  <a:pt x="138779" y="103061"/>
                </a:cubicBezTo>
                <a:lnTo>
                  <a:pt x="247650" y="27718"/>
                </a:lnTo>
                <a:lnTo>
                  <a:pt x="247650" y="1714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g2b5370521ef_0_4168"/>
          <p:cNvSpPr/>
          <p:nvPr/>
        </p:nvSpPr>
        <p:spPr>
          <a:xfrm>
            <a:off x="1175556" y="3895067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g2b5370521ef_0_4168"/>
          <p:cNvSpPr txBox="1"/>
          <p:nvPr>
            <p:ph idx="1" type="body"/>
          </p:nvPr>
        </p:nvSpPr>
        <p:spPr>
          <a:xfrm>
            <a:off x="1612900" y="3407630"/>
            <a:ext cx="51417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93" name="Google Shape;2693;g2b5370521ef_0_4168"/>
          <p:cNvSpPr txBox="1"/>
          <p:nvPr>
            <p:ph idx="2" type="body"/>
          </p:nvPr>
        </p:nvSpPr>
        <p:spPr>
          <a:xfrm>
            <a:off x="1612900" y="3895067"/>
            <a:ext cx="51417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Заголовок и объект">
  <p:cSld name="2_Заголовок и объек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b2895e930f_0_45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4039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8;g2b2895e930f_0_453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b2895e930f_0_46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g2b2895e930f_0_4623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6" name="Google Shape;106;g2b2895e930f_0_46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7" name="Google Shape;107;g2b2895e930f_0_46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8" name="Google Shape;108;g2b2895e930f_0_46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 showMasterSp="0">
  <p:cSld name="End slide 03"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b5370521ef_0_4188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b5370521ef_0_4188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g2b5370521ef_0_4188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g2b5370521ef_0_4188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g2b5370521ef_0_4188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b5370521ef_0_4188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g2b5370521ef_0_4188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g2b5370521ef_0_4188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g2b5370521ef_0_4188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g2b5370521ef_0_4188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g2b5370521ef_0_4188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g2b5370521ef_0_4188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07" name="Google Shape;2707;g2b5370521ef_0_4188"/>
          <p:cNvCxnSpPr/>
          <p:nvPr/>
        </p:nvCxnSpPr>
        <p:spPr>
          <a:xfrm>
            <a:off x="4386328" y="3961815"/>
            <a:ext cx="0" cy="1590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08" name="Google Shape;2708;g2b5370521ef_0_4188"/>
          <p:cNvSpPr txBox="1"/>
          <p:nvPr>
            <p:ph idx="1" type="body"/>
          </p:nvPr>
        </p:nvSpPr>
        <p:spPr>
          <a:xfrm>
            <a:off x="4386328" y="2638141"/>
            <a:ext cx="7500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09" name="Google Shape;2709;g2b5370521ef_0_4188"/>
          <p:cNvSpPr txBox="1"/>
          <p:nvPr>
            <p:ph idx="2" type="body"/>
          </p:nvPr>
        </p:nvSpPr>
        <p:spPr>
          <a:xfrm>
            <a:off x="4663572" y="3961806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10" name="Google Shape;2710;g2b5370521ef_0_4188"/>
          <p:cNvSpPr txBox="1"/>
          <p:nvPr>
            <p:ph idx="3" type="body"/>
          </p:nvPr>
        </p:nvSpPr>
        <p:spPr>
          <a:xfrm>
            <a:off x="4663572" y="4602928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11" name="Google Shape;2711;g2b5370521ef_0_4188"/>
          <p:cNvSpPr txBox="1"/>
          <p:nvPr>
            <p:ph idx="4" type="body"/>
          </p:nvPr>
        </p:nvSpPr>
        <p:spPr>
          <a:xfrm>
            <a:off x="4663572" y="5244049"/>
            <a:ext cx="75009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712" name="Google Shape;2712;g2b5370521ef_0_4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705" y="564145"/>
            <a:ext cx="2225138" cy="508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4">
  <p:cSld name="End slide 04">
    <p:spTree>
      <p:nvGrpSpPr>
        <p:cNvPr id="2713" name="Shape 2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" name="Google Shape;2714;g2b5370521ef_0_4207"/>
          <p:cNvSpPr/>
          <p:nvPr>
            <p:ph idx="2" type="pic"/>
          </p:nvPr>
        </p:nvSpPr>
        <p:spPr>
          <a:xfrm>
            <a:off x="0" y="-1"/>
            <a:ext cx="12192000" cy="5730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slide">
  <p:cSld name="Title only slide">
    <p:spTree>
      <p:nvGrpSpPr>
        <p:cNvPr id="2715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g2b5370521ef_0_4209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b5370521ef_0_4209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718" name="Google Shape;2718;g2b5370521ef_0_4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</p15:sldGuideLst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cons">
  <p:cSld name="6 icons">
    <p:spTree>
      <p:nvGrpSpPr>
        <p:cNvPr id="2719" name="Shape 2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0" name="Google Shape;2720;g2b5370521ef_0_4213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1" name="Google Shape;2721;g2b5370521ef_0_4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722" name="Google Shape;2722;g2b5370521ef_0_4213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23" name="Google Shape;2723;g2b5370521ef_0_4213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2724" name="Google Shape;2724;g2b5370521ef_0_4213"/>
          <p:cNvGrpSpPr/>
          <p:nvPr/>
        </p:nvGrpSpPr>
        <p:grpSpPr>
          <a:xfrm>
            <a:off x="4772891" y="2278840"/>
            <a:ext cx="1107796" cy="1122472"/>
            <a:chOff x="407988" y="2288174"/>
            <a:chExt cx="1107796" cy="1122472"/>
          </a:xfrm>
        </p:grpSpPr>
        <p:sp>
          <p:nvSpPr>
            <p:cNvPr id="2725" name="Google Shape;2725;g2b5370521ef_0_421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g2b5370521ef_0_421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7" name="Google Shape;2727;g2b5370521ef_0_4213"/>
          <p:cNvGrpSpPr/>
          <p:nvPr/>
        </p:nvGrpSpPr>
        <p:grpSpPr>
          <a:xfrm>
            <a:off x="1743346" y="2274430"/>
            <a:ext cx="1107796" cy="1122472"/>
            <a:chOff x="4114884" y="2288174"/>
            <a:chExt cx="1107796" cy="1122472"/>
          </a:xfrm>
        </p:grpSpPr>
        <p:sp>
          <p:nvSpPr>
            <p:cNvPr id="2728" name="Google Shape;2728;g2b5370521ef_0_421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g2b5370521ef_0_421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0" name="Google Shape;2730;g2b5370521ef_0_4213"/>
          <p:cNvGrpSpPr/>
          <p:nvPr/>
        </p:nvGrpSpPr>
        <p:grpSpPr>
          <a:xfrm>
            <a:off x="4777662" y="3962096"/>
            <a:ext cx="1107796" cy="1122472"/>
            <a:chOff x="7676518" y="2293508"/>
            <a:chExt cx="1107796" cy="1122472"/>
          </a:xfrm>
        </p:grpSpPr>
        <p:sp>
          <p:nvSpPr>
            <p:cNvPr id="2731" name="Google Shape;2731;g2b5370521ef_0_421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g2b5370521ef_0_421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3" name="Google Shape;2733;g2b5370521ef_0_4213"/>
          <p:cNvGrpSpPr/>
          <p:nvPr/>
        </p:nvGrpSpPr>
        <p:grpSpPr>
          <a:xfrm>
            <a:off x="7799159" y="2279699"/>
            <a:ext cx="1107796" cy="1122472"/>
            <a:chOff x="407988" y="2288174"/>
            <a:chExt cx="1107796" cy="1122472"/>
          </a:xfrm>
        </p:grpSpPr>
        <p:sp>
          <p:nvSpPr>
            <p:cNvPr id="2734" name="Google Shape;2734;g2b5370521ef_0_421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g2b5370521ef_0_421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6" name="Google Shape;2736;g2b5370521ef_0_4213"/>
          <p:cNvGrpSpPr/>
          <p:nvPr/>
        </p:nvGrpSpPr>
        <p:grpSpPr>
          <a:xfrm>
            <a:off x="1765838" y="3967591"/>
            <a:ext cx="1107796" cy="1122472"/>
            <a:chOff x="4114884" y="2288174"/>
            <a:chExt cx="1107796" cy="1122472"/>
          </a:xfrm>
        </p:grpSpPr>
        <p:sp>
          <p:nvSpPr>
            <p:cNvPr id="2737" name="Google Shape;2737;g2b5370521ef_0_421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g2b5370521ef_0_421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9" name="Google Shape;2739;g2b5370521ef_0_4213"/>
          <p:cNvGrpSpPr/>
          <p:nvPr/>
        </p:nvGrpSpPr>
        <p:grpSpPr>
          <a:xfrm>
            <a:off x="7737844" y="3967591"/>
            <a:ext cx="1107796" cy="1122472"/>
            <a:chOff x="7676518" y="2293508"/>
            <a:chExt cx="1107796" cy="1122472"/>
          </a:xfrm>
        </p:grpSpPr>
        <p:sp>
          <p:nvSpPr>
            <p:cNvPr id="2740" name="Google Shape;2740;g2b5370521ef_0_421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g2b5370521ef_0_421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2" name="Google Shape;2742;g2b5370521ef_0_4213"/>
          <p:cNvSpPr/>
          <p:nvPr>
            <p:ph idx="2" type="pic"/>
          </p:nvPr>
        </p:nvSpPr>
        <p:spPr>
          <a:xfrm>
            <a:off x="2139607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2743" name="Google Shape;2743;g2b5370521ef_0_4213"/>
          <p:cNvSpPr/>
          <p:nvPr>
            <p:ph idx="3" type="pic"/>
          </p:nvPr>
        </p:nvSpPr>
        <p:spPr>
          <a:xfrm>
            <a:off x="213960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2744" name="Google Shape;2744;g2b5370521ef_0_4213"/>
          <p:cNvSpPr/>
          <p:nvPr>
            <p:ph idx="4" type="pic"/>
          </p:nvPr>
        </p:nvSpPr>
        <p:spPr>
          <a:xfrm>
            <a:off x="517519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2745" name="Google Shape;2745;g2b5370521ef_0_4213"/>
          <p:cNvSpPr/>
          <p:nvPr>
            <p:ph idx="5" type="pic"/>
          </p:nvPr>
        </p:nvSpPr>
        <p:spPr>
          <a:xfrm>
            <a:off x="5175197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2746" name="Google Shape;2746;g2b5370521ef_0_4213"/>
          <p:cNvSpPr/>
          <p:nvPr>
            <p:ph idx="6" type="pic"/>
          </p:nvPr>
        </p:nvSpPr>
        <p:spPr>
          <a:xfrm>
            <a:off x="8178734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2747" name="Google Shape;2747;g2b5370521ef_0_4213"/>
          <p:cNvSpPr/>
          <p:nvPr>
            <p:ph idx="7" type="pic"/>
          </p:nvPr>
        </p:nvSpPr>
        <p:spPr>
          <a:xfrm>
            <a:off x="8117280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2748" name="Google Shape;2748;g2b5370521ef_0_4213"/>
          <p:cNvSpPr txBox="1"/>
          <p:nvPr>
            <p:ph idx="8" type="body"/>
          </p:nvPr>
        </p:nvSpPr>
        <p:spPr>
          <a:xfrm>
            <a:off x="292847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49" name="Google Shape;2749;g2b5370521ef_0_4213"/>
          <p:cNvSpPr txBox="1"/>
          <p:nvPr>
            <p:ph idx="9" type="body"/>
          </p:nvPr>
        </p:nvSpPr>
        <p:spPr>
          <a:xfrm>
            <a:off x="5956239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50" name="Google Shape;2750;g2b5370521ef_0_4213"/>
          <p:cNvSpPr txBox="1"/>
          <p:nvPr>
            <p:ph idx="13" type="body"/>
          </p:nvPr>
        </p:nvSpPr>
        <p:spPr>
          <a:xfrm>
            <a:off x="897489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51" name="Google Shape;2751;g2b5370521ef_0_4213"/>
          <p:cNvSpPr txBox="1"/>
          <p:nvPr>
            <p:ph idx="14" type="body"/>
          </p:nvPr>
        </p:nvSpPr>
        <p:spPr>
          <a:xfrm>
            <a:off x="2928472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52" name="Google Shape;2752;g2b5370521ef_0_4213"/>
          <p:cNvSpPr txBox="1"/>
          <p:nvPr>
            <p:ph idx="15" type="body"/>
          </p:nvPr>
        </p:nvSpPr>
        <p:spPr>
          <a:xfrm>
            <a:off x="5956239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53" name="Google Shape;2753;g2b5370521ef_0_4213"/>
          <p:cNvSpPr txBox="1"/>
          <p:nvPr>
            <p:ph idx="16" type="body"/>
          </p:nvPr>
        </p:nvSpPr>
        <p:spPr>
          <a:xfrm>
            <a:off x="897489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icons">
  <p:cSld name="8 icons">
    <p:spTree>
      <p:nvGrpSpPr>
        <p:cNvPr id="2754" name="Shape 2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5" name="Google Shape;2755;g2b5370521ef_0_4248"/>
          <p:cNvSpPr/>
          <p:nvPr/>
        </p:nvSpPr>
        <p:spPr>
          <a:xfrm>
            <a:off x="665459" y="-75414"/>
            <a:ext cx="115269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6" name="Google Shape;2756;g2b5370521ef_0_42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757" name="Google Shape;2757;g2b5370521ef_0_4248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58" name="Google Shape;2758;g2b5370521ef_0_4248"/>
          <p:cNvSpPr txBox="1"/>
          <p:nvPr>
            <p:ph idx="1" type="body"/>
          </p:nvPr>
        </p:nvSpPr>
        <p:spPr>
          <a:xfrm>
            <a:off x="407988" y="927250"/>
            <a:ext cx="779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2759" name="Google Shape;2759;g2b5370521ef_0_4248"/>
          <p:cNvGrpSpPr/>
          <p:nvPr/>
        </p:nvGrpSpPr>
        <p:grpSpPr>
          <a:xfrm>
            <a:off x="3435287" y="2278840"/>
            <a:ext cx="1107796" cy="1122472"/>
            <a:chOff x="407988" y="2288174"/>
            <a:chExt cx="1107796" cy="1122472"/>
          </a:xfrm>
        </p:grpSpPr>
        <p:sp>
          <p:nvSpPr>
            <p:cNvPr id="2760" name="Google Shape;2760;g2b5370521ef_0_424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g2b5370521ef_0_424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2" name="Google Shape;2762;g2b5370521ef_0_4248"/>
          <p:cNvGrpSpPr/>
          <p:nvPr/>
        </p:nvGrpSpPr>
        <p:grpSpPr>
          <a:xfrm>
            <a:off x="405742" y="2274430"/>
            <a:ext cx="1107796" cy="1122472"/>
            <a:chOff x="4114884" y="2288174"/>
            <a:chExt cx="1107796" cy="1122472"/>
          </a:xfrm>
        </p:grpSpPr>
        <p:sp>
          <p:nvSpPr>
            <p:cNvPr id="2763" name="Google Shape;2763;g2b5370521ef_0_424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g2b5370521ef_0_424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5" name="Google Shape;2765;g2b5370521ef_0_4248"/>
          <p:cNvGrpSpPr/>
          <p:nvPr/>
        </p:nvGrpSpPr>
        <p:grpSpPr>
          <a:xfrm>
            <a:off x="9669823" y="2270971"/>
            <a:ext cx="1107796" cy="1122472"/>
            <a:chOff x="7676518" y="2293508"/>
            <a:chExt cx="1107796" cy="1122472"/>
          </a:xfrm>
        </p:grpSpPr>
        <p:sp>
          <p:nvSpPr>
            <p:cNvPr id="2766" name="Google Shape;2766;g2b5370521ef_0_424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g2b5370521ef_0_424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8" name="Google Shape;2768;g2b5370521ef_0_4248"/>
          <p:cNvGrpSpPr/>
          <p:nvPr/>
        </p:nvGrpSpPr>
        <p:grpSpPr>
          <a:xfrm>
            <a:off x="3440058" y="3962096"/>
            <a:ext cx="1107796" cy="1122472"/>
            <a:chOff x="7676518" y="2293508"/>
            <a:chExt cx="1107796" cy="1122472"/>
          </a:xfrm>
        </p:grpSpPr>
        <p:sp>
          <p:nvSpPr>
            <p:cNvPr id="2769" name="Google Shape;2769;g2b5370521ef_0_424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g2b5370521ef_0_424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1" name="Google Shape;2771;g2b5370521ef_0_4248"/>
          <p:cNvGrpSpPr/>
          <p:nvPr/>
        </p:nvGrpSpPr>
        <p:grpSpPr>
          <a:xfrm>
            <a:off x="6461555" y="2279699"/>
            <a:ext cx="1107796" cy="1122472"/>
            <a:chOff x="407988" y="2288174"/>
            <a:chExt cx="1107796" cy="1122472"/>
          </a:xfrm>
        </p:grpSpPr>
        <p:sp>
          <p:nvSpPr>
            <p:cNvPr id="2772" name="Google Shape;2772;g2b5370521ef_0_424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g2b5370521ef_0_424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4" name="Google Shape;2774;g2b5370521ef_0_4248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2775" name="Google Shape;2775;g2b5370521ef_0_424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g2b5370521ef_0_424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7" name="Google Shape;2777;g2b5370521ef_0_4248"/>
          <p:cNvGrpSpPr/>
          <p:nvPr/>
        </p:nvGrpSpPr>
        <p:grpSpPr>
          <a:xfrm>
            <a:off x="6400240" y="3967591"/>
            <a:ext cx="1107796" cy="1122472"/>
            <a:chOff x="7676518" y="2293508"/>
            <a:chExt cx="1107796" cy="1122472"/>
          </a:xfrm>
        </p:grpSpPr>
        <p:sp>
          <p:nvSpPr>
            <p:cNvPr id="2778" name="Google Shape;2778;g2b5370521ef_0_424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g2b5370521ef_0_424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0" name="Google Shape;2780;g2b5370521ef_0_4248"/>
          <p:cNvSpPr/>
          <p:nvPr>
            <p:ph idx="2" type="pic"/>
          </p:nvPr>
        </p:nvSpPr>
        <p:spPr>
          <a:xfrm>
            <a:off x="802003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2781" name="Google Shape;2781;g2b5370521ef_0_4248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2782" name="Google Shape;2782;g2b5370521ef_0_4248"/>
          <p:cNvSpPr/>
          <p:nvPr>
            <p:ph idx="4" type="pic"/>
          </p:nvPr>
        </p:nvSpPr>
        <p:spPr>
          <a:xfrm>
            <a:off x="383759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2783" name="Google Shape;2783;g2b5370521ef_0_4248"/>
          <p:cNvSpPr/>
          <p:nvPr>
            <p:ph idx="5" type="pic"/>
          </p:nvPr>
        </p:nvSpPr>
        <p:spPr>
          <a:xfrm>
            <a:off x="383759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2784" name="Google Shape;2784;g2b5370521ef_0_4248"/>
          <p:cNvSpPr/>
          <p:nvPr>
            <p:ph idx="6" type="pic"/>
          </p:nvPr>
        </p:nvSpPr>
        <p:spPr>
          <a:xfrm>
            <a:off x="684113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2785" name="Google Shape;2785;g2b5370521ef_0_4248"/>
          <p:cNvSpPr/>
          <p:nvPr>
            <p:ph idx="7" type="pic"/>
          </p:nvPr>
        </p:nvSpPr>
        <p:spPr>
          <a:xfrm>
            <a:off x="677967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2786" name="Google Shape;2786;g2b5370521ef_0_4248"/>
          <p:cNvSpPr/>
          <p:nvPr>
            <p:ph idx="8" type="pic"/>
          </p:nvPr>
        </p:nvSpPr>
        <p:spPr>
          <a:xfrm>
            <a:off x="1004925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2787" name="Google Shape;2787;g2b5370521ef_0_4248"/>
          <p:cNvSpPr txBox="1"/>
          <p:nvPr>
            <p:ph idx="9" type="body"/>
          </p:nvPr>
        </p:nvSpPr>
        <p:spPr>
          <a:xfrm>
            <a:off x="159086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88" name="Google Shape;2788;g2b5370521ef_0_4248"/>
          <p:cNvSpPr txBox="1"/>
          <p:nvPr>
            <p:ph idx="13" type="body"/>
          </p:nvPr>
        </p:nvSpPr>
        <p:spPr>
          <a:xfrm>
            <a:off x="4618635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89" name="Google Shape;2789;g2b5370521ef_0_4248"/>
          <p:cNvSpPr txBox="1"/>
          <p:nvPr>
            <p:ph idx="14" type="body"/>
          </p:nvPr>
        </p:nvSpPr>
        <p:spPr>
          <a:xfrm>
            <a:off x="7637294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90" name="Google Shape;2790;g2b5370521ef_0_4248"/>
          <p:cNvSpPr txBox="1"/>
          <p:nvPr>
            <p:ph idx="15" type="body"/>
          </p:nvPr>
        </p:nvSpPr>
        <p:spPr>
          <a:xfrm>
            <a:off x="1084050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91" name="Google Shape;2791;g2b5370521ef_0_4248"/>
          <p:cNvSpPr txBox="1"/>
          <p:nvPr>
            <p:ph idx="16" type="body"/>
          </p:nvPr>
        </p:nvSpPr>
        <p:spPr>
          <a:xfrm>
            <a:off x="159086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92" name="Google Shape;2792;g2b5370521ef_0_4248"/>
          <p:cNvSpPr txBox="1"/>
          <p:nvPr>
            <p:ph idx="17" type="body"/>
          </p:nvPr>
        </p:nvSpPr>
        <p:spPr>
          <a:xfrm>
            <a:off x="4618635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93" name="Google Shape;2793;g2b5370521ef_0_4248"/>
          <p:cNvSpPr txBox="1"/>
          <p:nvPr>
            <p:ph idx="18" type="body"/>
          </p:nvPr>
        </p:nvSpPr>
        <p:spPr>
          <a:xfrm>
            <a:off x="7637294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2794" name="Google Shape;2794;g2b5370521ef_0_4248"/>
          <p:cNvGrpSpPr/>
          <p:nvPr/>
        </p:nvGrpSpPr>
        <p:grpSpPr>
          <a:xfrm>
            <a:off x="9669823" y="3973081"/>
            <a:ext cx="1107796" cy="1122472"/>
            <a:chOff x="7676518" y="2293508"/>
            <a:chExt cx="1107796" cy="1122472"/>
          </a:xfrm>
        </p:grpSpPr>
        <p:sp>
          <p:nvSpPr>
            <p:cNvPr id="2795" name="Google Shape;2795;g2b5370521ef_0_424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g2b5370521ef_0_424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97" name="Google Shape;2797;g2b5370521ef_0_4248"/>
          <p:cNvSpPr/>
          <p:nvPr>
            <p:ph idx="19" type="pic"/>
          </p:nvPr>
        </p:nvSpPr>
        <p:spPr>
          <a:xfrm>
            <a:off x="10049259" y="434578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2798" name="Google Shape;2798;g2b5370521ef_0_4248"/>
          <p:cNvSpPr txBox="1"/>
          <p:nvPr>
            <p:ph idx="20" type="body"/>
          </p:nvPr>
        </p:nvSpPr>
        <p:spPr>
          <a:xfrm>
            <a:off x="10840502" y="397308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Заголовок раздела">
  <p:cSld name="6_Заголовок раздела">
    <p:bg>
      <p:bgPr>
        <a:blipFill>
          <a:blip r:embed="rId2">
            <a:alphaModFix amt="99000"/>
          </a:blip>
          <a:stretch>
            <a:fillRect/>
          </a:stretch>
        </a:blipFill>
      </p:bgPr>
    </p:bg>
    <p:spTree>
      <p:nvGrpSpPr>
        <p:cNvPr id="2799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g2b5370521ef_0_4293"/>
          <p:cNvSpPr txBox="1"/>
          <p:nvPr>
            <p:ph idx="12" type="sldNum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Only">
  <p:cSld name="3_Title Only">
    <p:spTree>
      <p:nvGrpSpPr>
        <p:cNvPr id="2801" name="Shape 2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2" name="Google Shape;2802;g2b5370521ef_0_4299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03" name="Google Shape;2803;g2b5370521ef_0_42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3825" y="592531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804" name="Google Shape;2804;g2b5370521ef_0_4299"/>
          <p:cNvSpPr txBox="1"/>
          <p:nvPr>
            <p:ph type="title"/>
          </p:nvPr>
        </p:nvSpPr>
        <p:spPr>
          <a:xfrm>
            <a:off x="407988" y="398744"/>
            <a:ext cx="7794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2895e930f_0_4629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g2b2895e930f_0_4629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2" name="Google Shape;112;g2b2895e930f_0_462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3" name="Google Shape;113;g2b2895e930f_0_46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4" name="Google Shape;114;g2b2895e930f_0_46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act" showMasterSp="0" type="obj">
  <p:cSld name="OBJECT"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2895e930f_0_4635"/>
          <p:cNvSpPr/>
          <p:nvPr/>
        </p:nvSpPr>
        <p:spPr>
          <a:xfrm>
            <a:off x="0" y="0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g2b2895e930f_0_4635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g2b2895e930f_0_4635"/>
          <p:cNvSpPr/>
          <p:nvPr/>
        </p:nvSpPr>
        <p:spPr>
          <a:xfrm rot="10800000">
            <a:off x="-21241" y="-12208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g2b2895e930f_0_463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 showMasterSp="0">
  <p:cSld name="1_Two Conten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2895e930f_0_4640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4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b2895e930f_0_4640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4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b2895e930f_0_4640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4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b2895e930f_0_4640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4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b2895e930f_0_4640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4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2b2895e930f_0_4640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4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2b2895e930f_0_4640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4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2b2895e930f_0_4640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4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2b2895e930f_0_4640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4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2b2895e930f_0_4640"/>
          <p:cNvSpPr/>
          <p:nvPr/>
        </p:nvSpPr>
        <p:spPr>
          <a:xfrm>
            <a:off x="0" y="1"/>
            <a:ext cx="1291533" cy="6870044"/>
          </a:xfrm>
          <a:custGeom>
            <a:rect b="b" l="l" r="r" t="t"/>
            <a:pathLst>
              <a:path extrusionOk="0" h="11308715" w="2125980">
                <a:moveTo>
                  <a:pt x="0" y="11308556"/>
                </a:moveTo>
                <a:lnTo>
                  <a:pt x="2125589" y="11308556"/>
                </a:lnTo>
                <a:lnTo>
                  <a:pt x="212558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b2895e930f_0_4640"/>
          <p:cNvSpPr txBox="1"/>
          <p:nvPr>
            <p:ph type="title"/>
          </p:nvPr>
        </p:nvSpPr>
        <p:spPr>
          <a:xfrm>
            <a:off x="4166472" y="1506739"/>
            <a:ext cx="38592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7B"/>
              </a:buClr>
              <a:buSzPts val="4487"/>
              <a:buFont typeface="Montserrat"/>
              <a:buNone/>
              <a:defRPr b="1" i="0" sz="4487" u="none" cap="none" strike="noStrike">
                <a:solidFill>
                  <a:srgbClr val="00527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g2b2895e930f_0_4640"/>
          <p:cNvSpPr txBox="1"/>
          <p:nvPr>
            <p:ph idx="1" type="body"/>
          </p:nvPr>
        </p:nvSpPr>
        <p:spPr>
          <a:xfrm>
            <a:off x="609600" y="1577341"/>
            <a:ext cx="530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3" name="Google Shape;133;g2b2895e930f_0_4640"/>
          <p:cNvSpPr txBox="1"/>
          <p:nvPr>
            <p:ph idx="2" type="body"/>
          </p:nvPr>
        </p:nvSpPr>
        <p:spPr>
          <a:xfrm>
            <a:off x="6278880" y="1577341"/>
            <a:ext cx="530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4" name="Google Shape;134;g2b2895e930f_0_4640"/>
          <p:cNvSpPr/>
          <p:nvPr/>
        </p:nvSpPr>
        <p:spPr>
          <a:xfrm>
            <a:off x="2" y="2"/>
            <a:ext cx="1749047" cy="2067687"/>
          </a:xfrm>
          <a:custGeom>
            <a:rect b="b" l="l" r="r" t="t"/>
            <a:pathLst>
              <a:path extrusionOk="0" h="3403600" w="2879090">
                <a:moveTo>
                  <a:pt x="2878697" y="0"/>
                </a:moveTo>
                <a:lnTo>
                  <a:pt x="0" y="0"/>
                </a:lnTo>
                <a:lnTo>
                  <a:pt x="0" y="3403540"/>
                </a:lnTo>
                <a:lnTo>
                  <a:pt x="2878697" y="686973"/>
                </a:lnTo>
                <a:lnTo>
                  <a:pt x="2878697" y="0"/>
                </a:lnTo>
                <a:close/>
              </a:path>
            </a:pathLst>
          </a:custGeom>
          <a:solidFill>
            <a:srgbClr val="668EB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2b2895e930f_0_4640"/>
          <p:cNvSpPr/>
          <p:nvPr/>
        </p:nvSpPr>
        <p:spPr>
          <a:xfrm>
            <a:off x="2" y="0"/>
            <a:ext cx="1749047" cy="2067687"/>
          </a:xfrm>
          <a:custGeom>
            <a:rect b="b" l="l" r="r" t="t"/>
            <a:pathLst>
              <a:path extrusionOk="0" h="3403600" w="2879090">
                <a:moveTo>
                  <a:pt x="2878697" y="0"/>
                </a:moveTo>
                <a:lnTo>
                  <a:pt x="0" y="0"/>
                </a:lnTo>
                <a:lnTo>
                  <a:pt x="0" y="3403540"/>
                </a:lnTo>
                <a:lnTo>
                  <a:pt x="2878697" y="0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2b2895e930f_0_4640"/>
          <p:cNvSpPr/>
          <p:nvPr/>
        </p:nvSpPr>
        <p:spPr>
          <a:xfrm>
            <a:off x="3651753" y="6561600"/>
            <a:ext cx="7494980" cy="0"/>
          </a:xfrm>
          <a:custGeom>
            <a:rect b="b" l="l" r="r" t="t"/>
            <a:pathLst>
              <a:path extrusionOk="0" h="120000" w="12337415">
                <a:moveTo>
                  <a:pt x="0" y="0"/>
                </a:moveTo>
                <a:lnTo>
                  <a:pt x="12337153" y="0"/>
                </a:lnTo>
              </a:path>
            </a:pathLst>
          </a:custGeom>
          <a:noFill/>
          <a:ln cap="flat" cmpd="sng" w="10450">
            <a:solidFill>
              <a:srgbClr val="B3C6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2b2895e930f_0_4640"/>
          <p:cNvSpPr txBox="1"/>
          <p:nvPr>
            <p:ph idx="12" type="sldNum"/>
          </p:nvPr>
        </p:nvSpPr>
        <p:spPr>
          <a:xfrm>
            <a:off x="11133653" y="6311864"/>
            <a:ext cx="7314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7701" marR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692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7701" marR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6921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7701" marR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6921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7701" marR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6921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7701" marR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6921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7701" marR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6921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7701" marR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6921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701" marR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6921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7701" marR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6921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7701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138" name="Google Shape;138;g2b2895e930f_0_46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2611" y="6247672"/>
            <a:ext cx="1428638" cy="32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5 image collage ">
  <p:cSld name="2_5 image collage 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40db3309c_0_164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6" name="Google Shape;146;g2240db3309c_0_164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7" name="Google Shape;147;g2240db3309c_0_1648"/>
          <p:cNvSpPr/>
          <p:nvPr>
            <p:ph idx="2" type="dgm"/>
          </p:nvPr>
        </p:nvSpPr>
        <p:spPr>
          <a:xfrm>
            <a:off x="6219825" y="1849191"/>
            <a:ext cx="55641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g2240db3309c_0_1648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Заголовок раздела">
  <p:cSld name="6_Заголовок раздела">
    <p:bg>
      <p:bgPr>
        <a:blipFill>
          <a:blip r:embed="rId2">
            <a:alphaModFix amt="99000"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11">
  <p:cSld name="1_Заголовок раздела_18"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12">
  <p:cSld name="1_Заголовок раздела_19"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Заголовок раздела">
  <p:cSld name="3_Заголовок раздела"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5370521ef_0_19332"/>
          <p:cNvSpPr/>
          <p:nvPr/>
        </p:nvSpPr>
        <p:spPr>
          <a:xfrm>
            <a:off x="0" y="-80387"/>
            <a:ext cx="4361100" cy="7023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1298" l="0" r="78" t="987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g2b5370521ef_0_19332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g2b5370521ef_0_19332"/>
          <p:cNvSpPr/>
          <p:nvPr/>
        </p:nvSpPr>
        <p:spPr>
          <a:xfrm>
            <a:off x="2801987" y="1878307"/>
            <a:ext cx="3117995" cy="3101385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g2b5370521ef_0_19332"/>
          <p:cNvSpPr/>
          <p:nvPr/>
        </p:nvSpPr>
        <p:spPr>
          <a:xfrm>
            <a:off x="3233789" y="2288652"/>
            <a:ext cx="2252751" cy="2240751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g2b5370521ef_0_19332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13">
  <p:cSld name="1_Заголовок раздела_20"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Заголовок раздела">
  <p:cSld name="3_Заголовок раздела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b2895e930f_0_4539"/>
          <p:cNvSpPr/>
          <p:nvPr/>
        </p:nvSpPr>
        <p:spPr>
          <a:xfrm>
            <a:off x="0" y="-80387"/>
            <a:ext cx="4361100" cy="7023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1283" l="0" r="55" t="965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21;g2b2895e930f_0_4539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g2b2895e930f_0_4539"/>
          <p:cNvSpPr/>
          <p:nvPr/>
        </p:nvSpPr>
        <p:spPr>
          <a:xfrm>
            <a:off x="2801987" y="1878307"/>
            <a:ext cx="3117995" cy="3101385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g2b2895e930f_0_4539"/>
          <p:cNvSpPr/>
          <p:nvPr/>
        </p:nvSpPr>
        <p:spPr>
          <a:xfrm>
            <a:off x="3233789" y="2288652"/>
            <a:ext cx="2252751" cy="2240751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g2b2895e930f_0_4539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14">
  <p:cSld name="1_Заголовок раздела_2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b5370521ef_0_20709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slide">
  <p:cSld name="Title with subtitle slid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40db3309c_0_180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3" name="Google Shape;163;g2240db3309c_0_180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5 image collage ">
  <p:cSld name="3_5 image collage 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240db3309c_0_234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6" name="Google Shape;166;g2240db3309c_0_234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7" name="Google Shape;167;g2240db3309c_0_2349"/>
          <p:cNvSpPr/>
          <p:nvPr>
            <p:ph idx="2" type="chart"/>
          </p:nvPr>
        </p:nvSpPr>
        <p:spPr>
          <a:xfrm>
            <a:off x="6219825" y="1849191"/>
            <a:ext cx="55641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g2240db3309c_0_2349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240db3309c_0_2980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g2240db3309c_0_2980"/>
          <p:cNvSpPr txBox="1"/>
          <p:nvPr>
            <p:ph type="title"/>
          </p:nvPr>
        </p:nvSpPr>
        <p:spPr>
          <a:xfrm>
            <a:off x="407988" y="398744"/>
            <a:ext cx="779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2" name="Google Shape;172;g2240db3309c_0_2980"/>
          <p:cNvSpPr txBox="1"/>
          <p:nvPr>
            <p:ph idx="1" type="body"/>
          </p:nvPr>
        </p:nvSpPr>
        <p:spPr>
          <a:xfrm>
            <a:off x="407987" y="1825625"/>
            <a:ext cx="11376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1">
  <p:cSld name="1_Заголовок раздела_1"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5">
  <p:cSld name="1_Заголовок раздела_17"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b2895e930f_0_4167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6" name="Google Shape;176;g2b2895e930f_0_4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with icons">
  <p:cSld name="Content three column text with icons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240db3309c_0_185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g2240db3309c_0_18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240db3309c_0_1855"/>
          <p:cNvSpPr txBox="1"/>
          <p:nvPr>
            <p:ph idx="1" type="body"/>
          </p:nvPr>
        </p:nvSpPr>
        <p:spPr>
          <a:xfrm>
            <a:off x="407988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1" name="Google Shape;181;g2240db3309c_0_185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2" name="Google Shape;182;g2240db3309c_0_1855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3" name="Google Shape;183;g2240db3309c_0_1855"/>
          <p:cNvSpPr txBox="1"/>
          <p:nvPr>
            <p:ph idx="3" type="body"/>
          </p:nvPr>
        </p:nvSpPr>
        <p:spPr>
          <a:xfrm>
            <a:off x="4370364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4" name="Google Shape;184;g2240db3309c_0_1855"/>
          <p:cNvSpPr txBox="1"/>
          <p:nvPr>
            <p:ph idx="4" type="body"/>
          </p:nvPr>
        </p:nvSpPr>
        <p:spPr>
          <a:xfrm>
            <a:off x="8332740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5" name="Google Shape;185;g2240db3309c_0_1855"/>
          <p:cNvSpPr txBox="1"/>
          <p:nvPr>
            <p:ph idx="5" type="body"/>
          </p:nvPr>
        </p:nvSpPr>
        <p:spPr>
          <a:xfrm>
            <a:off x="407989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6" name="Google Shape;186;g2240db3309c_0_1855"/>
          <p:cNvSpPr txBox="1"/>
          <p:nvPr>
            <p:ph idx="6" type="body"/>
          </p:nvPr>
        </p:nvSpPr>
        <p:spPr>
          <a:xfrm>
            <a:off x="4370363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7" name="Google Shape;187;g2240db3309c_0_1855"/>
          <p:cNvSpPr txBox="1"/>
          <p:nvPr>
            <p:ph idx="7" type="body"/>
          </p:nvPr>
        </p:nvSpPr>
        <p:spPr>
          <a:xfrm>
            <a:off x="8332737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8" name="Google Shape;188;g2240db3309c_0_1855"/>
          <p:cNvSpPr/>
          <p:nvPr>
            <p:ph idx="8" type="pic"/>
          </p:nvPr>
        </p:nvSpPr>
        <p:spPr>
          <a:xfrm>
            <a:off x="407988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89" name="Google Shape;189;g2240db3309c_0_1855"/>
          <p:cNvSpPr/>
          <p:nvPr>
            <p:ph idx="9" type="pic"/>
          </p:nvPr>
        </p:nvSpPr>
        <p:spPr>
          <a:xfrm>
            <a:off x="4370364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90" name="Google Shape;190;g2240db3309c_0_1855"/>
          <p:cNvSpPr/>
          <p:nvPr>
            <p:ph idx="13" type="pic"/>
          </p:nvPr>
        </p:nvSpPr>
        <p:spPr>
          <a:xfrm>
            <a:off x="8332737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with chart">
  <p:cSld name="Bullets with char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240db3309c_0_208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g2240db3309c_0_20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240db3309c_0_2089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5" name="Google Shape;195;g2240db3309c_0_208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6" name="Google Shape;196;g2240db3309c_0_2089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7" name="Google Shape;197;g2240db3309c_0_2089"/>
          <p:cNvSpPr/>
          <p:nvPr>
            <p:ph idx="3" type="pic"/>
          </p:nvPr>
        </p:nvSpPr>
        <p:spPr>
          <a:xfrm>
            <a:off x="515938" y="26030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98" name="Google Shape;198;g2240db3309c_0_2089"/>
          <p:cNvSpPr/>
          <p:nvPr>
            <p:ph idx="4" type="pic"/>
          </p:nvPr>
        </p:nvSpPr>
        <p:spPr>
          <a:xfrm>
            <a:off x="515938" y="367310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99" name="Google Shape;199;g2240db3309c_0_2089"/>
          <p:cNvSpPr/>
          <p:nvPr>
            <p:ph idx="5" type="pic"/>
          </p:nvPr>
        </p:nvSpPr>
        <p:spPr>
          <a:xfrm>
            <a:off x="515938" y="474319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00" name="Google Shape;200;g2240db3309c_0_2089"/>
          <p:cNvSpPr txBox="1"/>
          <p:nvPr>
            <p:ph idx="6" type="body"/>
          </p:nvPr>
        </p:nvSpPr>
        <p:spPr>
          <a:xfrm>
            <a:off x="1352488" y="253041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1" name="Google Shape;201;g2240db3309c_0_2089"/>
          <p:cNvSpPr txBox="1"/>
          <p:nvPr>
            <p:ph idx="7" type="body"/>
          </p:nvPr>
        </p:nvSpPr>
        <p:spPr>
          <a:xfrm>
            <a:off x="1352488" y="362270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2" name="Google Shape;202;g2240db3309c_0_2089"/>
          <p:cNvSpPr txBox="1"/>
          <p:nvPr>
            <p:ph idx="8" type="body"/>
          </p:nvPr>
        </p:nvSpPr>
        <p:spPr>
          <a:xfrm>
            <a:off x="1352488" y="468966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3" name="Google Shape;203;g2240db3309c_0_2089"/>
          <p:cNvSpPr/>
          <p:nvPr>
            <p:ph idx="9" type="chart"/>
          </p:nvPr>
        </p:nvSpPr>
        <p:spPr>
          <a:xfrm>
            <a:off x="5754688" y="1568450"/>
            <a:ext cx="5657700" cy="44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">
  <p:cSld name="1_Заголовок раздела_2"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240db3309c_0_1672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6" name="Google Shape;206;g2240db3309c_0_16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240db3309c_0_165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2240db3309c_0_1655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g2240db3309c_0_1655"/>
          <p:cNvSpPr txBox="1"/>
          <p:nvPr>
            <p:ph type="title"/>
          </p:nvPr>
        </p:nvSpPr>
        <p:spPr>
          <a:xfrm>
            <a:off x="407988" y="398744"/>
            <a:ext cx="779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1" name="Google Shape;211;g2240db3309c_0_1655"/>
          <p:cNvSpPr txBox="1"/>
          <p:nvPr>
            <p:ph idx="1" type="body"/>
          </p:nvPr>
        </p:nvSpPr>
        <p:spPr>
          <a:xfrm>
            <a:off x="407987" y="1825625"/>
            <a:ext cx="11376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2" name="Google Shape;212;g2240db3309c_0_1655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3" name="Google Shape;213;g2240db3309c_0_1655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©2022 Vecteris – For Internal use only. Do not distribute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240db3309c_0_1655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g2240db3309c_0_16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3825" y="592531"/>
            <a:ext cx="2247824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">
  <p:cSld name="1_Заголовок раздела"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b2895e930f_0_4545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" name="Google Shape;27;g2b2895e930f_0_45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2b2895e930f_0_4545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ain Title &amp; Subtitle">
  <p:cSld name="1_Main Title &amp; Subtitle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240db3309c_0_1664"/>
          <p:cNvSpPr txBox="1"/>
          <p:nvPr>
            <p:ph idx="1" type="body"/>
          </p:nvPr>
        </p:nvSpPr>
        <p:spPr>
          <a:xfrm>
            <a:off x="517092" y="974040"/>
            <a:ext cx="11157900" cy="2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8" name="Google Shape;218;g2240db3309c_0_1664"/>
          <p:cNvSpPr txBox="1"/>
          <p:nvPr>
            <p:ph type="title"/>
          </p:nvPr>
        </p:nvSpPr>
        <p:spPr>
          <a:xfrm>
            <a:off x="517092" y="376815"/>
            <a:ext cx="111579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4000"/>
              <a:buFont typeface="Roboto"/>
              <a:buNone/>
              <a:defRPr b="0" i="0" sz="4000" u="none" cap="none" strike="noStrike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10">
  <p:cSld name="1_Заголовок раздела_11"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240db3309c_0_1675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2" name="Google Shape;222;g2240db3309c_0_16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 1">
  <p:cSld name="8_Заголовок раздела"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240db3309c_0_1678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g2240db3309c_0_1678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60" l="0" r="0" t="131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g2240db3309c_0_1678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g2240db3309c_0_1678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g2240db3309c_0_1678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29" name="Google Shape;229;g2240db3309c_0_1678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230" name="Google Shape;230;g2240db3309c_0_1678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1" name="Google Shape;231;g2240db3309c_0_1678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2" name="Google Shape;232;g2240db3309c_0_1678"/>
            <p:cNvSpPr txBox="1"/>
            <p:nvPr/>
          </p:nvSpPr>
          <p:spPr>
            <a:xfrm>
              <a:off x="3797879" y="203990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700"/>
                <a:buFont typeface="Arial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3" name="Google Shape;233;g2240db3309c_0_16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8899" y="605327"/>
            <a:ext cx="2609188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2" showMasterSp="0">
  <p:cSld name="End slide 02">
    <p:bg>
      <p:bgPr>
        <a:solidFill>
          <a:schemeClr val="dk2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g2240db3309c_0_1689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236" name="Google Shape;236;g2240db3309c_0_1689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g2240db3309c_0_1689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g2240db3309c_0_1689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g2240db3309c_0_1689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g2240db3309c_0_1689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g2240db3309c_0_1689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g2240db3309c_0_1689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g2240db3309c_0_1689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" name="Google Shape;244;g2240db3309c_0_1689"/>
          <p:cNvSpPr txBox="1"/>
          <p:nvPr/>
        </p:nvSpPr>
        <p:spPr>
          <a:xfrm>
            <a:off x="1035320" y="2146419"/>
            <a:ext cx="514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g2240db3309c_0_16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1678" y="2792709"/>
            <a:ext cx="4068215" cy="135606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2240db3309c_0_1689"/>
          <p:cNvSpPr/>
          <p:nvPr/>
        </p:nvSpPr>
        <p:spPr>
          <a:xfrm>
            <a:off x="1337369" y="3479371"/>
            <a:ext cx="47625" cy="47625"/>
          </a:xfrm>
          <a:custGeom>
            <a:rect b="b" l="l" r="r" t="t"/>
            <a:pathLst>
              <a:path extrusionOk="0" h="47625" w="47625">
                <a:moveTo>
                  <a:pt x="47625" y="47625"/>
                </a:moveTo>
                <a:lnTo>
                  <a:pt x="28575" y="47625"/>
                </a:lnTo>
                <a:cubicBezTo>
                  <a:pt x="28558" y="31851"/>
                  <a:pt x="15774" y="19067"/>
                  <a:pt x="0" y="19050"/>
                </a:cubicBezTo>
                <a:lnTo>
                  <a:pt x="0" y="0"/>
                </a:lnTo>
                <a:cubicBezTo>
                  <a:pt x="26290" y="30"/>
                  <a:pt x="47595" y="21335"/>
                  <a:pt x="47625" y="47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2240db3309c_0_1689"/>
          <p:cNvSpPr/>
          <p:nvPr/>
        </p:nvSpPr>
        <p:spPr>
          <a:xfrm>
            <a:off x="1337369" y="3441271"/>
            <a:ext cx="85725" cy="85725"/>
          </a:xfrm>
          <a:custGeom>
            <a:rect b="b" l="l" r="r" t="t"/>
            <a:pathLst>
              <a:path extrusionOk="0" h="85725" w="85725">
                <a:moveTo>
                  <a:pt x="85725" y="85725"/>
                </a:moveTo>
                <a:lnTo>
                  <a:pt x="66675" y="85725"/>
                </a:lnTo>
                <a:cubicBezTo>
                  <a:pt x="66634" y="48918"/>
                  <a:pt x="36807" y="19091"/>
                  <a:pt x="0" y="19050"/>
                </a:cubicBezTo>
                <a:lnTo>
                  <a:pt x="0" y="0"/>
                </a:lnTo>
                <a:cubicBezTo>
                  <a:pt x="47323" y="52"/>
                  <a:pt x="85673" y="38402"/>
                  <a:pt x="85725" y="857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2240db3309c_0_1689"/>
          <p:cNvSpPr/>
          <p:nvPr/>
        </p:nvSpPr>
        <p:spPr>
          <a:xfrm>
            <a:off x="1199227" y="3431745"/>
            <a:ext cx="247735" cy="247650"/>
          </a:xfrm>
          <a:custGeom>
            <a:rect b="b" l="l" r="r" t="t"/>
            <a:pathLst>
              <a:path extrusionOk="0" h="247650" w="247735">
                <a:moveTo>
                  <a:pt x="219161" y="247650"/>
                </a:moveTo>
                <a:lnTo>
                  <a:pt x="217541" y="247650"/>
                </a:lnTo>
                <a:cubicBezTo>
                  <a:pt x="30375" y="236887"/>
                  <a:pt x="3800" y="78962"/>
                  <a:pt x="86" y="30766"/>
                </a:cubicBezTo>
                <a:cubicBezTo>
                  <a:pt x="-1125" y="15031"/>
                  <a:pt x="10650" y="1294"/>
                  <a:pt x="26385" y="84"/>
                </a:cubicBezTo>
                <a:cubicBezTo>
                  <a:pt x="26386" y="84"/>
                  <a:pt x="26386" y="84"/>
                  <a:pt x="26386" y="84"/>
                </a:cubicBezTo>
                <a:cubicBezTo>
                  <a:pt x="27140" y="28"/>
                  <a:pt x="27899" y="0"/>
                  <a:pt x="28661" y="0"/>
                </a:cubicBezTo>
                <a:lnTo>
                  <a:pt x="78857" y="0"/>
                </a:lnTo>
                <a:cubicBezTo>
                  <a:pt x="86664" y="-8"/>
                  <a:pt x="93685" y="4749"/>
                  <a:pt x="96574" y="12002"/>
                </a:cubicBezTo>
                <a:lnTo>
                  <a:pt x="111052" y="47625"/>
                </a:lnTo>
                <a:cubicBezTo>
                  <a:pt x="113902" y="54703"/>
                  <a:pt x="112252" y="62799"/>
                  <a:pt x="106861" y="68199"/>
                </a:cubicBezTo>
                <a:lnTo>
                  <a:pt x="86573" y="88678"/>
                </a:lnTo>
                <a:cubicBezTo>
                  <a:pt x="93038" y="125581"/>
                  <a:pt x="121886" y="154505"/>
                  <a:pt x="158772" y="161068"/>
                </a:cubicBezTo>
                <a:lnTo>
                  <a:pt x="179441" y="140589"/>
                </a:lnTo>
                <a:cubicBezTo>
                  <a:pt x="184923" y="135257"/>
                  <a:pt x="193061" y="133719"/>
                  <a:pt x="200111" y="136684"/>
                </a:cubicBezTo>
                <a:lnTo>
                  <a:pt x="236020" y="151067"/>
                </a:lnTo>
                <a:cubicBezTo>
                  <a:pt x="243161" y="154045"/>
                  <a:pt x="247790" y="161047"/>
                  <a:pt x="247736" y="168783"/>
                </a:cubicBezTo>
                <a:lnTo>
                  <a:pt x="247736" y="219075"/>
                </a:lnTo>
                <a:cubicBezTo>
                  <a:pt x="247736" y="234857"/>
                  <a:pt x="234942" y="247650"/>
                  <a:pt x="219161" y="247650"/>
                </a:cubicBezTo>
                <a:close/>
                <a:moveTo>
                  <a:pt x="28661" y="19050"/>
                </a:moveTo>
                <a:cubicBezTo>
                  <a:pt x="23400" y="19033"/>
                  <a:pt x="19122" y="23284"/>
                  <a:pt x="19105" y="28544"/>
                </a:cubicBezTo>
                <a:cubicBezTo>
                  <a:pt x="19105" y="28544"/>
                  <a:pt x="19105" y="28545"/>
                  <a:pt x="19105" y="28545"/>
                </a:cubicBezTo>
                <a:cubicBezTo>
                  <a:pt x="19105" y="28809"/>
                  <a:pt x="19115" y="29073"/>
                  <a:pt x="19136" y="29337"/>
                </a:cubicBezTo>
                <a:cubicBezTo>
                  <a:pt x="23517" y="85725"/>
                  <a:pt x="51616" y="219075"/>
                  <a:pt x="218589" y="228600"/>
                </a:cubicBezTo>
                <a:cubicBezTo>
                  <a:pt x="223840" y="228915"/>
                  <a:pt x="228353" y="224915"/>
                  <a:pt x="228668" y="219664"/>
                </a:cubicBezTo>
                <a:cubicBezTo>
                  <a:pt x="228680" y="219467"/>
                  <a:pt x="228686" y="219271"/>
                  <a:pt x="228686" y="219075"/>
                </a:cubicBezTo>
                <a:lnTo>
                  <a:pt x="228686" y="168783"/>
                </a:lnTo>
                <a:lnTo>
                  <a:pt x="192776" y="154400"/>
                </a:lnTo>
                <a:lnTo>
                  <a:pt x="165440" y="181547"/>
                </a:lnTo>
                <a:lnTo>
                  <a:pt x="160868" y="180975"/>
                </a:lnTo>
                <a:cubicBezTo>
                  <a:pt x="78000" y="170593"/>
                  <a:pt x="66761" y="87725"/>
                  <a:pt x="66761" y="86868"/>
                </a:cubicBezTo>
                <a:lnTo>
                  <a:pt x="66189" y="82296"/>
                </a:lnTo>
                <a:lnTo>
                  <a:pt x="93240" y="54959"/>
                </a:lnTo>
                <a:lnTo>
                  <a:pt x="78953" y="19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2240db3309c_0_1689"/>
          <p:cNvSpPr/>
          <p:nvPr/>
        </p:nvSpPr>
        <p:spPr>
          <a:xfrm>
            <a:off x="1156394" y="3403171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2240db3309c_0_1689"/>
          <p:cNvSpPr/>
          <p:nvPr/>
        </p:nvSpPr>
        <p:spPr>
          <a:xfrm>
            <a:off x="1189744" y="3952217"/>
            <a:ext cx="266700" cy="190500"/>
          </a:xfrm>
          <a:custGeom>
            <a:rect b="b" l="l" r="r" t="t"/>
            <a:pathLst>
              <a:path extrusionOk="0" h="190500" w="266700">
                <a:moveTo>
                  <a:pt x="247650" y="0"/>
                </a:moveTo>
                <a:lnTo>
                  <a:pt x="19050" y="0"/>
                </a:lnTo>
                <a:cubicBezTo>
                  <a:pt x="8529" y="0"/>
                  <a:pt x="0" y="8529"/>
                  <a:pt x="0" y="19050"/>
                </a:cubicBezTo>
                <a:lnTo>
                  <a:pt x="0" y="171450"/>
                </a:lnTo>
                <a:cubicBezTo>
                  <a:pt x="0" y="181971"/>
                  <a:pt x="8529" y="190500"/>
                  <a:pt x="19050" y="190500"/>
                </a:cubicBezTo>
                <a:lnTo>
                  <a:pt x="247650" y="190500"/>
                </a:lnTo>
                <a:cubicBezTo>
                  <a:pt x="258171" y="190500"/>
                  <a:pt x="266700" y="181971"/>
                  <a:pt x="266700" y="171450"/>
                </a:cubicBezTo>
                <a:lnTo>
                  <a:pt x="266700" y="19050"/>
                </a:lnTo>
                <a:cubicBezTo>
                  <a:pt x="266700" y="8529"/>
                  <a:pt x="258171" y="0"/>
                  <a:pt x="247650" y="0"/>
                </a:cubicBezTo>
                <a:close/>
                <a:moveTo>
                  <a:pt x="226695" y="19050"/>
                </a:moveTo>
                <a:lnTo>
                  <a:pt x="133350" y="83630"/>
                </a:lnTo>
                <a:lnTo>
                  <a:pt x="40005" y="19050"/>
                </a:lnTo>
                <a:close/>
                <a:moveTo>
                  <a:pt x="19050" y="171450"/>
                </a:moveTo>
                <a:lnTo>
                  <a:pt x="19050" y="27718"/>
                </a:lnTo>
                <a:lnTo>
                  <a:pt x="127921" y="103061"/>
                </a:lnTo>
                <a:cubicBezTo>
                  <a:pt x="131186" y="105326"/>
                  <a:pt x="135514" y="105326"/>
                  <a:pt x="138779" y="103061"/>
                </a:cubicBezTo>
                <a:lnTo>
                  <a:pt x="247650" y="27718"/>
                </a:lnTo>
                <a:lnTo>
                  <a:pt x="247650" y="1714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2240db3309c_0_1689"/>
          <p:cNvSpPr/>
          <p:nvPr/>
        </p:nvSpPr>
        <p:spPr>
          <a:xfrm>
            <a:off x="1175556" y="3895067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2240db3309c_0_1689"/>
          <p:cNvSpPr txBox="1"/>
          <p:nvPr>
            <p:ph idx="1" type="body"/>
          </p:nvPr>
        </p:nvSpPr>
        <p:spPr>
          <a:xfrm>
            <a:off x="1612900" y="3407630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3" name="Google Shape;253;g2240db3309c_0_1689"/>
          <p:cNvSpPr txBox="1"/>
          <p:nvPr>
            <p:ph idx="2" type="body"/>
          </p:nvPr>
        </p:nvSpPr>
        <p:spPr>
          <a:xfrm>
            <a:off x="1612900" y="3895067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3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240db3309c_0_170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2240db3309c_0_1709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7" name="Google Shape;257;g2240db3309c_0_1709"/>
          <p:cNvCxnSpPr/>
          <p:nvPr/>
        </p:nvCxnSpPr>
        <p:spPr>
          <a:xfrm>
            <a:off x="871855" y="3507572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8" name="Google Shape;258;g2240db3309c_0_17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7502" y="500620"/>
            <a:ext cx="2644265" cy="60397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2240db3309c_0_1709"/>
          <p:cNvSpPr txBox="1"/>
          <p:nvPr>
            <p:ph idx="1" type="body"/>
          </p:nvPr>
        </p:nvSpPr>
        <p:spPr>
          <a:xfrm>
            <a:off x="790832" y="1762289"/>
            <a:ext cx="86541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0" name="Google Shape;260;g2240db3309c_0_1709"/>
          <p:cNvSpPr txBox="1"/>
          <p:nvPr>
            <p:ph idx="2" type="body"/>
          </p:nvPr>
        </p:nvSpPr>
        <p:spPr>
          <a:xfrm>
            <a:off x="790832" y="493362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0000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1" name="Google Shape;261;g2240db3309c_0_1709"/>
          <p:cNvSpPr txBox="1"/>
          <p:nvPr>
            <p:ph idx="3" type="body"/>
          </p:nvPr>
        </p:nvSpPr>
        <p:spPr>
          <a:xfrm>
            <a:off x="790832" y="3909015"/>
            <a:ext cx="7329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15">
  <p:cSld name="1_Заголовок раздела_16">
    <p:bg>
      <p:bgPr>
        <a:solidFill>
          <a:schemeClr val="lt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240db3309c_0_1717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4" name="Google Shape;264;g2240db3309c_0_17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1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240db3309c_0_1720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2240db3309c_0_1720"/>
          <p:cNvSpPr/>
          <p:nvPr/>
        </p:nvSpPr>
        <p:spPr>
          <a:xfrm>
            <a:off x="7799683" y="3367089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2240db3309c_0_1720"/>
          <p:cNvSpPr/>
          <p:nvPr/>
        </p:nvSpPr>
        <p:spPr>
          <a:xfrm>
            <a:off x="0" y="1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2240db3309c_0_1720"/>
          <p:cNvSpPr/>
          <p:nvPr/>
        </p:nvSpPr>
        <p:spPr>
          <a:xfrm>
            <a:off x="6875742" y="1"/>
            <a:ext cx="5325837" cy="3622696"/>
          </a:xfrm>
          <a:custGeom>
            <a:rect b="b" l="l" r="r" t="t"/>
            <a:pathLst>
              <a:path extrusionOk="0" h="5963285" w="876681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2240db3309c_0_1720"/>
          <p:cNvSpPr/>
          <p:nvPr/>
        </p:nvSpPr>
        <p:spPr>
          <a:xfrm>
            <a:off x="9471276" y="818615"/>
            <a:ext cx="677784" cy="882625"/>
          </a:xfrm>
          <a:custGeom>
            <a:rect b="b" l="l" r="r" t="t"/>
            <a:pathLst>
              <a:path extrusionOk="0" h="1452880" w="1115694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2240db3309c_0_1720"/>
          <p:cNvSpPr/>
          <p:nvPr/>
        </p:nvSpPr>
        <p:spPr>
          <a:xfrm>
            <a:off x="10826977" y="818616"/>
            <a:ext cx="677784" cy="882625"/>
          </a:xfrm>
          <a:custGeom>
            <a:rect b="b" l="l" r="r" t="t"/>
            <a:pathLst>
              <a:path extrusionOk="0" h="1452880" w="1115694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2240db3309c_0_1720"/>
          <p:cNvSpPr/>
          <p:nvPr/>
        </p:nvSpPr>
        <p:spPr>
          <a:xfrm>
            <a:off x="10046972" y="242989"/>
            <a:ext cx="882625" cy="677785"/>
          </a:xfrm>
          <a:custGeom>
            <a:rect b="b" l="l" r="r" t="t"/>
            <a:pathLst>
              <a:path extrusionOk="0" h="1115695" w="145288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extrusionOk="0" h="1115695" w="145288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2240db3309c_0_1720"/>
          <p:cNvSpPr/>
          <p:nvPr/>
        </p:nvSpPr>
        <p:spPr>
          <a:xfrm>
            <a:off x="10046973" y="1598592"/>
            <a:ext cx="882625" cy="677785"/>
          </a:xfrm>
          <a:custGeom>
            <a:rect b="b" l="l" r="r" t="t"/>
            <a:pathLst>
              <a:path extrusionOk="0" h="1115695" w="145288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extrusionOk="0" h="1115695" w="145288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2240db3309c_0_1720"/>
          <p:cNvSpPr/>
          <p:nvPr/>
        </p:nvSpPr>
        <p:spPr>
          <a:xfrm>
            <a:off x="8795164" y="1437888"/>
            <a:ext cx="3390467" cy="2185730"/>
          </a:xfrm>
          <a:custGeom>
            <a:rect b="b" l="l" r="r" t="t"/>
            <a:pathLst>
              <a:path extrusionOk="0" h="3597910" w="5581015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extrusionOk="0" h="3597910" w="5581015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g2240db3309c_0_17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0068" y="593217"/>
            <a:ext cx="3331938" cy="76104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2240db3309c_0_1720"/>
          <p:cNvSpPr txBox="1"/>
          <p:nvPr>
            <p:ph idx="1" type="body"/>
          </p:nvPr>
        </p:nvSpPr>
        <p:spPr>
          <a:xfrm>
            <a:off x="580068" y="2531453"/>
            <a:ext cx="73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7" name="Google Shape;277;g2240db3309c_0_1720"/>
          <p:cNvSpPr txBox="1"/>
          <p:nvPr>
            <p:ph idx="2" type="body"/>
          </p:nvPr>
        </p:nvSpPr>
        <p:spPr>
          <a:xfrm>
            <a:off x="580068" y="3302805"/>
            <a:ext cx="7329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8" name="Google Shape;278;g2240db3309c_0_1720"/>
          <p:cNvSpPr txBox="1"/>
          <p:nvPr>
            <p:ph idx="3" type="body"/>
          </p:nvPr>
        </p:nvSpPr>
        <p:spPr>
          <a:xfrm>
            <a:off x="580068" y="435115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9" name="Google Shape;279;g2240db3309c_0_1720"/>
          <p:cNvSpPr txBox="1"/>
          <p:nvPr>
            <p:ph idx="4" type="body"/>
          </p:nvPr>
        </p:nvSpPr>
        <p:spPr>
          <a:xfrm>
            <a:off x="8991600" y="6212655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2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indoor, appliance&#10;&#10;Description automatically generated" id="281" name="Google Shape;281;g2240db3309c_0_17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2240db3309c_0_1735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g2240db3309c_0_17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8830" y="512607"/>
            <a:ext cx="2594341" cy="86478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2240db3309c_0_1735"/>
          <p:cNvSpPr txBox="1"/>
          <p:nvPr>
            <p:ph idx="1" type="body"/>
          </p:nvPr>
        </p:nvSpPr>
        <p:spPr>
          <a:xfrm>
            <a:off x="2861469" y="45031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5" name="Google Shape;285;g2240db3309c_0_1735"/>
          <p:cNvSpPr txBox="1"/>
          <p:nvPr>
            <p:ph idx="2" type="body"/>
          </p:nvPr>
        </p:nvSpPr>
        <p:spPr>
          <a:xfrm>
            <a:off x="2861469" y="36395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6" name="Google Shape;286;g2240db3309c_0_1735"/>
          <p:cNvSpPr txBox="1"/>
          <p:nvPr>
            <p:ph idx="3" type="body"/>
          </p:nvPr>
        </p:nvSpPr>
        <p:spPr>
          <a:xfrm>
            <a:off x="1565108" y="2473752"/>
            <a:ext cx="90837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1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">
  <p:cSld name="Title 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240db3309c_0_1742"/>
          <p:cNvSpPr/>
          <p:nvPr/>
        </p:nvSpPr>
        <p:spPr>
          <a:xfrm>
            <a:off x="-19050" y="1905000"/>
            <a:ext cx="12210900" cy="4953000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2240db3309c_0_1742"/>
          <p:cNvSpPr/>
          <p:nvPr/>
        </p:nvSpPr>
        <p:spPr>
          <a:xfrm>
            <a:off x="-19050" y="0"/>
            <a:ext cx="12211050" cy="4438650"/>
          </a:xfrm>
          <a:custGeom>
            <a:rect b="b" l="l" r="r" t="t"/>
            <a:pathLst>
              <a:path extrusionOk="0" h="4438650" w="12211050">
                <a:moveTo>
                  <a:pt x="19050" y="0"/>
                </a:moveTo>
                <a:lnTo>
                  <a:pt x="12211050" y="0"/>
                </a:lnTo>
                <a:lnTo>
                  <a:pt x="12211050" y="4438650"/>
                </a:lnTo>
                <a:lnTo>
                  <a:pt x="0" y="3219450"/>
                </a:lnTo>
                <a:lnTo>
                  <a:pt x="190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2240db3309c_0_1742"/>
          <p:cNvSpPr/>
          <p:nvPr/>
        </p:nvSpPr>
        <p:spPr>
          <a:xfrm>
            <a:off x="1085850" y="1009650"/>
            <a:ext cx="10020300" cy="52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2240db3309c_0_1742"/>
          <p:cNvSpPr/>
          <p:nvPr>
            <p:ph idx="2" type="pic"/>
          </p:nvPr>
        </p:nvSpPr>
        <p:spPr>
          <a:xfrm>
            <a:off x="1847850" y="2819400"/>
            <a:ext cx="8496300" cy="2800200"/>
          </a:xfrm>
          <a:prstGeom prst="rect">
            <a:avLst/>
          </a:prstGeom>
          <a:noFill/>
          <a:ln>
            <a:noFill/>
          </a:ln>
        </p:spPr>
      </p:sp>
      <p:sp>
        <p:nvSpPr>
          <p:cNvPr id="292" name="Google Shape;292;g2240db3309c_0_1742"/>
          <p:cNvSpPr/>
          <p:nvPr/>
        </p:nvSpPr>
        <p:spPr>
          <a:xfrm>
            <a:off x="5741541" y="5975038"/>
            <a:ext cx="600600" cy="60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2240db3309c_0_1742"/>
          <p:cNvSpPr/>
          <p:nvPr>
            <p:ph idx="3" type="pic"/>
          </p:nvPr>
        </p:nvSpPr>
        <p:spPr>
          <a:xfrm>
            <a:off x="5741988" y="5975350"/>
            <a:ext cx="600000" cy="60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94" name="Google Shape;294;g2240db3309c_0_1742"/>
          <p:cNvCxnSpPr/>
          <p:nvPr/>
        </p:nvCxnSpPr>
        <p:spPr>
          <a:xfrm>
            <a:off x="5572125" y="1452089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5" name="Google Shape;295;g2240db3309c_0_17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74826" y="222421"/>
            <a:ext cx="2242347" cy="5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2240db3309c_0_1742"/>
          <p:cNvSpPr txBox="1"/>
          <p:nvPr>
            <p:ph idx="1" type="body"/>
          </p:nvPr>
        </p:nvSpPr>
        <p:spPr>
          <a:xfrm>
            <a:off x="1768945" y="1704432"/>
            <a:ext cx="8654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i="0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Заголовок раздела">
  <p:cSld name="6_Заголовок раздела">
    <p:bg>
      <p:bgPr>
        <a:blipFill>
          <a:blip r:embed="rId2">
            <a:alphaModFix amt="99000"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b2895e930f_0_454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showMasterSp="0">
  <p:cSld name="Contents 1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240db3309c_0_175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2240db3309c_0_1752"/>
          <p:cNvSpPr/>
          <p:nvPr/>
        </p:nvSpPr>
        <p:spPr>
          <a:xfrm>
            <a:off x="0" y="0"/>
            <a:ext cx="5554208" cy="3431743"/>
          </a:xfrm>
          <a:custGeom>
            <a:rect b="b" l="l" r="r" t="t"/>
            <a:pathLst>
              <a:path extrusionOk="0" h="5648960" w="9142730">
                <a:moveTo>
                  <a:pt x="9142402" y="0"/>
                </a:moveTo>
                <a:lnTo>
                  <a:pt x="0" y="0"/>
                </a:lnTo>
                <a:lnTo>
                  <a:pt x="0" y="2144102"/>
                </a:lnTo>
                <a:lnTo>
                  <a:pt x="3502071" y="5648414"/>
                </a:lnTo>
                <a:lnTo>
                  <a:pt x="9142402" y="0"/>
                </a:lnTo>
                <a:close/>
              </a:path>
            </a:pathLst>
          </a:custGeom>
          <a:solidFill>
            <a:srgbClr val="B3C6DC">
              <a:alpha val="4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2240db3309c_0_1752"/>
          <p:cNvSpPr/>
          <p:nvPr/>
        </p:nvSpPr>
        <p:spPr>
          <a:xfrm>
            <a:off x="2444923" y="775448"/>
            <a:ext cx="641908" cy="835947"/>
          </a:xfrm>
          <a:custGeom>
            <a:rect b="b" l="l" r="r" t="t"/>
            <a:pathLst>
              <a:path extrusionOk="0" h="1376045" w="1056639">
                <a:moveTo>
                  <a:pt x="366365" y="0"/>
                </a:moveTo>
                <a:lnTo>
                  <a:pt x="0" y="366407"/>
                </a:lnTo>
                <a:lnTo>
                  <a:pt x="323361" y="687884"/>
                </a:lnTo>
                <a:lnTo>
                  <a:pt x="0" y="1009320"/>
                </a:lnTo>
                <a:lnTo>
                  <a:pt x="366365" y="1375727"/>
                </a:lnTo>
                <a:lnTo>
                  <a:pt x="1056596" y="687884"/>
                </a:lnTo>
                <a:lnTo>
                  <a:pt x="366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2240db3309c_0_1752"/>
          <p:cNvSpPr/>
          <p:nvPr/>
        </p:nvSpPr>
        <p:spPr>
          <a:xfrm>
            <a:off x="1160712" y="775449"/>
            <a:ext cx="641908" cy="835947"/>
          </a:xfrm>
          <a:custGeom>
            <a:rect b="b" l="l" r="r" t="t"/>
            <a:pathLst>
              <a:path extrusionOk="0" h="1376045" w="1056639">
                <a:moveTo>
                  <a:pt x="690230" y="0"/>
                </a:moveTo>
                <a:lnTo>
                  <a:pt x="0" y="687884"/>
                </a:lnTo>
                <a:lnTo>
                  <a:pt x="690230" y="1375727"/>
                </a:lnTo>
                <a:lnTo>
                  <a:pt x="1056596" y="1009320"/>
                </a:lnTo>
                <a:lnTo>
                  <a:pt x="733234" y="687884"/>
                </a:lnTo>
                <a:lnTo>
                  <a:pt x="1056596" y="366407"/>
                </a:lnTo>
                <a:lnTo>
                  <a:pt x="690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2240db3309c_0_1752"/>
          <p:cNvSpPr/>
          <p:nvPr/>
        </p:nvSpPr>
        <p:spPr>
          <a:xfrm>
            <a:off x="1706051" y="230174"/>
            <a:ext cx="835947" cy="641909"/>
          </a:xfrm>
          <a:custGeom>
            <a:rect b="b" l="l" r="r" t="t"/>
            <a:pathLst>
              <a:path extrusionOk="0" h="1056640" w="1376045">
                <a:moveTo>
                  <a:pt x="687863" y="0"/>
                </a:moveTo>
                <a:lnTo>
                  <a:pt x="0" y="690156"/>
                </a:lnTo>
                <a:lnTo>
                  <a:pt x="366418" y="1056596"/>
                </a:lnTo>
                <a:lnTo>
                  <a:pt x="687863" y="733192"/>
                </a:lnTo>
                <a:lnTo>
                  <a:pt x="1332693" y="733192"/>
                </a:lnTo>
                <a:lnTo>
                  <a:pt x="1375727" y="690156"/>
                </a:lnTo>
                <a:lnTo>
                  <a:pt x="687863" y="0"/>
                </a:lnTo>
                <a:close/>
              </a:path>
              <a:path extrusionOk="0" h="1056640" w="1376045">
                <a:moveTo>
                  <a:pt x="1332693" y="733192"/>
                </a:moveTo>
                <a:lnTo>
                  <a:pt x="687863" y="733192"/>
                </a:lnTo>
                <a:lnTo>
                  <a:pt x="1009299" y="1056596"/>
                </a:lnTo>
                <a:lnTo>
                  <a:pt x="1332693" y="733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2240db3309c_0_1752"/>
          <p:cNvSpPr/>
          <p:nvPr/>
        </p:nvSpPr>
        <p:spPr>
          <a:xfrm>
            <a:off x="1706050" y="1514290"/>
            <a:ext cx="835947" cy="641908"/>
          </a:xfrm>
          <a:custGeom>
            <a:rect b="b" l="l" r="r" t="t"/>
            <a:pathLst>
              <a:path extrusionOk="0" h="1056639" w="1376045">
                <a:moveTo>
                  <a:pt x="366418" y="0"/>
                </a:moveTo>
                <a:lnTo>
                  <a:pt x="0" y="366334"/>
                </a:lnTo>
                <a:lnTo>
                  <a:pt x="687863" y="1056564"/>
                </a:lnTo>
                <a:lnTo>
                  <a:pt x="1375727" y="366334"/>
                </a:lnTo>
                <a:lnTo>
                  <a:pt x="1332712" y="323330"/>
                </a:lnTo>
                <a:lnTo>
                  <a:pt x="687863" y="323330"/>
                </a:lnTo>
                <a:lnTo>
                  <a:pt x="366418" y="0"/>
                </a:lnTo>
                <a:close/>
              </a:path>
              <a:path extrusionOk="0" h="1056639" w="1376045">
                <a:moveTo>
                  <a:pt x="1009299" y="0"/>
                </a:moveTo>
                <a:lnTo>
                  <a:pt x="687863" y="323330"/>
                </a:lnTo>
                <a:lnTo>
                  <a:pt x="1332712" y="323330"/>
                </a:lnTo>
                <a:lnTo>
                  <a:pt x="1009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2240db3309c_0_1752"/>
          <p:cNvSpPr txBox="1"/>
          <p:nvPr>
            <p:ph idx="1" type="body"/>
          </p:nvPr>
        </p:nvSpPr>
        <p:spPr>
          <a:xfrm>
            <a:off x="5080000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5" name="Google Shape;305;g2240db3309c_0_1752"/>
          <p:cNvSpPr txBox="1"/>
          <p:nvPr>
            <p:ph idx="2" type="body"/>
          </p:nvPr>
        </p:nvSpPr>
        <p:spPr>
          <a:xfrm>
            <a:off x="5080000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6" name="Google Shape;306;g2240db3309c_0_1752"/>
          <p:cNvSpPr txBox="1"/>
          <p:nvPr>
            <p:ph idx="3" type="body"/>
          </p:nvPr>
        </p:nvSpPr>
        <p:spPr>
          <a:xfrm>
            <a:off x="5080000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g2240db3309c_0_1752"/>
          <p:cNvSpPr txBox="1"/>
          <p:nvPr>
            <p:ph idx="4" type="body"/>
          </p:nvPr>
        </p:nvSpPr>
        <p:spPr>
          <a:xfrm>
            <a:off x="8210973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8" name="Google Shape;308;g2240db3309c_0_1752"/>
          <p:cNvSpPr txBox="1"/>
          <p:nvPr>
            <p:ph idx="5" type="body"/>
          </p:nvPr>
        </p:nvSpPr>
        <p:spPr>
          <a:xfrm>
            <a:off x="8210973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09" name="Google Shape;309;g2240db3309c_0_1752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0" name="Google Shape;310;g2240db3309c_0_1752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2240db3309c_0_1752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2240db3309c_0_1752"/>
          <p:cNvSpPr txBox="1"/>
          <p:nvPr>
            <p:ph idx="6" type="body"/>
          </p:nvPr>
        </p:nvSpPr>
        <p:spPr>
          <a:xfrm>
            <a:off x="47559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3" name="Google Shape;313;g2240db3309c_0_1752"/>
          <p:cNvSpPr txBox="1"/>
          <p:nvPr>
            <p:ph idx="7" type="body"/>
          </p:nvPr>
        </p:nvSpPr>
        <p:spPr>
          <a:xfrm>
            <a:off x="47559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4" name="Google Shape;314;g2240db3309c_0_1752"/>
          <p:cNvSpPr txBox="1"/>
          <p:nvPr>
            <p:ph idx="8" type="body"/>
          </p:nvPr>
        </p:nvSpPr>
        <p:spPr>
          <a:xfrm>
            <a:off x="4755987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5" name="Google Shape;315;g2240db3309c_0_1752"/>
          <p:cNvSpPr txBox="1"/>
          <p:nvPr>
            <p:ph idx="9" type="body"/>
          </p:nvPr>
        </p:nvSpPr>
        <p:spPr>
          <a:xfrm>
            <a:off x="7898236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6" name="Google Shape;316;g2240db3309c_0_1752"/>
          <p:cNvSpPr txBox="1"/>
          <p:nvPr>
            <p:ph idx="13" type="body"/>
          </p:nvPr>
        </p:nvSpPr>
        <p:spPr>
          <a:xfrm>
            <a:off x="7898236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7" name="Google Shape;317;g2240db3309c_0_1752"/>
          <p:cNvSpPr txBox="1"/>
          <p:nvPr>
            <p:ph type="title"/>
          </p:nvPr>
        </p:nvSpPr>
        <p:spPr>
          <a:xfrm>
            <a:off x="4755987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18" name="Google Shape;318;g2240db3309c_0_17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02">
  <p:cSld name="Contents 02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240db3309c_0_177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g2240db3309c_0_17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2240db3309c_0_1774"/>
          <p:cNvSpPr txBox="1"/>
          <p:nvPr>
            <p:ph idx="1" type="body"/>
          </p:nvPr>
        </p:nvSpPr>
        <p:spPr>
          <a:xfrm>
            <a:off x="839951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3" name="Google Shape;323;g2240db3309c_0_1774"/>
          <p:cNvSpPr txBox="1"/>
          <p:nvPr>
            <p:ph idx="2" type="body"/>
          </p:nvPr>
        </p:nvSpPr>
        <p:spPr>
          <a:xfrm>
            <a:off x="839951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g2240db3309c_0_1774"/>
          <p:cNvSpPr txBox="1"/>
          <p:nvPr>
            <p:ph idx="3" type="body"/>
          </p:nvPr>
        </p:nvSpPr>
        <p:spPr>
          <a:xfrm>
            <a:off x="839951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5" name="Google Shape;325;g2240db3309c_0_1774"/>
          <p:cNvSpPr txBox="1"/>
          <p:nvPr>
            <p:ph idx="4" type="body"/>
          </p:nvPr>
        </p:nvSpPr>
        <p:spPr>
          <a:xfrm>
            <a:off x="3970924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6" name="Google Shape;326;g2240db3309c_0_1774"/>
          <p:cNvSpPr txBox="1"/>
          <p:nvPr>
            <p:ph idx="5" type="body"/>
          </p:nvPr>
        </p:nvSpPr>
        <p:spPr>
          <a:xfrm>
            <a:off x="3970924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7" name="Google Shape;327;g2240db3309c_0_1774"/>
          <p:cNvSpPr txBox="1"/>
          <p:nvPr>
            <p:ph idx="6" type="body"/>
          </p:nvPr>
        </p:nvSpPr>
        <p:spPr>
          <a:xfrm>
            <a:off x="515938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8" name="Google Shape;328;g2240db3309c_0_1774"/>
          <p:cNvSpPr txBox="1"/>
          <p:nvPr>
            <p:ph idx="7" type="body"/>
          </p:nvPr>
        </p:nvSpPr>
        <p:spPr>
          <a:xfrm>
            <a:off x="515938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9" name="Google Shape;329;g2240db3309c_0_1774"/>
          <p:cNvSpPr txBox="1"/>
          <p:nvPr>
            <p:ph idx="8" type="body"/>
          </p:nvPr>
        </p:nvSpPr>
        <p:spPr>
          <a:xfrm>
            <a:off x="515938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0" name="Google Shape;330;g2240db3309c_0_1774"/>
          <p:cNvSpPr txBox="1"/>
          <p:nvPr>
            <p:ph idx="9" type="body"/>
          </p:nvPr>
        </p:nvSpPr>
        <p:spPr>
          <a:xfrm>
            <a:off x="36581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1" name="Google Shape;331;g2240db3309c_0_1774"/>
          <p:cNvSpPr txBox="1"/>
          <p:nvPr>
            <p:ph idx="13" type="body"/>
          </p:nvPr>
        </p:nvSpPr>
        <p:spPr>
          <a:xfrm>
            <a:off x="36581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2" name="Google Shape;332;g2240db3309c_0_1774"/>
          <p:cNvSpPr txBox="1"/>
          <p:nvPr>
            <p:ph type="title"/>
          </p:nvPr>
        </p:nvSpPr>
        <p:spPr>
          <a:xfrm>
            <a:off x="418750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240db3309c_0_178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2240db3309c_0_1788"/>
          <p:cNvSpPr txBox="1"/>
          <p:nvPr>
            <p:ph idx="1" type="body"/>
          </p:nvPr>
        </p:nvSpPr>
        <p:spPr>
          <a:xfrm>
            <a:off x="407988" y="1630630"/>
            <a:ext cx="11376000" cy="56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 sz="1900"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6" name="Google Shape;336;g2240db3309c_0_178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37" name="Google Shape;337;g2240db3309c_0_17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g2240db3309c_0_1788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9" name="Google Shape;339;g2240db3309c_0_1788"/>
          <p:cNvSpPr/>
          <p:nvPr>
            <p:ph idx="3" type="pic"/>
          </p:nvPr>
        </p:nvSpPr>
        <p:spPr>
          <a:xfrm>
            <a:off x="6096000" y="2613684"/>
            <a:ext cx="5688000" cy="3219600"/>
          </a:xfrm>
          <a:prstGeom prst="rect">
            <a:avLst/>
          </a:prstGeom>
          <a:solidFill>
            <a:srgbClr val="DDE6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g2240db3309c_0_1788"/>
          <p:cNvSpPr txBox="1"/>
          <p:nvPr>
            <p:ph idx="4" type="body"/>
          </p:nvPr>
        </p:nvSpPr>
        <p:spPr>
          <a:xfrm>
            <a:off x="407988" y="2613685"/>
            <a:ext cx="55296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240db3309c_0_1796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2240db3309c_0_1796"/>
          <p:cNvSpPr/>
          <p:nvPr/>
        </p:nvSpPr>
        <p:spPr>
          <a:xfrm>
            <a:off x="-914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2240db3309c_0_1796"/>
          <p:cNvSpPr/>
          <p:nvPr/>
        </p:nvSpPr>
        <p:spPr>
          <a:xfrm rot="10800000">
            <a:off x="-14310" y="1040100"/>
            <a:ext cx="3186900" cy="5817900"/>
          </a:xfrm>
          <a:prstGeom prst="rect">
            <a:avLst/>
          </a:pr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g2240db3309c_0_17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6" name="Google Shape;346;g2240db3309c_0_1796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347" name="Google Shape;347;g2240db3309c_0_1796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g2240db3309c_0_1796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9" name="Google Shape;349;g2240db3309c_0_1796"/>
          <p:cNvSpPr/>
          <p:nvPr>
            <p:ph idx="2" type="pic"/>
          </p:nvPr>
        </p:nvSpPr>
        <p:spPr>
          <a:xfrm>
            <a:off x="4008438" y="2125663"/>
            <a:ext cx="695400" cy="696900"/>
          </a:xfrm>
          <a:prstGeom prst="rect">
            <a:avLst/>
          </a:prstGeom>
          <a:noFill/>
          <a:ln>
            <a:noFill/>
          </a:ln>
        </p:spPr>
      </p:sp>
      <p:sp>
        <p:nvSpPr>
          <p:cNvPr id="350" name="Google Shape;350;g2240db3309c_0_1796"/>
          <p:cNvSpPr txBox="1"/>
          <p:nvPr>
            <p:ph type="title"/>
          </p:nvPr>
        </p:nvSpPr>
        <p:spPr>
          <a:xfrm>
            <a:off x="5858773" y="721677"/>
            <a:ext cx="33915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51" name="Google Shape;351;g2240db3309c_0_1796"/>
          <p:cNvSpPr txBox="1"/>
          <p:nvPr>
            <p:ph idx="1" type="body"/>
          </p:nvPr>
        </p:nvSpPr>
        <p:spPr>
          <a:xfrm>
            <a:off x="5858773" y="1567805"/>
            <a:ext cx="4950000" cy="3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2" name="Google Shape;352;g2240db3309c_0_1796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1">
  <p:cSld name="Content slide 01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240db3309c_0_18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2240db3309c_0_18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56" name="Google Shape;356;g2240db3309c_0_1813"/>
          <p:cNvSpPr txBox="1"/>
          <p:nvPr>
            <p:ph idx="1" type="body"/>
          </p:nvPr>
        </p:nvSpPr>
        <p:spPr>
          <a:xfrm>
            <a:off x="407987" y="1567805"/>
            <a:ext cx="11376000" cy="4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357" name="Google Shape;357;g2240db3309c_0_18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2240db3309c_0_1813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2">
  <p:cSld name="Content slide 02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240db3309c_0_181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g2240db3309c_0_18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2240db3309c_0_1819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63" name="Google Shape;363;g2240db3309c_0_1819"/>
          <p:cNvSpPr txBox="1"/>
          <p:nvPr>
            <p:ph idx="2" type="body"/>
          </p:nvPr>
        </p:nvSpPr>
        <p:spPr>
          <a:xfrm>
            <a:off x="407987" y="2032974"/>
            <a:ext cx="113760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64" name="Google Shape;364;g2240db3309c_0_181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65" name="Google Shape;365;g2240db3309c_0_1819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no title">
  <p:cSld name="Content three column text no title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240db3309c_0_182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g2240db3309c_0_18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2240db3309c_0_1826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70" name="Google Shape;370;g2240db3309c_0_1826"/>
          <p:cNvSpPr txBox="1"/>
          <p:nvPr>
            <p:ph idx="2" type="body"/>
          </p:nvPr>
        </p:nvSpPr>
        <p:spPr>
          <a:xfrm>
            <a:off x="407988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71" name="Google Shape;371;g2240db3309c_0_182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72" name="Google Shape;372;g2240db3309c_0_1826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73" name="Google Shape;373;g2240db3309c_0_1826"/>
          <p:cNvSpPr txBox="1"/>
          <p:nvPr>
            <p:ph idx="4" type="body"/>
          </p:nvPr>
        </p:nvSpPr>
        <p:spPr>
          <a:xfrm>
            <a:off x="4370364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74" name="Google Shape;374;g2240db3309c_0_1826"/>
          <p:cNvSpPr txBox="1"/>
          <p:nvPr>
            <p:ph idx="5" type="body"/>
          </p:nvPr>
        </p:nvSpPr>
        <p:spPr>
          <a:xfrm>
            <a:off x="8332740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">
  <p:cSld name="Content two column text 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240db3309c_0_183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g2240db3309c_0_18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2240db3309c_0_1835"/>
          <p:cNvSpPr txBox="1"/>
          <p:nvPr>
            <p:ph idx="1" type="body"/>
          </p:nvPr>
        </p:nvSpPr>
        <p:spPr>
          <a:xfrm>
            <a:off x="407988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79" name="Google Shape;379;g2240db3309c_0_1835"/>
          <p:cNvSpPr txBox="1"/>
          <p:nvPr>
            <p:ph idx="2" type="body"/>
          </p:nvPr>
        </p:nvSpPr>
        <p:spPr>
          <a:xfrm>
            <a:off x="6096000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0" name="Google Shape;380;g2240db3309c_0_183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81" name="Google Shape;381;g2240db3309c_0_1835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2" name="Google Shape;382;g2240db3309c_0_1835"/>
          <p:cNvSpPr txBox="1"/>
          <p:nvPr>
            <p:ph idx="4" type="body"/>
          </p:nvPr>
        </p:nvSpPr>
        <p:spPr>
          <a:xfrm>
            <a:off x="407988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3" name="Google Shape;383;g2240db3309c_0_1835"/>
          <p:cNvSpPr txBox="1"/>
          <p:nvPr>
            <p:ph idx="5" type="body"/>
          </p:nvPr>
        </p:nvSpPr>
        <p:spPr>
          <a:xfrm>
            <a:off x="6096000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with icon">
  <p:cSld name="Content two column text with icon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240db3309c_0_184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g2240db3309c_0_18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g2240db3309c_0_184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88" name="Google Shape;388;g2240db3309c_0_184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9" name="Google Shape;389;g2240db3309c_0_1844"/>
          <p:cNvSpPr txBox="1"/>
          <p:nvPr>
            <p:ph idx="2" type="body"/>
          </p:nvPr>
        </p:nvSpPr>
        <p:spPr>
          <a:xfrm>
            <a:off x="614372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0" name="Google Shape;390;g2240db3309c_0_1844"/>
          <p:cNvSpPr txBox="1"/>
          <p:nvPr>
            <p:ph idx="3" type="body"/>
          </p:nvPr>
        </p:nvSpPr>
        <p:spPr>
          <a:xfrm>
            <a:off x="6400733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1" name="Google Shape;391;g2240db3309c_0_1844"/>
          <p:cNvSpPr txBox="1"/>
          <p:nvPr>
            <p:ph idx="4" type="body"/>
          </p:nvPr>
        </p:nvSpPr>
        <p:spPr>
          <a:xfrm>
            <a:off x="1040510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2" name="Google Shape;392;g2240db3309c_0_1844"/>
          <p:cNvSpPr/>
          <p:nvPr>
            <p:ph idx="5" type="pic"/>
          </p:nvPr>
        </p:nvSpPr>
        <p:spPr>
          <a:xfrm>
            <a:off x="614372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3" name="Google Shape;393;g2240db3309c_0_1844"/>
          <p:cNvSpPr txBox="1"/>
          <p:nvPr>
            <p:ph idx="6" type="body"/>
          </p:nvPr>
        </p:nvSpPr>
        <p:spPr>
          <a:xfrm>
            <a:off x="6826871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4" name="Google Shape;394;g2240db3309c_0_1844"/>
          <p:cNvSpPr/>
          <p:nvPr>
            <p:ph idx="7" type="pic"/>
          </p:nvPr>
        </p:nvSpPr>
        <p:spPr>
          <a:xfrm>
            <a:off x="6400733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title">
  <p:cSld name="Content three column text title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240db3309c_0_186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Google Shape;397;g2240db3309c_0_18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g2240db3309c_0_186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9" name="Google Shape;399;g2240db3309c_0_186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0" name="Google Shape;400;g2240db3309c_0_1869"/>
          <p:cNvSpPr txBox="1"/>
          <p:nvPr>
            <p:ph idx="2" type="body"/>
          </p:nvPr>
        </p:nvSpPr>
        <p:spPr>
          <a:xfrm>
            <a:off x="407988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1" name="Google Shape;401;g2240db3309c_0_1869"/>
          <p:cNvSpPr txBox="1"/>
          <p:nvPr>
            <p:ph idx="3" type="body"/>
          </p:nvPr>
        </p:nvSpPr>
        <p:spPr>
          <a:xfrm>
            <a:off x="407989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2" name="Google Shape;402;g2240db3309c_0_1869"/>
          <p:cNvSpPr txBox="1"/>
          <p:nvPr>
            <p:ph idx="4" type="body"/>
          </p:nvPr>
        </p:nvSpPr>
        <p:spPr>
          <a:xfrm>
            <a:off x="4384382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3" name="Google Shape;403;g2240db3309c_0_1869"/>
          <p:cNvSpPr txBox="1"/>
          <p:nvPr>
            <p:ph idx="5" type="body"/>
          </p:nvPr>
        </p:nvSpPr>
        <p:spPr>
          <a:xfrm>
            <a:off x="4384382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4" name="Google Shape;404;g2240db3309c_0_1869"/>
          <p:cNvSpPr txBox="1"/>
          <p:nvPr>
            <p:ph idx="6" type="body"/>
          </p:nvPr>
        </p:nvSpPr>
        <p:spPr>
          <a:xfrm>
            <a:off x="8360776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5" name="Google Shape;405;g2240db3309c_0_1869"/>
          <p:cNvSpPr txBox="1"/>
          <p:nvPr>
            <p:ph idx="7" type="body"/>
          </p:nvPr>
        </p:nvSpPr>
        <p:spPr>
          <a:xfrm>
            <a:off x="8360777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8_Заголовок раздела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b2895e930f_0_4551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33;g2b2895e930f_0_4551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54" l="0" r="0" t="1306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4;g2b2895e930f_0_4551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35;g2b2895e930f_0_4551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36;g2b2895e930f_0_4551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039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7" name="Google Shape;37;g2b2895e930f_0_4551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38" name="Google Shape;38;g2b2895e930f_0_4551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" name="Google Shape;39;g2b2895e930f_0_4551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" name="Google Shape;40;g2b2895e930f_0_4551"/>
            <p:cNvSpPr txBox="1"/>
            <p:nvPr/>
          </p:nvSpPr>
          <p:spPr>
            <a:xfrm>
              <a:off x="3797879" y="203990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700"/>
                <a:buFont typeface="Arial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" name="Google Shape;41;g2b2895e930f_0_45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8899" y="605327"/>
            <a:ext cx="2609188" cy="86972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g2b2895e930f_0_4551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row 4 points">
  <p:cSld name="Content 2 row 4 points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240db3309c_0_188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g2240db3309c_0_188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09" name="Google Shape;409;g2240db3309c_0_18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g2240db3309c_0_188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1" name="Google Shape;411;g2240db3309c_0_1880"/>
          <p:cNvSpPr txBox="1"/>
          <p:nvPr>
            <p:ph idx="2" type="body"/>
          </p:nvPr>
        </p:nvSpPr>
        <p:spPr>
          <a:xfrm>
            <a:off x="407988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2" name="Google Shape;412;g2240db3309c_0_1880"/>
          <p:cNvSpPr txBox="1"/>
          <p:nvPr>
            <p:ph idx="3" type="body"/>
          </p:nvPr>
        </p:nvSpPr>
        <p:spPr>
          <a:xfrm>
            <a:off x="6223479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3" name="Google Shape;413;g2240db3309c_0_1880"/>
          <p:cNvSpPr txBox="1"/>
          <p:nvPr>
            <p:ph idx="4" type="body"/>
          </p:nvPr>
        </p:nvSpPr>
        <p:spPr>
          <a:xfrm>
            <a:off x="407988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4" name="Google Shape;414;g2240db3309c_0_1880"/>
          <p:cNvSpPr txBox="1"/>
          <p:nvPr>
            <p:ph idx="5" type="body"/>
          </p:nvPr>
        </p:nvSpPr>
        <p:spPr>
          <a:xfrm>
            <a:off x="6223480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5" name="Google Shape;415;g2240db3309c_0_1880"/>
          <p:cNvSpPr txBox="1"/>
          <p:nvPr>
            <p:ph idx="6" type="body"/>
          </p:nvPr>
        </p:nvSpPr>
        <p:spPr>
          <a:xfrm>
            <a:off x="407988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6" name="Google Shape;416;g2240db3309c_0_1880"/>
          <p:cNvSpPr txBox="1"/>
          <p:nvPr>
            <p:ph idx="7" type="body"/>
          </p:nvPr>
        </p:nvSpPr>
        <p:spPr>
          <a:xfrm>
            <a:off x="407988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7" name="Google Shape;417;g2240db3309c_0_1880"/>
          <p:cNvSpPr txBox="1"/>
          <p:nvPr>
            <p:ph idx="8" type="body"/>
          </p:nvPr>
        </p:nvSpPr>
        <p:spPr>
          <a:xfrm>
            <a:off x="6223480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8" name="Google Shape;418;g2240db3309c_0_1880"/>
          <p:cNvSpPr txBox="1"/>
          <p:nvPr>
            <p:ph idx="9" type="body"/>
          </p:nvPr>
        </p:nvSpPr>
        <p:spPr>
          <a:xfrm>
            <a:off x="6223480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column text">
  <p:cSld name="Content 4 column tex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240db3309c_0_189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g2240db3309c_0_189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22" name="Google Shape;422;g2240db3309c_0_18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g2240db3309c_0_189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4" name="Google Shape;424;g2240db3309c_0_1893"/>
          <p:cNvSpPr txBox="1"/>
          <p:nvPr>
            <p:ph idx="2" type="body"/>
          </p:nvPr>
        </p:nvSpPr>
        <p:spPr>
          <a:xfrm>
            <a:off x="407988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5" name="Google Shape;425;g2240db3309c_0_1893"/>
          <p:cNvSpPr txBox="1"/>
          <p:nvPr>
            <p:ph idx="3" type="body"/>
          </p:nvPr>
        </p:nvSpPr>
        <p:spPr>
          <a:xfrm>
            <a:off x="3299251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6" name="Google Shape;426;g2240db3309c_0_1893"/>
          <p:cNvSpPr txBox="1"/>
          <p:nvPr>
            <p:ph idx="4" type="body"/>
          </p:nvPr>
        </p:nvSpPr>
        <p:spPr>
          <a:xfrm>
            <a:off x="6190512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7" name="Google Shape;427;g2240db3309c_0_1893"/>
          <p:cNvSpPr txBox="1"/>
          <p:nvPr>
            <p:ph idx="5" type="body"/>
          </p:nvPr>
        </p:nvSpPr>
        <p:spPr>
          <a:xfrm>
            <a:off x="9077833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8" name="Google Shape;428;g2240db3309c_0_1893"/>
          <p:cNvSpPr txBox="1"/>
          <p:nvPr>
            <p:ph idx="6" type="body"/>
          </p:nvPr>
        </p:nvSpPr>
        <p:spPr>
          <a:xfrm>
            <a:off x="407988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9" name="Google Shape;429;g2240db3309c_0_1893"/>
          <p:cNvSpPr txBox="1"/>
          <p:nvPr>
            <p:ph idx="7" type="body"/>
          </p:nvPr>
        </p:nvSpPr>
        <p:spPr>
          <a:xfrm>
            <a:off x="3299251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0" name="Google Shape;430;g2240db3309c_0_1893"/>
          <p:cNvSpPr txBox="1"/>
          <p:nvPr>
            <p:ph idx="8" type="body"/>
          </p:nvPr>
        </p:nvSpPr>
        <p:spPr>
          <a:xfrm>
            <a:off x="6190512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1" name="Google Shape;431;g2240db3309c_0_1893"/>
          <p:cNvSpPr txBox="1"/>
          <p:nvPr>
            <p:ph idx="9" type="body"/>
          </p:nvPr>
        </p:nvSpPr>
        <p:spPr>
          <a:xfrm>
            <a:off x="9077833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2" name="Google Shape;432;g2240db3309c_0_1893"/>
          <p:cNvSpPr txBox="1"/>
          <p:nvPr>
            <p:ph idx="13" type="body"/>
          </p:nvPr>
        </p:nvSpPr>
        <p:spPr>
          <a:xfrm>
            <a:off x="407988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3" name="Google Shape;433;g2240db3309c_0_1893"/>
          <p:cNvSpPr txBox="1"/>
          <p:nvPr>
            <p:ph idx="14" type="body"/>
          </p:nvPr>
        </p:nvSpPr>
        <p:spPr>
          <a:xfrm>
            <a:off x="3299251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4" name="Google Shape;434;g2240db3309c_0_1893"/>
          <p:cNvSpPr txBox="1"/>
          <p:nvPr>
            <p:ph idx="15" type="body"/>
          </p:nvPr>
        </p:nvSpPr>
        <p:spPr>
          <a:xfrm>
            <a:off x="6190512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5" name="Google Shape;435;g2240db3309c_0_1893"/>
          <p:cNvSpPr txBox="1"/>
          <p:nvPr>
            <p:ph idx="16" type="body"/>
          </p:nvPr>
        </p:nvSpPr>
        <p:spPr>
          <a:xfrm>
            <a:off x="9077833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ext with an image">
  <p:cSld name="Content text with an image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240db3309c_0_191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2240db3309c_0_1910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2240db3309c_0_1910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2240db3309c_0_1910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41" name="Google Shape;441;g2240db3309c_0_19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42" name="Google Shape;442;g2240db3309c_0_1910"/>
          <p:cNvSpPr txBox="1"/>
          <p:nvPr>
            <p:ph idx="1" type="body"/>
          </p:nvPr>
        </p:nvSpPr>
        <p:spPr>
          <a:xfrm>
            <a:off x="407988" y="1887925"/>
            <a:ext cx="5449500" cy="3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443" name="Google Shape;443;g2240db3309c_0_19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g2240db3309c_0_1910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n image">
  <p:cSld name="Bullet points with an image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240db3309c_0_191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g2240db3309c_0_1919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g2240db3309c_0_1919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g2240db3309c_0_1919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50" name="Google Shape;450;g2240db3309c_0_191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51" name="Google Shape;451;g2240db3309c_0_19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g2240db3309c_0_191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453" name="Google Shape;453;g2240db3309c_0_1919"/>
          <p:cNvCxnSpPr/>
          <p:nvPr/>
        </p:nvCxnSpPr>
        <p:spPr>
          <a:xfrm>
            <a:off x="1815548" y="274320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4" name="Google Shape;454;g2240db3309c_0_1919"/>
          <p:cNvCxnSpPr/>
          <p:nvPr/>
        </p:nvCxnSpPr>
        <p:spPr>
          <a:xfrm>
            <a:off x="1815548" y="369735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5" name="Google Shape;455;g2240db3309c_0_1919"/>
          <p:cNvCxnSpPr/>
          <p:nvPr/>
        </p:nvCxnSpPr>
        <p:spPr>
          <a:xfrm>
            <a:off x="1815548" y="478403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6" name="Google Shape;456;g2240db3309c_0_1919"/>
          <p:cNvSpPr/>
          <p:nvPr>
            <p:ph idx="3" type="pic"/>
          </p:nvPr>
        </p:nvSpPr>
        <p:spPr>
          <a:xfrm>
            <a:off x="978998" y="196051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57" name="Google Shape;457;g2240db3309c_0_1919"/>
          <p:cNvSpPr/>
          <p:nvPr>
            <p:ph idx="4" type="pic"/>
          </p:nvPr>
        </p:nvSpPr>
        <p:spPr>
          <a:xfrm>
            <a:off x="978998" y="303061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58" name="Google Shape;458;g2240db3309c_0_1919"/>
          <p:cNvSpPr/>
          <p:nvPr>
            <p:ph idx="5" type="pic"/>
          </p:nvPr>
        </p:nvSpPr>
        <p:spPr>
          <a:xfrm>
            <a:off x="978998" y="41007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59" name="Google Shape;459;g2240db3309c_0_1919"/>
          <p:cNvSpPr/>
          <p:nvPr>
            <p:ph idx="6" type="pic"/>
          </p:nvPr>
        </p:nvSpPr>
        <p:spPr>
          <a:xfrm>
            <a:off x="978998" y="517079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60" name="Google Shape;460;g2240db3309c_0_1919"/>
          <p:cNvSpPr txBox="1"/>
          <p:nvPr>
            <p:ph idx="7" type="body"/>
          </p:nvPr>
        </p:nvSpPr>
        <p:spPr>
          <a:xfrm>
            <a:off x="1815548" y="18879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1" name="Google Shape;461;g2240db3309c_0_1919"/>
          <p:cNvSpPr txBox="1"/>
          <p:nvPr>
            <p:ph idx="8" type="body"/>
          </p:nvPr>
        </p:nvSpPr>
        <p:spPr>
          <a:xfrm>
            <a:off x="1815548" y="298021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2" name="Google Shape;462;g2240db3309c_0_1919"/>
          <p:cNvSpPr txBox="1"/>
          <p:nvPr>
            <p:ph idx="9" type="body"/>
          </p:nvPr>
        </p:nvSpPr>
        <p:spPr>
          <a:xfrm>
            <a:off x="1815548" y="404717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3" name="Google Shape;463;g2240db3309c_0_1919"/>
          <p:cNvSpPr txBox="1"/>
          <p:nvPr>
            <p:ph idx="13" type="body"/>
          </p:nvPr>
        </p:nvSpPr>
        <p:spPr>
          <a:xfrm>
            <a:off x="1815548" y="51141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images">
  <p:cSld name="Content two images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240db3309c_0_193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2240db3309c_0_1938"/>
          <p:cNvSpPr/>
          <p:nvPr>
            <p:ph idx="2" type="pic"/>
          </p:nvPr>
        </p:nvSpPr>
        <p:spPr>
          <a:xfrm>
            <a:off x="407988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67" name="Google Shape;467;g2240db3309c_0_1938"/>
          <p:cNvSpPr/>
          <p:nvPr>
            <p:ph idx="3" type="pic"/>
          </p:nvPr>
        </p:nvSpPr>
        <p:spPr>
          <a:xfrm>
            <a:off x="6096000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68" name="Google Shape;468;g2240db3309c_0_193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69" name="Google Shape;469;g2240db3309c_0_19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g2240db3309c_0_193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1" name="Google Shape;471;g2240db3309c_0_1938"/>
          <p:cNvSpPr txBox="1"/>
          <p:nvPr>
            <p:ph idx="4" type="body"/>
          </p:nvPr>
        </p:nvSpPr>
        <p:spPr>
          <a:xfrm>
            <a:off x="407988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2" name="Google Shape;472;g2240db3309c_0_1938"/>
          <p:cNvSpPr txBox="1"/>
          <p:nvPr>
            <p:ph idx="5" type="body"/>
          </p:nvPr>
        </p:nvSpPr>
        <p:spPr>
          <a:xfrm>
            <a:off x="6096000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images">
  <p:cSld name="Content three images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240db3309c_0_194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2240db3309c_0_1947"/>
          <p:cNvSpPr/>
          <p:nvPr>
            <p:ph idx="2" type="pic"/>
          </p:nvPr>
        </p:nvSpPr>
        <p:spPr>
          <a:xfrm>
            <a:off x="515939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76" name="Google Shape;476;g2240db3309c_0_1947"/>
          <p:cNvSpPr/>
          <p:nvPr>
            <p:ph idx="3" type="pic"/>
          </p:nvPr>
        </p:nvSpPr>
        <p:spPr>
          <a:xfrm>
            <a:off x="8192003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77" name="Google Shape;477;g2240db3309c_0_194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78" name="Google Shape;478;g2240db3309c_0_19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g2240db3309c_0_194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0" name="Google Shape;480;g2240db3309c_0_1947"/>
          <p:cNvSpPr txBox="1"/>
          <p:nvPr>
            <p:ph idx="4" type="body"/>
          </p:nvPr>
        </p:nvSpPr>
        <p:spPr>
          <a:xfrm>
            <a:off x="515939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1" name="Google Shape;481;g2240db3309c_0_1947"/>
          <p:cNvSpPr/>
          <p:nvPr>
            <p:ph idx="5" type="pic"/>
          </p:nvPr>
        </p:nvSpPr>
        <p:spPr>
          <a:xfrm>
            <a:off x="4353971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82" name="Google Shape;482;g2240db3309c_0_1947"/>
          <p:cNvSpPr txBox="1"/>
          <p:nvPr>
            <p:ph idx="6" type="body"/>
          </p:nvPr>
        </p:nvSpPr>
        <p:spPr>
          <a:xfrm>
            <a:off x="4353971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3" name="Google Shape;483;g2240db3309c_0_1947"/>
          <p:cNvSpPr txBox="1"/>
          <p:nvPr>
            <p:ph idx="7" type="body"/>
          </p:nvPr>
        </p:nvSpPr>
        <p:spPr>
          <a:xfrm>
            <a:off x="8192003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 half page image">
  <p:cSld name="Bullet points with a half page image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240db3309c_0_195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g2240db3309c_0_1958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87" name="Google Shape;487;g2240db3309c_0_1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g2240db3309c_0_1958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9" name="Google Shape;489;g2240db3309c_0_1958"/>
          <p:cNvSpPr/>
          <p:nvPr>
            <p:ph idx="2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cxnSp>
        <p:nvCxnSpPr>
          <p:cNvPr id="490" name="Google Shape;490;g2240db3309c_0_1958"/>
          <p:cNvCxnSpPr/>
          <p:nvPr/>
        </p:nvCxnSpPr>
        <p:spPr>
          <a:xfrm>
            <a:off x="1363105" y="336425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g2240db3309c_0_1958"/>
          <p:cNvCxnSpPr/>
          <p:nvPr/>
        </p:nvCxnSpPr>
        <p:spPr>
          <a:xfrm>
            <a:off x="1363105" y="4318413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2" name="Google Shape;492;g2240db3309c_0_1958"/>
          <p:cNvSpPr/>
          <p:nvPr>
            <p:ph idx="3" type="pic"/>
          </p:nvPr>
        </p:nvSpPr>
        <p:spPr>
          <a:xfrm>
            <a:off x="526555" y="258157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93" name="Google Shape;493;g2240db3309c_0_1958"/>
          <p:cNvSpPr/>
          <p:nvPr>
            <p:ph idx="4" type="pic"/>
          </p:nvPr>
        </p:nvSpPr>
        <p:spPr>
          <a:xfrm>
            <a:off x="526555" y="365166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94" name="Google Shape;494;g2240db3309c_0_1958"/>
          <p:cNvSpPr/>
          <p:nvPr>
            <p:ph idx="5" type="pic"/>
          </p:nvPr>
        </p:nvSpPr>
        <p:spPr>
          <a:xfrm>
            <a:off x="526555" y="472176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95" name="Google Shape;495;g2240db3309c_0_1958"/>
          <p:cNvSpPr txBox="1"/>
          <p:nvPr>
            <p:ph idx="6" type="body"/>
          </p:nvPr>
        </p:nvSpPr>
        <p:spPr>
          <a:xfrm>
            <a:off x="1363105" y="2508981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6" name="Google Shape;496;g2240db3309c_0_1958"/>
          <p:cNvSpPr txBox="1"/>
          <p:nvPr>
            <p:ph idx="7" type="body"/>
          </p:nvPr>
        </p:nvSpPr>
        <p:spPr>
          <a:xfrm>
            <a:off x="1363105" y="3601269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7" name="Google Shape;497;g2240db3309c_0_1958"/>
          <p:cNvSpPr txBox="1"/>
          <p:nvPr>
            <p:ph idx="8" type="body"/>
          </p:nvPr>
        </p:nvSpPr>
        <p:spPr>
          <a:xfrm>
            <a:off x="1363105" y="4668225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498" name="Google Shape;498;g2240db3309c_0_1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a half page image">
  <p:cSld name="Text with a half page image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240db3309c_0_197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g2240db3309c_0_1973"/>
          <p:cNvSpPr/>
          <p:nvPr/>
        </p:nvSpPr>
        <p:spPr>
          <a:xfrm>
            <a:off x="760366" y="4454007"/>
            <a:ext cx="4128600" cy="128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g2240db3309c_0_1973"/>
          <p:cNvSpPr/>
          <p:nvPr>
            <p:ph idx="2" type="pic"/>
          </p:nvPr>
        </p:nvSpPr>
        <p:spPr>
          <a:xfrm>
            <a:off x="1046541" y="488023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03" name="Google Shape;503;g2240db3309c_0_1973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504" name="Google Shape;504;g2240db3309c_0_19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g2240db3309c_0_1973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6" name="Google Shape;506;g2240db3309c_0_1973"/>
          <p:cNvSpPr/>
          <p:nvPr>
            <p:ph idx="3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507" name="Google Shape;507;g2240db3309c_0_19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g2240db3309c_0_1973"/>
          <p:cNvSpPr txBox="1"/>
          <p:nvPr>
            <p:ph idx="4" type="body"/>
          </p:nvPr>
        </p:nvSpPr>
        <p:spPr>
          <a:xfrm>
            <a:off x="694163" y="1771027"/>
            <a:ext cx="41949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9" name="Google Shape;509;g2240db3309c_0_1973"/>
          <p:cNvSpPr txBox="1"/>
          <p:nvPr>
            <p:ph idx="5" type="body"/>
          </p:nvPr>
        </p:nvSpPr>
        <p:spPr>
          <a:xfrm>
            <a:off x="1687500" y="4653097"/>
            <a:ext cx="29898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mage collage with text">
  <p:cSld name="6 image collage with text"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240db3309c_0_198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2240db3309c_0_1984"/>
          <p:cNvSpPr/>
          <p:nvPr>
            <p:ph idx="2" type="pic"/>
          </p:nvPr>
        </p:nvSpPr>
        <p:spPr>
          <a:xfrm>
            <a:off x="407987" y="3997776"/>
            <a:ext cx="5183400" cy="1932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13" name="Google Shape;513;g2240db3309c_0_1984"/>
          <p:cNvSpPr/>
          <p:nvPr>
            <p:ph idx="3" type="pic"/>
          </p:nvPr>
        </p:nvSpPr>
        <p:spPr>
          <a:xfrm>
            <a:off x="5767074" y="1764036"/>
            <a:ext cx="2523000" cy="4166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14" name="Google Shape;514;g2240db3309c_0_1984"/>
          <p:cNvSpPr/>
          <p:nvPr>
            <p:ph idx="4" type="pic"/>
          </p:nvPr>
        </p:nvSpPr>
        <p:spPr>
          <a:xfrm>
            <a:off x="8465712" y="1764036"/>
            <a:ext cx="3318300" cy="1233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15" name="Google Shape;515;g2240db3309c_0_1984"/>
          <p:cNvSpPr/>
          <p:nvPr>
            <p:ph idx="5" type="pic"/>
          </p:nvPr>
        </p:nvSpPr>
        <p:spPr>
          <a:xfrm>
            <a:off x="8465712" y="3141425"/>
            <a:ext cx="1849500" cy="2789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16" name="Google Shape;516;g2240db3309c_0_1984"/>
          <p:cNvSpPr/>
          <p:nvPr>
            <p:ph idx="6" type="pic"/>
          </p:nvPr>
        </p:nvSpPr>
        <p:spPr>
          <a:xfrm>
            <a:off x="10490854" y="4336643"/>
            <a:ext cx="1293300" cy="1594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17" name="Google Shape;517;g2240db3309c_0_1984"/>
          <p:cNvSpPr/>
          <p:nvPr>
            <p:ph idx="7" type="pic"/>
          </p:nvPr>
        </p:nvSpPr>
        <p:spPr>
          <a:xfrm>
            <a:off x="10490854" y="3146038"/>
            <a:ext cx="1293300" cy="9876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18" name="Google Shape;518;g2240db3309c_0_198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519" name="Google Shape;519;g2240db3309c_0_19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g2240db3309c_0_198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1" name="Google Shape;521;g2240db3309c_0_1984"/>
          <p:cNvSpPr txBox="1"/>
          <p:nvPr>
            <p:ph idx="8" type="body"/>
          </p:nvPr>
        </p:nvSpPr>
        <p:spPr>
          <a:xfrm>
            <a:off x="407986" y="1764036"/>
            <a:ext cx="5183400" cy="19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image">
  <p:cSld name="Mixed content with image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240db3309c_0_199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g2240db3309c_0_1996"/>
          <p:cNvSpPr/>
          <p:nvPr>
            <p:ph idx="2" type="pic"/>
          </p:nvPr>
        </p:nvSpPr>
        <p:spPr>
          <a:xfrm>
            <a:off x="6096000" y="1918148"/>
            <a:ext cx="3058500" cy="3687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25" name="Google Shape;525;g2240db3309c_0_199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526" name="Google Shape;526;g2240db3309c_0_19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g2240db3309c_0_199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8" name="Google Shape;528;g2240db3309c_0_1996"/>
          <p:cNvSpPr/>
          <p:nvPr/>
        </p:nvSpPr>
        <p:spPr>
          <a:xfrm>
            <a:off x="407988" y="354941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g2240db3309c_0_1996"/>
          <p:cNvSpPr/>
          <p:nvPr/>
        </p:nvSpPr>
        <p:spPr>
          <a:xfrm>
            <a:off x="407988" y="484135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g2240db3309c_0_1996"/>
          <p:cNvSpPr/>
          <p:nvPr/>
        </p:nvSpPr>
        <p:spPr>
          <a:xfrm>
            <a:off x="9154633" y="1918148"/>
            <a:ext cx="2313600" cy="3687000"/>
          </a:xfrm>
          <a:prstGeom prst="rect">
            <a:avLst/>
          </a:prstGeom>
          <a:solidFill>
            <a:srgbClr val="191919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g2240db3309c_0_1996"/>
          <p:cNvSpPr txBox="1"/>
          <p:nvPr>
            <p:ph idx="3" type="body"/>
          </p:nvPr>
        </p:nvSpPr>
        <p:spPr>
          <a:xfrm>
            <a:off x="9493616" y="3380415"/>
            <a:ext cx="1691700" cy="1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2" name="Google Shape;532;g2240db3309c_0_1996"/>
          <p:cNvSpPr txBox="1"/>
          <p:nvPr>
            <p:ph idx="4" type="body"/>
          </p:nvPr>
        </p:nvSpPr>
        <p:spPr>
          <a:xfrm>
            <a:off x="411331" y="1914743"/>
            <a:ext cx="5247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3" name="Google Shape;533;g2240db3309c_0_1996"/>
          <p:cNvSpPr/>
          <p:nvPr>
            <p:ph idx="5" type="pic"/>
          </p:nvPr>
        </p:nvSpPr>
        <p:spPr>
          <a:xfrm>
            <a:off x="584341" y="372168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34" name="Google Shape;534;g2240db3309c_0_1996"/>
          <p:cNvSpPr/>
          <p:nvPr>
            <p:ph idx="6" type="pic"/>
          </p:nvPr>
        </p:nvSpPr>
        <p:spPr>
          <a:xfrm>
            <a:off x="584341" y="501362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35" name="Google Shape;535;g2240db3309c_0_1996"/>
          <p:cNvSpPr txBox="1"/>
          <p:nvPr>
            <p:ph idx="7" type="body"/>
          </p:nvPr>
        </p:nvSpPr>
        <p:spPr>
          <a:xfrm>
            <a:off x="1170466" y="3740139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6" name="Google Shape;536;g2240db3309c_0_1996"/>
          <p:cNvSpPr txBox="1"/>
          <p:nvPr>
            <p:ph idx="8" type="body"/>
          </p:nvPr>
        </p:nvSpPr>
        <p:spPr>
          <a:xfrm>
            <a:off x="1169988" y="3479771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7" name="Google Shape;537;g2240db3309c_0_1996"/>
          <p:cNvSpPr txBox="1"/>
          <p:nvPr>
            <p:ph idx="9" type="body"/>
          </p:nvPr>
        </p:nvSpPr>
        <p:spPr>
          <a:xfrm>
            <a:off x="1170466" y="5027953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8" name="Google Shape;538;g2240db3309c_0_1996"/>
          <p:cNvSpPr txBox="1"/>
          <p:nvPr>
            <p:ph idx="13" type="body"/>
          </p:nvPr>
        </p:nvSpPr>
        <p:spPr>
          <a:xfrm>
            <a:off x="1169988" y="4767585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>
  <p:cSld name="Заголовок раздела"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b2895e930f_0_4563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45;g2b2895e930f_0_4563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g2b2895e930f_0_45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2 images">
  <p:cSld name="Mixed content with 2 images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240db3309c_0_20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g2240db3309c_0_2013"/>
          <p:cNvSpPr/>
          <p:nvPr>
            <p:ph idx="2" type="pic"/>
          </p:nvPr>
        </p:nvSpPr>
        <p:spPr>
          <a:xfrm>
            <a:off x="6286895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42" name="Google Shape;542;g2240db3309c_0_2013"/>
          <p:cNvSpPr/>
          <p:nvPr>
            <p:ph idx="3" type="pic"/>
          </p:nvPr>
        </p:nvSpPr>
        <p:spPr>
          <a:xfrm>
            <a:off x="9173219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43" name="Google Shape;543;g2240db3309c_0_20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544" name="Google Shape;544;g2240db3309c_0_20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g2240db3309c_0_201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6" name="Google Shape;546;g2240db3309c_0_2013"/>
          <p:cNvSpPr txBox="1"/>
          <p:nvPr>
            <p:ph idx="4" type="body"/>
          </p:nvPr>
        </p:nvSpPr>
        <p:spPr>
          <a:xfrm>
            <a:off x="411753" y="1716990"/>
            <a:ext cx="5462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547" name="Google Shape;547;g2240db3309c_0_2013"/>
          <p:cNvCxnSpPr/>
          <p:nvPr/>
        </p:nvCxnSpPr>
        <p:spPr>
          <a:xfrm>
            <a:off x="1352488" y="389707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8" name="Google Shape;548;g2240db3309c_0_2013"/>
          <p:cNvCxnSpPr/>
          <p:nvPr/>
        </p:nvCxnSpPr>
        <p:spPr>
          <a:xfrm>
            <a:off x="1352488" y="485122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49" name="Google Shape;549;g2240db3309c_0_2013"/>
          <p:cNvSpPr/>
          <p:nvPr>
            <p:ph idx="5" type="pic"/>
          </p:nvPr>
        </p:nvSpPr>
        <p:spPr>
          <a:xfrm>
            <a:off x="515938" y="311438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50" name="Google Shape;550;g2240db3309c_0_2013"/>
          <p:cNvSpPr/>
          <p:nvPr>
            <p:ph idx="6" type="pic"/>
          </p:nvPr>
        </p:nvSpPr>
        <p:spPr>
          <a:xfrm>
            <a:off x="515938" y="418448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51" name="Google Shape;551;g2240db3309c_0_2013"/>
          <p:cNvSpPr/>
          <p:nvPr>
            <p:ph idx="7" type="pic"/>
          </p:nvPr>
        </p:nvSpPr>
        <p:spPr>
          <a:xfrm>
            <a:off x="515938" y="525457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52" name="Google Shape;552;g2240db3309c_0_2013"/>
          <p:cNvSpPr txBox="1"/>
          <p:nvPr>
            <p:ph idx="8" type="body"/>
          </p:nvPr>
        </p:nvSpPr>
        <p:spPr>
          <a:xfrm>
            <a:off x="1352488" y="304179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3" name="Google Shape;553;g2240db3309c_0_2013"/>
          <p:cNvSpPr txBox="1"/>
          <p:nvPr>
            <p:ph idx="9" type="body"/>
          </p:nvPr>
        </p:nvSpPr>
        <p:spPr>
          <a:xfrm>
            <a:off x="1352488" y="413408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4" name="Google Shape;554;g2240db3309c_0_2013"/>
          <p:cNvSpPr txBox="1"/>
          <p:nvPr>
            <p:ph idx="13" type="body"/>
          </p:nvPr>
        </p:nvSpPr>
        <p:spPr>
          <a:xfrm>
            <a:off x="1352488" y="520104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5" name="Google Shape;555;g2240db3309c_0_2013"/>
          <p:cNvSpPr txBox="1"/>
          <p:nvPr>
            <p:ph idx="14" type="body"/>
          </p:nvPr>
        </p:nvSpPr>
        <p:spPr>
          <a:xfrm>
            <a:off x="6286500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6" name="Google Shape;556;g2240db3309c_0_2013"/>
          <p:cNvSpPr txBox="1"/>
          <p:nvPr>
            <p:ph idx="15" type="body"/>
          </p:nvPr>
        </p:nvSpPr>
        <p:spPr>
          <a:xfrm>
            <a:off x="9172824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with image">
  <p:cSld name="4 column with image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240db3309c_0_203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g2240db3309c_0_2031"/>
          <p:cNvSpPr/>
          <p:nvPr>
            <p:ph idx="2" type="pic"/>
          </p:nvPr>
        </p:nvSpPr>
        <p:spPr>
          <a:xfrm>
            <a:off x="407987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60" name="Google Shape;560;g2240db3309c_0_203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561" name="Google Shape;561;g2240db3309c_0_20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g2240db3309c_0_203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3" name="Google Shape;563;g2240db3309c_0_2031"/>
          <p:cNvSpPr/>
          <p:nvPr/>
        </p:nvSpPr>
        <p:spPr>
          <a:xfrm>
            <a:off x="407988" y="3762986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g2240db3309c_0_2031"/>
          <p:cNvSpPr/>
          <p:nvPr/>
        </p:nvSpPr>
        <p:spPr>
          <a:xfrm>
            <a:off x="9099700" y="3762986"/>
            <a:ext cx="2684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g2240db3309c_0_2031"/>
          <p:cNvSpPr/>
          <p:nvPr/>
        </p:nvSpPr>
        <p:spPr>
          <a:xfrm>
            <a:off x="3305225" y="3762986"/>
            <a:ext cx="2705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g2240db3309c_0_2031"/>
          <p:cNvSpPr/>
          <p:nvPr/>
        </p:nvSpPr>
        <p:spPr>
          <a:xfrm>
            <a:off x="6202462" y="3762985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g2240db3309c_0_2031"/>
          <p:cNvSpPr/>
          <p:nvPr>
            <p:ph idx="3" type="pic"/>
          </p:nvPr>
        </p:nvSpPr>
        <p:spPr>
          <a:xfrm>
            <a:off x="3305225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68" name="Google Shape;568;g2240db3309c_0_2031"/>
          <p:cNvSpPr/>
          <p:nvPr>
            <p:ph idx="4" type="pic"/>
          </p:nvPr>
        </p:nvSpPr>
        <p:spPr>
          <a:xfrm>
            <a:off x="6202462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69" name="Google Shape;569;g2240db3309c_0_2031"/>
          <p:cNvSpPr/>
          <p:nvPr>
            <p:ph idx="5" type="pic"/>
          </p:nvPr>
        </p:nvSpPr>
        <p:spPr>
          <a:xfrm>
            <a:off x="9099699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70" name="Google Shape;570;g2240db3309c_0_2031"/>
          <p:cNvSpPr txBox="1"/>
          <p:nvPr>
            <p:ph idx="6" type="body"/>
          </p:nvPr>
        </p:nvSpPr>
        <p:spPr>
          <a:xfrm>
            <a:off x="6202462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1" name="Google Shape;571;g2240db3309c_0_2031"/>
          <p:cNvSpPr txBox="1"/>
          <p:nvPr>
            <p:ph idx="7" type="body"/>
          </p:nvPr>
        </p:nvSpPr>
        <p:spPr>
          <a:xfrm>
            <a:off x="3315703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2" name="Google Shape;572;g2240db3309c_0_2031"/>
          <p:cNvSpPr txBox="1"/>
          <p:nvPr>
            <p:ph idx="8" type="body"/>
          </p:nvPr>
        </p:nvSpPr>
        <p:spPr>
          <a:xfrm>
            <a:off x="407988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3" name="Google Shape;573;g2240db3309c_0_2031"/>
          <p:cNvSpPr txBox="1"/>
          <p:nvPr>
            <p:ph idx="9" type="body"/>
          </p:nvPr>
        </p:nvSpPr>
        <p:spPr>
          <a:xfrm>
            <a:off x="6202462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4" name="Google Shape;574;g2240db3309c_0_2031"/>
          <p:cNvSpPr txBox="1"/>
          <p:nvPr>
            <p:ph idx="13" type="body"/>
          </p:nvPr>
        </p:nvSpPr>
        <p:spPr>
          <a:xfrm>
            <a:off x="3305225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5" name="Google Shape;575;g2240db3309c_0_2031"/>
          <p:cNvSpPr txBox="1"/>
          <p:nvPr>
            <p:ph idx="14" type="body"/>
          </p:nvPr>
        </p:nvSpPr>
        <p:spPr>
          <a:xfrm>
            <a:off x="407988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6" name="Google Shape;576;g2240db3309c_0_2031"/>
          <p:cNvSpPr txBox="1"/>
          <p:nvPr>
            <p:ph idx="15" type="body"/>
          </p:nvPr>
        </p:nvSpPr>
        <p:spPr>
          <a:xfrm>
            <a:off x="9089220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7" name="Google Shape;577;g2240db3309c_0_2031"/>
          <p:cNvSpPr txBox="1"/>
          <p:nvPr>
            <p:ph idx="16" type="body"/>
          </p:nvPr>
        </p:nvSpPr>
        <p:spPr>
          <a:xfrm>
            <a:off x="9089220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image collage ">
  <p:cSld name="5 image collage "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2240db3309c_0_205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g2240db3309c_0_2052"/>
          <p:cNvSpPr/>
          <p:nvPr>
            <p:ph idx="2" type="pic"/>
          </p:nvPr>
        </p:nvSpPr>
        <p:spPr>
          <a:xfrm>
            <a:off x="737011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81" name="Google Shape;581;g2240db3309c_0_2052"/>
          <p:cNvSpPr/>
          <p:nvPr>
            <p:ph idx="3" type="pic"/>
          </p:nvPr>
        </p:nvSpPr>
        <p:spPr>
          <a:xfrm>
            <a:off x="9017202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82" name="Google Shape;582;g2240db3309c_0_2052"/>
          <p:cNvSpPr/>
          <p:nvPr>
            <p:ph idx="4" type="pic"/>
          </p:nvPr>
        </p:nvSpPr>
        <p:spPr>
          <a:xfrm>
            <a:off x="3336753" y="2005392"/>
            <a:ext cx="5423700" cy="1524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83" name="Google Shape;583;g2240db3309c_0_2052"/>
          <p:cNvSpPr/>
          <p:nvPr>
            <p:ph idx="5" type="pic"/>
          </p:nvPr>
        </p:nvSpPr>
        <p:spPr>
          <a:xfrm>
            <a:off x="3336754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84" name="Google Shape;584;g2240db3309c_0_2052"/>
          <p:cNvSpPr/>
          <p:nvPr>
            <p:ph idx="6" type="pic"/>
          </p:nvPr>
        </p:nvSpPr>
        <p:spPr>
          <a:xfrm>
            <a:off x="6176980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85" name="Google Shape;585;g2240db3309c_0_205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586" name="Google Shape;586;g2240db3309c_0_20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g2240db3309c_0_205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s graphic">
  <p:cSld name="4 parts graphic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2240db3309c_0_206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g2240db3309c_0_206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591" name="Google Shape;591;g2240db3309c_0_20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g2240db3309c_0_206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593" name="Google Shape;593;g2240db3309c_0_2062"/>
          <p:cNvCxnSpPr>
            <a:stCxn id="594" idx="5"/>
            <a:endCxn id="595" idx="1"/>
          </p:cNvCxnSpPr>
          <p:nvPr/>
        </p:nvCxnSpPr>
        <p:spPr>
          <a:xfrm>
            <a:off x="4816004" y="2824003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6" name="Google Shape;596;g2240db3309c_0_2062"/>
          <p:cNvCxnSpPr>
            <a:stCxn id="597" idx="3"/>
            <a:endCxn id="595" idx="7"/>
          </p:cNvCxnSpPr>
          <p:nvPr/>
        </p:nvCxnSpPr>
        <p:spPr>
          <a:xfrm flipH="1">
            <a:off x="6619111" y="2824003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g2240db3309c_0_2062"/>
          <p:cNvCxnSpPr/>
          <p:nvPr/>
        </p:nvCxnSpPr>
        <p:spPr>
          <a:xfrm flipH="1" rot="10800000">
            <a:off x="4815951" y="4321072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g2240db3309c_0_2062"/>
          <p:cNvCxnSpPr/>
          <p:nvPr/>
        </p:nvCxnSpPr>
        <p:spPr>
          <a:xfrm rot="10800000">
            <a:off x="6619101" y="4321072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95" name="Google Shape;595;g2240db3309c_0_2062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g2240db3309c_0_2062"/>
          <p:cNvSpPr/>
          <p:nvPr/>
        </p:nvSpPr>
        <p:spPr>
          <a:xfrm>
            <a:off x="3925919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g2240db3309c_0_2062"/>
          <p:cNvSpPr/>
          <p:nvPr/>
        </p:nvSpPr>
        <p:spPr>
          <a:xfrm>
            <a:off x="3925919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g2240db3309c_0_2062"/>
          <p:cNvSpPr/>
          <p:nvPr/>
        </p:nvSpPr>
        <p:spPr>
          <a:xfrm>
            <a:off x="7370896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g2240db3309c_0_2062"/>
          <p:cNvSpPr/>
          <p:nvPr/>
        </p:nvSpPr>
        <p:spPr>
          <a:xfrm>
            <a:off x="7370896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g2240db3309c_0_2062"/>
          <p:cNvSpPr txBox="1"/>
          <p:nvPr>
            <p:ph idx="2" type="body"/>
          </p:nvPr>
        </p:nvSpPr>
        <p:spPr>
          <a:xfrm>
            <a:off x="393632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3" name="Google Shape;603;g2240db3309c_0_2062"/>
          <p:cNvSpPr txBox="1"/>
          <p:nvPr>
            <p:ph idx="3" type="body"/>
          </p:nvPr>
        </p:nvSpPr>
        <p:spPr>
          <a:xfrm>
            <a:off x="393632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4" name="Google Shape;604;g2240db3309c_0_2062"/>
          <p:cNvSpPr txBox="1"/>
          <p:nvPr>
            <p:ph idx="4" type="body"/>
          </p:nvPr>
        </p:nvSpPr>
        <p:spPr>
          <a:xfrm>
            <a:off x="8666634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5" name="Google Shape;605;g2240db3309c_0_2062"/>
          <p:cNvSpPr txBox="1"/>
          <p:nvPr>
            <p:ph idx="5" type="body"/>
          </p:nvPr>
        </p:nvSpPr>
        <p:spPr>
          <a:xfrm>
            <a:off x="8666634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6" name="Google Shape;606;g2240db3309c_0_2062"/>
          <p:cNvSpPr/>
          <p:nvPr>
            <p:ph idx="6" type="pic"/>
          </p:nvPr>
        </p:nvSpPr>
        <p:spPr>
          <a:xfrm>
            <a:off x="4253814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607" name="Google Shape;607;g2240db3309c_0_2062"/>
          <p:cNvSpPr/>
          <p:nvPr>
            <p:ph idx="7" type="pic"/>
          </p:nvPr>
        </p:nvSpPr>
        <p:spPr>
          <a:xfrm>
            <a:off x="7698791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608" name="Google Shape;608;g2240db3309c_0_2062"/>
          <p:cNvSpPr/>
          <p:nvPr>
            <p:ph idx="8" type="pic"/>
          </p:nvPr>
        </p:nvSpPr>
        <p:spPr>
          <a:xfrm>
            <a:off x="4253814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609" name="Google Shape;609;g2240db3309c_0_2062"/>
          <p:cNvSpPr/>
          <p:nvPr>
            <p:ph idx="9" type="pic"/>
          </p:nvPr>
        </p:nvSpPr>
        <p:spPr>
          <a:xfrm>
            <a:off x="7698791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610" name="Google Shape;610;g2240db3309c_0_2062"/>
          <p:cNvSpPr/>
          <p:nvPr>
            <p:ph idx="13" type="pic"/>
          </p:nvPr>
        </p:nvSpPr>
        <p:spPr>
          <a:xfrm>
            <a:off x="5744823" y="3467687"/>
            <a:ext cx="617400" cy="617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1" name="Google Shape;611;g2240db3309c_0_2062"/>
          <p:cNvSpPr txBox="1"/>
          <p:nvPr>
            <p:ph idx="14" type="body"/>
          </p:nvPr>
        </p:nvSpPr>
        <p:spPr>
          <a:xfrm>
            <a:off x="394110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2" name="Google Shape;612;g2240db3309c_0_2062"/>
          <p:cNvSpPr txBox="1"/>
          <p:nvPr>
            <p:ph idx="15" type="body"/>
          </p:nvPr>
        </p:nvSpPr>
        <p:spPr>
          <a:xfrm>
            <a:off x="394110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3" name="Google Shape;613;g2240db3309c_0_2062"/>
          <p:cNvSpPr txBox="1"/>
          <p:nvPr>
            <p:ph idx="16" type="body"/>
          </p:nvPr>
        </p:nvSpPr>
        <p:spPr>
          <a:xfrm>
            <a:off x="8666634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4" name="Google Shape;614;g2240db3309c_0_2062"/>
          <p:cNvSpPr txBox="1"/>
          <p:nvPr>
            <p:ph idx="17" type="body"/>
          </p:nvPr>
        </p:nvSpPr>
        <p:spPr>
          <a:xfrm>
            <a:off x="8666634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s graphic">
  <p:cSld name="5 parts graphic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2240db3309c_0_2104"/>
          <p:cNvSpPr/>
          <p:nvPr/>
        </p:nvSpPr>
        <p:spPr>
          <a:xfrm>
            <a:off x="4495200" y="2253167"/>
            <a:ext cx="3116700" cy="3116700"/>
          </a:xfrm>
          <a:prstGeom prst="ellipse">
            <a:avLst/>
          </a:prstGeom>
          <a:noFill/>
          <a:ln cap="flat" cmpd="sng" w="152400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g2240db3309c_0_2104"/>
          <p:cNvSpPr/>
          <p:nvPr/>
        </p:nvSpPr>
        <p:spPr>
          <a:xfrm>
            <a:off x="665459" y="-75414"/>
            <a:ext cx="11526300" cy="6933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g2240db3309c_0_2104"/>
          <p:cNvSpPr/>
          <p:nvPr/>
        </p:nvSpPr>
        <p:spPr>
          <a:xfrm>
            <a:off x="5574613" y="1808718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9" name="Google Shape;619;g2240db3309c_0_2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g2240db3309c_0_210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21" name="Google Shape;621;g2240db3309c_0_210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2" name="Google Shape;622;g2240db3309c_0_2104"/>
          <p:cNvSpPr txBox="1"/>
          <p:nvPr>
            <p:ph idx="2" type="body"/>
          </p:nvPr>
        </p:nvSpPr>
        <p:spPr>
          <a:xfrm>
            <a:off x="5656908" y="3665368"/>
            <a:ext cx="911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3" name="Google Shape;623;g2240db3309c_0_2104"/>
          <p:cNvSpPr txBox="1"/>
          <p:nvPr>
            <p:ph idx="3" type="body"/>
          </p:nvPr>
        </p:nvSpPr>
        <p:spPr>
          <a:xfrm>
            <a:off x="730785" y="3391293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4" name="Google Shape;624;g2240db3309c_0_2104"/>
          <p:cNvSpPr txBox="1"/>
          <p:nvPr>
            <p:ph idx="4" type="body"/>
          </p:nvPr>
        </p:nvSpPr>
        <p:spPr>
          <a:xfrm>
            <a:off x="730307" y="3124571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5" name="Google Shape;625;g2240db3309c_0_2104"/>
          <p:cNvSpPr txBox="1"/>
          <p:nvPr>
            <p:ph idx="5" type="body"/>
          </p:nvPr>
        </p:nvSpPr>
        <p:spPr>
          <a:xfrm>
            <a:off x="730785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6" name="Google Shape;626;g2240db3309c_0_2104"/>
          <p:cNvSpPr txBox="1"/>
          <p:nvPr>
            <p:ph idx="6" type="body"/>
          </p:nvPr>
        </p:nvSpPr>
        <p:spPr>
          <a:xfrm>
            <a:off x="73030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7" name="Google Shape;627;g2240db3309c_0_2104"/>
          <p:cNvSpPr txBox="1"/>
          <p:nvPr>
            <p:ph idx="7" type="body"/>
          </p:nvPr>
        </p:nvSpPr>
        <p:spPr>
          <a:xfrm>
            <a:off x="8344315" y="3580748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8" name="Google Shape;628;g2240db3309c_0_2104"/>
          <p:cNvSpPr txBox="1"/>
          <p:nvPr>
            <p:ph idx="8" type="body"/>
          </p:nvPr>
        </p:nvSpPr>
        <p:spPr>
          <a:xfrm>
            <a:off x="8344315" y="3314026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9" name="Google Shape;629;g2240db3309c_0_2104"/>
          <p:cNvSpPr txBox="1"/>
          <p:nvPr>
            <p:ph idx="9" type="body"/>
          </p:nvPr>
        </p:nvSpPr>
        <p:spPr>
          <a:xfrm>
            <a:off x="7942997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0" name="Google Shape;630;g2240db3309c_0_2104"/>
          <p:cNvSpPr txBox="1"/>
          <p:nvPr>
            <p:ph idx="13" type="body"/>
          </p:nvPr>
        </p:nvSpPr>
        <p:spPr>
          <a:xfrm>
            <a:off x="794299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1" name="Google Shape;631;g2240db3309c_0_2104"/>
          <p:cNvSpPr txBox="1"/>
          <p:nvPr>
            <p:ph idx="14" type="body"/>
          </p:nvPr>
        </p:nvSpPr>
        <p:spPr>
          <a:xfrm>
            <a:off x="7436676" y="2082860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2" name="Google Shape;632;g2240db3309c_0_2104"/>
          <p:cNvSpPr txBox="1"/>
          <p:nvPr>
            <p:ph idx="15" type="body"/>
          </p:nvPr>
        </p:nvSpPr>
        <p:spPr>
          <a:xfrm>
            <a:off x="7436676" y="1816138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3" name="Google Shape;633;g2240db3309c_0_2104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g2240db3309c_0_2104"/>
          <p:cNvSpPr/>
          <p:nvPr/>
        </p:nvSpPr>
        <p:spPr>
          <a:xfrm>
            <a:off x="4029336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g2240db3309c_0_2104"/>
          <p:cNvSpPr/>
          <p:nvPr/>
        </p:nvSpPr>
        <p:spPr>
          <a:xfrm>
            <a:off x="6523352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g2240db3309c_0_2104"/>
          <p:cNvSpPr/>
          <p:nvPr/>
        </p:nvSpPr>
        <p:spPr>
          <a:xfrm>
            <a:off x="7077463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g2240db3309c_0_2104"/>
          <p:cNvSpPr/>
          <p:nvPr>
            <p:ph idx="16" type="pic"/>
          </p:nvPr>
        </p:nvSpPr>
        <p:spPr>
          <a:xfrm>
            <a:off x="4372132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638" name="Google Shape;638;g2240db3309c_0_2104"/>
          <p:cNvSpPr/>
          <p:nvPr>
            <p:ph idx="17" type="pic"/>
          </p:nvPr>
        </p:nvSpPr>
        <p:spPr>
          <a:xfrm>
            <a:off x="7418421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639" name="Google Shape;639;g2240db3309c_0_2104"/>
          <p:cNvSpPr/>
          <p:nvPr>
            <p:ph idx="18" type="pic"/>
          </p:nvPr>
        </p:nvSpPr>
        <p:spPr>
          <a:xfrm>
            <a:off x="5897006" y="2114697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640" name="Google Shape;640;g2240db3309c_0_2104"/>
          <p:cNvSpPr/>
          <p:nvPr>
            <p:ph idx="19" type="pic"/>
          </p:nvPr>
        </p:nvSpPr>
        <p:spPr>
          <a:xfrm>
            <a:off x="6845779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641" name="Google Shape;641;g2240db3309c_0_2104"/>
          <p:cNvSpPr/>
          <p:nvPr/>
        </p:nvSpPr>
        <p:spPr>
          <a:xfrm>
            <a:off x="4626336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g2240db3309c_0_2104"/>
          <p:cNvSpPr/>
          <p:nvPr>
            <p:ph idx="20" type="pic"/>
          </p:nvPr>
        </p:nvSpPr>
        <p:spPr>
          <a:xfrm>
            <a:off x="4948744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vear Venn 5 points">
  <p:cSld name="Livear Venn 5 points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2240db3309c_0_2132"/>
          <p:cNvSpPr/>
          <p:nvPr/>
        </p:nvSpPr>
        <p:spPr>
          <a:xfrm>
            <a:off x="1877117" y="2777350"/>
            <a:ext cx="2247900" cy="2247900"/>
          </a:xfrm>
          <a:prstGeom prst="ellipse">
            <a:avLst/>
          </a:prstGeom>
          <a:solidFill>
            <a:srgbClr val="B3C6DC">
              <a:alpha val="44705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g2240db3309c_0_2132"/>
          <p:cNvSpPr/>
          <p:nvPr/>
        </p:nvSpPr>
        <p:spPr>
          <a:xfrm>
            <a:off x="3418383" y="2777350"/>
            <a:ext cx="2247900" cy="2247900"/>
          </a:xfrm>
          <a:prstGeom prst="ellipse">
            <a:avLst/>
          </a:prstGeom>
          <a:solidFill>
            <a:srgbClr val="B3C6DC">
              <a:alpha val="44705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g2240db3309c_0_2132"/>
          <p:cNvSpPr/>
          <p:nvPr/>
        </p:nvSpPr>
        <p:spPr>
          <a:xfrm>
            <a:off x="4959283" y="2777350"/>
            <a:ext cx="2247900" cy="2247900"/>
          </a:xfrm>
          <a:prstGeom prst="ellipse">
            <a:avLst/>
          </a:prstGeom>
          <a:solidFill>
            <a:srgbClr val="B3C6DC">
              <a:alpha val="44705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g2240db3309c_0_2132"/>
          <p:cNvSpPr/>
          <p:nvPr/>
        </p:nvSpPr>
        <p:spPr>
          <a:xfrm>
            <a:off x="6526250" y="2777350"/>
            <a:ext cx="2247900" cy="2247900"/>
          </a:xfrm>
          <a:prstGeom prst="ellipse">
            <a:avLst/>
          </a:prstGeom>
          <a:solidFill>
            <a:srgbClr val="B3C6DC">
              <a:alpha val="44705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g2240db3309c_0_2132"/>
          <p:cNvSpPr/>
          <p:nvPr/>
        </p:nvSpPr>
        <p:spPr>
          <a:xfrm>
            <a:off x="8093183" y="2777350"/>
            <a:ext cx="2247900" cy="2247900"/>
          </a:xfrm>
          <a:prstGeom prst="ellipse">
            <a:avLst/>
          </a:prstGeom>
          <a:solidFill>
            <a:srgbClr val="B3C6DC">
              <a:alpha val="44705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g2240db3309c_0_213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0" name="Google Shape;650;g2240db3309c_0_2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g2240db3309c_0_213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52" name="Google Shape;652;g2240db3309c_0_213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653" name="Google Shape;653;g2240db3309c_0_2132"/>
          <p:cNvCxnSpPr/>
          <p:nvPr/>
        </p:nvCxnSpPr>
        <p:spPr>
          <a:xfrm>
            <a:off x="3001509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4" name="Google Shape;654;g2240db3309c_0_2132"/>
          <p:cNvCxnSpPr/>
          <p:nvPr/>
        </p:nvCxnSpPr>
        <p:spPr>
          <a:xfrm>
            <a:off x="4553151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5" name="Google Shape;655;g2240db3309c_0_2132"/>
          <p:cNvCxnSpPr/>
          <p:nvPr/>
        </p:nvCxnSpPr>
        <p:spPr>
          <a:xfrm>
            <a:off x="6083284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6" name="Google Shape;656;g2240db3309c_0_2132"/>
          <p:cNvCxnSpPr/>
          <p:nvPr/>
        </p:nvCxnSpPr>
        <p:spPr>
          <a:xfrm>
            <a:off x="7657755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7" name="Google Shape;657;g2240db3309c_0_2132"/>
          <p:cNvCxnSpPr/>
          <p:nvPr/>
        </p:nvCxnSpPr>
        <p:spPr>
          <a:xfrm>
            <a:off x="9209638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8" name="Google Shape;658;g2240db3309c_0_2132"/>
          <p:cNvSpPr txBox="1"/>
          <p:nvPr>
            <p:ph idx="2" type="body"/>
          </p:nvPr>
        </p:nvSpPr>
        <p:spPr>
          <a:xfrm>
            <a:off x="1724422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9" name="Google Shape;659;g2240db3309c_0_2132"/>
          <p:cNvSpPr txBox="1"/>
          <p:nvPr>
            <p:ph idx="3" type="body"/>
          </p:nvPr>
        </p:nvSpPr>
        <p:spPr>
          <a:xfrm>
            <a:off x="48193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0" name="Google Shape;660;g2240db3309c_0_2132"/>
          <p:cNvSpPr txBox="1"/>
          <p:nvPr>
            <p:ph idx="4" type="body"/>
          </p:nvPr>
        </p:nvSpPr>
        <p:spPr>
          <a:xfrm>
            <a:off x="79134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1" name="Google Shape;661;g2240db3309c_0_2132"/>
          <p:cNvSpPr txBox="1"/>
          <p:nvPr>
            <p:ph idx="5" type="body"/>
          </p:nvPr>
        </p:nvSpPr>
        <p:spPr>
          <a:xfrm>
            <a:off x="3310474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2" name="Google Shape;662;g2240db3309c_0_2132"/>
          <p:cNvSpPr txBox="1"/>
          <p:nvPr>
            <p:ph idx="6" type="body"/>
          </p:nvPr>
        </p:nvSpPr>
        <p:spPr>
          <a:xfrm>
            <a:off x="6392250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3" name="Google Shape;663;g2240db3309c_0_2132"/>
          <p:cNvSpPr/>
          <p:nvPr>
            <p:ph idx="7" type="pic"/>
          </p:nvPr>
        </p:nvSpPr>
        <p:spPr>
          <a:xfrm>
            <a:off x="2718949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664" name="Google Shape;664;g2240db3309c_0_2132"/>
          <p:cNvSpPr/>
          <p:nvPr>
            <p:ph idx="8" type="pic"/>
          </p:nvPr>
        </p:nvSpPr>
        <p:spPr>
          <a:xfrm>
            <a:off x="4258981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665" name="Google Shape;665;g2240db3309c_0_2132"/>
          <p:cNvSpPr/>
          <p:nvPr>
            <p:ph idx="9" type="pic"/>
          </p:nvPr>
        </p:nvSpPr>
        <p:spPr>
          <a:xfrm>
            <a:off x="5799013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666" name="Google Shape;666;g2240db3309c_0_2132"/>
          <p:cNvSpPr/>
          <p:nvPr>
            <p:ph idx="13" type="pic"/>
          </p:nvPr>
        </p:nvSpPr>
        <p:spPr>
          <a:xfrm>
            <a:off x="7339045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667" name="Google Shape;667;g2240db3309c_0_2132"/>
          <p:cNvSpPr/>
          <p:nvPr>
            <p:ph idx="14" type="pic"/>
          </p:nvPr>
        </p:nvSpPr>
        <p:spPr>
          <a:xfrm>
            <a:off x="8879076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668" name="Google Shape;668;g2240db3309c_0_2132"/>
          <p:cNvSpPr txBox="1"/>
          <p:nvPr>
            <p:ph idx="15" type="body"/>
          </p:nvPr>
        </p:nvSpPr>
        <p:spPr>
          <a:xfrm>
            <a:off x="1724423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9" name="Google Shape;669;g2240db3309c_0_2132"/>
          <p:cNvSpPr txBox="1"/>
          <p:nvPr>
            <p:ph idx="16" type="body"/>
          </p:nvPr>
        </p:nvSpPr>
        <p:spPr>
          <a:xfrm>
            <a:off x="4818132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0" name="Google Shape;670;g2240db3309c_0_2132"/>
          <p:cNvSpPr txBox="1"/>
          <p:nvPr>
            <p:ph idx="17" type="body"/>
          </p:nvPr>
        </p:nvSpPr>
        <p:spPr>
          <a:xfrm>
            <a:off x="7911451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1" name="Google Shape;671;g2240db3309c_0_2132"/>
          <p:cNvSpPr txBox="1"/>
          <p:nvPr>
            <p:ph idx="18" type="body"/>
          </p:nvPr>
        </p:nvSpPr>
        <p:spPr>
          <a:xfrm>
            <a:off x="3327535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2" name="Google Shape;672;g2240db3309c_0_2132"/>
          <p:cNvSpPr txBox="1"/>
          <p:nvPr>
            <p:ph idx="19" type="body"/>
          </p:nvPr>
        </p:nvSpPr>
        <p:spPr>
          <a:xfrm>
            <a:off x="6396412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icons">
  <p:cSld name="4 column icons"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2240db3309c_0_216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5" name="Google Shape;675;g2240db3309c_0_2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g2240db3309c_0_216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77" name="Google Shape;677;g2240db3309c_0_216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8" name="Google Shape;678;g2240db3309c_0_2162"/>
          <p:cNvSpPr/>
          <p:nvPr/>
        </p:nvSpPr>
        <p:spPr>
          <a:xfrm>
            <a:off x="764276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g2240db3309c_0_2162"/>
          <p:cNvSpPr/>
          <p:nvPr/>
        </p:nvSpPr>
        <p:spPr>
          <a:xfrm>
            <a:off x="9078744" y="1787440"/>
            <a:ext cx="23307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g2240db3309c_0_2162"/>
          <p:cNvSpPr/>
          <p:nvPr/>
        </p:nvSpPr>
        <p:spPr>
          <a:xfrm>
            <a:off x="764276" y="4200443"/>
            <a:ext cx="10645200" cy="15969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g2240db3309c_0_2162"/>
          <p:cNvSpPr/>
          <p:nvPr/>
        </p:nvSpPr>
        <p:spPr>
          <a:xfrm>
            <a:off x="1343650" y="4555031"/>
            <a:ext cx="887700" cy="887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g2240db3309c_0_2162"/>
          <p:cNvSpPr/>
          <p:nvPr/>
        </p:nvSpPr>
        <p:spPr>
          <a:xfrm>
            <a:off x="3535765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g2240db3309c_0_2162"/>
          <p:cNvSpPr/>
          <p:nvPr/>
        </p:nvSpPr>
        <p:spPr>
          <a:xfrm>
            <a:off x="6307254" y="1787439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g2240db3309c_0_2162"/>
          <p:cNvSpPr/>
          <p:nvPr>
            <p:ph idx="2" type="pic"/>
          </p:nvPr>
        </p:nvSpPr>
        <p:spPr>
          <a:xfrm>
            <a:off x="1593129" y="4806388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685" name="Google Shape;685;g2240db3309c_0_2162"/>
          <p:cNvSpPr txBox="1"/>
          <p:nvPr>
            <p:ph idx="3" type="body"/>
          </p:nvPr>
        </p:nvSpPr>
        <p:spPr>
          <a:xfrm>
            <a:off x="770729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6" name="Google Shape;686;g2240db3309c_0_2162"/>
          <p:cNvSpPr txBox="1"/>
          <p:nvPr>
            <p:ph idx="4" type="body"/>
          </p:nvPr>
        </p:nvSpPr>
        <p:spPr>
          <a:xfrm>
            <a:off x="3535733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7" name="Google Shape;687;g2240db3309c_0_2162"/>
          <p:cNvSpPr txBox="1"/>
          <p:nvPr>
            <p:ph idx="5" type="body"/>
          </p:nvPr>
        </p:nvSpPr>
        <p:spPr>
          <a:xfrm>
            <a:off x="6300736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8" name="Google Shape;688;g2240db3309c_0_2162"/>
          <p:cNvSpPr txBox="1"/>
          <p:nvPr>
            <p:ph idx="6" type="body"/>
          </p:nvPr>
        </p:nvSpPr>
        <p:spPr>
          <a:xfrm>
            <a:off x="9072257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9" name="Google Shape;689;g2240db3309c_0_2162"/>
          <p:cNvSpPr/>
          <p:nvPr>
            <p:ph idx="7" type="pic"/>
          </p:nvPr>
        </p:nvSpPr>
        <p:spPr>
          <a:xfrm>
            <a:off x="174631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690" name="Google Shape;690;g2240db3309c_0_2162"/>
          <p:cNvSpPr/>
          <p:nvPr>
            <p:ph idx="8" type="pic"/>
          </p:nvPr>
        </p:nvSpPr>
        <p:spPr>
          <a:xfrm>
            <a:off x="451780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691" name="Google Shape;691;g2240db3309c_0_2162"/>
          <p:cNvSpPr/>
          <p:nvPr>
            <p:ph idx="9" type="pic"/>
          </p:nvPr>
        </p:nvSpPr>
        <p:spPr>
          <a:xfrm>
            <a:off x="7289296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692" name="Google Shape;692;g2240db3309c_0_2162"/>
          <p:cNvSpPr/>
          <p:nvPr>
            <p:ph idx="13" type="pic"/>
          </p:nvPr>
        </p:nvSpPr>
        <p:spPr>
          <a:xfrm>
            <a:off x="10051071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693" name="Google Shape;693;g2240db3309c_0_2162"/>
          <p:cNvSpPr txBox="1"/>
          <p:nvPr>
            <p:ph idx="14" type="body"/>
          </p:nvPr>
        </p:nvSpPr>
        <p:spPr>
          <a:xfrm>
            <a:off x="2628429" y="4347083"/>
            <a:ext cx="82143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4" name="Google Shape;694;g2240db3309c_0_2162"/>
          <p:cNvSpPr txBox="1"/>
          <p:nvPr>
            <p:ph idx="15" type="body"/>
          </p:nvPr>
        </p:nvSpPr>
        <p:spPr>
          <a:xfrm>
            <a:off x="771121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5" name="Google Shape;695;g2240db3309c_0_2162"/>
          <p:cNvSpPr txBox="1"/>
          <p:nvPr>
            <p:ph idx="16" type="body"/>
          </p:nvPr>
        </p:nvSpPr>
        <p:spPr>
          <a:xfrm>
            <a:off x="3547476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6" name="Google Shape;696;g2240db3309c_0_2162"/>
          <p:cNvSpPr txBox="1"/>
          <p:nvPr>
            <p:ph idx="17" type="body"/>
          </p:nvPr>
        </p:nvSpPr>
        <p:spPr>
          <a:xfrm>
            <a:off x="6316659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7" name="Google Shape;697;g2240db3309c_0_2162"/>
          <p:cNvSpPr txBox="1"/>
          <p:nvPr>
            <p:ph idx="18" type="body"/>
          </p:nvPr>
        </p:nvSpPr>
        <p:spPr>
          <a:xfrm>
            <a:off x="9078127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3 point list">
  <p:cSld name="2x3 point list"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2240db3309c_0_218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0" name="Google Shape;700;g2240db3309c_0_2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g2240db3309c_0_218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02" name="Google Shape;702;g2240db3309c_0_218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3" name="Google Shape;703;g2240db3309c_0_2187"/>
          <p:cNvSpPr/>
          <p:nvPr/>
        </p:nvSpPr>
        <p:spPr>
          <a:xfrm>
            <a:off x="37513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g2240db3309c_0_2187"/>
          <p:cNvSpPr/>
          <p:nvPr/>
        </p:nvSpPr>
        <p:spPr>
          <a:xfrm>
            <a:off x="4296024" y="2013555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g2240db3309c_0_2187"/>
          <p:cNvSpPr/>
          <p:nvPr/>
        </p:nvSpPr>
        <p:spPr>
          <a:xfrm>
            <a:off x="821691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g2240db3309c_0_2187"/>
          <p:cNvSpPr/>
          <p:nvPr/>
        </p:nvSpPr>
        <p:spPr>
          <a:xfrm>
            <a:off x="37513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g2240db3309c_0_2187"/>
          <p:cNvSpPr/>
          <p:nvPr/>
        </p:nvSpPr>
        <p:spPr>
          <a:xfrm>
            <a:off x="821691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g2240db3309c_0_2187"/>
          <p:cNvSpPr txBox="1"/>
          <p:nvPr>
            <p:ph idx="2" type="body"/>
          </p:nvPr>
        </p:nvSpPr>
        <p:spPr>
          <a:xfrm>
            <a:off x="114323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9" name="Google Shape;709;g2240db3309c_0_2187"/>
          <p:cNvSpPr txBox="1"/>
          <p:nvPr>
            <p:ph idx="3" type="body"/>
          </p:nvPr>
        </p:nvSpPr>
        <p:spPr>
          <a:xfrm>
            <a:off x="114323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0" name="Google Shape;710;g2240db3309c_0_2187"/>
          <p:cNvSpPr txBox="1"/>
          <p:nvPr>
            <p:ph idx="4" type="body"/>
          </p:nvPr>
        </p:nvSpPr>
        <p:spPr>
          <a:xfrm>
            <a:off x="506412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1" name="Google Shape;711;g2240db3309c_0_2187"/>
          <p:cNvSpPr txBox="1"/>
          <p:nvPr>
            <p:ph idx="5" type="body"/>
          </p:nvPr>
        </p:nvSpPr>
        <p:spPr>
          <a:xfrm>
            <a:off x="506412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2" name="Google Shape;712;g2240db3309c_0_2187"/>
          <p:cNvSpPr txBox="1"/>
          <p:nvPr>
            <p:ph idx="6" type="body"/>
          </p:nvPr>
        </p:nvSpPr>
        <p:spPr>
          <a:xfrm>
            <a:off x="898501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3" name="Google Shape;713;g2240db3309c_0_2187"/>
          <p:cNvSpPr txBox="1"/>
          <p:nvPr>
            <p:ph idx="7" type="body"/>
          </p:nvPr>
        </p:nvSpPr>
        <p:spPr>
          <a:xfrm>
            <a:off x="898501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4" name="Google Shape;714;g2240db3309c_0_2187"/>
          <p:cNvSpPr/>
          <p:nvPr/>
        </p:nvSpPr>
        <p:spPr>
          <a:xfrm>
            <a:off x="4295379" y="3885906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g2240db3309c_0_2187"/>
          <p:cNvSpPr txBox="1"/>
          <p:nvPr>
            <p:ph idx="8" type="body"/>
          </p:nvPr>
        </p:nvSpPr>
        <p:spPr>
          <a:xfrm>
            <a:off x="5063476" y="4453705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6" name="Google Shape;716;g2240db3309c_0_2187"/>
          <p:cNvSpPr txBox="1"/>
          <p:nvPr>
            <p:ph idx="9" type="body"/>
          </p:nvPr>
        </p:nvSpPr>
        <p:spPr>
          <a:xfrm>
            <a:off x="5063476" y="4161946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7" name="Google Shape;717;g2240db3309c_0_2187"/>
          <p:cNvSpPr txBox="1"/>
          <p:nvPr>
            <p:ph idx="13" type="body"/>
          </p:nvPr>
        </p:nvSpPr>
        <p:spPr>
          <a:xfrm>
            <a:off x="114323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8" name="Google Shape;718;g2240db3309c_0_2187"/>
          <p:cNvSpPr txBox="1"/>
          <p:nvPr>
            <p:ph idx="14" type="body"/>
          </p:nvPr>
        </p:nvSpPr>
        <p:spPr>
          <a:xfrm>
            <a:off x="114323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9" name="Google Shape;719;g2240db3309c_0_2187"/>
          <p:cNvSpPr txBox="1"/>
          <p:nvPr>
            <p:ph idx="15" type="body"/>
          </p:nvPr>
        </p:nvSpPr>
        <p:spPr>
          <a:xfrm>
            <a:off x="898501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0" name="Google Shape;720;g2240db3309c_0_2187"/>
          <p:cNvSpPr txBox="1"/>
          <p:nvPr>
            <p:ph idx="16" type="body"/>
          </p:nvPr>
        </p:nvSpPr>
        <p:spPr>
          <a:xfrm>
            <a:off x="898501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1" name="Google Shape;721;g2240db3309c_0_2187"/>
          <p:cNvSpPr/>
          <p:nvPr>
            <p:ph idx="17" type="pic"/>
          </p:nvPr>
        </p:nvSpPr>
        <p:spPr>
          <a:xfrm>
            <a:off x="694783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722" name="Google Shape;722;g2240db3309c_0_2187"/>
          <p:cNvSpPr/>
          <p:nvPr>
            <p:ph idx="18" type="pic"/>
          </p:nvPr>
        </p:nvSpPr>
        <p:spPr>
          <a:xfrm>
            <a:off x="8547754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723" name="Google Shape;723;g2240db3309c_0_2187"/>
          <p:cNvSpPr/>
          <p:nvPr>
            <p:ph idx="19" type="pic"/>
          </p:nvPr>
        </p:nvSpPr>
        <p:spPr>
          <a:xfrm>
            <a:off x="4625198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724" name="Google Shape;724;g2240db3309c_0_2187"/>
          <p:cNvSpPr/>
          <p:nvPr>
            <p:ph idx="20" type="pic"/>
          </p:nvPr>
        </p:nvSpPr>
        <p:spPr>
          <a:xfrm>
            <a:off x="694783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725" name="Google Shape;725;g2240db3309c_0_2187"/>
          <p:cNvSpPr/>
          <p:nvPr>
            <p:ph idx="21" type="pic"/>
          </p:nvPr>
        </p:nvSpPr>
        <p:spPr>
          <a:xfrm>
            <a:off x="8547754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726" name="Google Shape;726;g2240db3309c_0_2187"/>
          <p:cNvSpPr/>
          <p:nvPr>
            <p:ph idx="22" type="pic"/>
          </p:nvPr>
        </p:nvSpPr>
        <p:spPr>
          <a:xfrm>
            <a:off x="4625198" y="4120632"/>
            <a:ext cx="365100" cy="36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title">
  <p:cSld name="2 column title"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2240db3309c_0_221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g2240db3309c_0_2216"/>
          <p:cNvSpPr txBox="1"/>
          <p:nvPr>
            <p:ph idx="1" type="body"/>
          </p:nvPr>
        </p:nvSpPr>
        <p:spPr>
          <a:xfrm>
            <a:off x="6096000" y="2527482"/>
            <a:ext cx="3930600" cy="65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0" name="Google Shape;730;g2240db3309c_0_2216"/>
          <p:cNvSpPr txBox="1"/>
          <p:nvPr>
            <p:ph idx="2" type="body"/>
          </p:nvPr>
        </p:nvSpPr>
        <p:spPr>
          <a:xfrm>
            <a:off x="6096000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1" name="Google Shape;731;g2240db3309c_0_2216"/>
          <p:cNvSpPr txBox="1"/>
          <p:nvPr>
            <p:ph idx="3" type="body"/>
          </p:nvPr>
        </p:nvSpPr>
        <p:spPr>
          <a:xfrm>
            <a:off x="1628171" y="2527482"/>
            <a:ext cx="3930600" cy="65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2" name="Google Shape;732;g2240db3309c_0_2216"/>
          <p:cNvSpPr txBox="1"/>
          <p:nvPr>
            <p:ph idx="4" type="body"/>
          </p:nvPr>
        </p:nvSpPr>
        <p:spPr>
          <a:xfrm>
            <a:off x="1628171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733" name="Google Shape;733;g2240db3309c_0_2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g2240db3309c_0_221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35" name="Google Shape;735;g2240db3309c_0_2216"/>
          <p:cNvSpPr txBox="1"/>
          <p:nvPr>
            <p:ph idx="5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736" name="Google Shape;736;g2240db3309c_0_2216"/>
          <p:cNvCxnSpPr/>
          <p:nvPr/>
        </p:nvCxnSpPr>
        <p:spPr>
          <a:xfrm>
            <a:off x="1626885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7" name="Google Shape;737;g2240db3309c_0_2216"/>
          <p:cNvCxnSpPr/>
          <p:nvPr/>
        </p:nvCxnSpPr>
        <p:spPr>
          <a:xfrm>
            <a:off x="6096001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ule slide">
  <p:cSld name="Schedule slide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240db3309c_0_222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0" name="Google Shape;740;g2240db3309c_0_22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g2240db3309c_0_222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42" name="Google Shape;742;g2240db3309c_0_222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3" name="Google Shape;743;g2240db3309c_0_2227"/>
          <p:cNvSpPr/>
          <p:nvPr>
            <p:ph idx="2" type="body"/>
          </p:nvPr>
        </p:nvSpPr>
        <p:spPr>
          <a:xfrm>
            <a:off x="1105849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4" name="Google Shape;744;g2240db3309c_0_2227"/>
          <p:cNvSpPr/>
          <p:nvPr>
            <p:ph idx="3" type="body"/>
          </p:nvPr>
        </p:nvSpPr>
        <p:spPr>
          <a:xfrm>
            <a:off x="1105849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5" name="Google Shape;745;g2240db3309c_0_2227"/>
          <p:cNvSpPr/>
          <p:nvPr>
            <p:ph idx="4" type="body"/>
          </p:nvPr>
        </p:nvSpPr>
        <p:spPr>
          <a:xfrm>
            <a:off x="1105849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6" name="Google Shape;746;g2240db3309c_0_2227"/>
          <p:cNvSpPr/>
          <p:nvPr>
            <p:ph idx="5" type="body"/>
          </p:nvPr>
        </p:nvSpPr>
        <p:spPr>
          <a:xfrm>
            <a:off x="6451280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7" name="Google Shape;747;g2240db3309c_0_2227"/>
          <p:cNvSpPr/>
          <p:nvPr>
            <p:ph idx="6" type="body"/>
          </p:nvPr>
        </p:nvSpPr>
        <p:spPr>
          <a:xfrm>
            <a:off x="6451280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8" name="Google Shape;748;g2240db3309c_0_2227"/>
          <p:cNvSpPr/>
          <p:nvPr>
            <p:ph idx="7" type="body"/>
          </p:nvPr>
        </p:nvSpPr>
        <p:spPr>
          <a:xfrm>
            <a:off x="6451280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9" name="Google Shape;749;g2240db3309c_0_2227"/>
          <p:cNvSpPr txBox="1"/>
          <p:nvPr>
            <p:ph idx="8" type="body"/>
          </p:nvPr>
        </p:nvSpPr>
        <p:spPr>
          <a:xfrm>
            <a:off x="3001704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0" name="Google Shape;750;g2240db3309c_0_2227"/>
          <p:cNvSpPr txBox="1"/>
          <p:nvPr>
            <p:ph idx="9" type="body"/>
          </p:nvPr>
        </p:nvSpPr>
        <p:spPr>
          <a:xfrm>
            <a:off x="3001312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1" name="Google Shape;751;g2240db3309c_0_2227"/>
          <p:cNvSpPr txBox="1"/>
          <p:nvPr>
            <p:ph idx="13" type="body"/>
          </p:nvPr>
        </p:nvSpPr>
        <p:spPr>
          <a:xfrm>
            <a:off x="3001704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2" name="Google Shape;752;g2240db3309c_0_2227"/>
          <p:cNvSpPr txBox="1"/>
          <p:nvPr>
            <p:ph idx="14" type="body"/>
          </p:nvPr>
        </p:nvSpPr>
        <p:spPr>
          <a:xfrm>
            <a:off x="3001312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3" name="Google Shape;753;g2240db3309c_0_2227"/>
          <p:cNvSpPr txBox="1"/>
          <p:nvPr>
            <p:ph idx="15" type="body"/>
          </p:nvPr>
        </p:nvSpPr>
        <p:spPr>
          <a:xfrm>
            <a:off x="3001704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4" name="Google Shape;754;g2240db3309c_0_2227"/>
          <p:cNvSpPr txBox="1"/>
          <p:nvPr>
            <p:ph idx="16" type="body"/>
          </p:nvPr>
        </p:nvSpPr>
        <p:spPr>
          <a:xfrm>
            <a:off x="3001312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5" name="Google Shape;755;g2240db3309c_0_2227"/>
          <p:cNvSpPr txBox="1"/>
          <p:nvPr>
            <p:ph idx="17" type="body"/>
          </p:nvPr>
        </p:nvSpPr>
        <p:spPr>
          <a:xfrm>
            <a:off x="8352161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6" name="Google Shape;756;g2240db3309c_0_2227"/>
          <p:cNvSpPr txBox="1"/>
          <p:nvPr>
            <p:ph idx="18" type="body"/>
          </p:nvPr>
        </p:nvSpPr>
        <p:spPr>
          <a:xfrm>
            <a:off x="8351769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7" name="Google Shape;757;g2240db3309c_0_2227"/>
          <p:cNvSpPr txBox="1"/>
          <p:nvPr>
            <p:ph idx="19" type="body"/>
          </p:nvPr>
        </p:nvSpPr>
        <p:spPr>
          <a:xfrm>
            <a:off x="8352161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8" name="Google Shape;758;g2240db3309c_0_2227"/>
          <p:cNvSpPr txBox="1"/>
          <p:nvPr>
            <p:ph idx="20" type="body"/>
          </p:nvPr>
        </p:nvSpPr>
        <p:spPr>
          <a:xfrm>
            <a:off x="8351769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9" name="Google Shape;759;g2240db3309c_0_2227"/>
          <p:cNvSpPr txBox="1"/>
          <p:nvPr>
            <p:ph idx="21" type="body"/>
          </p:nvPr>
        </p:nvSpPr>
        <p:spPr>
          <a:xfrm>
            <a:off x="8352553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0" name="Google Shape;760;g2240db3309c_0_2227"/>
          <p:cNvSpPr txBox="1"/>
          <p:nvPr>
            <p:ph idx="22" type="body"/>
          </p:nvPr>
        </p:nvSpPr>
        <p:spPr>
          <a:xfrm>
            <a:off x="8352161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bg>
      <p:bgPr>
        <a:blipFill>
          <a:blip r:embed="rId2">
            <a:alphaModFix amt="70000"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b2895e930f_0_456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icons">
  <p:cSld name="7 icons"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2240db3309c_0_225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3" name="Google Shape;763;g2240db3309c_0_22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g2240db3309c_0_225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65" name="Google Shape;765;g2240db3309c_0_225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766" name="Google Shape;766;g2240db3309c_0_2250"/>
          <p:cNvGrpSpPr/>
          <p:nvPr/>
        </p:nvGrpSpPr>
        <p:grpSpPr>
          <a:xfrm>
            <a:off x="3309557" y="2278840"/>
            <a:ext cx="1107796" cy="1122472"/>
            <a:chOff x="407988" y="2288174"/>
            <a:chExt cx="1107796" cy="1122472"/>
          </a:xfrm>
        </p:grpSpPr>
        <p:sp>
          <p:nvSpPr>
            <p:cNvPr id="767" name="Google Shape;767;g2240db3309c_0_2250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g2240db3309c_0_2250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9" name="Google Shape;769;g2240db3309c_0_2250"/>
          <p:cNvGrpSpPr/>
          <p:nvPr/>
        </p:nvGrpSpPr>
        <p:grpSpPr>
          <a:xfrm>
            <a:off x="422520" y="2274430"/>
            <a:ext cx="1107796" cy="1122472"/>
            <a:chOff x="4114884" y="2288174"/>
            <a:chExt cx="1107796" cy="1122472"/>
          </a:xfrm>
        </p:grpSpPr>
        <p:sp>
          <p:nvSpPr>
            <p:cNvPr id="770" name="Google Shape;770;g2240db3309c_0_2250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g2240db3309c_0_2250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2" name="Google Shape;772;g2240db3309c_0_2250"/>
          <p:cNvGrpSpPr/>
          <p:nvPr/>
        </p:nvGrpSpPr>
        <p:grpSpPr>
          <a:xfrm>
            <a:off x="9292633" y="2270971"/>
            <a:ext cx="1107796" cy="1122472"/>
            <a:chOff x="7676518" y="2293508"/>
            <a:chExt cx="1107796" cy="1122472"/>
          </a:xfrm>
        </p:grpSpPr>
        <p:sp>
          <p:nvSpPr>
            <p:cNvPr id="773" name="Google Shape;773;g2240db3309c_0_2250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2240db3309c_0_2250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g2240db3309c_0_2250"/>
          <p:cNvGrpSpPr/>
          <p:nvPr/>
        </p:nvGrpSpPr>
        <p:grpSpPr>
          <a:xfrm>
            <a:off x="3314328" y="3962096"/>
            <a:ext cx="1107796" cy="1122472"/>
            <a:chOff x="7676518" y="2293508"/>
            <a:chExt cx="1107796" cy="1122472"/>
          </a:xfrm>
        </p:grpSpPr>
        <p:sp>
          <p:nvSpPr>
            <p:cNvPr id="776" name="Google Shape;776;g2240db3309c_0_2250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g2240db3309c_0_2250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g2240db3309c_0_2250"/>
          <p:cNvGrpSpPr/>
          <p:nvPr/>
        </p:nvGrpSpPr>
        <p:grpSpPr>
          <a:xfrm>
            <a:off x="6312965" y="2279699"/>
            <a:ext cx="1107796" cy="1122472"/>
            <a:chOff x="407988" y="2288174"/>
            <a:chExt cx="1107796" cy="1122472"/>
          </a:xfrm>
        </p:grpSpPr>
        <p:sp>
          <p:nvSpPr>
            <p:cNvPr id="779" name="Google Shape;779;g2240db3309c_0_2250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g2240db3309c_0_2250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1" name="Google Shape;781;g2240db3309c_0_2250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782" name="Google Shape;782;g2240db3309c_0_2250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g2240db3309c_0_2250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4" name="Google Shape;784;g2240db3309c_0_2250"/>
          <p:cNvGrpSpPr/>
          <p:nvPr/>
        </p:nvGrpSpPr>
        <p:grpSpPr>
          <a:xfrm>
            <a:off x="6308800" y="3967591"/>
            <a:ext cx="1107796" cy="1122472"/>
            <a:chOff x="7676518" y="2293508"/>
            <a:chExt cx="1107796" cy="1122472"/>
          </a:xfrm>
        </p:grpSpPr>
        <p:sp>
          <p:nvSpPr>
            <p:cNvPr id="785" name="Google Shape;785;g2240db3309c_0_2250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g2240db3309c_0_2250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7" name="Google Shape;787;g2240db3309c_0_2250"/>
          <p:cNvSpPr/>
          <p:nvPr>
            <p:ph idx="2" type="pic"/>
          </p:nvPr>
        </p:nvSpPr>
        <p:spPr>
          <a:xfrm>
            <a:off x="818781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788" name="Google Shape;788;g2240db3309c_0_2250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789" name="Google Shape;789;g2240db3309c_0_2250"/>
          <p:cNvSpPr/>
          <p:nvPr>
            <p:ph idx="4" type="pic"/>
          </p:nvPr>
        </p:nvSpPr>
        <p:spPr>
          <a:xfrm>
            <a:off x="371186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790" name="Google Shape;790;g2240db3309c_0_2250"/>
          <p:cNvSpPr/>
          <p:nvPr>
            <p:ph idx="5" type="pic"/>
          </p:nvPr>
        </p:nvSpPr>
        <p:spPr>
          <a:xfrm>
            <a:off x="371186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791" name="Google Shape;791;g2240db3309c_0_2250"/>
          <p:cNvSpPr/>
          <p:nvPr>
            <p:ph idx="6" type="pic"/>
          </p:nvPr>
        </p:nvSpPr>
        <p:spPr>
          <a:xfrm>
            <a:off x="669254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792" name="Google Shape;792;g2240db3309c_0_2250"/>
          <p:cNvSpPr/>
          <p:nvPr>
            <p:ph idx="7" type="pic"/>
          </p:nvPr>
        </p:nvSpPr>
        <p:spPr>
          <a:xfrm>
            <a:off x="668823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793" name="Google Shape;793;g2240db3309c_0_2250"/>
          <p:cNvSpPr/>
          <p:nvPr>
            <p:ph idx="8" type="pic"/>
          </p:nvPr>
        </p:nvSpPr>
        <p:spPr>
          <a:xfrm>
            <a:off x="967206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794" name="Google Shape;794;g2240db3309c_0_2250"/>
          <p:cNvSpPr txBox="1"/>
          <p:nvPr>
            <p:ph idx="9" type="body"/>
          </p:nvPr>
        </p:nvSpPr>
        <p:spPr>
          <a:xfrm>
            <a:off x="1630948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5" name="Google Shape;795;g2240db3309c_0_2250"/>
          <p:cNvSpPr txBox="1"/>
          <p:nvPr>
            <p:ph idx="13" type="body"/>
          </p:nvPr>
        </p:nvSpPr>
        <p:spPr>
          <a:xfrm>
            <a:off x="4527195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6" name="Google Shape;796;g2240db3309c_0_2250"/>
          <p:cNvSpPr txBox="1"/>
          <p:nvPr>
            <p:ph idx="14" type="body"/>
          </p:nvPr>
        </p:nvSpPr>
        <p:spPr>
          <a:xfrm>
            <a:off x="7545854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7" name="Google Shape;797;g2240db3309c_0_2250"/>
          <p:cNvSpPr txBox="1"/>
          <p:nvPr>
            <p:ph idx="15" type="body"/>
          </p:nvPr>
        </p:nvSpPr>
        <p:spPr>
          <a:xfrm>
            <a:off x="10520463" y="2270972"/>
            <a:ext cx="12645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8" name="Google Shape;798;g2240db3309c_0_2250"/>
          <p:cNvSpPr txBox="1"/>
          <p:nvPr>
            <p:ph idx="16" type="body"/>
          </p:nvPr>
        </p:nvSpPr>
        <p:spPr>
          <a:xfrm>
            <a:off x="1636588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9" name="Google Shape;799;g2240db3309c_0_2250"/>
          <p:cNvSpPr txBox="1"/>
          <p:nvPr>
            <p:ph idx="17" type="body"/>
          </p:nvPr>
        </p:nvSpPr>
        <p:spPr>
          <a:xfrm>
            <a:off x="4527195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0" name="Google Shape;800;g2240db3309c_0_2250"/>
          <p:cNvSpPr txBox="1"/>
          <p:nvPr>
            <p:ph idx="18" type="body"/>
          </p:nvPr>
        </p:nvSpPr>
        <p:spPr>
          <a:xfrm>
            <a:off x="7545854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atement icons slide">
  <p:cSld name="3 statement icons slide"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2240db3309c_0_2290"/>
          <p:cNvSpPr txBox="1"/>
          <p:nvPr>
            <p:ph idx="1" type="body"/>
          </p:nvPr>
        </p:nvSpPr>
        <p:spPr>
          <a:xfrm>
            <a:off x="129664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3" name="Google Shape;803;g2240db3309c_0_2290"/>
          <p:cNvSpPr txBox="1"/>
          <p:nvPr>
            <p:ph idx="2" type="body"/>
          </p:nvPr>
        </p:nvSpPr>
        <p:spPr>
          <a:xfrm>
            <a:off x="129735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4" name="Google Shape;804;g2240db3309c_0_2290"/>
          <p:cNvSpPr txBox="1"/>
          <p:nvPr>
            <p:ph idx="3" type="body"/>
          </p:nvPr>
        </p:nvSpPr>
        <p:spPr>
          <a:xfrm>
            <a:off x="464930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5" name="Google Shape;805;g2240db3309c_0_2290"/>
          <p:cNvSpPr txBox="1"/>
          <p:nvPr>
            <p:ph idx="4" type="body"/>
          </p:nvPr>
        </p:nvSpPr>
        <p:spPr>
          <a:xfrm>
            <a:off x="465001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6" name="Google Shape;806;g2240db3309c_0_2290"/>
          <p:cNvSpPr txBox="1"/>
          <p:nvPr>
            <p:ph idx="5" type="body"/>
          </p:nvPr>
        </p:nvSpPr>
        <p:spPr>
          <a:xfrm>
            <a:off x="7992225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7" name="Google Shape;807;g2240db3309c_0_2290"/>
          <p:cNvSpPr txBox="1"/>
          <p:nvPr>
            <p:ph idx="6" type="body"/>
          </p:nvPr>
        </p:nvSpPr>
        <p:spPr>
          <a:xfrm>
            <a:off x="7992937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8" name="Google Shape;808;g2240db3309c_0_229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9" name="Google Shape;809;g2240db3309c_0_2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g2240db3309c_0_229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11" name="Google Shape;811;g2240db3309c_0_2290"/>
          <p:cNvSpPr txBox="1"/>
          <p:nvPr>
            <p:ph idx="7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2" name="Google Shape;812;g2240db3309c_0_2290"/>
          <p:cNvSpPr/>
          <p:nvPr/>
        </p:nvSpPr>
        <p:spPr>
          <a:xfrm rot="-2700000">
            <a:off x="2048682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g2240db3309c_0_2290"/>
          <p:cNvSpPr/>
          <p:nvPr/>
        </p:nvSpPr>
        <p:spPr>
          <a:xfrm rot="-2700000">
            <a:off x="5407409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g2240db3309c_0_2290"/>
          <p:cNvSpPr/>
          <p:nvPr/>
        </p:nvSpPr>
        <p:spPr>
          <a:xfrm rot="-2700000">
            <a:off x="8803229" y="2198036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g2240db3309c_0_2290"/>
          <p:cNvSpPr/>
          <p:nvPr>
            <p:ph idx="8" type="pic"/>
          </p:nvPr>
        </p:nvSpPr>
        <p:spPr>
          <a:xfrm>
            <a:off x="2429899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816" name="Google Shape;816;g2240db3309c_0_2290"/>
          <p:cNvSpPr/>
          <p:nvPr>
            <p:ph idx="9" type="pic"/>
          </p:nvPr>
        </p:nvSpPr>
        <p:spPr>
          <a:xfrm>
            <a:off x="5788626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817" name="Google Shape;817;g2240db3309c_0_2290"/>
          <p:cNvSpPr/>
          <p:nvPr>
            <p:ph idx="13" type="pic"/>
          </p:nvPr>
        </p:nvSpPr>
        <p:spPr>
          <a:xfrm>
            <a:off x="9184444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 logo slide">
  <p:cSld name="Partners logo slide"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2240db3309c_0_230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g2240db3309c_0_230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21" name="Google Shape;821;g2240db3309c_0_2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g2240db3309c_0_230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3" name="Google Shape;823;g2240db3309c_0_2307"/>
          <p:cNvSpPr/>
          <p:nvPr/>
        </p:nvSpPr>
        <p:spPr>
          <a:xfrm>
            <a:off x="847454" y="19350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g2240db3309c_0_2307"/>
          <p:cNvSpPr/>
          <p:nvPr/>
        </p:nvSpPr>
        <p:spPr>
          <a:xfrm>
            <a:off x="847454" y="39543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g2240db3309c_0_2307"/>
          <p:cNvSpPr/>
          <p:nvPr/>
        </p:nvSpPr>
        <p:spPr>
          <a:xfrm>
            <a:off x="4528801" y="19350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g2240db3309c_0_2307"/>
          <p:cNvSpPr/>
          <p:nvPr/>
        </p:nvSpPr>
        <p:spPr>
          <a:xfrm>
            <a:off x="4528802" y="39543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g2240db3309c_0_2307"/>
          <p:cNvSpPr/>
          <p:nvPr/>
        </p:nvSpPr>
        <p:spPr>
          <a:xfrm>
            <a:off x="7957137" y="19350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g2240db3309c_0_2307"/>
          <p:cNvSpPr/>
          <p:nvPr/>
        </p:nvSpPr>
        <p:spPr>
          <a:xfrm>
            <a:off x="7957137" y="39543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g2240db3309c_0_2307"/>
          <p:cNvSpPr/>
          <p:nvPr>
            <p:ph idx="2" type="pic"/>
          </p:nvPr>
        </p:nvSpPr>
        <p:spPr>
          <a:xfrm>
            <a:off x="120251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830" name="Google Shape;830;g2240db3309c_0_2307"/>
          <p:cNvSpPr/>
          <p:nvPr>
            <p:ph idx="3" type="pic"/>
          </p:nvPr>
        </p:nvSpPr>
        <p:spPr>
          <a:xfrm>
            <a:off x="4757354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831" name="Google Shape;831;g2240db3309c_0_2307"/>
          <p:cNvSpPr/>
          <p:nvPr>
            <p:ph idx="4" type="pic"/>
          </p:nvPr>
        </p:nvSpPr>
        <p:spPr>
          <a:xfrm>
            <a:off x="835893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832" name="Google Shape;832;g2240db3309c_0_2307"/>
          <p:cNvSpPr/>
          <p:nvPr>
            <p:ph idx="5" type="pic"/>
          </p:nvPr>
        </p:nvSpPr>
        <p:spPr>
          <a:xfrm>
            <a:off x="120251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833" name="Google Shape;833;g2240db3309c_0_2307"/>
          <p:cNvSpPr/>
          <p:nvPr>
            <p:ph idx="6" type="pic"/>
          </p:nvPr>
        </p:nvSpPr>
        <p:spPr>
          <a:xfrm>
            <a:off x="4757354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834" name="Google Shape;834;g2240db3309c_0_2307"/>
          <p:cNvSpPr/>
          <p:nvPr>
            <p:ph idx="7" type="pic"/>
          </p:nvPr>
        </p:nvSpPr>
        <p:spPr>
          <a:xfrm>
            <a:off x="835893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graphic">
  <p:cSld name="4 point graphic"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2240db3309c_0_232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7" name="Google Shape;837;g2240db3309c_0_23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g2240db3309c_0_232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39" name="Google Shape;839;g2240db3309c_0_232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40" name="Google Shape;840;g2240db3309c_0_2324"/>
          <p:cNvSpPr/>
          <p:nvPr/>
        </p:nvSpPr>
        <p:spPr>
          <a:xfrm>
            <a:off x="407988" y="1771235"/>
            <a:ext cx="3828300" cy="3828300"/>
          </a:xfrm>
          <a:prstGeom prst="ellipse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g2240db3309c_0_2324"/>
          <p:cNvSpPr/>
          <p:nvPr/>
        </p:nvSpPr>
        <p:spPr>
          <a:xfrm>
            <a:off x="772807" y="2500874"/>
            <a:ext cx="3098700" cy="3098700"/>
          </a:xfrm>
          <a:prstGeom prst="ellipse">
            <a:avLst/>
          </a:prstGeom>
          <a:solidFill>
            <a:srgbClr val="F7A7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g2240db3309c_0_2324"/>
          <p:cNvSpPr/>
          <p:nvPr/>
        </p:nvSpPr>
        <p:spPr>
          <a:xfrm>
            <a:off x="1191655" y="3338568"/>
            <a:ext cx="2261100" cy="2261100"/>
          </a:xfrm>
          <a:prstGeom prst="ellipse">
            <a:avLst/>
          </a:prstGeom>
          <a:solidFill>
            <a:srgbClr val="F9B9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g2240db3309c_0_2324"/>
          <p:cNvSpPr/>
          <p:nvPr/>
        </p:nvSpPr>
        <p:spPr>
          <a:xfrm>
            <a:off x="1642062" y="4239383"/>
            <a:ext cx="1360200" cy="1360200"/>
          </a:xfrm>
          <a:prstGeom prst="ellipse">
            <a:avLst/>
          </a:prstGeom>
          <a:solidFill>
            <a:srgbClr val="FBD0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4" name="Google Shape;844;g2240db3309c_0_2324"/>
          <p:cNvCxnSpPr/>
          <p:nvPr/>
        </p:nvCxnSpPr>
        <p:spPr>
          <a:xfrm>
            <a:off x="2312056" y="229978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845" name="Google Shape;845;g2240db3309c_0_2324"/>
          <p:cNvCxnSpPr/>
          <p:nvPr/>
        </p:nvCxnSpPr>
        <p:spPr>
          <a:xfrm>
            <a:off x="2312056" y="3182185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846" name="Google Shape;846;g2240db3309c_0_2324"/>
          <p:cNvCxnSpPr/>
          <p:nvPr/>
        </p:nvCxnSpPr>
        <p:spPr>
          <a:xfrm>
            <a:off x="2312056" y="4064586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847" name="Google Shape;847;g2240db3309c_0_2324"/>
          <p:cNvCxnSpPr/>
          <p:nvPr/>
        </p:nvCxnSpPr>
        <p:spPr>
          <a:xfrm>
            <a:off x="2312056" y="510184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848" name="Google Shape;848;g2240db3309c_0_2324"/>
          <p:cNvSpPr txBox="1"/>
          <p:nvPr>
            <p:ph idx="2" type="body"/>
          </p:nvPr>
        </p:nvSpPr>
        <p:spPr>
          <a:xfrm>
            <a:off x="6212111" y="1968589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49" name="Google Shape;849;g2240db3309c_0_2324"/>
          <p:cNvSpPr txBox="1"/>
          <p:nvPr>
            <p:ph idx="3" type="body"/>
          </p:nvPr>
        </p:nvSpPr>
        <p:spPr>
          <a:xfrm>
            <a:off x="6212762" y="2282825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0" name="Google Shape;850;g2240db3309c_0_2324"/>
          <p:cNvSpPr txBox="1"/>
          <p:nvPr>
            <p:ph idx="4" type="body"/>
          </p:nvPr>
        </p:nvSpPr>
        <p:spPr>
          <a:xfrm>
            <a:off x="6212111" y="2860205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1" name="Google Shape;851;g2240db3309c_0_2324"/>
          <p:cNvSpPr txBox="1"/>
          <p:nvPr>
            <p:ph idx="5" type="body"/>
          </p:nvPr>
        </p:nvSpPr>
        <p:spPr>
          <a:xfrm>
            <a:off x="6212762" y="3174441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2" name="Google Shape;852;g2240db3309c_0_2324"/>
          <p:cNvSpPr txBox="1"/>
          <p:nvPr>
            <p:ph idx="6" type="body"/>
          </p:nvPr>
        </p:nvSpPr>
        <p:spPr>
          <a:xfrm>
            <a:off x="6212111" y="376697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3" name="Google Shape;853;g2240db3309c_0_2324"/>
          <p:cNvSpPr txBox="1"/>
          <p:nvPr>
            <p:ph idx="7" type="body"/>
          </p:nvPr>
        </p:nvSpPr>
        <p:spPr>
          <a:xfrm>
            <a:off x="6212762" y="4081210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4" name="Google Shape;854;g2240db3309c_0_2324"/>
          <p:cNvSpPr txBox="1"/>
          <p:nvPr>
            <p:ph idx="8" type="body"/>
          </p:nvPr>
        </p:nvSpPr>
        <p:spPr>
          <a:xfrm>
            <a:off x="6212111" y="4750691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5" name="Google Shape;855;g2240db3309c_0_2324"/>
          <p:cNvSpPr txBox="1"/>
          <p:nvPr>
            <p:ph idx="9" type="body"/>
          </p:nvPr>
        </p:nvSpPr>
        <p:spPr>
          <a:xfrm>
            <a:off x="6196036" y="5064927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6" name="Google Shape;856;g2240db3309c_0_2324"/>
          <p:cNvSpPr txBox="1"/>
          <p:nvPr>
            <p:ph idx="13" type="body"/>
          </p:nvPr>
        </p:nvSpPr>
        <p:spPr>
          <a:xfrm>
            <a:off x="5529460" y="1913189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7" name="Google Shape;857;g2240db3309c_0_2324"/>
          <p:cNvSpPr txBox="1"/>
          <p:nvPr>
            <p:ph idx="14" type="body"/>
          </p:nvPr>
        </p:nvSpPr>
        <p:spPr>
          <a:xfrm>
            <a:off x="5529460" y="2804203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8" name="Google Shape;858;g2240db3309c_0_2324"/>
          <p:cNvSpPr txBox="1"/>
          <p:nvPr>
            <p:ph idx="15" type="body"/>
          </p:nvPr>
        </p:nvSpPr>
        <p:spPr>
          <a:xfrm>
            <a:off x="5529460" y="3708347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9" name="Google Shape;859;g2240db3309c_0_2324"/>
          <p:cNvSpPr txBox="1"/>
          <p:nvPr>
            <p:ph idx="16" type="body"/>
          </p:nvPr>
        </p:nvSpPr>
        <p:spPr>
          <a:xfrm>
            <a:off x="5529460" y="4704495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pie chart">
  <p:cSld name="4 point pie chart"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240db3309c_0_235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g2240db3309c_0_2356"/>
          <p:cNvSpPr/>
          <p:nvPr>
            <p:ph idx="2" type="chart"/>
          </p:nvPr>
        </p:nvSpPr>
        <p:spPr>
          <a:xfrm>
            <a:off x="3086994" y="2121634"/>
            <a:ext cx="6018900" cy="4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3" name="Google Shape;863;g2240db3309c_0_235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64" name="Google Shape;864;g2240db3309c_0_23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g2240db3309c_0_235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6" name="Google Shape;866;g2240db3309c_0_2356"/>
          <p:cNvSpPr txBox="1"/>
          <p:nvPr>
            <p:ph idx="3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7" name="Google Shape;867;g2240db3309c_0_2356"/>
          <p:cNvSpPr txBox="1"/>
          <p:nvPr>
            <p:ph idx="4" type="body"/>
          </p:nvPr>
        </p:nvSpPr>
        <p:spPr>
          <a:xfrm>
            <a:off x="1421501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8" name="Google Shape;868;g2240db3309c_0_2356"/>
          <p:cNvSpPr txBox="1"/>
          <p:nvPr>
            <p:ph idx="5" type="body"/>
          </p:nvPr>
        </p:nvSpPr>
        <p:spPr>
          <a:xfrm>
            <a:off x="1064870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9" name="Google Shape;869;g2240db3309c_0_2356"/>
          <p:cNvSpPr txBox="1"/>
          <p:nvPr>
            <p:ph idx="6" type="body"/>
          </p:nvPr>
        </p:nvSpPr>
        <p:spPr>
          <a:xfrm>
            <a:off x="1421501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0" name="Google Shape;870;g2240db3309c_0_2356"/>
          <p:cNvSpPr txBox="1"/>
          <p:nvPr>
            <p:ph idx="7" type="body"/>
          </p:nvPr>
        </p:nvSpPr>
        <p:spPr>
          <a:xfrm>
            <a:off x="1064870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1" name="Google Shape;871;g2240db3309c_0_2356"/>
          <p:cNvSpPr txBox="1"/>
          <p:nvPr>
            <p:ph idx="8" type="body"/>
          </p:nvPr>
        </p:nvSpPr>
        <p:spPr>
          <a:xfrm>
            <a:off x="8216718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2" name="Google Shape;872;g2240db3309c_0_2356"/>
          <p:cNvSpPr txBox="1"/>
          <p:nvPr>
            <p:ph idx="9" type="body"/>
          </p:nvPr>
        </p:nvSpPr>
        <p:spPr>
          <a:xfrm>
            <a:off x="8216718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3" name="Google Shape;873;g2240db3309c_0_2356"/>
          <p:cNvSpPr txBox="1"/>
          <p:nvPr>
            <p:ph idx="13" type="body"/>
          </p:nvPr>
        </p:nvSpPr>
        <p:spPr>
          <a:xfrm>
            <a:off x="8216718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4" name="Google Shape;874;g2240db3309c_0_2356"/>
          <p:cNvSpPr txBox="1"/>
          <p:nvPr>
            <p:ph idx="14" type="body"/>
          </p:nvPr>
        </p:nvSpPr>
        <p:spPr>
          <a:xfrm>
            <a:off x="8216718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5" name="Google Shape;875;g2240db3309c_0_2356"/>
          <p:cNvSpPr txBox="1"/>
          <p:nvPr>
            <p:ph idx="15" type="body"/>
          </p:nvPr>
        </p:nvSpPr>
        <p:spPr>
          <a:xfrm>
            <a:off x="4740283" y="3680080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6" name="Google Shape;876;g2240db3309c_0_2356"/>
          <p:cNvSpPr txBox="1"/>
          <p:nvPr>
            <p:ph idx="16" type="body"/>
          </p:nvPr>
        </p:nvSpPr>
        <p:spPr>
          <a:xfrm>
            <a:off x="4561968" y="3994316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7" name="Google Shape;877;g2240db3309c_0_2356"/>
          <p:cNvSpPr/>
          <p:nvPr>
            <p:ph idx="17" type="pic"/>
          </p:nvPr>
        </p:nvSpPr>
        <p:spPr>
          <a:xfrm>
            <a:off x="5818334" y="3049921"/>
            <a:ext cx="397800" cy="39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chart">
  <p:cSld name="4 column chart"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2240db3309c_0_237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g2240db3309c_0_237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81" name="Google Shape;881;g2240db3309c_0_23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Google Shape;882;g2240db3309c_0_237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3" name="Google Shape;883;g2240db3309c_0_2374"/>
          <p:cNvSpPr txBox="1"/>
          <p:nvPr>
            <p:ph idx="2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84" name="Google Shape;884;g2240db3309c_0_2374"/>
          <p:cNvCxnSpPr/>
          <p:nvPr/>
        </p:nvCxnSpPr>
        <p:spPr>
          <a:xfrm>
            <a:off x="3176644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885" name="Google Shape;885;g2240db3309c_0_2374"/>
          <p:cNvCxnSpPr/>
          <p:nvPr/>
        </p:nvCxnSpPr>
        <p:spPr>
          <a:xfrm>
            <a:off x="6073848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886" name="Google Shape;886;g2240db3309c_0_2374"/>
          <p:cNvCxnSpPr/>
          <p:nvPr/>
        </p:nvCxnSpPr>
        <p:spPr>
          <a:xfrm>
            <a:off x="8936562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887" name="Google Shape;887;g2240db3309c_0_2374"/>
          <p:cNvSpPr txBox="1"/>
          <p:nvPr>
            <p:ph idx="3" type="body"/>
          </p:nvPr>
        </p:nvSpPr>
        <p:spPr>
          <a:xfrm>
            <a:off x="7660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8" name="Google Shape;888;g2240db3309c_0_2374"/>
          <p:cNvSpPr txBox="1"/>
          <p:nvPr>
            <p:ph idx="4" type="body"/>
          </p:nvPr>
        </p:nvSpPr>
        <p:spPr>
          <a:xfrm>
            <a:off x="7668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9" name="Google Shape;889;g2240db3309c_0_2374"/>
          <p:cNvSpPr txBox="1"/>
          <p:nvPr>
            <p:ph idx="5" type="body"/>
          </p:nvPr>
        </p:nvSpPr>
        <p:spPr>
          <a:xfrm>
            <a:off x="36044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0" name="Google Shape;890;g2240db3309c_0_2374"/>
          <p:cNvSpPr txBox="1"/>
          <p:nvPr>
            <p:ph idx="6" type="body"/>
          </p:nvPr>
        </p:nvSpPr>
        <p:spPr>
          <a:xfrm>
            <a:off x="36052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1" name="Google Shape;891;g2240db3309c_0_2374"/>
          <p:cNvSpPr txBox="1"/>
          <p:nvPr>
            <p:ph idx="7" type="body"/>
          </p:nvPr>
        </p:nvSpPr>
        <p:spPr>
          <a:xfrm>
            <a:off x="64428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2" name="Google Shape;892;g2240db3309c_0_2374"/>
          <p:cNvSpPr txBox="1"/>
          <p:nvPr>
            <p:ph idx="8" type="body"/>
          </p:nvPr>
        </p:nvSpPr>
        <p:spPr>
          <a:xfrm>
            <a:off x="64436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3" name="Google Shape;893;g2240db3309c_0_2374"/>
          <p:cNvSpPr txBox="1"/>
          <p:nvPr>
            <p:ph idx="9" type="body"/>
          </p:nvPr>
        </p:nvSpPr>
        <p:spPr>
          <a:xfrm>
            <a:off x="9281258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4" name="Google Shape;894;g2240db3309c_0_2374"/>
          <p:cNvSpPr txBox="1"/>
          <p:nvPr>
            <p:ph idx="13" type="body"/>
          </p:nvPr>
        </p:nvSpPr>
        <p:spPr>
          <a:xfrm>
            <a:off x="9282004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5" name="Google Shape;895;g2240db3309c_0_2374"/>
          <p:cNvSpPr txBox="1"/>
          <p:nvPr>
            <p:ph idx="14" type="body"/>
          </p:nvPr>
        </p:nvSpPr>
        <p:spPr>
          <a:xfrm>
            <a:off x="76605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6" name="Google Shape;896;g2240db3309c_0_2374"/>
          <p:cNvSpPr txBox="1"/>
          <p:nvPr>
            <p:ph idx="15" type="body"/>
          </p:nvPr>
        </p:nvSpPr>
        <p:spPr>
          <a:xfrm>
            <a:off x="3600175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7" name="Google Shape;897;g2240db3309c_0_2374"/>
          <p:cNvSpPr txBox="1"/>
          <p:nvPr>
            <p:ph idx="16" type="body"/>
          </p:nvPr>
        </p:nvSpPr>
        <p:spPr>
          <a:xfrm>
            <a:off x="643117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8" name="Google Shape;898;g2240db3309c_0_2374"/>
          <p:cNvSpPr txBox="1"/>
          <p:nvPr>
            <p:ph idx="17" type="body"/>
          </p:nvPr>
        </p:nvSpPr>
        <p:spPr>
          <a:xfrm>
            <a:off x="9275544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9" name="Google Shape;899;g2240db3309c_0_2374"/>
          <p:cNvSpPr/>
          <p:nvPr>
            <p:ph idx="18" type="chart"/>
          </p:nvPr>
        </p:nvSpPr>
        <p:spPr>
          <a:xfrm>
            <a:off x="50064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0" name="Google Shape;900;g2240db3309c_0_2374"/>
          <p:cNvSpPr/>
          <p:nvPr>
            <p:ph idx="19" type="chart"/>
          </p:nvPr>
        </p:nvSpPr>
        <p:spPr>
          <a:xfrm>
            <a:off x="3332381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1" name="Google Shape;901;g2240db3309c_0_2374"/>
          <p:cNvSpPr/>
          <p:nvPr>
            <p:ph idx="20" type="chart"/>
          </p:nvPr>
        </p:nvSpPr>
        <p:spPr>
          <a:xfrm>
            <a:off x="616576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2" name="Google Shape;902;g2240db3309c_0_2374"/>
          <p:cNvSpPr/>
          <p:nvPr>
            <p:ph idx="21" type="chart"/>
          </p:nvPr>
        </p:nvSpPr>
        <p:spPr>
          <a:xfrm>
            <a:off x="9010136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placeholder">
  <p:cSld name="bar chart placeholder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2240db3309c_0_239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g2240db3309c_0_239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906" name="Google Shape;906;g2240db3309c_0_23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g2240db3309c_0_239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8" name="Google Shape;908;g2240db3309c_0_2399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chart slide">
  <p:cSld name="Mixed content chart slide"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2240db3309c_0_240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g2240db3309c_0_240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912" name="Google Shape;912;g2240db3309c_0_24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g2240db3309c_0_240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4" name="Google Shape;914;g2240db3309c_0_2405"/>
          <p:cNvSpPr/>
          <p:nvPr/>
        </p:nvSpPr>
        <p:spPr>
          <a:xfrm>
            <a:off x="5594744" y="3964178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5" name="Google Shape;915;g2240db3309c_0_2405"/>
          <p:cNvCxnSpPr/>
          <p:nvPr/>
        </p:nvCxnSpPr>
        <p:spPr>
          <a:xfrm>
            <a:off x="5117847" y="1929636"/>
            <a:ext cx="0" cy="37911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6" name="Google Shape;916;g2240db3309c_0_2405"/>
          <p:cNvSpPr/>
          <p:nvPr/>
        </p:nvSpPr>
        <p:spPr>
          <a:xfrm>
            <a:off x="5566235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g2240db3309c_0_2405"/>
          <p:cNvSpPr/>
          <p:nvPr/>
        </p:nvSpPr>
        <p:spPr>
          <a:xfrm>
            <a:off x="8941968" y="3960697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g2240db3309c_0_2405"/>
          <p:cNvSpPr/>
          <p:nvPr/>
        </p:nvSpPr>
        <p:spPr>
          <a:xfrm>
            <a:off x="8913459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g2240db3309c_0_2405"/>
          <p:cNvSpPr/>
          <p:nvPr>
            <p:ph idx="2" type="pic"/>
          </p:nvPr>
        </p:nvSpPr>
        <p:spPr>
          <a:xfrm>
            <a:off x="9103590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920" name="Google Shape;920;g2240db3309c_0_2405"/>
          <p:cNvSpPr/>
          <p:nvPr>
            <p:ph idx="3" type="pic"/>
          </p:nvPr>
        </p:nvSpPr>
        <p:spPr>
          <a:xfrm>
            <a:off x="5756366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921" name="Google Shape;921;g2240db3309c_0_2405"/>
          <p:cNvSpPr/>
          <p:nvPr>
            <p:ph idx="4" type="pic"/>
          </p:nvPr>
        </p:nvSpPr>
        <p:spPr>
          <a:xfrm>
            <a:off x="5727857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922" name="Google Shape;922;g2240db3309c_0_2405"/>
          <p:cNvSpPr/>
          <p:nvPr>
            <p:ph idx="5" type="pic"/>
          </p:nvPr>
        </p:nvSpPr>
        <p:spPr>
          <a:xfrm>
            <a:off x="9075081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923" name="Google Shape;923;g2240db3309c_0_2405"/>
          <p:cNvSpPr txBox="1"/>
          <p:nvPr>
            <p:ph idx="6" type="body"/>
          </p:nvPr>
        </p:nvSpPr>
        <p:spPr>
          <a:xfrm>
            <a:off x="496888" y="4861250"/>
            <a:ext cx="21282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24" name="Google Shape;924;g2240db3309c_0_2405"/>
          <p:cNvSpPr txBox="1"/>
          <p:nvPr>
            <p:ph idx="7" type="body"/>
          </p:nvPr>
        </p:nvSpPr>
        <p:spPr>
          <a:xfrm>
            <a:off x="496889" y="5119688"/>
            <a:ext cx="33492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25" name="Google Shape;925;g2240db3309c_0_2405"/>
          <p:cNvSpPr txBox="1"/>
          <p:nvPr>
            <p:ph idx="8" type="body"/>
          </p:nvPr>
        </p:nvSpPr>
        <p:spPr>
          <a:xfrm>
            <a:off x="5566234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26" name="Google Shape;926;g2240db3309c_0_2405"/>
          <p:cNvSpPr txBox="1"/>
          <p:nvPr>
            <p:ph idx="9" type="body"/>
          </p:nvPr>
        </p:nvSpPr>
        <p:spPr>
          <a:xfrm>
            <a:off x="5566234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27" name="Google Shape;927;g2240db3309c_0_2405"/>
          <p:cNvSpPr txBox="1"/>
          <p:nvPr>
            <p:ph idx="13" type="body"/>
          </p:nvPr>
        </p:nvSpPr>
        <p:spPr>
          <a:xfrm>
            <a:off x="8914531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28" name="Google Shape;928;g2240db3309c_0_2405"/>
          <p:cNvSpPr txBox="1"/>
          <p:nvPr>
            <p:ph idx="14" type="body"/>
          </p:nvPr>
        </p:nvSpPr>
        <p:spPr>
          <a:xfrm>
            <a:off x="8914531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29" name="Google Shape;929;g2240db3309c_0_2405"/>
          <p:cNvSpPr txBox="1"/>
          <p:nvPr>
            <p:ph idx="15" type="body"/>
          </p:nvPr>
        </p:nvSpPr>
        <p:spPr>
          <a:xfrm>
            <a:off x="8913459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30" name="Google Shape;930;g2240db3309c_0_2405"/>
          <p:cNvSpPr txBox="1"/>
          <p:nvPr>
            <p:ph idx="16" type="body"/>
          </p:nvPr>
        </p:nvSpPr>
        <p:spPr>
          <a:xfrm>
            <a:off x="8913459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31" name="Google Shape;931;g2240db3309c_0_2405"/>
          <p:cNvSpPr txBox="1"/>
          <p:nvPr>
            <p:ph idx="17" type="body"/>
          </p:nvPr>
        </p:nvSpPr>
        <p:spPr>
          <a:xfrm>
            <a:off x="5566235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32" name="Google Shape;932;g2240db3309c_0_2405"/>
          <p:cNvSpPr txBox="1"/>
          <p:nvPr>
            <p:ph idx="18" type="body"/>
          </p:nvPr>
        </p:nvSpPr>
        <p:spPr>
          <a:xfrm>
            <a:off x="5566235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33" name="Google Shape;933;g2240db3309c_0_2405"/>
          <p:cNvSpPr/>
          <p:nvPr>
            <p:ph idx="19" type="chart"/>
          </p:nvPr>
        </p:nvSpPr>
        <p:spPr>
          <a:xfrm>
            <a:off x="407988" y="1897832"/>
            <a:ext cx="4371900" cy="26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separate legend">
  <p:cSld name="Chart with separate legend"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2240db3309c_0_243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g2240db3309c_0_2430"/>
          <p:cNvSpPr txBox="1"/>
          <p:nvPr>
            <p:ph idx="1" type="body"/>
          </p:nvPr>
        </p:nvSpPr>
        <p:spPr>
          <a:xfrm>
            <a:off x="7323137" y="3038475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37" name="Google Shape;937;g2240db3309c_0_2430"/>
          <p:cNvSpPr txBox="1"/>
          <p:nvPr>
            <p:ph idx="2" type="body"/>
          </p:nvPr>
        </p:nvSpPr>
        <p:spPr>
          <a:xfrm>
            <a:off x="7323137" y="360265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38" name="Google Shape;938;g2240db3309c_0_2430"/>
          <p:cNvSpPr txBox="1"/>
          <p:nvPr>
            <p:ph idx="3" type="body"/>
          </p:nvPr>
        </p:nvSpPr>
        <p:spPr>
          <a:xfrm>
            <a:off x="7323137" y="4166841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39" name="Google Shape;939;g2240db3309c_0_2430"/>
          <p:cNvSpPr txBox="1"/>
          <p:nvPr>
            <p:ph idx="4" type="body"/>
          </p:nvPr>
        </p:nvSpPr>
        <p:spPr>
          <a:xfrm>
            <a:off x="7323137" y="4731024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0" name="Google Shape;940;g2240db3309c_0_2430"/>
          <p:cNvSpPr txBox="1"/>
          <p:nvPr>
            <p:ph idx="5" type="body"/>
          </p:nvPr>
        </p:nvSpPr>
        <p:spPr>
          <a:xfrm>
            <a:off x="7323137" y="529520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1" name="Google Shape;941;g2240db3309c_0_243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942" name="Google Shape;942;g2240db3309c_0_24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g2240db3309c_0_2430"/>
          <p:cNvSpPr txBox="1"/>
          <p:nvPr>
            <p:ph idx="6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4" name="Google Shape;944;g2240db3309c_0_2430"/>
          <p:cNvSpPr txBox="1"/>
          <p:nvPr>
            <p:ph idx="7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5" name="Google Shape;945;g2240db3309c_0_2430"/>
          <p:cNvSpPr/>
          <p:nvPr>
            <p:ph idx="8" type="chart"/>
          </p:nvPr>
        </p:nvSpPr>
        <p:spPr>
          <a:xfrm>
            <a:off x="407988" y="2338720"/>
            <a:ext cx="6231600" cy="36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6" name="Google Shape;946;g2240db3309c_0_2430"/>
          <p:cNvSpPr txBox="1"/>
          <p:nvPr>
            <p:ph idx="9" type="body"/>
          </p:nvPr>
        </p:nvSpPr>
        <p:spPr>
          <a:xfrm>
            <a:off x="9918190" y="3038475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7" name="Google Shape;947;g2240db3309c_0_2430"/>
          <p:cNvSpPr txBox="1"/>
          <p:nvPr>
            <p:ph idx="13" type="body"/>
          </p:nvPr>
        </p:nvSpPr>
        <p:spPr>
          <a:xfrm>
            <a:off x="9918190" y="360265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8" name="Google Shape;948;g2240db3309c_0_2430"/>
          <p:cNvSpPr txBox="1"/>
          <p:nvPr>
            <p:ph idx="14" type="body"/>
          </p:nvPr>
        </p:nvSpPr>
        <p:spPr>
          <a:xfrm>
            <a:off x="9918190" y="4166841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9" name="Google Shape;949;g2240db3309c_0_2430"/>
          <p:cNvSpPr txBox="1"/>
          <p:nvPr>
            <p:ph idx="15" type="body"/>
          </p:nvPr>
        </p:nvSpPr>
        <p:spPr>
          <a:xfrm>
            <a:off x="9918190" y="4731024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0" name="Google Shape;950;g2240db3309c_0_2430"/>
          <p:cNvSpPr txBox="1"/>
          <p:nvPr>
            <p:ph idx="16" type="body"/>
          </p:nvPr>
        </p:nvSpPr>
        <p:spPr>
          <a:xfrm>
            <a:off x="9918190" y="529520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5 image collage ">
  <p:cSld name="10_5 image collage "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2240db3309c_0_244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g2240db3309c_0_244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954" name="Google Shape;954;g2240db3309c_0_24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g2240db3309c_0_244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6" name="Google Shape;956;g2240db3309c_0_2447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bg>
      <p:bgPr>
        <a:blipFill>
          <a:blip r:embed="rId2">
            <a:alphaModFix amt="50000"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b2895e930f_0_456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2 images">
  <p:cSld name="Team slide 2 images"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2240db3309c_0_245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g2240db3309c_0_2453"/>
          <p:cNvSpPr/>
          <p:nvPr/>
        </p:nvSpPr>
        <p:spPr>
          <a:xfrm>
            <a:off x="3006284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g2240db3309c_0_2453"/>
          <p:cNvSpPr/>
          <p:nvPr/>
        </p:nvSpPr>
        <p:spPr>
          <a:xfrm>
            <a:off x="7118655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g2240db3309c_0_2453"/>
          <p:cNvSpPr/>
          <p:nvPr>
            <p:ph idx="2" type="pic"/>
          </p:nvPr>
        </p:nvSpPr>
        <p:spPr>
          <a:xfrm>
            <a:off x="316577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62" name="Google Shape;962;g2240db3309c_0_2453"/>
          <p:cNvSpPr/>
          <p:nvPr>
            <p:ph idx="3" type="pic"/>
          </p:nvPr>
        </p:nvSpPr>
        <p:spPr>
          <a:xfrm>
            <a:off x="7274660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63" name="Google Shape;963;g2240db3309c_0_245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964" name="Google Shape;964;g2240db3309c_0_24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g2240db3309c_0_245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66" name="Google Shape;966;g2240db3309c_0_2453"/>
          <p:cNvSpPr txBox="1"/>
          <p:nvPr>
            <p:ph idx="4" type="body"/>
          </p:nvPr>
        </p:nvSpPr>
        <p:spPr>
          <a:xfrm>
            <a:off x="2468301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67" name="Google Shape;967;g2240db3309c_0_2453"/>
          <p:cNvSpPr txBox="1"/>
          <p:nvPr>
            <p:ph idx="5" type="body"/>
          </p:nvPr>
        </p:nvSpPr>
        <p:spPr>
          <a:xfrm>
            <a:off x="2468301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68" name="Google Shape;968;g2240db3309c_0_2453"/>
          <p:cNvSpPr txBox="1"/>
          <p:nvPr>
            <p:ph idx="6" type="body"/>
          </p:nvPr>
        </p:nvSpPr>
        <p:spPr>
          <a:xfrm>
            <a:off x="2468301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69" name="Google Shape;969;g2240db3309c_0_2453"/>
          <p:cNvSpPr txBox="1"/>
          <p:nvPr>
            <p:ph idx="7" type="body"/>
          </p:nvPr>
        </p:nvSpPr>
        <p:spPr>
          <a:xfrm>
            <a:off x="6573927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70" name="Google Shape;970;g2240db3309c_0_2453"/>
          <p:cNvSpPr txBox="1"/>
          <p:nvPr>
            <p:ph idx="8" type="body"/>
          </p:nvPr>
        </p:nvSpPr>
        <p:spPr>
          <a:xfrm>
            <a:off x="6573927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71" name="Google Shape;971;g2240db3309c_0_2453"/>
          <p:cNvSpPr txBox="1"/>
          <p:nvPr>
            <p:ph idx="9" type="body"/>
          </p:nvPr>
        </p:nvSpPr>
        <p:spPr>
          <a:xfrm>
            <a:off x="6573927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3 images">
  <p:cSld name="Team slide 3 images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2240db3309c_0_246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g2240db3309c_0_2468"/>
          <p:cNvSpPr/>
          <p:nvPr/>
        </p:nvSpPr>
        <p:spPr>
          <a:xfrm>
            <a:off x="945971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g2240db3309c_0_2468"/>
          <p:cNvSpPr/>
          <p:nvPr/>
        </p:nvSpPr>
        <p:spPr>
          <a:xfrm>
            <a:off x="5058342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g2240db3309c_0_2468"/>
          <p:cNvSpPr/>
          <p:nvPr/>
        </p:nvSpPr>
        <p:spPr>
          <a:xfrm>
            <a:off x="9170713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g2240db3309c_0_2468"/>
          <p:cNvSpPr/>
          <p:nvPr>
            <p:ph idx="2" type="pic"/>
          </p:nvPr>
        </p:nvSpPr>
        <p:spPr>
          <a:xfrm>
            <a:off x="1105466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78" name="Google Shape;978;g2240db3309c_0_2468"/>
          <p:cNvSpPr/>
          <p:nvPr>
            <p:ph idx="3" type="pic"/>
          </p:nvPr>
        </p:nvSpPr>
        <p:spPr>
          <a:xfrm>
            <a:off x="5214347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79" name="Google Shape;979;g2240db3309c_0_2468"/>
          <p:cNvSpPr/>
          <p:nvPr>
            <p:ph idx="4" type="pic"/>
          </p:nvPr>
        </p:nvSpPr>
        <p:spPr>
          <a:xfrm>
            <a:off x="932322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80" name="Google Shape;980;g2240db3309c_0_246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981" name="Google Shape;981;g2240db3309c_0_24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g2240db3309c_0_246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3" name="Google Shape;983;g2240db3309c_0_2468"/>
          <p:cNvSpPr txBox="1"/>
          <p:nvPr>
            <p:ph idx="5" type="body"/>
          </p:nvPr>
        </p:nvSpPr>
        <p:spPr>
          <a:xfrm>
            <a:off x="407988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4" name="Google Shape;984;g2240db3309c_0_2468"/>
          <p:cNvSpPr txBox="1"/>
          <p:nvPr>
            <p:ph idx="6" type="body"/>
          </p:nvPr>
        </p:nvSpPr>
        <p:spPr>
          <a:xfrm>
            <a:off x="407988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5" name="Google Shape;985;g2240db3309c_0_2468"/>
          <p:cNvSpPr txBox="1"/>
          <p:nvPr>
            <p:ph idx="7" type="body"/>
          </p:nvPr>
        </p:nvSpPr>
        <p:spPr>
          <a:xfrm>
            <a:off x="407988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6" name="Google Shape;986;g2240db3309c_0_2468"/>
          <p:cNvSpPr txBox="1"/>
          <p:nvPr>
            <p:ph idx="8" type="body"/>
          </p:nvPr>
        </p:nvSpPr>
        <p:spPr>
          <a:xfrm>
            <a:off x="4513614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7" name="Google Shape;987;g2240db3309c_0_2468"/>
          <p:cNvSpPr txBox="1"/>
          <p:nvPr>
            <p:ph idx="9" type="body"/>
          </p:nvPr>
        </p:nvSpPr>
        <p:spPr>
          <a:xfrm>
            <a:off x="4513614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8" name="Google Shape;988;g2240db3309c_0_2468"/>
          <p:cNvSpPr txBox="1"/>
          <p:nvPr>
            <p:ph idx="13" type="body"/>
          </p:nvPr>
        </p:nvSpPr>
        <p:spPr>
          <a:xfrm>
            <a:off x="4513614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9" name="Google Shape;989;g2240db3309c_0_2468"/>
          <p:cNvSpPr txBox="1"/>
          <p:nvPr>
            <p:ph idx="14" type="body"/>
          </p:nvPr>
        </p:nvSpPr>
        <p:spPr>
          <a:xfrm>
            <a:off x="8619240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90" name="Google Shape;990;g2240db3309c_0_2468"/>
          <p:cNvSpPr txBox="1"/>
          <p:nvPr>
            <p:ph idx="15" type="body"/>
          </p:nvPr>
        </p:nvSpPr>
        <p:spPr>
          <a:xfrm>
            <a:off x="8619240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91" name="Google Shape;991;g2240db3309c_0_2468"/>
          <p:cNvSpPr txBox="1"/>
          <p:nvPr>
            <p:ph idx="16" type="body"/>
          </p:nvPr>
        </p:nvSpPr>
        <p:spPr>
          <a:xfrm>
            <a:off x="8619240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1">
    <p:bg>
      <p:bgPr>
        <a:solidFill>
          <a:schemeClr val="lt1"/>
        </a:solidFill>
      </p:bgPr>
    </p:bg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2240db3309c_0_2488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g2240db3309c_0_2488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58" l="0" r="0" t="1322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g2240db3309c_0_2488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g2240db3309c_0_2488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g2240db3309c_0_2488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8" name="Google Shape;998;g2240db3309c_0_2488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999" name="Google Shape;999;g2240db3309c_0_2488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g2240db3309c_0_2488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g2240db3309c_0_2488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pic>
        <p:nvPicPr>
          <p:cNvPr id="1002" name="Google Shape;1002;g2240db3309c_0_24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g2240db3309c_0_2488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g2240db3309c_0_2488"/>
          <p:cNvSpPr txBox="1"/>
          <p:nvPr>
            <p:ph idx="1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1005" name="Google Shape;1005;g2240db3309c_0_2488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6" name="Google Shape;1006;g2240db3309c_0_2488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g2240db3309c_0_2488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g2240db3309c_0_2488"/>
          <p:cNvSpPr txBox="1"/>
          <p:nvPr>
            <p:ph idx="2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2751">
          <p15:clr>
            <a:srgbClr val="FBAE40"/>
          </p15:clr>
        </p15:guide>
        <p15:guide id="3" orient="horz" pos="3929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2">
    <p:bg>
      <p:bgPr>
        <a:solidFill>
          <a:schemeClr val="lt1"/>
        </a:solidFill>
      </p:bgPr>
    </p:bg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2240db3309c_0_2505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g2240db3309c_0_2505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58" l="0" r="0" t="1322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g2240db3309c_0_2505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g2240db3309c_0_2505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g2240db3309c_0_2505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5" name="Google Shape;1015;g2240db3309c_0_2505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1016" name="Google Shape;1016;g2240db3309c_0_2505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g2240db3309c_0_2505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8" name="Google Shape;1018;g2240db3309c_0_2505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g2240db3309c_0_2505"/>
          <p:cNvSpPr txBox="1"/>
          <p:nvPr>
            <p:ph idx="1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0" name="Google Shape;1020;g2240db3309c_0_2505"/>
          <p:cNvSpPr txBox="1"/>
          <p:nvPr>
            <p:ph idx="2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1021" name="Google Shape;1021;g2240db3309c_0_2505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2" name="Google Shape;1022;g2240db3309c_0_2505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g2240db3309c_0_2505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4" name="Google Shape;1024;g2240db3309c_0_25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 slide fullpage"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2240db3309c_0_2521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g2240db3309c_0_2521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g2240db3309c_0_2521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g2240db3309c_0_2521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g2240db3309c_0_2521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g2240db3309c_0_2521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g2240db3309c_0_2521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g2240db3309c_0_2521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g2240db3309c_0_2521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g2240db3309c_0_2521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g2240db3309c_0_2521"/>
          <p:cNvSpPr/>
          <p:nvPr/>
        </p:nvSpPr>
        <p:spPr>
          <a:xfrm>
            <a:off x="1844925" y="2088988"/>
            <a:ext cx="7146600" cy="26688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g2240db3309c_0_2521"/>
          <p:cNvSpPr txBox="1"/>
          <p:nvPr>
            <p:ph idx="1" type="body"/>
          </p:nvPr>
        </p:nvSpPr>
        <p:spPr>
          <a:xfrm>
            <a:off x="2971133" y="2287488"/>
            <a:ext cx="5766600" cy="22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8" name="Google Shape;1038;g2240db3309c_0_2521"/>
          <p:cNvSpPr txBox="1"/>
          <p:nvPr>
            <p:ph idx="2" type="body"/>
          </p:nvPr>
        </p:nvSpPr>
        <p:spPr>
          <a:xfrm>
            <a:off x="2825179" y="4978528"/>
            <a:ext cx="5328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039" name="Google Shape;1039;g2240db3309c_0_2521"/>
          <p:cNvGrpSpPr/>
          <p:nvPr/>
        </p:nvGrpSpPr>
        <p:grpSpPr>
          <a:xfrm>
            <a:off x="717447" y="2287488"/>
            <a:ext cx="2252751" cy="2412732"/>
            <a:chOff x="3233789" y="1621820"/>
            <a:chExt cx="2252751" cy="2412732"/>
          </a:xfrm>
        </p:grpSpPr>
        <p:sp>
          <p:nvSpPr>
            <p:cNvPr id="1040" name="Google Shape;1040;g2240db3309c_0_2521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g2240db3309c_0_2521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quotes">
  <p:cSld name="3 column quotes"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2240db3309c_0_253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4" name="Google Shape;1044;g2240db3309c_0_25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5" name="Google Shape;1045;g2240db3309c_0_253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46" name="Google Shape;1046;g2240db3309c_0_253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7" name="Google Shape;1047;g2240db3309c_0_2538"/>
          <p:cNvSpPr/>
          <p:nvPr/>
        </p:nvSpPr>
        <p:spPr>
          <a:xfrm>
            <a:off x="847454" y="2066803"/>
            <a:ext cx="33873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g2240db3309c_0_2538"/>
          <p:cNvSpPr/>
          <p:nvPr/>
        </p:nvSpPr>
        <p:spPr>
          <a:xfrm>
            <a:off x="4528801" y="2066803"/>
            <a:ext cx="3134400" cy="357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g2240db3309c_0_2538"/>
          <p:cNvSpPr/>
          <p:nvPr/>
        </p:nvSpPr>
        <p:spPr>
          <a:xfrm>
            <a:off x="7957137" y="2066803"/>
            <a:ext cx="34809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g2240db3309c_0_2538"/>
          <p:cNvSpPr/>
          <p:nvPr>
            <p:ph idx="2" type="pic"/>
          </p:nvPr>
        </p:nvSpPr>
        <p:spPr>
          <a:xfrm>
            <a:off x="233668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1" name="Google Shape;1051;g2240db3309c_0_2538"/>
          <p:cNvSpPr/>
          <p:nvPr>
            <p:ph idx="3" type="pic"/>
          </p:nvPr>
        </p:nvSpPr>
        <p:spPr>
          <a:xfrm>
            <a:off x="9424936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2" name="Google Shape;1052;g2240db3309c_0_2538"/>
          <p:cNvSpPr/>
          <p:nvPr>
            <p:ph idx="4" type="pic"/>
          </p:nvPr>
        </p:nvSpPr>
        <p:spPr>
          <a:xfrm>
            <a:off x="589591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3" name="Google Shape;1053;g2240db3309c_0_2538"/>
          <p:cNvSpPr txBox="1"/>
          <p:nvPr>
            <p:ph idx="5" type="body"/>
          </p:nvPr>
        </p:nvSpPr>
        <p:spPr>
          <a:xfrm>
            <a:off x="1195663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54" name="Google Shape;1054;g2240db3309c_0_2538"/>
          <p:cNvSpPr txBox="1"/>
          <p:nvPr>
            <p:ph idx="6" type="body"/>
          </p:nvPr>
        </p:nvSpPr>
        <p:spPr>
          <a:xfrm>
            <a:off x="8288804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55" name="Google Shape;1055;g2240db3309c_0_2538"/>
          <p:cNvSpPr txBox="1"/>
          <p:nvPr>
            <p:ph idx="7" type="body"/>
          </p:nvPr>
        </p:nvSpPr>
        <p:spPr>
          <a:xfrm>
            <a:off x="4807920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56" name="Google Shape;1056;g2240db3309c_0_2538"/>
          <p:cNvSpPr txBox="1"/>
          <p:nvPr>
            <p:ph idx="8" type="body"/>
          </p:nvPr>
        </p:nvSpPr>
        <p:spPr>
          <a:xfrm>
            <a:off x="1195663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57" name="Google Shape;1057;g2240db3309c_0_2538"/>
          <p:cNvSpPr txBox="1"/>
          <p:nvPr>
            <p:ph idx="9" type="body"/>
          </p:nvPr>
        </p:nvSpPr>
        <p:spPr>
          <a:xfrm>
            <a:off x="1195663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58" name="Google Shape;1058;g2240db3309c_0_2538"/>
          <p:cNvSpPr txBox="1"/>
          <p:nvPr>
            <p:ph idx="13" type="body"/>
          </p:nvPr>
        </p:nvSpPr>
        <p:spPr>
          <a:xfrm>
            <a:off x="8288804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59" name="Google Shape;1059;g2240db3309c_0_2538"/>
          <p:cNvSpPr txBox="1"/>
          <p:nvPr>
            <p:ph idx="14" type="body"/>
          </p:nvPr>
        </p:nvSpPr>
        <p:spPr>
          <a:xfrm>
            <a:off x="8288804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0" name="Google Shape;1060;g2240db3309c_0_2538"/>
          <p:cNvSpPr txBox="1"/>
          <p:nvPr>
            <p:ph idx="15" type="body"/>
          </p:nvPr>
        </p:nvSpPr>
        <p:spPr>
          <a:xfrm>
            <a:off x="4807920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1" name="Google Shape;1061;g2240db3309c_0_2538"/>
          <p:cNvSpPr txBox="1"/>
          <p:nvPr>
            <p:ph idx="16" type="body"/>
          </p:nvPr>
        </p:nvSpPr>
        <p:spPr>
          <a:xfrm>
            <a:off x="4807920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trip with an image">
  <p:cSld name="Quote strip with an image"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2240db3309c_0_255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4" name="Google Shape;1064;g2240db3309c_0_25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g2240db3309c_0_255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66" name="Google Shape;1066;g2240db3309c_0_255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7" name="Google Shape;1067;g2240db3309c_0_2558"/>
          <p:cNvSpPr/>
          <p:nvPr/>
        </p:nvSpPr>
        <p:spPr>
          <a:xfrm>
            <a:off x="0" y="2279176"/>
            <a:ext cx="12192000" cy="2538600"/>
          </a:xfrm>
          <a:prstGeom prst="rect">
            <a:avLst/>
          </a:prstGeom>
          <a:solidFill>
            <a:schemeClr val="dk2">
              <a:alpha val="8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g2240db3309c_0_2558"/>
          <p:cNvSpPr/>
          <p:nvPr>
            <p:ph idx="2" type="pic"/>
          </p:nvPr>
        </p:nvSpPr>
        <p:spPr>
          <a:xfrm>
            <a:off x="377146" y="2714620"/>
            <a:ext cx="1667700" cy="1667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9" name="Google Shape;1069;g2240db3309c_0_2558"/>
          <p:cNvSpPr txBox="1"/>
          <p:nvPr>
            <p:ph idx="3" type="body"/>
          </p:nvPr>
        </p:nvSpPr>
        <p:spPr>
          <a:xfrm>
            <a:off x="2581154" y="2647538"/>
            <a:ext cx="86457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0" name="Google Shape;1070;g2240db3309c_0_2558"/>
          <p:cNvSpPr txBox="1"/>
          <p:nvPr>
            <p:ph idx="4" type="body"/>
          </p:nvPr>
        </p:nvSpPr>
        <p:spPr>
          <a:xfrm>
            <a:off x="2581154" y="4124699"/>
            <a:ext cx="8645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quote slide">
  <p:cSld name="Mixed content quote slide"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2240db3309c_0_256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g2240db3309c_0_2567"/>
          <p:cNvSpPr/>
          <p:nvPr>
            <p:ph idx="2" type="pic"/>
          </p:nvPr>
        </p:nvSpPr>
        <p:spPr>
          <a:xfrm>
            <a:off x="407827" y="2051496"/>
            <a:ext cx="3438600" cy="330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1074" name="Google Shape;1074;g2240db3309c_0_25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Google Shape;1075;g2240db3309c_0_256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76" name="Google Shape;1076;g2240db3309c_0_256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7" name="Google Shape;1077;g2240db3309c_0_2567"/>
          <p:cNvSpPr/>
          <p:nvPr/>
        </p:nvSpPr>
        <p:spPr>
          <a:xfrm>
            <a:off x="4242803" y="3860486"/>
            <a:ext cx="2330700" cy="149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g2240db3309c_0_2567"/>
          <p:cNvSpPr/>
          <p:nvPr/>
        </p:nvSpPr>
        <p:spPr>
          <a:xfrm>
            <a:off x="6573587" y="386048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g2240db3309c_0_2567"/>
          <p:cNvSpPr/>
          <p:nvPr/>
        </p:nvSpPr>
        <p:spPr>
          <a:xfrm>
            <a:off x="4242803" y="2051496"/>
            <a:ext cx="2330700" cy="149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g2240db3309c_0_2567"/>
          <p:cNvSpPr/>
          <p:nvPr/>
        </p:nvSpPr>
        <p:spPr>
          <a:xfrm>
            <a:off x="6573587" y="205149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g2240db3309c_0_2567"/>
          <p:cNvSpPr/>
          <p:nvPr>
            <p:ph idx="3" type="pic"/>
          </p:nvPr>
        </p:nvSpPr>
        <p:spPr>
          <a:xfrm>
            <a:off x="5099229" y="2487163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82" name="Google Shape;1082;g2240db3309c_0_2567"/>
          <p:cNvSpPr/>
          <p:nvPr>
            <p:ph idx="4" type="pic"/>
          </p:nvPr>
        </p:nvSpPr>
        <p:spPr>
          <a:xfrm>
            <a:off x="5099229" y="4299772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83" name="Google Shape;1083;g2240db3309c_0_2567"/>
          <p:cNvSpPr txBox="1"/>
          <p:nvPr>
            <p:ph idx="5" type="body"/>
          </p:nvPr>
        </p:nvSpPr>
        <p:spPr>
          <a:xfrm>
            <a:off x="7071831" y="2189418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4" name="Google Shape;1084;g2240db3309c_0_2567"/>
          <p:cNvSpPr txBox="1"/>
          <p:nvPr>
            <p:ph idx="6" type="body"/>
          </p:nvPr>
        </p:nvSpPr>
        <p:spPr>
          <a:xfrm>
            <a:off x="7074750" y="3076367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5" name="Google Shape;1085;g2240db3309c_0_2567"/>
          <p:cNvSpPr txBox="1"/>
          <p:nvPr>
            <p:ph idx="7" type="body"/>
          </p:nvPr>
        </p:nvSpPr>
        <p:spPr>
          <a:xfrm>
            <a:off x="7071831" y="4000513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6" name="Google Shape;1086;g2240db3309c_0_2567"/>
          <p:cNvSpPr txBox="1"/>
          <p:nvPr>
            <p:ph idx="8" type="body"/>
          </p:nvPr>
        </p:nvSpPr>
        <p:spPr>
          <a:xfrm>
            <a:off x="7074750" y="488746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2240db3309c_0_258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9" name="Google Shape;1089;g2240db3309c_0_25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g2240db3309c_0_2583"/>
          <p:cNvSpPr/>
          <p:nvPr/>
        </p:nvSpPr>
        <p:spPr>
          <a:xfrm>
            <a:off x="515938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g2240db3309c_0_2583"/>
          <p:cNvSpPr/>
          <p:nvPr/>
        </p:nvSpPr>
        <p:spPr>
          <a:xfrm>
            <a:off x="2771001" y="2689250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g2240db3309c_0_2583"/>
          <p:cNvSpPr/>
          <p:nvPr/>
        </p:nvSpPr>
        <p:spPr>
          <a:xfrm>
            <a:off x="5026064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g2240db3309c_0_2583"/>
          <p:cNvSpPr/>
          <p:nvPr/>
        </p:nvSpPr>
        <p:spPr>
          <a:xfrm>
            <a:off x="7281127" y="2689250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g2240db3309c_0_2583"/>
          <p:cNvSpPr/>
          <p:nvPr/>
        </p:nvSpPr>
        <p:spPr>
          <a:xfrm>
            <a:off x="9536188" y="2694099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g2240db3309c_0_2583"/>
          <p:cNvSpPr txBox="1"/>
          <p:nvPr>
            <p:ph idx="1" type="body"/>
          </p:nvPr>
        </p:nvSpPr>
        <p:spPr>
          <a:xfrm>
            <a:off x="515938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6" name="Google Shape;1096;g2240db3309c_0_2583"/>
          <p:cNvSpPr txBox="1"/>
          <p:nvPr>
            <p:ph idx="2" type="body"/>
          </p:nvPr>
        </p:nvSpPr>
        <p:spPr>
          <a:xfrm>
            <a:off x="515938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7" name="Google Shape;1097;g2240db3309c_0_2583"/>
          <p:cNvSpPr txBox="1"/>
          <p:nvPr>
            <p:ph idx="3" type="body"/>
          </p:nvPr>
        </p:nvSpPr>
        <p:spPr>
          <a:xfrm>
            <a:off x="277823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8" name="Google Shape;1098;g2240db3309c_0_2583"/>
          <p:cNvSpPr txBox="1"/>
          <p:nvPr>
            <p:ph idx="4" type="body"/>
          </p:nvPr>
        </p:nvSpPr>
        <p:spPr>
          <a:xfrm>
            <a:off x="277823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9" name="Google Shape;1099;g2240db3309c_0_2583"/>
          <p:cNvSpPr txBox="1"/>
          <p:nvPr>
            <p:ph idx="5" type="body"/>
          </p:nvPr>
        </p:nvSpPr>
        <p:spPr>
          <a:xfrm>
            <a:off x="5018826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0" name="Google Shape;1100;g2240db3309c_0_2583"/>
          <p:cNvSpPr txBox="1"/>
          <p:nvPr>
            <p:ph idx="6" type="body"/>
          </p:nvPr>
        </p:nvSpPr>
        <p:spPr>
          <a:xfrm>
            <a:off x="5018826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1" name="Google Shape;1101;g2240db3309c_0_2583"/>
          <p:cNvSpPr txBox="1"/>
          <p:nvPr>
            <p:ph idx="7" type="body"/>
          </p:nvPr>
        </p:nvSpPr>
        <p:spPr>
          <a:xfrm>
            <a:off x="727388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2" name="Google Shape;1102;g2240db3309c_0_2583"/>
          <p:cNvSpPr txBox="1"/>
          <p:nvPr>
            <p:ph idx="8" type="body"/>
          </p:nvPr>
        </p:nvSpPr>
        <p:spPr>
          <a:xfrm>
            <a:off x="727388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3" name="Google Shape;1103;g2240db3309c_0_2583"/>
          <p:cNvSpPr txBox="1"/>
          <p:nvPr>
            <p:ph idx="9" type="body"/>
          </p:nvPr>
        </p:nvSpPr>
        <p:spPr>
          <a:xfrm>
            <a:off x="9528952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4" name="Google Shape;1104;g2240db3309c_0_2583"/>
          <p:cNvSpPr txBox="1"/>
          <p:nvPr>
            <p:ph idx="13" type="body"/>
          </p:nvPr>
        </p:nvSpPr>
        <p:spPr>
          <a:xfrm>
            <a:off x="9528952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5" name="Google Shape;1105;g2240db3309c_0_2583"/>
          <p:cNvSpPr txBox="1"/>
          <p:nvPr>
            <p:ph idx="14" type="body"/>
          </p:nvPr>
        </p:nvSpPr>
        <p:spPr>
          <a:xfrm>
            <a:off x="739867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6" name="Google Shape;1106;g2240db3309c_0_2583"/>
          <p:cNvSpPr txBox="1"/>
          <p:nvPr>
            <p:ph idx="15" type="body"/>
          </p:nvPr>
        </p:nvSpPr>
        <p:spPr>
          <a:xfrm>
            <a:off x="2994929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7" name="Google Shape;1107;g2240db3309c_0_2583"/>
          <p:cNvSpPr txBox="1"/>
          <p:nvPr>
            <p:ph idx="16" type="body"/>
          </p:nvPr>
        </p:nvSpPr>
        <p:spPr>
          <a:xfrm>
            <a:off x="5249992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8" name="Google Shape;1108;g2240db3309c_0_2583"/>
          <p:cNvSpPr txBox="1"/>
          <p:nvPr>
            <p:ph idx="17" type="body"/>
          </p:nvPr>
        </p:nvSpPr>
        <p:spPr>
          <a:xfrm>
            <a:off x="7505055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9" name="Google Shape;1109;g2240db3309c_0_2583"/>
          <p:cNvSpPr txBox="1"/>
          <p:nvPr>
            <p:ph idx="18" type="body"/>
          </p:nvPr>
        </p:nvSpPr>
        <p:spPr>
          <a:xfrm>
            <a:off x="9760116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0" name="Google Shape;1110;g2240db3309c_0_258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11" name="Google Shape;1111;g2240db3309c_0_2583"/>
          <p:cNvSpPr txBox="1"/>
          <p:nvPr>
            <p:ph idx="1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added text">
  <p:cSld name="Timeline added text"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3" name="Google Shape;1113;g2240db3309c_0_26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4" name="Google Shape;1114;g2240db3309c_0_2608"/>
          <p:cNvSpPr/>
          <p:nvPr/>
        </p:nvSpPr>
        <p:spPr>
          <a:xfrm>
            <a:off x="515938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g2240db3309c_0_2608"/>
          <p:cNvSpPr/>
          <p:nvPr/>
        </p:nvSpPr>
        <p:spPr>
          <a:xfrm>
            <a:off x="2771001" y="2882739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g2240db3309c_0_2608"/>
          <p:cNvSpPr/>
          <p:nvPr/>
        </p:nvSpPr>
        <p:spPr>
          <a:xfrm>
            <a:off x="5026064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g2240db3309c_0_2608"/>
          <p:cNvSpPr/>
          <p:nvPr/>
        </p:nvSpPr>
        <p:spPr>
          <a:xfrm>
            <a:off x="7281127" y="2882739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g2240db3309c_0_2608"/>
          <p:cNvSpPr/>
          <p:nvPr/>
        </p:nvSpPr>
        <p:spPr>
          <a:xfrm>
            <a:off x="9536188" y="2887588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g2240db3309c_0_2608"/>
          <p:cNvSpPr txBox="1"/>
          <p:nvPr>
            <p:ph idx="1" type="body"/>
          </p:nvPr>
        </p:nvSpPr>
        <p:spPr>
          <a:xfrm>
            <a:off x="515938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0" name="Google Shape;1120;g2240db3309c_0_2608"/>
          <p:cNvSpPr txBox="1"/>
          <p:nvPr>
            <p:ph idx="2" type="body"/>
          </p:nvPr>
        </p:nvSpPr>
        <p:spPr>
          <a:xfrm>
            <a:off x="277823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1" name="Google Shape;1121;g2240db3309c_0_2608"/>
          <p:cNvSpPr txBox="1"/>
          <p:nvPr>
            <p:ph idx="3" type="body"/>
          </p:nvPr>
        </p:nvSpPr>
        <p:spPr>
          <a:xfrm>
            <a:off x="5018826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2" name="Google Shape;1122;g2240db3309c_0_2608"/>
          <p:cNvSpPr txBox="1"/>
          <p:nvPr>
            <p:ph idx="4" type="body"/>
          </p:nvPr>
        </p:nvSpPr>
        <p:spPr>
          <a:xfrm>
            <a:off x="727388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3" name="Google Shape;1123;g2240db3309c_0_2608"/>
          <p:cNvSpPr txBox="1"/>
          <p:nvPr>
            <p:ph idx="5" type="body"/>
          </p:nvPr>
        </p:nvSpPr>
        <p:spPr>
          <a:xfrm>
            <a:off x="9528952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4" name="Google Shape;1124;g2240db3309c_0_2608"/>
          <p:cNvSpPr txBox="1"/>
          <p:nvPr>
            <p:ph idx="6" type="body"/>
          </p:nvPr>
        </p:nvSpPr>
        <p:spPr>
          <a:xfrm>
            <a:off x="739867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5" name="Google Shape;1125;g2240db3309c_0_2608"/>
          <p:cNvSpPr txBox="1"/>
          <p:nvPr>
            <p:ph idx="7" type="body"/>
          </p:nvPr>
        </p:nvSpPr>
        <p:spPr>
          <a:xfrm>
            <a:off x="2994929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6" name="Google Shape;1126;g2240db3309c_0_2608"/>
          <p:cNvSpPr txBox="1"/>
          <p:nvPr>
            <p:ph idx="8" type="body"/>
          </p:nvPr>
        </p:nvSpPr>
        <p:spPr>
          <a:xfrm>
            <a:off x="5249992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7" name="Google Shape;1127;g2240db3309c_0_2608"/>
          <p:cNvSpPr txBox="1"/>
          <p:nvPr>
            <p:ph idx="9" type="body"/>
          </p:nvPr>
        </p:nvSpPr>
        <p:spPr>
          <a:xfrm>
            <a:off x="7505055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8" name="Google Shape;1128;g2240db3309c_0_2608"/>
          <p:cNvSpPr txBox="1"/>
          <p:nvPr>
            <p:ph idx="13" type="body"/>
          </p:nvPr>
        </p:nvSpPr>
        <p:spPr>
          <a:xfrm>
            <a:off x="9760116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9" name="Google Shape;1129;g2240db3309c_0_2608"/>
          <p:cNvSpPr txBox="1"/>
          <p:nvPr>
            <p:ph idx="14" type="body"/>
          </p:nvPr>
        </p:nvSpPr>
        <p:spPr>
          <a:xfrm>
            <a:off x="515938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0" name="Google Shape;1130;g2240db3309c_0_2608"/>
          <p:cNvSpPr txBox="1"/>
          <p:nvPr>
            <p:ph idx="15" type="body"/>
          </p:nvPr>
        </p:nvSpPr>
        <p:spPr>
          <a:xfrm>
            <a:off x="515938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1" name="Google Shape;1131;g2240db3309c_0_2608"/>
          <p:cNvSpPr txBox="1"/>
          <p:nvPr>
            <p:ph idx="16" type="body"/>
          </p:nvPr>
        </p:nvSpPr>
        <p:spPr>
          <a:xfrm>
            <a:off x="277823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2" name="Google Shape;1132;g2240db3309c_0_2608"/>
          <p:cNvSpPr txBox="1"/>
          <p:nvPr>
            <p:ph idx="17" type="body"/>
          </p:nvPr>
        </p:nvSpPr>
        <p:spPr>
          <a:xfrm>
            <a:off x="277823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3" name="Google Shape;1133;g2240db3309c_0_2608"/>
          <p:cNvSpPr txBox="1"/>
          <p:nvPr>
            <p:ph idx="18" type="body"/>
          </p:nvPr>
        </p:nvSpPr>
        <p:spPr>
          <a:xfrm>
            <a:off x="5018826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4" name="Google Shape;1134;g2240db3309c_0_2608"/>
          <p:cNvSpPr txBox="1"/>
          <p:nvPr>
            <p:ph idx="19" type="body"/>
          </p:nvPr>
        </p:nvSpPr>
        <p:spPr>
          <a:xfrm>
            <a:off x="5018826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5" name="Google Shape;1135;g2240db3309c_0_2608"/>
          <p:cNvSpPr txBox="1"/>
          <p:nvPr>
            <p:ph idx="20" type="body"/>
          </p:nvPr>
        </p:nvSpPr>
        <p:spPr>
          <a:xfrm>
            <a:off x="727388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6" name="Google Shape;1136;g2240db3309c_0_2608"/>
          <p:cNvSpPr txBox="1"/>
          <p:nvPr>
            <p:ph idx="21" type="body"/>
          </p:nvPr>
        </p:nvSpPr>
        <p:spPr>
          <a:xfrm>
            <a:off x="727388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7" name="Google Shape;1137;g2240db3309c_0_2608"/>
          <p:cNvSpPr txBox="1"/>
          <p:nvPr>
            <p:ph idx="22" type="body"/>
          </p:nvPr>
        </p:nvSpPr>
        <p:spPr>
          <a:xfrm>
            <a:off x="9528952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8" name="Google Shape;1138;g2240db3309c_0_2608"/>
          <p:cNvSpPr txBox="1"/>
          <p:nvPr>
            <p:ph idx="23" type="body"/>
          </p:nvPr>
        </p:nvSpPr>
        <p:spPr>
          <a:xfrm>
            <a:off x="9528952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9" name="Google Shape;1139;g2240db3309c_0_2608"/>
          <p:cNvSpPr/>
          <p:nvPr/>
        </p:nvSpPr>
        <p:spPr>
          <a:xfrm>
            <a:off x="515938" y="4103836"/>
            <a:ext cx="2246313" cy="4855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E0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g2240db3309c_0_2608"/>
          <p:cNvSpPr/>
          <p:nvPr/>
        </p:nvSpPr>
        <p:spPr>
          <a:xfrm>
            <a:off x="2771001" y="4103836"/>
            <a:ext cx="2246312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C1D1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g2240db3309c_0_2608"/>
          <p:cNvSpPr/>
          <p:nvPr/>
        </p:nvSpPr>
        <p:spPr>
          <a:xfrm>
            <a:off x="7281127" y="410383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436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g2240db3309c_0_2608"/>
          <p:cNvSpPr/>
          <p:nvPr/>
        </p:nvSpPr>
        <p:spPr>
          <a:xfrm>
            <a:off x="9536188" y="4108685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g2240db3309c_0_2608"/>
          <p:cNvSpPr/>
          <p:nvPr/>
        </p:nvSpPr>
        <p:spPr>
          <a:xfrm>
            <a:off x="5026064" y="409919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g2240db3309c_0_2608"/>
          <p:cNvSpPr txBox="1"/>
          <p:nvPr>
            <p:ph idx="24" type="body"/>
          </p:nvPr>
        </p:nvSpPr>
        <p:spPr>
          <a:xfrm>
            <a:off x="73986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5" name="Google Shape;1145;g2240db3309c_0_2608"/>
          <p:cNvSpPr txBox="1"/>
          <p:nvPr>
            <p:ph idx="25" type="body"/>
          </p:nvPr>
        </p:nvSpPr>
        <p:spPr>
          <a:xfrm>
            <a:off x="2994930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6" name="Google Shape;1146;g2240db3309c_0_2608"/>
          <p:cNvSpPr txBox="1"/>
          <p:nvPr>
            <p:ph idx="26" type="body"/>
          </p:nvPr>
        </p:nvSpPr>
        <p:spPr>
          <a:xfrm>
            <a:off x="5249993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7" name="Google Shape;1147;g2240db3309c_0_2608"/>
          <p:cNvSpPr txBox="1"/>
          <p:nvPr>
            <p:ph idx="27" type="body"/>
          </p:nvPr>
        </p:nvSpPr>
        <p:spPr>
          <a:xfrm>
            <a:off x="7505056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8" name="Google Shape;1148;g2240db3309c_0_2608"/>
          <p:cNvSpPr txBox="1"/>
          <p:nvPr>
            <p:ph idx="28" type="body"/>
          </p:nvPr>
        </p:nvSpPr>
        <p:spPr>
          <a:xfrm>
            <a:off x="976011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9" name="Google Shape;1149;g2240db3309c_0_260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50" name="Google Shape;1150;g2240db3309c_0_2608"/>
          <p:cNvSpPr txBox="1"/>
          <p:nvPr>
            <p:ph idx="2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1" name="Google Shape;1151;g2240db3309c_0_260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4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5.xml"/><Relationship Id="rId4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67.xml"/><Relationship Id="rId43" Type="http://schemas.openxmlformats.org/officeDocument/2006/relationships/slideLayout" Target="../slideLayouts/slideLayout66.xml"/><Relationship Id="rId46" Type="http://schemas.openxmlformats.org/officeDocument/2006/relationships/slideLayout" Target="../slideLayouts/slideLayout69.xml"/><Relationship Id="rId45" Type="http://schemas.openxmlformats.org/officeDocument/2006/relationships/slideLayout" Target="../slideLayouts/slideLayout68.xml"/><Relationship Id="rId48" Type="http://schemas.openxmlformats.org/officeDocument/2006/relationships/slideLayout" Target="../slideLayouts/slideLayout71.xml"/><Relationship Id="rId47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2.xml"/><Relationship Id="rId103" Type="http://schemas.openxmlformats.org/officeDocument/2006/relationships/theme" Target="../theme/theme1.xml"/><Relationship Id="rId102" Type="http://schemas.openxmlformats.org/officeDocument/2006/relationships/slideLayout" Target="../slideLayouts/slideLayout125.xml"/><Relationship Id="rId101" Type="http://schemas.openxmlformats.org/officeDocument/2006/relationships/slideLayout" Target="../slideLayouts/slideLayout124.xml"/><Relationship Id="rId100" Type="http://schemas.openxmlformats.org/officeDocument/2006/relationships/slideLayout" Target="../slideLayouts/slideLayout123.xml"/><Relationship Id="rId31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60.xml"/><Relationship Id="rId3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62.xml"/><Relationship Id="rId38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2.xml"/><Relationship Id="rId95" Type="http://schemas.openxmlformats.org/officeDocument/2006/relationships/slideLayout" Target="../slideLayouts/slideLayout118.xml"/><Relationship Id="rId94" Type="http://schemas.openxmlformats.org/officeDocument/2006/relationships/slideLayout" Target="../slideLayouts/slideLayout117.xml"/><Relationship Id="rId97" Type="http://schemas.openxmlformats.org/officeDocument/2006/relationships/slideLayout" Target="../slideLayouts/slideLayout120.xml"/><Relationship Id="rId9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34.xml"/><Relationship Id="rId99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33.xml"/><Relationship Id="rId9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91" Type="http://schemas.openxmlformats.org/officeDocument/2006/relationships/slideLayout" Target="../slideLayouts/slideLayout114.xml"/><Relationship Id="rId90" Type="http://schemas.openxmlformats.org/officeDocument/2006/relationships/slideLayout" Target="../slideLayouts/slideLayout113.xml"/><Relationship Id="rId93" Type="http://schemas.openxmlformats.org/officeDocument/2006/relationships/slideLayout" Target="../slideLayouts/slideLayout116.xml"/><Relationship Id="rId92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1.xml"/><Relationship Id="rId84" Type="http://schemas.openxmlformats.org/officeDocument/2006/relationships/slideLayout" Target="../slideLayouts/slideLayout107.xml"/><Relationship Id="rId83" Type="http://schemas.openxmlformats.org/officeDocument/2006/relationships/slideLayout" Target="../slideLayouts/slideLayout106.xml"/><Relationship Id="rId86" Type="http://schemas.openxmlformats.org/officeDocument/2006/relationships/slideLayout" Target="../slideLayouts/slideLayout109.xml"/><Relationship Id="rId85" Type="http://schemas.openxmlformats.org/officeDocument/2006/relationships/slideLayout" Target="../slideLayouts/slideLayout108.xml"/><Relationship Id="rId88" Type="http://schemas.openxmlformats.org/officeDocument/2006/relationships/slideLayout" Target="../slideLayouts/slideLayout111.xml"/><Relationship Id="rId87" Type="http://schemas.openxmlformats.org/officeDocument/2006/relationships/slideLayout" Target="../slideLayouts/slideLayout110.xml"/><Relationship Id="rId89" Type="http://schemas.openxmlformats.org/officeDocument/2006/relationships/slideLayout" Target="../slideLayouts/slideLayout112.xml"/><Relationship Id="rId80" Type="http://schemas.openxmlformats.org/officeDocument/2006/relationships/slideLayout" Target="../slideLayouts/slideLayout103.xml"/><Relationship Id="rId82" Type="http://schemas.openxmlformats.org/officeDocument/2006/relationships/slideLayout" Target="../slideLayouts/slideLayout105.xml"/><Relationship Id="rId81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73" Type="http://schemas.openxmlformats.org/officeDocument/2006/relationships/slideLayout" Target="../slideLayouts/slideLayout96.xml"/><Relationship Id="rId72" Type="http://schemas.openxmlformats.org/officeDocument/2006/relationships/slideLayout" Target="../slideLayouts/slideLayout95.xml"/><Relationship Id="rId75" Type="http://schemas.openxmlformats.org/officeDocument/2006/relationships/slideLayout" Target="../slideLayouts/slideLayout98.xml"/><Relationship Id="rId74" Type="http://schemas.openxmlformats.org/officeDocument/2006/relationships/slideLayout" Target="../slideLayouts/slideLayout97.xml"/><Relationship Id="rId77" Type="http://schemas.openxmlformats.org/officeDocument/2006/relationships/slideLayout" Target="../slideLayouts/slideLayout100.xml"/><Relationship Id="rId76" Type="http://schemas.openxmlformats.org/officeDocument/2006/relationships/slideLayout" Target="../slideLayouts/slideLayout99.xml"/><Relationship Id="rId79" Type="http://schemas.openxmlformats.org/officeDocument/2006/relationships/slideLayout" Target="../slideLayouts/slideLayout102.xml"/><Relationship Id="rId78" Type="http://schemas.openxmlformats.org/officeDocument/2006/relationships/slideLayout" Target="../slideLayouts/slideLayout101.xml"/><Relationship Id="rId71" Type="http://schemas.openxmlformats.org/officeDocument/2006/relationships/slideLayout" Target="../slideLayouts/slideLayout94.xml"/><Relationship Id="rId70" Type="http://schemas.openxmlformats.org/officeDocument/2006/relationships/slideLayout" Target="../slideLayouts/slideLayout93.xml"/><Relationship Id="rId62" Type="http://schemas.openxmlformats.org/officeDocument/2006/relationships/slideLayout" Target="../slideLayouts/slideLayout85.xml"/><Relationship Id="rId61" Type="http://schemas.openxmlformats.org/officeDocument/2006/relationships/slideLayout" Target="../slideLayouts/slideLayout84.xml"/><Relationship Id="rId64" Type="http://schemas.openxmlformats.org/officeDocument/2006/relationships/slideLayout" Target="../slideLayouts/slideLayout87.xml"/><Relationship Id="rId63" Type="http://schemas.openxmlformats.org/officeDocument/2006/relationships/slideLayout" Target="../slideLayouts/slideLayout86.xml"/><Relationship Id="rId66" Type="http://schemas.openxmlformats.org/officeDocument/2006/relationships/slideLayout" Target="../slideLayouts/slideLayout89.xml"/><Relationship Id="rId65" Type="http://schemas.openxmlformats.org/officeDocument/2006/relationships/slideLayout" Target="../slideLayouts/slideLayout88.xml"/><Relationship Id="rId68" Type="http://schemas.openxmlformats.org/officeDocument/2006/relationships/slideLayout" Target="../slideLayouts/slideLayout91.xml"/><Relationship Id="rId67" Type="http://schemas.openxmlformats.org/officeDocument/2006/relationships/slideLayout" Target="../slideLayouts/slideLayout90.xml"/><Relationship Id="rId60" Type="http://schemas.openxmlformats.org/officeDocument/2006/relationships/slideLayout" Target="../slideLayouts/slideLayout83.xml"/><Relationship Id="rId69" Type="http://schemas.openxmlformats.org/officeDocument/2006/relationships/slideLayout" Target="../slideLayouts/slideLayout92.xml"/><Relationship Id="rId51" Type="http://schemas.openxmlformats.org/officeDocument/2006/relationships/slideLayout" Target="../slideLayouts/slideLayout74.xml"/><Relationship Id="rId50" Type="http://schemas.openxmlformats.org/officeDocument/2006/relationships/slideLayout" Target="../slideLayouts/slideLayout73.xml"/><Relationship Id="rId53" Type="http://schemas.openxmlformats.org/officeDocument/2006/relationships/slideLayout" Target="../slideLayouts/slideLayout76.xml"/><Relationship Id="rId52" Type="http://schemas.openxmlformats.org/officeDocument/2006/relationships/slideLayout" Target="../slideLayouts/slideLayout75.xml"/><Relationship Id="rId55" Type="http://schemas.openxmlformats.org/officeDocument/2006/relationships/slideLayout" Target="../slideLayouts/slideLayout78.xml"/><Relationship Id="rId54" Type="http://schemas.openxmlformats.org/officeDocument/2006/relationships/slideLayout" Target="../slideLayouts/slideLayout77.xml"/><Relationship Id="rId57" Type="http://schemas.openxmlformats.org/officeDocument/2006/relationships/slideLayout" Target="../slideLayouts/slideLayout80.xml"/><Relationship Id="rId56" Type="http://schemas.openxmlformats.org/officeDocument/2006/relationships/slideLayout" Target="../slideLayouts/slideLayout79.xml"/><Relationship Id="rId59" Type="http://schemas.openxmlformats.org/officeDocument/2006/relationships/slideLayout" Target="../slideLayouts/slideLayout82.xml"/><Relationship Id="rId58" Type="http://schemas.openxmlformats.org/officeDocument/2006/relationships/slideLayout" Target="../slideLayouts/slideLayout81.xml"/></Relationships>
</file>

<file path=ppt/slideMasters/_rels/slideMaster3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165.xml"/><Relationship Id="rId42" Type="http://schemas.openxmlformats.org/officeDocument/2006/relationships/slideLayout" Target="../slideLayouts/slideLayout167.xml"/><Relationship Id="rId41" Type="http://schemas.openxmlformats.org/officeDocument/2006/relationships/slideLayout" Target="../slideLayouts/slideLayout166.xml"/><Relationship Id="rId44" Type="http://schemas.openxmlformats.org/officeDocument/2006/relationships/slideLayout" Target="../slideLayouts/slideLayout169.xml"/><Relationship Id="rId43" Type="http://schemas.openxmlformats.org/officeDocument/2006/relationships/slideLayout" Target="../slideLayouts/slideLayout168.xml"/><Relationship Id="rId46" Type="http://schemas.openxmlformats.org/officeDocument/2006/relationships/slideLayout" Target="../slideLayouts/slideLayout171.xml"/><Relationship Id="rId45" Type="http://schemas.openxmlformats.org/officeDocument/2006/relationships/slideLayout" Target="../slideLayouts/slideLayout170.xml"/><Relationship Id="rId48" Type="http://schemas.openxmlformats.org/officeDocument/2006/relationships/slideLayout" Target="../slideLayouts/slideLayout173.xml"/><Relationship Id="rId47" Type="http://schemas.openxmlformats.org/officeDocument/2006/relationships/slideLayout" Target="../slideLayouts/slideLayout172.xml"/><Relationship Id="rId49" Type="http://schemas.openxmlformats.org/officeDocument/2006/relationships/slideLayout" Target="../slideLayouts/slideLayout174.xml"/><Relationship Id="rId31" Type="http://schemas.openxmlformats.org/officeDocument/2006/relationships/slideLayout" Target="../slideLayouts/slideLayout156.xml"/><Relationship Id="rId30" Type="http://schemas.openxmlformats.org/officeDocument/2006/relationships/slideLayout" Target="../slideLayouts/slideLayout155.xml"/><Relationship Id="rId33" Type="http://schemas.openxmlformats.org/officeDocument/2006/relationships/slideLayout" Target="../slideLayouts/slideLayout158.xml"/><Relationship Id="rId32" Type="http://schemas.openxmlformats.org/officeDocument/2006/relationships/slideLayout" Target="../slideLayouts/slideLayout157.xml"/><Relationship Id="rId35" Type="http://schemas.openxmlformats.org/officeDocument/2006/relationships/slideLayout" Target="../slideLayouts/slideLayout160.xml"/><Relationship Id="rId34" Type="http://schemas.openxmlformats.org/officeDocument/2006/relationships/slideLayout" Target="../slideLayouts/slideLayout159.xml"/><Relationship Id="rId37" Type="http://schemas.openxmlformats.org/officeDocument/2006/relationships/slideLayout" Target="../slideLayouts/slideLayout162.xml"/><Relationship Id="rId36" Type="http://schemas.openxmlformats.org/officeDocument/2006/relationships/slideLayout" Target="../slideLayouts/slideLayout161.xml"/><Relationship Id="rId39" Type="http://schemas.openxmlformats.org/officeDocument/2006/relationships/slideLayout" Target="../slideLayouts/slideLayout164.xml"/><Relationship Id="rId38" Type="http://schemas.openxmlformats.org/officeDocument/2006/relationships/slideLayout" Target="../slideLayouts/slideLayout163.xml"/><Relationship Id="rId20" Type="http://schemas.openxmlformats.org/officeDocument/2006/relationships/slideLayout" Target="../slideLayouts/slideLayout145.xml"/><Relationship Id="rId22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49.xml"/><Relationship Id="rId23" Type="http://schemas.openxmlformats.org/officeDocument/2006/relationships/slideLayout" Target="../slideLayouts/slideLayout148.xml"/><Relationship Id="rId26" Type="http://schemas.openxmlformats.org/officeDocument/2006/relationships/slideLayout" Target="../slideLayouts/slideLayout151.xml"/><Relationship Id="rId25" Type="http://schemas.openxmlformats.org/officeDocument/2006/relationships/slideLayout" Target="../slideLayouts/slideLayout150.xml"/><Relationship Id="rId28" Type="http://schemas.openxmlformats.org/officeDocument/2006/relationships/slideLayout" Target="../slideLayouts/slideLayout153.xml"/><Relationship Id="rId27" Type="http://schemas.openxmlformats.org/officeDocument/2006/relationships/slideLayout" Target="../slideLayouts/slideLayout152.xml"/><Relationship Id="rId29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3.xml"/><Relationship Id="rId80" Type="http://schemas.openxmlformats.org/officeDocument/2006/relationships/slideLayout" Target="../slideLayouts/slideLayout205.xml"/><Relationship Id="rId82" Type="http://schemas.openxmlformats.org/officeDocument/2006/relationships/theme" Target="../theme/theme2.xml"/><Relationship Id="rId81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33.xml"/><Relationship Id="rId73" Type="http://schemas.openxmlformats.org/officeDocument/2006/relationships/slideLayout" Target="../slideLayouts/slideLayout198.xml"/><Relationship Id="rId72" Type="http://schemas.openxmlformats.org/officeDocument/2006/relationships/slideLayout" Target="../slideLayouts/slideLayout197.xml"/><Relationship Id="rId75" Type="http://schemas.openxmlformats.org/officeDocument/2006/relationships/slideLayout" Target="../slideLayouts/slideLayout200.xml"/><Relationship Id="rId74" Type="http://schemas.openxmlformats.org/officeDocument/2006/relationships/slideLayout" Target="../slideLayouts/slideLayout199.xml"/><Relationship Id="rId77" Type="http://schemas.openxmlformats.org/officeDocument/2006/relationships/slideLayout" Target="../slideLayouts/slideLayout202.xml"/><Relationship Id="rId76" Type="http://schemas.openxmlformats.org/officeDocument/2006/relationships/slideLayout" Target="../slideLayouts/slideLayout201.xml"/><Relationship Id="rId79" Type="http://schemas.openxmlformats.org/officeDocument/2006/relationships/slideLayout" Target="../slideLayouts/slideLayout204.xml"/><Relationship Id="rId78" Type="http://schemas.openxmlformats.org/officeDocument/2006/relationships/slideLayout" Target="../slideLayouts/slideLayout203.xml"/><Relationship Id="rId71" Type="http://schemas.openxmlformats.org/officeDocument/2006/relationships/slideLayout" Target="../slideLayouts/slideLayout196.xml"/><Relationship Id="rId70" Type="http://schemas.openxmlformats.org/officeDocument/2006/relationships/slideLayout" Target="../slideLayouts/slideLayout195.xml"/><Relationship Id="rId62" Type="http://schemas.openxmlformats.org/officeDocument/2006/relationships/slideLayout" Target="../slideLayouts/slideLayout187.xml"/><Relationship Id="rId61" Type="http://schemas.openxmlformats.org/officeDocument/2006/relationships/slideLayout" Target="../slideLayouts/slideLayout186.xml"/><Relationship Id="rId64" Type="http://schemas.openxmlformats.org/officeDocument/2006/relationships/slideLayout" Target="../slideLayouts/slideLayout189.xml"/><Relationship Id="rId63" Type="http://schemas.openxmlformats.org/officeDocument/2006/relationships/slideLayout" Target="../slideLayouts/slideLayout188.xml"/><Relationship Id="rId66" Type="http://schemas.openxmlformats.org/officeDocument/2006/relationships/slideLayout" Target="../slideLayouts/slideLayout191.xml"/><Relationship Id="rId65" Type="http://schemas.openxmlformats.org/officeDocument/2006/relationships/slideLayout" Target="../slideLayouts/slideLayout190.xml"/><Relationship Id="rId68" Type="http://schemas.openxmlformats.org/officeDocument/2006/relationships/slideLayout" Target="../slideLayouts/slideLayout193.xml"/><Relationship Id="rId67" Type="http://schemas.openxmlformats.org/officeDocument/2006/relationships/slideLayout" Target="../slideLayouts/slideLayout192.xml"/><Relationship Id="rId60" Type="http://schemas.openxmlformats.org/officeDocument/2006/relationships/slideLayout" Target="../slideLayouts/slideLayout185.xml"/><Relationship Id="rId69" Type="http://schemas.openxmlformats.org/officeDocument/2006/relationships/slideLayout" Target="../slideLayouts/slideLayout194.xml"/><Relationship Id="rId51" Type="http://schemas.openxmlformats.org/officeDocument/2006/relationships/slideLayout" Target="../slideLayouts/slideLayout176.xml"/><Relationship Id="rId50" Type="http://schemas.openxmlformats.org/officeDocument/2006/relationships/slideLayout" Target="../slideLayouts/slideLayout175.xml"/><Relationship Id="rId53" Type="http://schemas.openxmlformats.org/officeDocument/2006/relationships/slideLayout" Target="../slideLayouts/slideLayout178.xml"/><Relationship Id="rId52" Type="http://schemas.openxmlformats.org/officeDocument/2006/relationships/slideLayout" Target="../slideLayouts/slideLayout177.xml"/><Relationship Id="rId55" Type="http://schemas.openxmlformats.org/officeDocument/2006/relationships/slideLayout" Target="../slideLayouts/slideLayout180.xml"/><Relationship Id="rId54" Type="http://schemas.openxmlformats.org/officeDocument/2006/relationships/slideLayout" Target="../slideLayouts/slideLayout179.xml"/><Relationship Id="rId57" Type="http://schemas.openxmlformats.org/officeDocument/2006/relationships/slideLayout" Target="../slideLayouts/slideLayout182.xml"/><Relationship Id="rId56" Type="http://schemas.openxmlformats.org/officeDocument/2006/relationships/slideLayout" Target="../slideLayouts/slideLayout181.xml"/><Relationship Id="rId59" Type="http://schemas.openxmlformats.org/officeDocument/2006/relationships/slideLayout" Target="../slideLayouts/slideLayout184.xml"/><Relationship Id="rId58" Type="http://schemas.openxmlformats.org/officeDocument/2006/relationships/slideLayout" Target="../slideLayouts/slideLayout1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b2895e930f_0_452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240db3309c_0_164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g2240db3309c_0_164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b="1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42" name="Google Shape;142;g2240db3309c_0_1642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" name="Google Shape;143;g2240db3309c_0_1642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  <p:sldLayoutId id="2147483732" r:id="rId60"/>
    <p:sldLayoutId id="2147483733" r:id="rId61"/>
    <p:sldLayoutId id="2147483734" r:id="rId62"/>
    <p:sldLayoutId id="2147483735" r:id="rId63"/>
    <p:sldLayoutId id="2147483736" r:id="rId64"/>
    <p:sldLayoutId id="2147483737" r:id="rId65"/>
    <p:sldLayoutId id="2147483738" r:id="rId66"/>
    <p:sldLayoutId id="2147483739" r:id="rId67"/>
    <p:sldLayoutId id="2147483740" r:id="rId68"/>
    <p:sldLayoutId id="2147483741" r:id="rId69"/>
    <p:sldLayoutId id="2147483742" r:id="rId70"/>
    <p:sldLayoutId id="2147483743" r:id="rId71"/>
    <p:sldLayoutId id="2147483744" r:id="rId72"/>
    <p:sldLayoutId id="2147483745" r:id="rId73"/>
    <p:sldLayoutId id="2147483746" r:id="rId74"/>
    <p:sldLayoutId id="2147483747" r:id="rId75"/>
    <p:sldLayoutId id="2147483748" r:id="rId76"/>
    <p:sldLayoutId id="2147483749" r:id="rId77"/>
    <p:sldLayoutId id="2147483750" r:id="rId78"/>
    <p:sldLayoutId id="2147483751" r:id="rId79"/>
    <p:sldLayoutId id="2147483752" r:id="rId80"/>
    <p:sldLayoutId id="2147483753" r:id="rId81"/>
    <p:sldLayoutId id="2147483754" r:id="rId82"/>
    <p:sldLayoutId id="2147483755" r:id="rId83"/>
    <p:sldLayoutId id="2147483756" r:id="rId84"/>
    <p:sldLayoutId id="2147483757" r:id="rId85"/>
    <p:sldLayoutId id="2147483758" r:id="rId86"/>
    <p:sldLayoutId id="2147483759" r:id="rId87"/>
    <p:sldLayoutId id="2147483760" r:id="rId88"/>
    <p:sldLayoutId id="2147483761" r:id="rId89"/>
    <p:sldLayoutId id="2147483762" r:id="rId90"/>
    <p:sldLayoutId id="2147483763" r:id="rId91"/>
    <p:sldLayoutId id="2147483764" r:id="rId92"/>
    <p:sldLayoutId id="2147483765" r:id="rId93"/>
    <p:sldLayoutId id="2147483766" r:id="rId94"/>
    <p:sldLayoutId id="2147483767" r:id="rId95"/>
    <p:sldLayoutId id="2147483768" r:id="rId96"/>
    <p:sldLayoutId id="2147483769" r:id="rId97"/>
    <p:sldLayoutId id="2147483770" r:id="rId98"/>
    <p:sldLayoutId id="2147483771" r:id="rId99"/>
    <p:sldLayoutId id="2147483772" r:id="rId100"/>
    <p:sldLayoutId id="2147483773" r:id="rId101"/>
    <p:sldLayoutId id="2147483774" r:id="rId10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2b5370521ef_0_298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3" name="Google Shape;1493;g2b5370521ef_0_298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b="1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494" name="Google Shape;1494;g2b5370521ef_0_2985"/>
          <p:cNvCxnSpPr/>
          <p:nvPr/>
        </p:nvCxnSpPr>
        <p:spPr>
          <a:xfrm>
            <a:off x="401116" y="6251388"/>
            <a:ext cx="113901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95" name="Google Shape;1495;g2b5370521ef_0_2985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  <p:sldLayoutId id="2147483801" r:id="rId26"/>
    <p:sldLayoutId id="2147483802" r:id="rId27"/>
    <p:sldLayoutId id="2147483803" r:id="rId28"/>
    <p:sldLayoutId id="2147483804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  <p:sldLayoutId id="2147483811" r:id="rId36"/>
    <p:sldLayoutId id="2147483812" r:id="rId37"/>
    <p:sldLayoutId id="2147483813" r:id="rId38"/>
    <p:sldLayoutId id="2147483814" r:id="rId39"/>
    <p:sldLayoutId id="2147483815" r:id="rId40"/>
    <p:sldLayoutId id="2147483816" r:id="rId41"/>
    <p:sldLayoutId id="2147483817" r:id="rId42"/>
    <p:sldLayoutId id="2147483818" r:id="rId43"/>
    <p:sldLayoutId id="2147483819" r:id="rId44"/>
    <p:sldLayoutId id="2147483820" r:id="rId45"/>
    <p:sldLayoutId id="2147483821" r:id="rId46"/>
    <p:sldLayoutId id="2147483822" r:id="rId47"/>
    <p:sldLayoutId id="2147483823" r:id="rId48"/>
    <p:sldLayoutId id="2147483824" r:id="rId49"/>
    <p:sldLayoutId id="2147483825" r:id="rId50"/>
    <p:sldLayoutId id="2147483826" r:id="rId51"/>
    <p:sldLayoutId id="2147483827" r:id="rId52"/>
    <p:sldLayoutId id="2147483828" r:id="rId53"/>
    <p:sldLayoutId id="2147483829" r:id="rId54"/>
    <p:sldLayoutId id="2147483830" r:id="rId55"/>
    <p:sldLayoutId id="2147483831" r:id="rId56"/>
    <p:sldLayoutId id="2147483832" r:id="rId57"/>
    <p:sldLayoutId id="2147483833" r:id="rId58"/>
    <p:sldLayoutId id="2147483834" r:id="rId59"/>
    <p:sldLayoutId id="2147483835" r:id="rId60"/>
    <p:sldLayoutId id="2147483836" r:id="rId61"/>
    <p:sldLayoutId id="2147483837" r:id="rId62"/>
    <p:sldLayoutId id="2147483838" r:id="rId63"/>
    <p:sldLayoutId id="2147483839" r:id="rId64"/>
    <p:sldLayoutId id="2147483840" r:id="rId65"/>
    <p:sldLayoutId id="2147483841" r:id="rId66"/>
    <p:sldLayoutId id="2147483842" r:id="rId67"/>
    <p:sldLayoutId id="2147483843" r:id="rId68"/>
    <p:sldLayoutId id="2147483844" r:id="rId69"/>
    <p:sldLayoutId id="2147483845" r:id="rId70"/>
    <p:sldLayoutId id="2147483846" r:id="rId71"/>
    <p:sldLayoutId id="2147483847" r:id="rId72"/>
    <p:sldLayoutId id="2147483848" r:id="rId73"/>
    <p:sldLayoutId id="2147483849" r:id="rId74"/>
    <p:sldLayoutId id="2147483850" r:id="rId75"/>
    <p:sldLayoutId id="2147483851" r:id="rId76"/>
    <p:sldLayoutId id="2147483852" r:id="rId77"/>
    <p:sldLayoutId id="2147483853" r:id="rId78"/>
    <p:sldLayoutId id="2147483854" r:id="rId79"/>
    <p:sldLayoutId id="2147483855" r:id="rId80"/>
    <p:sldLayoutId id="2147483856" r:id="rId8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Relationship Id="rId5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9" name="Shape 2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0" name="Google Shape;2810;g2b2895e930f_0_4496"/>
          <p:cNvCxnSpPr/>
          <p:nvPr/>
        </p:nvCxnSpPr>
        <p:spPr>
          <a:xfrm flipH="1" rot="10800000">
            <a:off x="403400" y="1534525"/>
            <a:ext cx="11162400" cy="1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11" name="Google Shape;2811;g2b2895e930f_0_4496"/>
          <p:cNvSpPr txBox="1"/>
          <p:nvPr>
            <p:ph type="title"/>
          </p:nvPr>
        </p:nvSpPr>
        <p:spPr>
          <a:xfrm>
            <a:off x="403400" y="2452125"/>
            <a:ext cx="9612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rPr lang="en-US" sz="3200">
                <a:solidFill>
                  <a:srgbClr val="00527C"/>
                </a:solidFill>
              </a:rPr>
              <a:t>[Your Company] </a:t>
            </a:r>
            <a:r>
              <a:rPr lang="en-US" sz="3200">
                <a:solidFill>
                  <a:srgbClr val="00527C"/>
                </a:solidFill>
              </a:rPr>
              <a:t>Sales Playbook </a:t>
            </a:r>
            <a:r>
              <a:rPr b="0" lang="en-US" sz="3200">
                <a:solidFill>
                  <a:srgbClr val="00527C"/>
                </a:solidFill>
              </a:rPr>
              <a:t>Template</a:t>
            </a:r>
            <a:endParaRPr b="0" sz="3200">
              <a:solidFill>
                <a:srgbClr val="00527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t/>
            </a:r>
            <a:endParaRPr sz="3200">
              <a:solidFill>
                <a:srgbClr val="00527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rPr b="0" i="1" lang="en-US" sz="3200">
                <a:solidFill>
                  <a:srgbClr val="00527C"/>
                </a:solidFill>
              </a:rPr>
              <a:t>Your headline… </a:t>
            </a:r>
            <a:endParaRPr b="0" i="1" sz="3200">
              <a:solidFill>
                <a:srgbClr val="00527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t/>
            </a:r>
            <a:endParaRPr sz="3200">
              <a:solidFill>
                <a:srgbClr val="00527C"/>
              </a:solidFill>
            </a:endParaRPr>
          </a:p>
        </p:txBody>
      </p:sp>
      <p:sp>
        <p:nvSpPr>
          <p:cNvPr id="2812" name="Google Shape;2812;g2b2895e930f_0_4496"/>
          <p:cNvSpPr txBox="1"/>
          <p:nvPr/>
        </p:nvSpPr>
        <p:spPr>
          <a:xfrm>
            <a:off x="403400" y="437325"/>
            <a:ext cx="3907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527C"/>
                </a:solidFill>
                <a:latin typeface="Montserrat"/>
                <a:ea typeface="Montserrat"/>
                <a:cs typeface="Montserrat"/>
                <a:sym typeface="Montserrat"/>
              </a:rPr>
              <a:t>your logo</a:t>
            </a:r>
            <a:endParaRPr sz="3600">
              <a:solidFill>
                <a:srgbClr val="0052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5" name="Shape 2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36" name="Google Shape;2936;g2b5370521ef_0_8271"/>
          <p:cNvGraphicFramePr/>
          <p:nvPr/>
        </p:nvGraphicFramePr>
        <p:xfrm>
          <a:off x="0" y="13715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{06ED7C20-AD5E-4795-8526-983238C1AB8E}</a:tableStyleId>
              </a:tblPr>
              <a:tblGrid>
                <a:gridCol w="1363300"/>
                <a:gridCol w="3465625"/>
                <a:gridCol w="3777525"/>
                <a:gridCol w="3585525"/>
              </a:tblGrid>
              <a:tr h="739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Customer Journey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Customer Journey 1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Customer Journey 2 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Customer Journey 3… </a:t>
                      </a:r>
                      <a:endParaRPr b="1"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1010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Common Starting Points/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Problems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68300" lvl="0" marL="609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-U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68300" lvl="0" marL="609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-U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68300" lvl="0" marL="609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-U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12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Questions to Diagnose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68300" lvl="0" marL="609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-U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68300" lvl="0" marL="609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-U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68300" lvl="0" marL="609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-U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20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Insights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68300" lvl="0" marL="609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-U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68300" lvl="0" marL="609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-U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68300" lvl="0" marL="609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-U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11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Considerations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68300" lvl="0" marL="609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-U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68300" lvl="0" marL="609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-U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68300" lvl="0" marL="609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Montserrat"/>
                        <a:buAutoNum type="arabicPeriod"/>
                      </a:pPr>
                      <a:r>
                        <a:rPr lang="en-U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937" name="Google Shape;2937;g2b5370521ef_0_8271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200"/>
              <a:t>Customer</a:t>
            </a:r>
            <a:r>
              <a:rPr lang="en-US" sz="3200"/>
              <a:t> Journey Deep-Dive</a:t>
            </a:r>
            <a:endParaRPr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" name="Google Shape;2942;g2b5370521ef_0_8275"/>
          <p:cNvSpPr txBox="1"/>
          <p:nvPr>
            <p:ph type="title"/>
          </p:nvPr>
        </p:nvSpPr>
        <p:spPr>
          <a:xfrm>
            <a:off x="543984" y="398273"/>
            <a:ext cx="10392300" cy="9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Solution Best Practices by Journey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i="1" lang="en-US" sz="1750"/>
              <a:t>Internalize these as you co-create solution plans with prospective customers</a:t>
            </a:r>
            <a:endParaRPr b="0" i="1" sz="1750"/>
          </a:p>
        </p:txBody>
      </p:sp>
      <p:graphicFrame>
        <p:nvGraphicFramePr>
          <p:cNvPr id="2943" name="Google Shape;2943;g2b5370521ef_0_8275"/>
          <p:cNvGraphicFramePr/>
          <p:nvPr/>
        </p:nvGraphicFramePr>
        <p:xfrm>
          <a:off x="515933" y="18065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{06ED7C20-AD5E-4795-8526-983238C1AB8E}</a:tableStyleId>
              </a:tblPr>
              <a:tblGrid>
                <a:gridCol w="3756050"/>
                <a:gridCol w="3756050"/>
                <a:gridCol w="3756050"/>
              </a:tblGrid>
              <a:tr h="50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Customer Journey 1</a:t>
                      </a:r>
                      <a:endParaRPr b="1" sz="11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Customer Journey 2</a:t>
                      </a:r>
                      <a:endParaRPr b="1" sz="11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Customer Journey 3… </a:t>
                      </a:r>
                      <a:endParaRPr b="1"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 anchor="ctr">
                    <a:solidFill>
                      <a:schemeClr val="dk2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Proven tactic 1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Proven tactic 2 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Proven tactic 3… 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SzPts val="1100"/>
                        <a:buFont typeface="Montserrat"/>
                        <a:buChar char="-"/>
                      </a:pPr>
                      <a:r>
                        <a:rPr lang="en-US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Proven tactic 1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SzPts val="1100"/>
                        <a:buFont typeface="Montserrat"/>
                        <a:buChar char="-"/>
                      </a:pPr>
                      <a:r>
                        <a:rPr lang="en-US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Proven tactic 2 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SzPts val="1100"/>
                        <a:buFont typeface="Montserrat"/>
                        <a:buChar char="-"/>
                      </a:pPr>
                      <a:r>
                        <a:rPr lang="en-US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Proven tactic 3… 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74650" lvl="0" marL="6096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Montserrat"/>
                        <a:buChar char="-"/>
                      </a:pPr>
                      <a:r>
                        <a:t/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Proven tactic 1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Proven tactic 2 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Proven tactic 3… 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8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49" name="Google Shape;2949;g2f586316e9b_0_15"/>
          <p:cNvCxnSpPr/>
          <p:nvPr/>
        </p:nvCxnSpPr>
        <p:spPr>
          <a:xfrm flipH="1" rot="10800000">
            <a:off x="403400" y="1534525"/>
            <a:ext cx="11162400" cy="1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50" name="Google Shape;2950;g2f586316e9b_0_15"/>
          <p:cNvSpPr txBox="1"/>
          <p:nvPr>
            <p:ph type="title"/>
          </p:nvPr>
        </p:nvSpPr>
        <p:spPr>
          <a:xfrm>
            <a:off x="403400" y="2452125"/>
            <a:ext cx="1116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4000">
                <a:solidFill>
                  <a:srgbClr val="00527C"/>
                </a:solidFill>
              </a:rPr>
              <a:t>[Your] Sales Process</a:t>
            </a:r>
            <a:endParaRPr b="0" sz="4000">
              <a:solidFill>
                <a:srgbClr val="00527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t/>
            </a:r>
            <a:endParaRPr sz="3200">
              <a:solidFill>
                <a:srgbClr val="00527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t/>
            </a:r>
            <a:endParaRPr sz="3200">
              <a:solidFill>
                <a:srgbClr val="00527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5" name="Shape 2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6" name="Google Shape;2956;g2892fc1ec66_0_10"/>
          <p:cNvSpPr txBox="1"/>
          <p:nvPr>
            <p:ph type="title"/>
          </p:nvPr>
        </p:nvSpPr>
        <p:spPr>
          <a:xfrm>
            <a:off x="408002" y="298700"/>
            <a:ext cx="9003900" cy="69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  <a:r>
              <a:rPr lang="en-US" sz="3200"/>
              <a:t>-Page Sales Playbook Outline</a:t>
            </a:r>
            <a:endParaRPr sz="3200"/>
          </a:p>
        </p:txBody>
      </p:sp>
      <p:graphicFrame>
        <p:nvGraphicFramePr>
          <p:cNvPr id="2957" name="Google Shape;2957;g2892fc1ec66_0_10"/>
          <p:cNvGraphicFramePr/>
          <p:nvPr/>
        </p:nvGraphicFramePr>
        <p:xfrm>
          <a:off x="208525" y="1150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{06ED7C20-AD5E-4795-8526-983238C1AB8E}</a:tableStyleId>
              </a:tblPr>
              <a:tblGrid>
                <a:gridCol w="1134150"/>
                <a:gridCol w="1539000"/>
                <a:gridCol w="1539000"/>
                <a:gridCol w="1539000"/>
                <a:gridCol w="1539000"/>
                <a:gridCol w="1539000"/>
                <a:gridCol w="1539000"/>
                <a:gridCol w="1539000"/>
              </a:tblGrid>
              <a:tr h="44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STAGE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Stage 1 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CONVERSATION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668E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Stage 2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DISCOVERY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668E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Stage 3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DEMO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668E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Stage 4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PROPOSE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668E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Stage 5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TRADE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668E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Stage 6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COMMIT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668E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Stage 7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LOSS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668EB9"/>
                    </a:solidFill>
                  </a:tcPr>
                </a:tc>
              </a:tr>
              <a:tr h="83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Secure a meeting with a client who fits the profile and pas a pain.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Diagnose the pain, identify the urgency, and determine if we can help the customer.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Navigate the org and keep educating by providing materials.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Create a proposal outlining price and impact it will have on the customer’s business.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Prepare paperwork and execute with a sense of urgency.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Professional follow through to minimize buyer’s remorse and bookkeeping in CRM.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Schedule a debrief to learn what we can do better next time. Leave a great impression.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170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ACTIONS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Prepare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-Hand-off from SDR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-Call before the call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-Situational questions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-Pain questions 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Confirm situation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-Situational questions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-”Did I get that right?”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Determine pain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-Emotional pain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-Rational pain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Prepare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-Research situation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-Identify decision criteria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-Identify decision process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Educate/demo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-Top 3 pain points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-Ballpark pricing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Drive a decision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-Establish a 3 x 3 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Decision makers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-Identify decision criteria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-Identify decision process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Educate/demo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-Top 3 pain points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-Ballpark pricing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Drive a decision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-Establish a 3 x 3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Propose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-Create impact proposal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-Schedule proposal review call 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Orchestrate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-Set up a reference call 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-Involve execs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-Involve Customer Success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Trade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-Agree on pricing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-Establish the terms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-Establish the trade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Revise the proposal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-Re-establish impact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-Highlight critical event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Hand-off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-Hand-off to CS team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-Schedule kick-off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Process paperwork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-Execute mutual sign-off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-Send executed copies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-Archive contract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-Update CRM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Close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-Schedule debrief w/ the customer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-Update CRM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-Brief the customer success team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ReWIN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-Send thank you note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Set alerts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-Set alerts for 3/9 month check-ins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65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TOOLS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-Research template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-Q-cards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-Q-cards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-Disco blueprint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-Demo blueprint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-Battle cards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-Account plan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-Value proposal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-Battle cards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-Account plan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-Trading cards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-CSM hand-off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953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CONNECT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Scheduled a disco/demo meeting.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Scheduled meeting with decision makers.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Scheduled a review of the proposal. Do not send a proposal before the review meeting is scheduled.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Proposal sent and reviewed with the team.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Do not discount without a trade! 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-Get a commit date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-Consequences of missing the commit date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-Confirm the trade in an email </a:t>
                      </a:r>
                      <a:r>
                        <a:rPr i="1" lang="en-US" sz="900" u="none" cap="none" strike="noStrike"/>
                        <a:t>immediately </a:t>
                      </a:r>
                      <a:endParaRPr i="1" sz="9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-Scheduled a kick-off cal.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-Send thank you note.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Send a thank you email to the client.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958" name="Google Shape;2958;g2892fc1ec66_0_10"/>
          <p:cNvSpPr txBox="1"/>
          <p:nvPr/>
        </p:nvSpPr>
        <p:spPr>
          <a:xfrm>
            <a:off x="6661800" y="6286500"/>
            <a:ext cx="5089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Jacco Van Der Kooij, </a:t>
            </a:r>
            <a:r>
              <a:rPr b="0" i="1" lang="en-US" sz="11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How to Get to $10M in ARR and Beyond</a:t>
            </a:r>
            <a:r>
              <a:rPr b="0" i="0" lang="en-US" sz="11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(2019), 97 </a:t>
            </a:r>
            <a:endParaRPr b="0" i="1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b5370521ef_0_151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200"/>
              <a:t>[Your] New Logo Sales Process</a:t>
            </a:r>
            <a:endParaRPr sz="3200"/>
          </a:p>
        </p:txBody>
      </p:sp>
      <p:graphicFrame>
        <p:nvGraphicFramePr>
          <p:cNvPr id="2965" name="Google Shape;2965;g2b5370521ef_0_15110"/>
          <p:cNvGraphicFramePr/>
          <p:nvPr/>
        </p:nvGraphicFramePr>
        <p:xfrm>
          <a:off x="-25" y="1226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{06ED7C20-AD5E-4795-8526-983238C1AB8E}</a:tableStyleId>
              </a:tblPr>
              <a:tblGrid>
                <a:gridCol w="1418900"/>
                <a:gridCol w="1232175"/>
                <a:gridCol w="1180025"/>
                <a:gridCol w="1724400"/>
                <a:gridCol w="1636275"/>
                <a:gridCol w="1760700"/>
                <a:gridCol w="1577750"/>
                <a:gridCol w="1661775"/>
              </a:tblGrid>
              <a:tr h="27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Sales Stage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Qualified Lead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Opportunity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Discovery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Co-Create Solution Plan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Solution Validation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Finalize Partnership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Launch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</a:tr>
              <a:tr h="27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Discovery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Pipeline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Weak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Strong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Commit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7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Forecast Category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XX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100%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865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Objective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ontserrat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Convert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to opportunity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Prepare 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 effective discovery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Learn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what challenges is prospect facing, what are their quantifiable goals, hypothesis for how </a:t>
                      </a: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[you]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can help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Demonstrate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how prospect’s specific challenges could be solved with </a:t>
                      </a: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[you] 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solution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Energize: 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create champions for solution plan and </a:t>
                      </a: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[you] 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partnership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Commit: 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customer and </a:t>
                      </a: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[you] 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commit resources to solution plan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Accelerate: 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increase momentum around urgency of acting on solution plan and find new champions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84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Seller Actions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812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Winning Moves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ontserrat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715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Exit Criteria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417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“Sales Framework Acronym”</a:t>
                      </a: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Alignment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966" name="Google Shape;2966;g2b5370521ef_0_15110"/>
          <p:cNvSpPr txBox="1"/>
          <p:nvPr/>
        </p:nvSpPr>
        <p:spPr>
          <a:xfrm>
            <a:off x="8220475" y="292100"/>
            <a:ext cx="29724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Update names of sales strategies to fit your needs  </a:t>
            </a:r>
            <a:endParaRPr i="1" sz="15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1" name="Shape 2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" name="Google Shape;2972;g2bb3aa77af1_0_4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[Your] Renewal Process</a:t>
            </a:r>
            <a:endParaRPr sz="3200"/>
          </a:p>
        </p:txBody>
      </p:sp>
      <p:graphicFrame>
        <p:nvGraphicFramePr>
          <p:cNvPr id="2973" name="Google Shape;2973;g2bb3aa77af1_0_46"/>
          <p:cNvGraphicFramePr/>
          <p:nvPr/>
        </p:nvGraphicFramePr>
        <p:xfrm>
          <a:off x="379313" y="1511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{06ED7C20-AD5E-4795-8526-983238C1AB8E}</a:tableStyleId>
              </a:tblPr>
              <a:tblGrid>
                <a:gridCol w="1006500"/>
                <a:gridCol w="2085375"/>
                <a:gridCol w="2085375"/>
                <a:gridCol w="2085375"/>
                <a:gridCol w="2085375"/>
                <a:gridCol w="2085375"/>
              </a:tblGrid>
              <a:tr h="27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Customer Stage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extLst>
                            <a:ext uri="http://customooxmlschemas.google.com/">
                              <go:slidesCustomData xmlns:go="http://customooxmlschemas.google.com/" textRoundtripDataId="1"/>
                            </a:ext>
                          </a:extLst>
                        </a:rPr>
                        <a:t>Launch</a:t>
                      </a: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- First 30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extLst>
                            <a:ext uri="http://customooxmlschemas.google.com/">
                              <go:slidesCustomData xmlns:go="http://customooxmlschemas.google.com/" textRoundtripDataId="2"/>
                            </a:ext>
                          </a:extLst>
                        </a:rPr>
                        <a:t>Quick Wins</a:t>
                      </a: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- First 60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extLst>
                            <a:ext uri="http://customooxmlschemas.google.com/">
                              <go:slidesCustomData xmlns:go="http://customooxmlschemas.google.com/" textRoundtripDataId="3"/>
                            </a:ext>
                          </a:extLst>
                        </a:rPr>
                        <a:t>Demonstrate Value</a:t>
                      </a: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- 90, 120, 270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extLst>
                            <a:ext uri="http://customooxmlschemas.google.com/">
                              <go:slidesCustomData xmlns:go="http://customooxmlschemas.google.com/" textRoundtripDataId="4"/>
                            </a:ext>
                          </a:extLst>
                        </a:rPr>
                        <a:t>Renew</a:t>
                      </a: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- +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extLst>
                            <a:ext uri="http://customooxmlschemas.google.com/">
                              <go:slidesCustomData xmlns:go="http://customooxmlschemas.google.com/" textRoundtripDataId="5"/>
                            </a:ext>
                          </a:extLst>
                        </a:rPr>
                        <a:t>Expand</a:t>
                      </a: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- Always-On Based on Value Realized 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</a:tr>
              <a:tr h="27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Forecast Category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X%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Commit: 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90%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Create new opportunity at Discovery 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57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ontserrat"/>
                        <a:buChar char="-"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additional seats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57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ontserrat"/>
                        <a:buChar char="-"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 on consulting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57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ontserrat"/>
                        <a:buChar char="-"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new buying centers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865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Objective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Accelerate: 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increase momentum around urgency of acting on solution plan and find new champions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Create a Compelling Moment: 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show fast impact within first 60 days through memorable moments of value delivery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Loop of Demonstrated Impact: 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reliably document goals, value delivered, and consumption so customers understand and believe in value co-creation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Surprise Renewal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renewing for another year (or 2) is a foregone conclusion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Grow: 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enable customers to create more value in new ways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719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Activity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41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Activity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984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  <a:extLst>
                            <a:ext uri="http://customooxmlschemas.google.com/">
                              <go:slidesCustomData xmlns:go="http://customooxmlschemas.google.com/" textRoundtripDataId="6"/>
                            </a:ext>
                          </a:extLst>
                        </a:rPr>
                        <a:t>Account Team Actions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8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g2b5370521ef_0_15170"/>
          <p:cNvSpPr txBox="1"/>
          <p:nvPr/>
        </p:nvSpPr>
        <p:spPr>
          <a:xfrm>
            <a:off x="479400" y="390050"/>
            <a:ext cx="867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200" u="none" cap="none" strike="noStrike">
                <a:solidFill>
                  <a:srgbClr val="00527C"/>
                </a:solidFill>
                <a:latin typeface="Montserrat"/>
                <a:ea typeface="Montserrat"/>
                <a:cs typeface="Montserrat"/>
                <a:sym typeface="Montserrat"/>
              </a:rPr>
              <a:t>Forecasting Opportunities</a:t>
            </a:r>
            <a:endParaRPr b="0" i="0" sz="3200" u="none" cap="none" strike="noStrike">
              <a:solidFill>
                <a:srgbClr val="0052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980" name="Google Shape;2980;g2b5370521ef_0_15170"/>
          <p:cNvGraphicFramePr/>
          <p:nvPr/>
        </p:nvGraphicFramePr>
        <p:xfrm>
          <a:off x="102325" y="1566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{06ED7C20-AD5E-4795-8526-983238C1AB8E}</a:tableStyleId>
              </a:tblPr>
              <a:tblGrid>
                <a:gridCol w="3207450"/>
                <a:gridCol w="7349600"/>
                <a:gridCol w="13316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Forecast Category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Guidance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Forecast Weight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Discovery 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New Logo: 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57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Montserrat"/>
                        <a:buChar char="●"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insert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Renewal: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57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Montserrat"/>
                        <a:buChar char="●"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insert 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Pipeline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New Logo: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57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ontserrat"/>
                        <a:buChar char="●"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insert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Renewal: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57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ontserrat"/>
                        <a:buChar char="●"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insert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XX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Weak Backfill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New Logo: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57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ontserrat"/>
                        <a:buChar char="●"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insert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57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ontserrat"/>
                        <a:buChar char="●"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insert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Renewal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57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ontserrat"/>
                        <a:buChar char="●"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insert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XX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Strong Backfill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New Logo: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57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ontserrat"/>
                        <a:buChar char="●"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insert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Renewal: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57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ontserrat"/>
                        <a:buChar char="●"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insert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XX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Commit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quarter close - we know when the order will be signed and any roadblocks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XX</a:t>
                      </a: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Closed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Closed won/closed lost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100% / 0%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5" name="Shape 2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6" name="Google Shape;2986;g2bb3aa77af1_0_52"/>
          <p:cNvSpPr txBox="1"/>
          <p:nvPr/>
        </p:nvSpPr>
        <p:spPr>
          <a:xfrm>
            <a:off x="479400" y="390050"/>
            <a:ext cx="867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200" u="none" cap="none" strike="noStrike">
                <a:solidFill>
                  <a:srgbClr val="00527C"/>
                </a:solidFill>
                <a:latin typeface="Montserrat"/>
                <a:ea typeface="Montserrat"/>
                <a:cs typeface="Montserrat"/>
                <a:sym typeface="Montserrat"/>
              </a:rPr>
              <a:t>Discovery Framework</a:t>
            </a:r>
            <a:endParaRPr b="0" i="0" sz="3200" u="none" cap="none" strike="noStrike">
              <a:solidFill>
                <a:srgbClr val="0052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7" name="Google Shape;2987;g2bb3aa77af1_0_52"/>
          <p:cNvSpPr/>
          <p:nvPr/>
        </p:nvSpPr>
        <p:spPr>
          <a:xfrm>
            <a:off x="493900" y="1318675"/>
            <a:ext cx="3452700" cy="5541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Why</a:t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b="0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oals and milestones</a:t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8" name="Google Shape;2988;g2bb3aa77af1_0_52"/>
          <p:cNvSpPr/>
          <p:nvPr/>
        </p:nvSpPr>
        <p:spPr>
          <a:xfrm>
            <a:off x="4374450" y="1318675"/>
            <a:ext cx="3330300" cy="5541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</a:t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Required capabilities for successful </a:t>
            </a: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… </a:t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9" name="Google Shape;2989;g2bb3aa77af1_0_52"/>
          <p:cNvSpPr/>
          <p:nvPr/>
        </p:nvSpPr>
        <p:spPr>
          <a:xfrm>
            <a:off x="7884675" y="1318675"/>
            <a:ext cx="3164400" cy="5541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Who</a:t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Ownership and accountability</a:t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0" name="Google Shape;2990;g2bb3aa77af1_0_52"/>
          <p:cNvSpPr/>
          <p:nvPr/>
        </p:nvSpPr>
        <p:spPr>
          <a:xfrm>
            <a:off x="493900" y="1963625"/>
            <a:ext cx="3452700" cy="368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Discovery Question 1 </a:t>
            </a:r>
            <a:endParaRPr b="0" i="0" sz="1000" u="sng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-U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insert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Discovery Question 2</a:t>
            </a:r>
            <a:endParaRPr b="0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-U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insert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Discovery Question 3 </a:t>
            </a:r>
            <a:endParaRPr sz="10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-U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insert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1" name="Google Shape;2991;g2bb3aa77af1_0_52"/>
          <p:cNvSpPr/>
          <p:nvPr/>
        </p:nvSpPr>
        <p:spPr>
          <a:xfrm>
            <a:off x="4374450" y="1963625"/>
            <a:ext cx="3330300" cy="300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Discovery Question 1 </a:t>
            </a:r>
            <a:endParaRPr sz="10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-U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insert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Discovery Question 2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-U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insert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Discovery Question 3 </a:t>
            </a:r>
            <a:endParaRPr sz="10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-U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insert </a:t>
            </a:r>
            <a:endParaRPr sz="10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2" name="Google Shape;2992;g2bb3aa77af1_0_52"/>
          <p:cNvSpPr/>
          <p:nvPr/>
        </p:nvSpPr>
        <p:spPr>
          <a:xfrm>
            <a:off x="7931775" y="2028800"/>
            <a:ext cx="3164400" cy="3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Discovery Question 1 </a:t>
            </a:r>
            <a:endParaRPr sz="10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-U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insert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Discovery Question 2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-U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insert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Discovery Question 3 </a:t>
            </a:r>
            <a:endParaRPr sz="10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-U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insert </a:t>
            </a:r>
            <a:endParaRPr sz="10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98" name="Google Shape;2998;g2b5370521ef_0_16564"/>
          <p:cNvGraphicFramePr/>
          <p:nvPr/>
        </p:nvGraphicFramePr>
        <p:xfrm>
          <a:off x="0" y="1227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{06ED7C20-AD5E-4795-8526-983238C1AB8E}</a:tableStyleId>
              </a:tblPr>
              <a:tblGrid>
                <a:gridCol w="1684875"/>
                <a:gridCol w="1993575"/>
                <a:gridCol w="8513550"/>
              </a:tblGrid>
              <a:tr h="384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Insight Type</a:t>
                      </a:r>
                      <a:endParaRPr b="1" sz="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Teaching Point</a:t>
                      </a:r>
                      <a:endParaRPr b="1" sz="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Scripting</a:t>
                      </a:r>
                      <a:endParaRPr b="1" sz="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58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8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</a:tr>
              <a:tr h="58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</a:tr>
              <a:tr h="58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</a:tr>
              <a:tr h="58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</a:tr>
              <a:tr h="58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</a:tr>
              <a:tr h="58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</a:tr>
              <a:tr h="58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999" name="Google Shape;2999;g2b5370521ef_0_16564"/>
          <p:cNvSpPr txBox="1"/>
          <p:nvPr/>
        </p:nvSpPr>
        <p:spPr>
          <a:xfrm>
            <a:off x="479400" y="390050"/>
            <a:ext cx="867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200">
                <a:solidFill>
                  <a:srgbClr val="00527C"/>
                </a:solidFill>
                <a:latin typeface="Montserrat"/>
                <a:ea typeface="Montserrat"/>
                <a:cs typeface="Montserrat"/>
                <a:sym typeface="Montserrat"/>
              </a:rPr>
              <a:t>Insights to Share in the Sales Process</a:t>
            </a:r>
            <a:endParaRPr b="0" i="0" sz="3200" u="none" cap="none" strike="noStrike">
              <a:solidFill>
                <a:srgbClr val="0052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4" name="Shape 3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5" name="Google Shape;3005;g2b5370521ef_0_16570"/>
          <p:cNvGraphicFramePr/>
          <p:nvPr/>
        </p:nvGraphicFramePr>
        <p:xfrm>
          <a:off x="341400" y="1530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{06ED7C20-AD5E-4795-8526-983238C1AB8E}</a:tableStyleId>
              </a:tblPr>
              <a:tblGrid>
                <a:gridCol w="2822500"/>
                <a:gridCol w="8686700"/>
              </a:tblGrid>
              <a:tr h="384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Objection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Recommended Response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58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“I don't have time for this”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 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</a:tr>
              <a:tr h="58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“The timing isn’t right</a:t>
                      </a:r>
                      <a:r>
                        <a:rPr lang="en-U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”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</a:tr>
              <a:tr h="58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</a:tr>
              <a:tr h="58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</a:tr>
              <a:tr h="58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</a:tr>
              <a:tr h="58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006" name="Google Shape;3006;g2b5370521ef_0_16570"/>
          <p:cNvSpPr txBox="1"/>
          <p:nvPr/>
        </p:nvSpPr>
        <p:spPr>
          <a:xfrm>
            <a:off x="479400" y="390050"/>
            <a:ext cx="867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200" u="none" cap="none" strike="noStrike">
                <a:solidFill>
                  <a:srgbClr val="00527C"/>
                </a:solidFill>
                <a:latin typeface="Montserrat"/>
                <a:ea typeface="Montserrat"/>
                <a:cs typeface="Montserrat"/>
                <a:sym typeface="Montserrat"/>
              </a:rPr>
              <a:t>Common Objections</a:t>
            </a:r>
            <a:endParaRPr b="0" i="0" sz="3200" u="none" cap="none" strike="noStrike">
              <a:solidFill>
                <a:srgbClr val="0052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7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g2b5370521ef_0_7"/>
          <p:cNvSpPr txBox="1"/>
          <p:nvPr>
            <p:ph type="title"/>
          </p:nvPr>
        </p:nvSpPr>
        <p:spPr>
          <a:xfrm>
            <a:off x="408000" y="374900"/>
            <a:ext cx="9612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200"/>
              <a:t>Overview and Table of Contents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</p:txBody>
      </p:sp>
      <p:sp>
        <p:nvSpPr>
          <p:cNvPr id="2819" name="Google Shape;2819;g2b5370521ef_0_7"/>
          <p:cNvSpPr txBox="1"/>
          <p:nvPr/>
        </p:nvSpPr>
        <p:spPr>
          <a:xfrm>
            <a:off x="688825" y="1204600"/>
            <a:ext cx="11095200" cy="22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rPr>
              <a:t>INSERT</a:t>
            </a:r>
            <a:endParaRPr>
              <a:solidFill>
                <a:srgbClr val="00517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51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1" name="Shape 3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12" name="Google Shape;3012;g2f586316e9b_0_22"/>
          <p:cNvCxnSpPr/>
          <p:nvPr/>
        </p:nvCxnSpPr>
        <p:spPr>
          <a:xfrm flipH="1" rot="10800000">
            <a:off x="403400" y="1534525"/>
            <a:ext cx="11162400" cy="1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13" name="Google Shape;3013;g2f586316e9b_0_22"/>
          <p:cNvSpPr txBox="1"/>
          <p:nvPr>
            <p:ph type="title"/>
          </p:nvPr>
        </p:nvSpPr>
        <p:spPr>
          <a:xfrm>
            <a:off x="403400" y="2452125"/>
            <a:ext cx="1116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4000">
                <a:solidFill>
                  <a:srgbClr val="00527C"/>
                </a:solidFill>
              </a:rPr>
              <a:t>[Your] Solution</a:t>
            </a:r>
            <a:endParaRPr b="0" sz="4000">
              <a:solidFill>
                <a:srgbClr val="00527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t/>
            </a:r>
            <a:endParaRPr sz="3200">
              <a:solidFill>
                <a:srgbClr val="00527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t/>
            </a:r>
            <a:endParaRPr sz="3200">
              <a:solidFill>
                <a:srgbClr val="00527C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8" name="Shape 3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9" name="Google Shape;3019;g2f586316e9b_0_28"/>
          <p:cNvSpPr txBox="1"/>
          <p:nvPr>
            <p:ph type="title"/>
          </p:nvPr>
        </p:nvSpPr>
        <p:spPr>
          <a:xfrm>
            <a:off x="2752950" y="1800700"/>
            <a:ext cx="66861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i="1" lang="en-US" sz="3200"/>
              <a:t>Include your full solution pitch deck, pricing, and any other customer facing information sales reps need to understand </a:t>
            </a:r>
            <a:r>
              <a:rPr lang="en-US" sz="3200"/>
              <a:t> 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4" name="Shape 2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5" name="Google Shape;2825;g2b5370521ef_0_2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The Problem [You] Solve</a:t>
            </a:r>
            <a:endParaRPr sz="3200"/>
          </a:p>
        </p:txBody>
      </p:sp>
      <p:sp>
        <p:nvSpPr>
          <p:cNvPr id="2826" name="Google Shape;2826;g2b5370521ef_0_26"/>
          <p:cNvSpPr/>
          <p:nvPr/>
        </p:nvSpPr>
        <p:spPr>
          <a:xfrm>
            <a:off x="1923625" y="1419525"/>
            <a:ext cx="2341200" cy="696300"/>
          </a:xfrm>
          <a:prstGeom prst="homePlat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</a:t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7" name="Google Shape;2827;g2b5370521ef_0_26"/>
          <p:cNvSpPr/>
          <p:nvPr/>
        </p:nvSpPr>
        <p:spPr>
          <a:xfrm>
            <a:off x="4309725" y="1419525"/>
            <a:ext cx="2461500" cy="6963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</a:t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8" name="Google Shape;2828;g2b5370521ef_0_26"/>
          <p:cNvSpPr/>
          <p:nvPr/>
        </p:nvSpPr>
        <p:spPr>
          <a:xfrm>
            <a:off x="6816250" y="1419525"/>
            <a:ext cx="2506200" cy="6963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</a:t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9" name="Google Shape;2829;g2b5370521ef_0_26"/>
          <p:cNvSpPr/>
          <p:nvPr/>
        </p:nvSpPr>
        <p:spPr>
          <a:xfrm>
            <a:off x="9322525" y="1419525"/>
            <a:ext cx="2461500" cy="6963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</a:t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0" name="Google Shape;2830;g2b5370521ef_0_26"/>
          <p:cNvSpPr txBox="1"/>
          <p:nvPr/>
        </p:nvSpPr>
        <p:spPr>
          <a:xfrm>
            <a:off x="1923625" y="2113650"/>
            <a:ext cx="23412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1" lang="en-US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support/data</a:t>
            </a:r>
            <a:endParaRPr b="0" i="1" sz="1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1" name="Google Shape;2831;g2b5370521ef_0_26"/>
          <p:cNvSpPr txBox="1"/>
          <p:nvPr/>
        </p:nvSpPr>
        <p:spPr>
          <a:xfrm>
            <a:off x="4430025" y="2113650"/>
            <a:ext cx="23412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1" lang="en-US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support/data</a:t>
            </a:r>
            <a:endParaRPr b="0" i="1" sz="1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2" name="Google Shape;2832;g2b5370521ef_0_26"/>
          <p:cNvSpPr txBox="1"/>
          <p:nvPr/>
        </p:nvSpPr>
        <p:spPr>
          <a:xfrm>
            <a:off x="6936425" y="2113650"/>
            <a:ext cx="23412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1" lang="en-US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support/data</a:t>
            </a:r>
            <a:endParaRPr b="0" i="1" sz="1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3" name="Google Shape;2833;g2b5370521ef_0_26"/>
          <p:cNvSpPr txBox="1"/>
          <p:nvPr/>
        </p:nvSpPr>
        <p:spPr>
          <a:xfrm>
            <a:off x="9451025" y="2113650"/>
            <a:ext cx="23412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1" lang="en-US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support/data</a:t>
            </a:r>
            <a:endParaRPr b="0" i="1" sz="1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4" name="Google Shape;2834;g2b5370521ef_0_26"/>
          <p:cNvSpPr/>
          <p:nvPr/>
        </p:nvSpPr>
        <p:spPr>
          <a:xfrm>
            <a:off x="332825" y="1419525"/>
            <a:ext cx="1243500" cy="1423800"/>
          </a:xfrm>
          <a:prstGeom prst="rect">
            <a:avLst/>
          </a:prstGeom>
          <a:solidFill>
            <a:schemeClr val="dk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Companies face … </a:t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5" name="Google Shape;2835;g2b5370521ef_0_26"/>
          <p:cNvSpPr/>
          <p:nvPr/>
        </p:nvSpPr>
        <p:spPr>
          <a:xfrm>
            <a:off x="332825" y="3279650"/>
            <a:ext cx="1243500" cy="1423800"/>
          </a:xfrm>
          <a:prstGeom prst="rect">
            <a:avLst/>
          </a:prstGeom>
          <a:solidFill>
            <a:schemeClr val="dk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Customers are </a:t>
            </a: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…, but … </a:t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6" name="Google Shape;2836;g2b5370521ef_0_26"/>
          <p:cNvSpPr/>
          <p:nvPr/>
        </p:nvSpPr>
        <p:spPr>
          <a:xfrm>
            <a:off x="332825" y="4987375"/>
            <a:ext cx="1243500" cy="1014600"/>
          </a:xfrm>
          <a:prstGeom prst="rect">
            <a:avLst/>
          </a:prstGeom>
          <a:solidFill>
            <a:schemeClr val="dk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Customer problem</a:t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7" name="Google Shape;2837;g2b5370521ef_0_26"/>
          <p:cNvSpPr txBox="1"/>
          <p:nvPr/>
        </p:nvSpPr>
        <p:spPr>
          <a:xfrm>
            <a:off x="6656400" y="3576625"/>
            <a:ext cx="5127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rPr>
              <a:t>“add quote/data”</a:t>
            </a:r>
            <a:r>
              <a:rPr b="0" i="0" lang="en-US" sz="2400" u="none" cap="none" strike="noStrike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100" u="none" cap="none" strike="noStrike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-US" sz="1100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rPr>
              <a:t>source</a:t>
            </a:r>
            <a:r>
              <a:rPr b="0" i="0" lang="en-US" sz="1100" u="none" cap="none" strike="noStrike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b="0" i="0" sz="2400" u="none" cap="none" strike="noStrike">
              <a:solidFill>
                <a:srgbClr val="0051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8" name="Google Shape;2838;g2b5370521ef_0_26"/>
          <p:cNvSpPr txBox="1"/>
          <p:nvPr/>
        </p:nvSpPr>
        <p:spPr>
          <a:xfrm>
            <a:off x="2031325" y="5313125"/>
            <a:ext cx="95970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en-US" sz="2400" u="none" cap="none" strike="noStrike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rPr>
              <a:t>Customers need to </a:t>
            </a:r>
            <a:r>
              <a:rPr b="1" lang="en-US" sz="2400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rPr>
              <a:t>…</a:t>
            </a:r>
            <a:r>
              <a:rPr b="1" i="0" lang="en-US" sz="2400" u="none" cap="none" strike="noStrike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rPr>
              <a:t> that enable them to successfully and sustainably </a:t>
            </a:r>
            <a:r>
              <a:rPr b="1" lang="en-US" sz="2400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rPr>
              <a:t>… </a:t>
            </a:r>
            <a:endParaRPr b="1" i="0" sz="2400" u="none" cap="none" strike="noStrike">
              <a:solidFill>
                <a:srgbClr val="0051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9" name="Google Shape;2839;g2b5370521ef_0_26"/>
          <p:cNvSpPr txBox="1"/>
          <p:nvPr/>
        </p:nvSpPr>
        <p:spPr>
          <a:xfrm>
            <a:off x="2148650" y="3332400"/>
            <a:ext cx="3907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 table/chart/ visual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4" name="Shape 2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5" name="Google Shape;2845;g2b5370521ef_0_5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[Your] Ideal Customer Profile</a:t>
            </a:r>
            <a:endParaRPr sz="3200"/>
          </a:p>
        </p:txBody>
      </p:sp>
      <p:sp>
        <p:nvSpPr>
          <p:cNvPr id="2846" name="Google Shape;2846;g2b5370521ef_0_55"/>
          <p:cNvSpPr/>
          <p:nvPr/>
        </p:nvSpPr>
        <p:spPr>
          <a:xfrm>
            <a:off x="2247225" y="4392425"/>
            <a:ext cx="9536700" cy="6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Insert…</a:t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7" name="Google Shape;2847;g2b5370521ef_0_55"/>
          <p:cNvSpPr/>
          <p:nvPr/>
        </p:nvSpPr>
        <p:spPr>
          <a:xfrm>
            <a:off x="332825" y="1558425"/>
            <a:ext cx="1786200" cy="696300"/>
          </a:xfrm>
          <a:prstGeom prst="rect">
            <a:avLst/>
          </a:prstGeom>
          <a:solidFill>
            <a:schemeClr val="dk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Industry</a:t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8" name="Google Shape;2848;g2b5370521ef_0_55"/>
          <p:cNvSpPr/>
          <p:nvPr/>
        </p:nvSpPr>
        <p:spPr>
          <a:xfrm>
            <a:off x="2247225" y="2928975"/>
            <a:ext cx="4214100" cy="6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Insert… </a:t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9" name="Google Shape;2849;g2b5370521ef_0_55"/>
          <p:cNvSpPr/>
          <p:nvPr/>
        </p:nvSpPr>
        <p:spPr>
          <a:xfrm>
            <a:off x="332825" y="2928975"/>
            <a:ext cx="1786200" cy="696300"/>
          </a:xfrm>
          <a:prstGeom prst="rect">
            <a:avLst/>
          </a:prstGeom>
          <a:solidFill>
            <a:schemeClr val="dk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Size</a:t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0" name="Google Shape;2850;g2b5370521ef_0_55"/>
          <p:cNvSpPr/>
          <p:nvPr/>
        </p:nvSpPr>
        <p:spPr>
          <a:xfrm>
            <a:off x="6660575" y="2814225"/>
            <a:ext cx="53016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en-US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X-X#</a:t>
            </a:r>
            <a:r>
              <a:rPr b="0" i="0" lang="en-US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employees: </a:t>
            </a:r>
            <a:r>
              <a:rPr lang="en-US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solution </a:t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en-US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X-X# </a:t>
            </a:r>
            <a:r>
              <a:rPr b="0" i="0" lang="en-US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employees: </a:t>
            </a:r>
            <a:r>
              <a:rPr lang="en-US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solution </a:t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en-US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X-X#</a:t>
            </a:r>
            <a:r>
              <a:rPr b="0" i="0" lang="en-US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employees: </a:t>
            </a:r>
            <a:r>
              <a:rPr lang="en-US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solution</a:t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1" name="Google Shape;2851;g2b5370521ef_0_55"/>
          <p:cNvSpPr/>
          <p:nvPr/>
        </p:nvSpPr>
        <p:spPr>
          <a:xfrm>
            <a:off x="332825" y="4392425"/>
            <a:ext cx="1786200" cy="696300"/>
          </a:xfrm>
          <a:prstGeom prst="rect">
            <a:avLst/>
          </a:prstGeom>
          <a:solidFill>
            <a:schemeClr val="dk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Commitment to </a:t>
            </a: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[insert]</a:t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52" name="Google Shape;2852;g2b5370521ef_0_55"/>
          <p:cNvCxnSpPr/>
          <p:nvPr/>
        </p:nvCxnSpPr>
        <p:spPr>
          <a:xfrm flipH="1" rot="10800000">
            <a:off x="334025" y="2540625"/>
            <a:ext cx="114510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53" name="Google Shape;2853;g2b5370521ef_0_55"/>
          <p:cNvCxnSpPr/>
          <p:nvPr/>
        </p:nvCxnSpPr>
        <p:spPr>
          <a:xfrm flipH="1" rot="10800000">
            <a:off x="334025" y="4060975"/>
            <a:ext cx="114510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54" name="Google Shape;2854;g2b5370521ef_0_55"/>
          <p:cNvSpPr/>
          <p:nvPr/>
        </p:nvSpPr>
        <p:spPr>
          <a:xfrm>
            <a:off x="2247225" y="1575738"/>
            <a:ext cx="9536700" cy="6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Insert…</a:t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9" name="Shape 2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0" name="Google Shape;2860;g2f586316e9b_0_0"/>
          <p:cNvCxnSpPr/>
          <p:nvPr/>
        </p:nvCxnSpPr>
        <p:spPr>
          <a:xfrm flipH="1" rot="10800000">
            <a:off x="403400" y="1534525"/>
            <a:ext cx="11162400" cy="1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61" name="Google Shape;2861;g2f586316e9b_0_0"/>
          <p:cNvSpPr txBox="1"/>
          <p:nvPr>
            <p:ph type="title"/>
          </p:nvPr>
        </p:nvSpPr>
        <p:spPr>
          <a:xfrm>
            <a:off x="403400" y="2452125"/>
            <a:ext cx="1116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4000">
                <a:solidFill>
                  <a:srgbClr val="00527C"/>
                </a:solidFill>
              </a:rPr>
              <a:t>Buyer and User Personas</a:t>
            </a:r>
            <a:endParaRPr b="0" sz="4000">
              <a:solidFill>
                <a:srgbClr val="00527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t/>
            </a:r>
            <a:endParaRPr sz="3200">
              <a:solidFill>
                <a:srgbClr val="00527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t/>
            </a:r>
            <a:endParaRPr sz="3200">
              <a:solidFill>
                <a:srgbClr val="00527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6" name="Shape 2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" name="Google Shape;2867;g2b5370521ef_0_13728"/>
          <p:cNvSpPr/>
          <p:nvPr/>
        </p:nvSpPr>
        <p:spPr>
          <a:xfrm>
            <a:off x="3797750" y="4489775"/>
            <a:ext cx="4591200" cy="1269600"/>
          </a:xfrm>
          <a:prstGeom prst="rect">
            <a:avLst/>
          </a:prstGeom>
          <a:solidFill>
            <a:srgbClr val="E9EEF4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8" name="Google Shape;2868;g2b5370521ef_0_13728"/>
          <p:cNvSpPr txBox="1"/>
          <p:nvPr/>
        </p:nvSpPr>
        <p:spPr>
          <a:xfrm>
            <a:off x="3967350" y="4489675"/>
            <a:ext cx="4534200" cy="13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latin typeface="Montserrat"/>
                <a:ea typeface="Montserrat"/>
                <a:cs typeface="Montserrat"/>
                <a:sym typeface="Montserrat"/>
              </a:rPr>
              <a:t>Add</a:t>
            </a:r>
            <a:endParaRPr b="1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</a:pPr>
            <a:r>
              <a:rPr lang="en-US" sz="1100">
                <a:latin typeface="Montserrat"/>
                <a:ea typeface="Montserrat"/>
                <a:cs typeface="Montserrat"/>
                <a:sym typeface="Montserrat"/>
              </a:rPr>
              <a:t>Insert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9" name="Google Shape;2869;g2b5370521ef_0_13728"/>
          <p:cNvSpPr/>
          <p:nvPr/>
        </p:nvSpPr>
        <p:spPr>
          <a:xfrm>
            <a:off x="3102150" y="3233650"/>
            <a:ext cx="5286900" cy="1104300"/>
          </a:xfrm>
          <a:prstGeom prst="rect">
            <a:avLst/>
          </a:prstGeom>
          <a:solidFill>
            <a:srgbClr val="B3C6DC">
              <a:alpha val="454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0" name="Google Shape;2870;g2b5370521ef_0_13728"/>
          <p:cNvSpPr/>
          <p:nvPr/>
        </p:nvSpPr>
        <p:spPr>
          <a:xfrm>
            <a:off x="2249025" y="2003725"/>
            <a:ext cx="6140100" cy="1104300"/>
          </a:xfrm>
          <a:prstGeom prst="rect">
            <a:avLst/>
          </a:prstGeom>
          <a:solidFill>
            <a:srgbClr val="00527C">
              <a:alpha val="454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1" name="Google Shape;2871;g2b5370521ef_0_13728"/>
          <p:cNvSpPr txBox="1"/>
          <p:nvPr>
            <p:ph type="title"/>
          </p:nvPr>
        </p:nvSpPr>
        <p:spPr>
          <a:xfrm>
            <a:off x="408006" y="298700"/>
            <a:ext cx="114771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40"/>
              <a:t>How [Personas/Customers] Use [Your] Solution</a:t>
            </a:r>
            <a:endParaRPr sz="3240"/>
          </a:p>
        </p:txBody>
      </p:sp>
      <p:sp>
        <p:nvSpPr>
          <p:cNvPr id="2872" name="Google Shape;2872;g2b5370521ef_0_13728"/>
          <p:cNvSpPr txBox="1"/>
          <p:nvPr>
            <p:ph idx="1" type="body"/>
          </p:nvPr>
        </p:nvSpPr>
        <p:spPr>
          <a:xfrm>
            <a:off x="407838" y="979925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</a:pPr>
            <a:r>
              <a:rPr lang="en-US" sz="1700"/>
              <a:t>Insert name of solution </a:t>
            </a:r>
            <a:endParaRPr sz="1700"/>
          </a:p>
        </p:txBody>
      </p:sp>
      <p:sp>
        <p:nvSpPr>
          <p:cNvPr id="2873" name="Google Shape;2873;g2b5370521ef_0_13728"/>
          <p:cNvSpPr/>
          <p:nvPr/>
        </p:nvSpPr>
        <p:spPr>
          <a:xfrm>
            <a:off x="1482725" y="1982750"/>
            <a:ext cx="1532700" cy="11253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target</a:t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4" name="Google Shape;2874;g2b5370521ef_0_13728"/>
          <p:cNvSpPr/>
          <p:nvPr/>
        </p:nvSpPr>
        <p:spPr>
          <a:xfrm rot="10800000">
            <a:off x="1482725" y="3167750"/>
            <a:ext cx="1532700" cy="1125300"/>
          </a:xfrm>
          <a:prstGeom prst="triangle">
            <a:avLst>
              <a:gd fmla="val 4954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5" name="Google Shape;2875;g2b5370521ef_0_13728"/>
          <p:cNvSpPr/>
          <p:nvPr/>
        </p:nvSpPr>
        <p:spPr>
          <a:xfrm>
            <a:off x="2348625" y="3223150"/>
            <a:ext cx="1532700" cy="11253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6" name="Google Shape;2876;g2b5370521ef_0_13728"/>
          <p:cNvSpPr/>
          <p:nvPr/>
        </p:nvSpPr>
        <p:spPr>
          <a:xfrm>
            <a:off x="648300" y="3223150"/>
            <a:ext cx="1532700" cy="11253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7" name="Google Shape;2877;g2b5370521ef_0_13728"/>
          <p:cNvSpPr/>
          <p:nvPr/>
        </p:nvSpPr>
        <p:spPr>
          <a:xfrm>
            <a:off x="658200" y="4489775"/>
            <a:ext cx="3223200" cy="126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Common stakeholders: </a:t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</a:t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8" name="Google Shape;2878;g2b5370521ef_0_13728"/>
          <p:cNvSpPr txBox="1"/>
          <p:nvPr/>
        </p:nvSpPr>
        <p:spPr>
          <a:xfrm>
            <a:off x="3967350" y="2027325"/>
            <a:ext cx="45342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latin typeface="Montserrat"/>
                <a:ea typeface="Montserrat"/>
                <a:cs typeface="Montserrat"/>
                <a:sym typeface="Montserrat"/>
              </a:rPr>
              <a:t>Add</a:t>
            </a:r>
            <a:r>
              <a:rPr b="1" i="0" lang="en-US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Insert</a:t>
            </a:r>
            <a:endParaRPr b="0" i="0" sz="1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9" name="Google Shape;2879;g2b5370521ef_0_13728"/>
          <p:cNvSpPr txBox="1"/>
          <p:nvPr/>
        </p:nvSpPr>
        <p:spPr>
          <a:xfrm>
            <a:off x="3967350" y="3258550"/>
            <a:ext cx="45342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latin typeface="Montserrat"/>
                <a:ea typeface="Montserrat"/>
                <a:cs typeface="Montserrat"/>
                <a:sym typeface="Montserrat"/>
              </a:rPr>
              <a:t>Add</a:t>
            </a:r>
            <a:endParaRPr b="1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</a:pPr>
            <a:r>
              <a:rPr lang="en-US" sz="1100">
                <a:latin typeface="Montserrat"/>
                <a:ea typeface="Montserrat"/>
                <a:cs typeface="Montserrat"/>
                <a:sym typeface="Montserrat"/>
              </a:rPr>
              <a:t>Insert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0" name="Google Shape;2880;g2b5370521ef_0_13728"/>
          <p:cNvSpPr/>
          <p:nvPr/>
        </p:nvSpPr>
        <p:spPr>
          <a:xfrm>
            <a:off x="8555150" y="2003725"/>
            <a:ext cx="33300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Ensure </a:t>
            </a:r>
            <a:r>
              <a:rPr b="1" lang="en-US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…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1" name="Google Shape;2881;g2b5370521ef_0_13728"/>
          <p:cNvSpPr/>
          <p:nvPr/>
        </p:nvSpPr>
        <p:spPr>
          <a:xfrm>
            <a:off x="8555150" y="3178250"/>
            <a:ext cx="33300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Drive </a:t>
            </a:r>
            <a:r>
              <a:rPr b="1" lang="en-US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…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2" name="Google Shape;2882;g2b5370521ef_0_13728"/>
          <p:cNvSpPr/>
          <p:nvPr/>
        </p:nvSpPr>
        <p:spPr>
          <a:xfrm>
            <a:off x="8555150" y="4489775"/>
            <a:ext cx="33300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Enable </a:t>
            </a:r>
            <a:r>
              <a:rPr b="1" lang="en-US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…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3" name="Google Shape;2883;g2b5370521ef_0_13728"/>
          <p:cNvSpPr txBox="1"/>
          <p:nvPr/>
        </p:nvSpPr>
        <p:spPr>
          <a:xfrm>
            <a:off x="1774175" y="3223150"/>
            <a:ext cx="949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target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7" name="Shape 2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8" name="Google Shape;2888;g2b5370521ef_0_314"/>
          <p:cNvSpPr txBox="1"/>
          <p:nvPr/>
        </p:nvSpPr>
        <p:spPr>
          <a:xfrm>
            <a:off x="451725" y="284092"/>
            <a:ext cx="69219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7C"/>
              </a:buClr>
              <a:buSzPts val="3200"/>
              <a:buFont typeface="Montserrat"/>
              <a:buNone/>
            </a:pPr>
            <a:r>
              <a:rPr b="1" lang="en-US" sz="3200">
                <a:solidFill>
                  <a:srgbClr val="00527C"/>
                </a:solidFill>
                <a:latin typeface="Montserrat"/>
                <a:ea typeface="Montserrat"/>
                <a:cs typeface="Montserrat"/>
                <a:sym typeface="Montserrat"/>
              </a:rPr>
              <a:t>[Your]</a:t>
            </a:r>
            <a:r>
              <a:rPr b="1" i="0" lang="en-US" sz="3200" u="none" cap="none" strike="noStrike">
                <a:solidFill>
                  <a:srgbClr val="00527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US" sz="3200" u="none" cap="none" strike="noStrike">
                <a:solidFill>
                  <a:srgbClr val="00527C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Personas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9" name="Google Shape;2889;g2b5370521ef_0_314"/>
          <p:cNvSpPr txBox="1"/>
          <p:nvPr/>
        </p:nvSpPr>
        <p:spPr>
          <a:xfrm>
            <a:off x="4704133" y="2470267"/>
            <a:ext cx="2712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5079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lang="en-US" sz="1500">
                <a:solidFill>
                  <a:srgbClr val="005079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endParaRPr b="1" i="0" sz="1500" u="none" cap="none" strike="noStrike">
              <a:solidFill>
                <a:srgbClr val="00507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-US" sz="1200">
                <a:solidFill>
                  <a:srgbClr val="005079"/>
                </a:solidFill>
                <a:latin typeface="Montserrat"/>
                <a:ea typeface="Montserrat"/>
                <a:cs typeface="Montserrat"/>
                <a:sym typeface="Montserrat"/>
              </a:rPr>
              <a:t>“...” </a:t>
            </a:r>
            <a:endParaRPr b="1" i="0" sz="1200" u="none" cap="none" strike="noStrike">
              <a:solidFill>
                <a:srgbClr val="00507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90" name="Google Shape;2890;g2b5370521ef_0_3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3672" y="1804500"/>
            <a:ext cx="673723" cy="64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1" name="Google Shape;2891;g2b5370521ef_0_314"/>
          <p:cNvSpPr txBox="1"/>
          <p:nvPr/>
        </p:nvSpPr>
        <p:spPr>
          <a:xfrm>
            <a:off x="4261733" y="3137700"/>
            <a:ext cx="365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Montserrat"/>
                <a:ea typeface="Montserrat"/>
                <a:cs typeface="Montserrat"/>
                <a:sym typeface="Montserrat"/>
              </a:rPr>
              <a:t>Insert characteristics and unique identifiers of this persona. </a:t>
            </a:r>
            <a:endParaRPr b="1" sz="900">
              <a:latin typeface="Montserrat"/>
              <a:ea typeface="Montserrat"/>
              <a:cs typeface="Montserrat"/>
              <a:sym typeface="Montserrat"/>
            </a:endParaRPr>
          </a:p>
          <a:p>
            <a:pPr indent="-15240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2" name="Google Shape;2892;g2b5370521ef_0_314"/>
          <p:cNvSpPr txBox="1"/>
          <p:nvPr/>
        </p:nvSpPr>
        <p:spPr>
          <a:xfrm>
            <a:off x="1060233" y="2470267"/>
            <a:ext cx="2559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5079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lang="en-US" sz="1500">
                <a:solidFill>
                  <a:srgbClr val="005079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b="1" i="0" sz="1500" u="none" cap="none" strike="noStrike">
              <a:solidFill>
                <a:srgbClr val="00507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-US" sz="1200">
                <a:solidFill>
                  <a:srgbClr val="005079"/>
                </a:solidFill>
                <a:latin typeface="Montserrat"/>
                <a:ea typeface="Montserrat"/>
                <a:cs typeface="Montserrat"/>
                <a:sym typeface="Montserrat"/>
              </a:rPr>
              <a:t>“...”</a:t>
            </a:r>
            <a:endParaRPr b="1" i="0" sz="1200" u="none" cap="none" strike="noStrike">
              <a:solidFill>
                <a:srgbClr val="00507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3" name="Google Shape;2893;g2b5370521ef_0_314"/>
          <p:cNvSpPr txBox="1"/>
          <p:nvPr/>
        </p:nvSpPr>
        <p:spPr>
          <a:xfrm>
            <a:off x="411867" y="3137700"/>
            <a:ext cx="365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Montserrat"/>
                <a:ea typeface="Montserrat"/>
                <a:cs typeface="Montserrat"/>
                <a:sym typeface="Montserrat"/>
              </a:rPr>
              <a:t>Insert characteristics and unique identifiers of this persona. </a:t>
            </a:r>
            <a:endParaRPr b="1" sz="900">
              <a:latin typeface="Montserrat"/>
              <a:ea typeface="Montserrat"/>
              <a:cs typeface="Montserrat"/>
              <a:sym typeface="Montserrat"/>
            </a:endParaRPr>
          </a:p>
          <a:p>
            <a:pPr indent="-15240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94" name="Google Shape;2894;g2b5370521ef_0_3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4529" y="1636367"/>
            <a:ext cx="744676" cy="809033"/>
          </a:xfrm>
          <a:prstGeom prst="rect">
            <a:avLst/>
          </a:prstGeom>
          <a:noFill/>
          <a:ln>
            <a:noFill/>
          </a:ln>
        </p:spPr>
      </p:pic>
      <p:sp>
        <p:nvSpPr>
          <p:cNvPr id="2895" name="Google Shape;2895;g2b5370521ef_0_314"/>
          <p:cNvSpPr txBox="1"/>
          <p:nvPr/>
        </p:nvSpPr>
        <p:spPr>
          <a:xfrm>
            <a:off x="8501233" y="2470250"/>
            <a:ext cx="2712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5079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lang="en-US" sz="1500">
                <a:solidFill>
                  <a:srgbClr val="005079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endParaRPr b="1" i="0" sz="1500" u="none" cap="none" strike="noStrike">
              <a:solidFill>
                <a:srgbClr val="00507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-US" sz="1200">
                <a:solidFill>
                  <a:srgbClr val="005079"/>
                </a:solidFill>
                <a:latin typeface="Montserrat"/>
                <a:ea typeface="Montserrat"/>
                <a:cs typeface="Montserrat"/>
                <a:sym typeface="Montserrat"/>
              </a:rPr>
              <a:t>“...”</a:t>
            </a:r>
            <a:endParaRPr b="1" i="0" sz="1200" u="none" cap="none" strike="noStrike">
              <a:solidFill>
                <a:srgbClr val="00507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6" name="Google Shape;2896;g2b5370521ef_0_314"/>
          <p:cNvSpPr txBox="1"/>
          <p:nvPr/>
        </p:nvSpPr>
        <p:spPr>
          <a:xfrm>
            <a:off x="8033517" y="3137700"/>
            <a:ext cx="3657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Montserrat"/>
                <a:ea typeface="Montserrat"/>
                <a:cs typeface="Montserrat"/>
                <a:sym typeface="Montserrat"/>
              </a:rPr>
              <a:t>Insert characteristics and unique identifiers of this persona. </a:t>
            </a:r>
            <a:endParaRPr b="1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97" name="Google Shape;2897;g2b5370521ef_0_3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15300" y="1804500"/>
            <a:ext cx="294076" cy="64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2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3" name="Google Shape;2903;g2f586316e9b_0_7"/>
          <p:cNvCxnSpPr/>
          <p:nvPr/>
        </p:nvCxnSpPr>
        <p:spPr>
          <a:xfrm flipH="1" rot="10800000">
            <a:off x="403400" y="1534525"/>
            <a:ext cx="11162400" cy="1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04" name="Google Shape;2904;g2f586316e9b_0_7"/>
          <p:cNvSpPr txBox="1"/>
          <p:nvPr>
            <p:ph type="title"/>
          </p:nvPr>
        </p:nvSpPr>
        <p:spPr>
          <a:xfrm>
            <a:off x="403400" y="2452125"/>
            <a:ext cx="1116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4000">
                <a:solidFill>
                  <a:srgbClr val="00527C"/>
                </a:solidFill>
              </a:rPr>
              <a:t>The Customer Journey</a:t>
            </a:r>
            <a:endParaRPr b="0" sz="4000">
              <a:solidFill>
                <a:srgbClr val="00527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t/>
            </a:r>
            <a:endParaRPr sz="3200">
              <a:solidFill>
                <a:srgbClr val="00527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t/>
            </a:r>
            <a:endParaRPr sz="3200">
              <a:solidFill>
                <a:srgbClr val="00527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9" name="Shape 2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0" name="Google Shape;2910;g2b5370521ef_0_9601"/>
          <p:cNvSpPr txBox="1"/>
          <p:nvPr>
            <p:ph type="title"/>
          </p:nvPr>
        </p:nvSpPr>
        <p:spPr>
          <a:xfrm>
            <a:off x="407988" y="298705"/>
            <a:ext cx="7794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[Your] Customer Examples</a:t>
            </a:r>
            <a:endParaRPr sz="3200"/>
          </a:p>
        </p:txBody>
      </p:sp>
      <p:sp>
        <p:nvSpPr>
          <p:cNvPr id="2911" name="Google Shape;2911;g2b5370521ef_0_9601"/>
          <p:cNvSpPr txBox="1"/>
          <p:nvPr>
            <p:ph idx="4294967295" type="body"/>
          </p:nvPr>
        </p:nvSpPr>
        <p:spPr>
          <a:xfrm>
            <a:off x="772534" y="18712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en-US" sz="1400"/>
              <a:t>Customer Journey 1</a:t>
            </a:r>
            <a:endParaRPr sz="1400"/>
          </a:p>
        </p:txBody>
      </p:sp>
      <p:sp>
        <p:nvSpPr>
          <p:cNvPr id="2912" name="Google Shape;2912;g2b5370521ef_0_9601"/>
          <p:cNvSpPr txBox="1"/>
          <p:nvPr>
            <p:ph idx="4294967295" type="body"/>
          </p:nvPr>
        </p:nvSpPr>
        <p:spPr>
          <a:xfrm>
            <a:off x="3529911" y="18712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en-US" sz="1400"/>
              <a:t>Customer Journey 2</a:t>
            </a:r>
            <a:endParaRPr sz="1400"/>
          </a:p>
        </p:txBody>
      </p:sp>
      <p:sp>
        <p:nvSpPr>
          <p:cNvPr id="2913" name="Google Shape;2913;g2b5370521ef_0_9601"/>
          <p:cNvSpPr txBox="1"/>
          <p:nvPr>
            <p:ph idx="4294967295" type="body"/>
          </p:nvPr>
        </p:nvSpPr>
        <p:spPr>
          <a:xfrm>
            <a:off x="6287288" y="18712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en-US" sz="1400"/>
              <a:t>Customer Journey 3</a:t>
            </a:r>
            <a:endParaRPr sz="1400"/>
          </a:p>
        </p:txBody>
      </p:sp>
      <p:sp>
        <p:nvSpPr>
          <p:cNvPr id="2914" name="Google Shape;2914;g2b5370521ef_0_9601"/>
          <p:cNvSpPr txBox="1"/>
          <p:nvPr>
            <p:ph idx="4294967295" type="body"/>
          </p:nvPr>
        </p:nvSpPr>
        <p:spPr>
          <a:xfrm>
            <a:off x="9044665" y="18712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en-US" sz="1400"/>
              <a:t>Customer Journey 4</a:t>
            </a:r>
            <a:endParaRPr sz="1400"/>
          </a:p>
        </p:txBody>
      </p:sp>
      <p:sp>
        <p:nvSpPr>
          <p:cNvPr id="2915" name="Google Shape;2915;g2b5370521ef_0_9601"/>
          <p:cNvSpPr/>
          <p:nvPr/>
        </p:nvSpPr>
        <p:spPr>
          <a:xfrm>
            <a:off x="1098173" y="3502921"/>
            <a:ext cx="17235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900">
                <a:latin typeface="Montserrat"/>
                <a:ea typeface="Montserrat"/>
                <a:cs typeface="Montserrat"/>
                <a:sym typeface="Montserrat"/>
              </a:rPr>
              <a:t>Insert</a:t>
            </a:r>
            <a:r>
              <a:rPr lang="en-US" sz="900">
                <a:latin typeface="Montserrat"/>
                <a:ea typeface="Montserrat"/>
                <a:cs typeface="Montserrat"/>
                <a:sym typeface="Montserrat"/>
              </a:rPr>
              <a:t> short explanation. </a:t>
            </a:r>
            <a:endParaRPr b="1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916" name="Google Shape;2916;g2b5370521ef_0_9601"/>
          <p:cNvCxnSpPr/>
          <p:nvPr/>
        </p:nvCxnSpPr>
        <p:spPr>
          <a:xfrm flipH="1" rot="10800000">
            <a:off x="729750" y="2579425"/>
            <a:ext cx="10613700" cy="21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17" name="Google Shape;2917;g2b5370521ef_0_9601"/>
          <p:cNvSpPr txBox="1"/>
          <p:nvPr/>
        </p:nvSpPr>
        <p:spPr>
          <a:xfrm>
            <a:off x="1277000" y="2969550"/>
            <a:ext cx="14091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 logo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8" name="Google Shape;2918;g2b5370521ef_0_9601"/>
          <p:cNvSpPr/>
          <p:nvPr/>
        </p:nvSpPr>
        <p:spPr>
          <a:xfrm>
            <a:off x="1046348" y="4956671"/>
            <a:ext cx="17235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900">
                <a:latin typeface="Montserrat"/>
                <a:ea typeface="Montserrat"/>
                <a:cs typeface="Montserrat"/>
                <a:sym typeface="Montserrat"/>
              </a:rPr>
              <a:t>Insert short explanation. </a:t>
            </a:r>
            <a:endParaRPr b="1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9" name="Google Shape;2919;g2b5370521ef_0_9601"/>
          <p:cNvSpPr txBox="1"/>
          <p:nvPr/>
        </p:nvSpPr>
        <p:spPr>
          <a:xfrm>
            <a:off x="1225175" y="4423300"/>
            <a:ext cx="14091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 logo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0" name="Google Shape;2920;g2b5370521ef_0_9601"/>
          <p:cNvSpPr/>
          <p:nvPr/>
        </p:nvSpPr>
        <p:spPr>
          <a:xfrm>
            <a:off x="3888648" y="3502921"/>
            <a:ext cx="17235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900">
                <a:latin typeface="Montserrat"/>
                <a:ea typeface="Montserrat"/>
                <a:cs typeface="Montserrat"/>
                <a:sym typeface="Montserrat"/>
              </a:rPr>
              <a:t>Insert short explanation. </a:t>
            </a:r>
            <a:endParaRPr b="1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1" name="Google Shape;2921;g2b5370521ef_0_9601"/>
          <p:cNvSpPr txBox="1"/>
          <p:nvPr/>
        </p:nvSpPr>
        <p:spPr>
          <a:xfrm>
            <a:off x="4067475" y="2969550"/>
            <a:ext cx="14091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 logo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2" name="Google Shape;2922;g2b5370521ef_0_9601"/>
          <p:cNvSpPr/>
          <p:nvPr/>
        </p:nvSpPr>
        <p:spPr>
          <a:xfrm>
            <a:off x="3836823" y="4956671"/>
            <a:ext cx="17235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900">
                <a:latin typeface="Montserrat"/>
                <a:ea typeface="Montserrat"/>
                <a:cs typeface="Montserrat"/>
                <a:sym typeface="Montserrat"/>
              </a:rPr>
              <a:t>Insert short explanation. </a:t>
            </a:r>
            <a:endParaRPr b="1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3" name="Google Shape;2923;g2b5370521ef_0_9601"/>
          <p:cNvSpPr txBox="1"/>
          <p:nvPr/>
        </p:nvSpPr>
        <p:spPr>
          <a:xfrm>
            <a:off x="4015650" y="4423300"/>
            <a:ext cx="14091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 logo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4" name="Google Shape;2924;g2b5370521ef_0_9601"/>
          <p:cNvSpPr/>
          <p:nvPr/>
        </p:nvSpPr>
        <p:spPr>
          <a:xfrm>
            <a:off x="6730948" y="3502921"/>
            <a:ext cx="17235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900">
                <a:latin typeface="Montserrat"/>
                <a:ea typeface="Montserrat"/>
                <a:cs typeface="Montserrat"/>
                <a:sym typeface="Montserrat"/>
              </a:rPr>
              <a:t>Insert short explanation. </a:t>
            </a:r>
            <a:endParaRPr b="1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5" name="Google Shape;2925;g2b5370521ef_0_9601"/>
          <p:cNvSpPr txBox="1"/>
          <p:nvPr/>
        </p:nvSpPr>
        <p:spPr>
          <a:xfrm>
            <a:off x="6909775" y="2969550"/>
            <a:ext cx="14091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 logo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6" name="Google Shape;2926;g2b5370521ef_0_9601"/>
          <p:cNvSpPr/>
          <p:nvPr/>
        </p:nvSpPr>
        <p:spPr>
          <a:xfrm>
            <a:off x="6679123" y="4956671"/>
            <a:ext cx="17235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900">
                <a:latin typeface="Montserrat"/>
                <a:ea typeface="Montserrat"/>
                <a:cs typeface="Montserrat"/>
                <a:sym typeface="Montserrat"/>
              </a:rPr>
              <a:t>Insert short explanation. </a:t>
            </a:r>
            <a:endParaRPr b="1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7" name="Google Shape;2927;g2b5370521ef_0_9601"/>
          <p:cNvSpPr txBox="1"/>
          <p:nvPr/>
        </p:nvSpPr>
        <p:spPr>
          <a:xfrm>
            <a:off x="6857950" y="4423300"/>
            <a:ext cx="14091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 logo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8" name="Google Shape;2928;g2b5370521ef_0_9601"/>
          <p:cNvSpPr/>
          <p:nvPr/>
        </p:nvSpPr>
        <p:spPr>
          <a:xfrm>
            <a:off x="9420848" y="3502921"/>
            <a:ext cx="17235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900">
                <a:latin typeface="Montserrat"/>
                <a:ea typeface="Montserrat"/>
                <a:cs typeface="Montserrat"/>
                <a:sym typeface="Montserrat"/>
              </a:rPr>
              <a:t>Insert short explanation. </a:t>
            </a:r>
            <a:endParaRPr b="1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9" name="Google Shape;2929;g2b5370521ef_0_9601"/>
          <p:cNvSpPr txBox="1"/>
          <p:nvPr/>
        </p:nvSpPr>
        <p:spPr>
          <a:xfrm>
            <a:off x="9599675" y="2969550"/>
            <a:ext cx="14091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 logo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0" name="Google Shape;2930;g2b5370521ef_0_9601"/>
          <p:cNvSpPr/>
          <p:nvPr/>
        </p:nvSpPr>
        <p:spPr>
          <a:xfrm>
            <a:off x="9369023" y="4956671"/>
            <a:ext cx="17235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900">
                <a:latin typeface="Montserrat"/>
                <a:ea typeface="Montserrat"/>
                <a:cs typeface="Montserrat"/>
                <a:sym typeface="Montserrat"/>
              </a:rPr>
              <a:t>Insert short explanation. </a:t>
            </a:r>
            <a:endParaRPr b="1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1" name="Google Shape;2931;g2b5370521ef_0_9601"/>
          <p:cNvSpPr txBox="1"/>
          <p:nvPr/>
        </p:nvSpPr>
        <p:spPr>
          <a:xfrm>
            <a:off x="9547850" y="4423300"/>
            <a:ext cx="14091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 logo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Vecteris">
      <a:dk1>
        <a:srgbClr val="3A3C41"/>
      </a:dk1>
      <a:lt1>
        <a:srgbClr val="FFFFFF"/>
      </a:lt1>
      <a:dk2>
        <a:srgbClr val="00517C"/>
      </a:dk2>
      <a:lt2>
        <a:srgbClr val="FFFFFF"/>
      </a:lt2>
      <a:accent1>
        <a:srgbClr val="F6921E"/>
      </a:accent1>
      <a:accent2>
        <a:srgbClr val="668EB9"/>
      </a:accent2>
      <a:accent3>
        <a:srgbClr val="73CFF8"/>
      </a:accent3>
      <a:accent4>
        <a:srgbClr val="59646B"/>
      </a:accent4>
      <a:accent5>
        <a:srgbClr val="668EB9"/>
      </a:accent5>
      <a:accent6>
        <a:srgbClr val="8897A5"/>
      </a:accent6>
      <a:hlink>
        <a:srgbClr val="73CFF8"/>
      </a:hlink>
      <a:folHlink>
        <a:srgbClr val="668E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Vecteris">
      <a:dk1>
        <a:srgbClr val="3A3C41"/>
      </a:dk1>
      <a:lt1>
        <a:srgbClr val="FFFFFF"/>
      </a:lt1>
      <a:dk2>
        <a:srgbClr val="00517C"/>
      </a:dk2>
      <a:lt2>
        <a:srgbClr val="FFFFFF"/>
      </a:lt2>
      <a:accent1>
        <a:srgbClr val="F6921E"/>
      </a:accent1>
      <a:accent2>
        <a:srgbClr val="668EB9"/>
      </a:accent2>
      <a:accent3>
        <a:srgbClr val="73CFF8"/>
      </a:accent3>
      <a:accent4>
        <a:srgbClr val="59646B"/>
      </a:accent4>
      <a:accent5>
        <a:srgbClr val="668EB9"/>
      </a:accent5>
      <a:accent6>
        <a:srgbClr val="8897A5"/>
      </a:accent6>
      <a:hlink>
        <a:srgbClr val="73CFF8"/>
      </a:hlink>
      <a:folHlink>
        <a:srgbClr val="668E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2019-04-10T15:11:07Z</dcterms:created>
  <dc:creator>Judy Zitnik</dc:creator>
</cp:coreProperties>
</file>