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embeddedFontLst>
    <p:embeddedFont>
      <p:font typeface="Roboto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Montserrat ExtraBold"/>
      <p:bold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4" roundtripDataSignature="AMtx7mgfCQrdyboddMxVJMtAZGWJAXnE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216798-B071-4E82-AFE9-430DA5C5DE57}">
  <a:tblStyle styleId="{1E216798-B071-4E82-AFE9-430DA5C5DE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42" Type="http://schemas.openxmlformats.org/officeDocument/2006/relationships/font" Target="fonts/MontserratExtraBold-bold.fntdata"/><Relationship Id="rId41" Type="http://schemas.openxmlformats.org/officeDocument/2006/relationships/font" Target="fonts/Montserrat-boldItalic.fntdata"/><Relationship Id="rId44" Type="http://customschemas.google.com/relationships/presentationmetadata" Target="metadata"/><Relationship Id="rId43" Type="http://schemas.openxmlformats.org/officeDocument/2006/relationships/font" Target="fonts/MontserratExtraBold-bold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Roboto-bold.fntdata"/><Relationship Id="rId34" Type="http://schemas.openxmlformats.org/officeDocument/2006/relationships/font" Target="fonts/Roboto-regular.fntdata"/><Relationship Id="rId37" Type="http://schemas.openxmlformats.org/officeDocument/2006/relationships/font" Target="fonts/Roboto-boldItalic.fntdata"/><Relationship Id="rId36" Type="http://schemas.openxmlformats.org/officeDocument/2006/relationships/font" Target="fonts/Roboto-italic.fntdata"/><Relationship Id="rId39" Type="http://schemas.openxmlformats.org/officeDocument/2006/relationships/font" Target="fonts/Montserrat-bold.fntdata"/><Relationship Id="rId38" Type="http://schemas.openxmlformats.org/officeDocument/2006/relationships/font" Target="fonts/Montserrat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2832313031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2" name="Google Shape;1512;g2832313031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Goal for our call: </a:t>
            </a:r>
            <a:r>
              <a:rPr lang="en-US"/>
              <a:t>share our solution in the context of your strategy and goals. What would be a good outcome from this call for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Our Customers: </a:t>
            </a:r>
            <a:r>
              <a:rPr lang="en-US"/>
              <a:t>We’re really fortunate to work with our customers, companies like Genesis, CBRE, Euromonitor, AMEND and more - and we’ll weave their stories throughout this conversation. Their success in launching products and creating scalable, recurring revenue is our ultimate metric. </a:t>
            </a:r>
            <a:endParaRPr/>
          </a:p>
        </p:txBody>
      </p:sp>
      <p:sp>
        <p:nvSpPr>
          <p:cNvPr id="1513" name="Google Shape;1513;g2832313031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2f4220f058b_0_14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2" name="Google Shape;1582;g2f4220f058b_0_14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In: </a:t>
            </a:r>
            <a:r>
              <a:rPr lang="en-US"/>
              <a:t>Our solution rotates around three themes of </a:t>
            </a:r>
            <a:r>
              <a:rPr b="1" lang="en-US"/>
              <a:t>Assess, Enable and Execute</a:t>
            </a:r>
            <a:r>
              <a:rPr lang="en-US"/>
              <a:t>. I’ll dive a bit into these and demo how it works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Assess</a:t>
            </a:r>
            <a:r>
              <a:rPr lang="en-US"/>
              <a:t>ing your productization requirements is about delivering data in the context of your strategy - knowing where to start and focus is incredibly hard, so we help you focus your resources on just a few things that drive revenue, get your team aligned, and measure your progress over time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Enabling product mindset</a:t>
            </a:r>
            <a:r>
              <a:rPr lang="en-US"/>
              <a:t> happens through programs that build essential product skills and practices on your team and across the org. We help you learn by doing - it’s not theoretical - and build your own company’s productization playbook for repeatability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Executing on your initiatives </a:t>
            </a:r>
            <a:r>
              <a:rPr lang="en-US"/>
              <a:t>draws on our productization coaches and a network of your peers; one CEO describes this as “being their sherpa” in productization; your team will achieve their outcomes faster and implement best practices with more confidence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Out: </a:t>
            </a:r>
            <a:r>
              <a:rPr lang="en-US"/>
              <a:t>I’ll quickly bring each of these to life. </a:t>
            </a:r>
            <a:endParaRPr/>
          </a:p>
        </p:txBody>
      </p:sp>
      <p:sp>
        <p:nvSpPr>
          <p:cNvPr id="1583" name="Google Shape;1583;g2f4220f058b_0_14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2f4220f058b_0_14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1" name="Google Shape;1591;g2f4220f058b_0_14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In: </a:t>
            </a:r>
            <a:r>
              <a:rPr lang="en-US"/>
              <a:t>Our solution rotates around three themes of </a:t>
            </a:r>
            <a:r>
              <a:rPr b="1" lang="en-US"/>
              <a:t>Assess, Enable and Execute</a:t>
            </a:r>
            <a:r>
              <a:rPr lang="en-US"/>
              <a:t>. I’ll dive a bit into these and demo how it works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Assess</a:t>
            </a:r>
            <a:r>
              <a:rPr lang="en-US"/>
              <a:t>ing your productization requirements is about delivering data in the context of your strategy - knowing where to start and focus is incredibly hard, so we help you focus your resources on just a few things that drive revenue, get your team aligned, and measure your progress over time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Enabling product mindset</a:t>
            </a:r>
            <a:r>
              <a:rPr lang="en-US"/>
              <a:t> happens through programs that build essential product skills and practices on your team and across the org. We help you learn by doing - it’s not theoretical - and build your own company’s productization playbook for repeatability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Executing on your initiatives </a:t>
            </a:r>
            <a:r>
              <a:rPr lang="en-US"/>
              <a:t>draws on our productization coaches and a network of your peers; one CEO describes this as “being their sherpa” in productization; your team will achieve their outcomes faster and implement best practices with more confidence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Out: </a:t>
            </a:r>
            <a:r>
              <a:rPr lang="en-US"/>
              <a:t>I’ll quickly bring each of these to life. </a:t>
            </a:r>
            <a:endParaRPr/>
          </a:p>
        </p:txBody>
      </p:sp>
      <p:sp>
        <p:nvSpPr>
          <p:cNvPr id="1592" name="Google Shape;1592;g2f4220f058b_0_14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4220f058b_0_14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0" name="Google Shape;1600;g2f4220f058b_0_14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In: </a:t>
            </a:r>
            <a:r>
              <a:rPr lang="en-US"/>
              <a:t>Our solution rotates around three themes of </a:t>
            </a:r>
            <a:r>
              <a:rPr b="1" lang="en-US"/>
              <a:t>Assess, Enable and Execute</a:t>
            </a:r>
            <a:r>
              <a:rPr lang="en-US"/>
              <a:t>. I’ll dive a bit into these and demo how it works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Assess</a:t>
            </a:r>
            <a:r>
              <a:rPr lang="en-US"/>
              <a:t>ing your productization requirements is about delivering data in the context of your strategy - knowing where to start and focus is incredibly hard, so we help you focus your resources on just a few things that drive revenue, get your team aligned, and measure your progress over time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Enabling product mindset</a:t>
            </a:r>
            <a:r>
              <a:rPr lang="en-US"/>
              <a:t> happens through programs that build essential product skills and practices on your team and across the org. We help you learn by doing - it’s not theoretical - and build your own company’s productization playbook for repeatability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Executing on your initiatives </a:t>
            </a:r>
            <a:r>
              <a:rPr lang="en-US"/>
              <a:t>draws on our productization coaches and a network of your peers; one CEO describes this as “being their sherpa” in productization; your team will achieve their outcomes faster and implement best practices with more confidence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Out: </a:t>
            </a:r>
            <a:r>
              <a:rPr lang="en-US"/>
              <a:t>I’ll quickly bring each of these to life. </a:t>
            </a:r>
            <a:endParaRPr/>
          </a:p>
        </p:txBody>
      </p:sp>
      <p:sp>
        <p:nvSpPr>
          <p:cNvPr id="1601" name="Google Shape;1601;g2f4220f058b_0_14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4220f058b_0_14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7" name="Google Shape;1607;g2f4220f058b_0_14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In: </a:t>
            </a:r>
            <a:r>
              <a:rPr lang="en-US"/>
              <a:t>Our solution rotates around three themes of </a:t>
            </a:r>
            <a:r>
              <a:rPr b="1" lang="en-US"/>
              <a:t>Assess, Enable and Execute</a:t>
            </a:r>
            <a:r>
              <a:rPr lang="en-US"/>
              <a:t>. I’ll dive a bit into these and demo how it works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Assess</a:t>
            </a:r>
            <a:r>
              <a:rPr lang="en-US"/>
              <a:t>ing your productization requirements is about delivering data in the context of your strategy - knowing where to start and focus is incredibly hard, so we help you focus your resources on just a few things that drive revenue, get your team aligned, and measure your progress over time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Enabling product mindset</a:t>
            </a:r>
            <a:r>
              <a:rPr lang="en-US"/>
              <a:t> happens through programs that build essential product skills and practices on your team and across the org. We help you learn by doing - it’s not theoretical - and build your own company’s productization playbook for repeatability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Executing on your initiatives </a:t>
            </a:r>
            <a:r>
              <a:rPr lang="en-US"/>
              <a:t>draws on our productization coaches and a network of your peers; one CEO describes this as “being their sherpa” in productization; your team will achieve their outcomes faster and implement best practices with more confidence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Out: </a:t>
            </a:r>
            <a:r>
              <a:rPr lang="en-US"/>
              <a:t>I’ll quickly bring each of these to life. </a:t>
            </a:r>
            <a:endParaRPr/>
          </a:p>
        </p:txBody>
      </p:sp>
      <p:sp>
        <p:nvSpPr>
          <p:cNvPr id="1608" name="Google Shape;1608;g2f4220f058b_0_14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b5370521ef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4" name="Google Shape;1614;g2b5370521ef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5" name="Google Shape;1615;g2b5370521ef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2f4220f058b_0_15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0" name="Google Shape;1640;g2f4220f058b_0_15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1" name="Google Shape;1641;g2f4220f058b_0_15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8323130311_0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6" name="Google Shape;1646;g28323130311_0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In: </a:t>
            </a:r>
            <a:r>
              <a:rPr lang="en-US"/>
              <a:t>Our solution rotates around three themes of </a:t>
            </a:r>
            <a:r>
              <a:rPr b="1" lang="en-US"/>
              <a:t>Assess, Enable and Execute</a:t>
            </a:r>
            <a:r>
              <a:rPr lang="en-US"/>
              <a:t>. I’ll dive a bit into these and demo how it works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Assess</a:t>
            </a:r>
            <a:r>
              <a:rPr lang="en-US"/>
              <a:t>ing your productization requirements is about delivering data in the context of your strategy - knowing where to start and focus is incredibly hard, so we help you focus your resources on just a few things that drive revenue, get your team aligned, and measure your progress over time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Enabling product mindset</a:t>
            </a:r>
            <a:r>
              <a:rPr lang="en-US"/>
              <a:t> happens through programs that build essential product skills and practices on your team and across the org. We help you learn by doing - it’s not theoretical - and build your own company’s productization playbook for repeatability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Executing on your initiatives </a:t>
            </a:r>
            <a:r>
              <a:rPr lang="en-US"/>
              <a:t>draws on our productization coaches and a network of your peers; one CEO describes this as “being their sherpa” in productization; your team will achieve their outcomes faster and implement best practices with more confidence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Out: </a:t>
            </a:r>
            <a:r>
              <a:rPr lang="en-US"/>
              <a:t>I’ll quickly bring each of these to life. </a:t>
            </a:r>
            <a:endParaRPr/>
          </a:p>
        </p:txBody>
      </p:sp>
      <p:sp>
        <p:nvSpPr>
          <p:cNvPr id="1647" name="Google Shape;1647;g28323130311_0_1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2b5370521ef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4" name="Google Shape;1654;g2b5370521ef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5" name="Google Shape;1655;g2b5370521ef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g2f4220f058b_0_15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9" name="Google Shape;1669;g2f4220f058b_0_15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0" name="Google Shape;1670;g2f4220f058b_0_15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28323130311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9" name="Google Shape;1679;g28323130311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Goal for our call: </a:t>
            </a:r>
            <a:r>
              <a:rPr lang="en-US"/>
              <a:t>share our solution in the context of your strategy and goals. What would be a good outcome from this call for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Our Customers: </a:t>
            </a:r>
            <a:r>
              <a:rPr lang="en-US"/>
              <a:t>We’re really fortunate to work with our customers, companies like Genesis, CBRE, Euromonitor, AMEND and more - and we’ll weave their stories throughout this conversation. Their success in launching products and creating scalable, recurring revenue is our ultimate metric. </a:t>
            </a:r>
            <a:endParaRPr/>
          </a:p>
        </p:txBody>
      </p:sp>
      <p:sp>
        <p:nvSpPr>
          <p:cNvPr id="1680" name="Google Shape;1680;g28323130311_0_1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b5370521ef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0" name="Google Shape;1520;g2b5370521ef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In: </a:t>
            </a:r>
            <a:r>
              <a:rPr lang="en-US"/>
              <a:t>Our solution rotates around three themes of </a:t>
            </a:r>
            <a:r>
              <a:rPr b="1" lang="en-US"/>
              <a:t>Assess, Enable and Execute</a:t>
            </a:r>
            <a:r>
              <a:rPr lang="en-US"/>
              <a:t>. I’ll dive a bit into these and demo how it works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Assess</a:t>
            </a:r>
            <a:r>
              <a:rPr lang="en-US"/>
              <a:t>ing your productization requirements is about delivering data in the context of your strategy - knowing where to start and focus is incredibly hard, so we help you focus your resources on just a few things that drive revenue, get your team aligned, and measure your progress over time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Enabling product mindset</a:t>
            </a:r>
            <a:r>
              <a:rPr lang="en-US"/>
              <a:t> happens through programs that build essential product skills and practices on your team and across the org. We help you learn by doing - it’s not theoretical - and build your own company’s productization playbook for repeatability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Executing on your initiatives </a:t>
            </a:r>
            <a:r>
              <a:rPr lang="en-US"/>
              <a:t>draws on our productization coaches and a network of your peers; one CEO describes this as “being their sherpa” in productization; your team will achieve their outcomes faster and implement best practices with more confidence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Out: </a:t>
            </a:r>
            <a:r>
              <a:rPr lang="en-US"/>
              <a:t>I’ll quickly bring each of these to life. </a:t>
            </a:r>
            <a:endParaRPr/>
          </a:p>
        </p:txBody>
      </p:sp>
      <p:sp>
        <p:nvSpPr>
          <p:cNvPr id="1521" name="Google Shape;1521;g2b5370521ef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2f4220f058b_0_15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6" name="Google Shape;1686;g2f4220f058b_0_15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7" name="Google Shape;1687;g2f4220f058b_0_15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2f4220f058b_0_15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9" name="Google Shape;1699;g2f4220f058b_0_15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0" name="Google Shape;1700;g2f4220f058b_0_15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28323130311_0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7" name="Google Shape;1707;g28323130311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Goal for our call: </a:t>
            </a:r>
            <a:r>
              <a:rPr lang="en-US"/>
              <a:t>share our solution in the context of your strategy and goals. What would be a good outcome from this call for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Our Customers: </a:t>
            </a:r>
            <a:r>
              <a:rPr lang="en-US"/>
              <a:t>We’re really fortunate to work with our customers, companies like Genesis, CBRE, Euromonitor, AMEND and more - and we’ll weave their stories throughout this conversation. Their success in launching products and creating scalable, recurring revenue is our ultimate metric. </a:t>
            </a:r>
            <a:endParaRPr/>
          </a:p>
        </p:txBody>
      </p:sp>
      <p:sp>
        <p:nvSpPr>
          <p:cNvPr id="1708" name="Google Shape;1708;g28323130311_0_1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g2f4220f058b_0_16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4" name="Google Shape;1714;g2f4220f058b_0_16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5" name="Google Shape;1715;g2f4220f058b_0_16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28323130311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0" name="Google Shape;1720;g28323130311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Goal for our call: </a:t>
            </a:r>
            <a:r>
              <a:rPr lang="en-US"/>
              <a:t>share our solution in the context of your strategy and goals. What would be a good outcome from this call for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Our Customers: </a:t>
            </a:r>
            <a:r>
              <a:rPr lang="en-US"/>
              <a:t>We’re really fortunate to work with our customers, companies like Genesis, CBRE, Euromonitor, AMEND and more - and we’ll weave their stories throughout this conversation. Their success in launching products and creating scalable, recurring revenue is our ultimate metric. </a:t>
            </a:r>
            <a:endParaRPr/>
          </a:p>
        </p:txBody>
      </p:sp>
      <p:sp>
        <p:nvSpPr>
          <p:cNvPr id="1721" name="Google Shape;1721;g28323130311_0_1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2f4220f058b_0_16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7" name="Google Shape;1727;g2f4220f058b_0_16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8" name="Google Shape;1728;g2f4220f058b_0_16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2f4220f058b_0_16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6" name="Google Shape;1736;g2f4220f058b_0_16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7" name="Google Shape;1737;g2f4220f058b_0_16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28323130311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6" name="Google Shape;1746;g28323130311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Goal for our call: </a:t>
            </a:r>
            <a:r>
              <a:rPr lang="en-US"/>
              <a:t>share our solution in the context of your strategy and goals. What would be a good outcome from this call for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Our Customers: </a:t>
            </a:r>
            <a:r>
              <a:rPr lang="en-US"/>
              <a:t>We’re really fortunate to work with our customers, companies like Genesis, CBRE, Euromonitor, AMEND and more - and we’ll weave their stories throughout this conversation. Their success in launching products and creating scalable, recurring revenue is our ultimate metric. </a:t>
            </a:r>
            <a:endParaRPr/>
          </a:p>
        </p:txBody>
      </p:sp>
      <p:sp>
        <p:nvSpPr>
          <p:cNvPr id="1747" name="Google Shape;1747;g28323130311_0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8323130311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7" name="Google Shape;1527;g28323130311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Goal for our call: </a:t>
            </a:r>
            <a:r>
              <a:rPr lang="en-US"/>
              <a:t>share our solution in the context of your strategy and goals. What would be a good outcome from this call for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Our Customers: </a:t>
            </a:r>
            <a:r>
              <a:rPr lang="en-US"/>
              <a:t>We’re really fortunate to work with our customers, companies like Genesis, CBRE, Euromonitor, AMEND and more - and we’ll weave their stories throughout this conversation. Their success in launching products and creating scalable, recurring revenue is our ultimate metric. </a:t>
            </a:r>
            <a:endParaRPr/>
          </a:p>
        </p:txBody>
      </p:sp>
      <p:sp>
        <p:nvSpPr>
          <p:cNvPr id="1528" name="Google Shape;1528;g28323130311_0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2f4220f058b_0_13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4" name="Google Shape;1534;g2f4220f058b_0_13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In: </a:t>
            </a:r>
            <a:r>
              <a:rPr lang="en-US"/>
              <a:t>Our solution rotates around three themes of </a:t>
            </a:r>
            <a:r>
              <a:rPr b="1" lang="en-US"/>
              <a:t>Assess, Enable and Execute</a:t>
            </a:r>
            <a:r>
              <a:rPr lang="en-US"/>
              <a:t>. I’ll dive a bit into these and demo how it works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Assess</a:t>
            </a:r>
            <a:r>
              <a:rPr lang="en-US"/>
              <a:t>ing your productization requirements is about delivering data in the context of your strategy - knowing where to start and focus is incredibly hard, so we help you focus your resources on just a few things that drive revenue, get your team aligned, and measure your progress over time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Enabling product mindset</a:t>
            </a:r>
            <a:r>
              <a:rPr lang="en-US"/>
              <a:t> happens through programs that build essential product skills and practices on your team and across the org. We help you learn by doing - it’s not theoretical - and build your own company’s productization playbook for repeatability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Executing on your initiatives </a:t>
            </a:r>
            <a:r>
              <a:rPr lang="en-US"/>
              <a:t>draws on our productization coaches and a network of your peers; one CEO describes this as “being their sherpa” in productization; your team will achieve their outcomes faster and implement best practices with more confidence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Out: </a:t>
            </a:r>
            <a:r>
              <a:rPr lang="en-US"/>
              <a:t>I’ll quickly bring each of these to life. </a:t>
            </a:r>
            <a:endParaRPr/>
          </a:p>
        </p:txBody>
      </p:sp>
      <p:sp>
        <p:nvSpPr>
          <p:cNvPr id="1535" name="Google Shape;1535;g2f4220f058b_0_13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2f4220f058b_0_14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3" name="Google Shape;1543;g2f4220f058b_0_14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In: </a:t>
            </a:r>
            <a:r>
              <a:rPr lang="en-US"/>
              <a:t>Our solution rotates around three themes of </a:t>
            </a:r>
            <a:r>
              <a:rPr b="1" lang="en-US"/>
              <a:t>Assess, Enable and Execute</a:t>
            </a:r>
            <a:r>
              <a:rPr lang="en-US"/>
              <a:t>. I’ll dive a bit into these and demo how it works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Assess</a:t>
            </a:r>
            <a:r>
              <a:rPr lang="en-US"/>
              <a:t>ing your productization requirements is about delivering data in the context of your strategy - knowing where to start and focus is incredibly hard, so we help you focus your resources on just a few things that drive revenue, get your team aligned, and measure your progress over time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Enabling product mindset</a:t>
            </a:r>
            <a:r>
              <a:rPr lang="en-US"/>
              <a:t> happens through programs that build essential product skills and practices on your team and across the org. We help you learn by doing - it’s not theoretical - and build your own company’s productization playbook for repeatability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Executing on your initiatives </a:t>
            </a:r>
            <a:r>
              <a:rPr lang="en-US"/>
              <a:t>draws on our productization coaches and a network of your peers; one CEO describes this as “being their sherpa” in productization; your team will achieve their outcomes faster and implement best practices with more confidence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Out: </a:t>
            </a:r>
            <a:r>
              <a:rPr lang="en-US"/>
              <a:t>I’ll quickly bring each of these to life. </a:t>
            </a:r>
            <a:endParaRPr/>
          </a:p>
        </p:txBody>
      </p:sp>
      <p:sp>
        <p:nvSpPr>
          <p:cNvPr id="1544" name="Google Shape;1544;g2f4220f058b_0_14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2f4220f058b_0_14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1" name="Google Shape;1551;g2f4220f058b_0_14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In: </a:t>
            </a:r>
            <a:r>
              <a:rPr lang="en-US"/>
              <a:t>Our solution rotates around three themes of </a:t>
            </a:r>
            <a:r>
              <a:rPr b="1" lang="en-US"/>
              <a:t>Assess, Enable and Execute</a:t>
            </a:r>
            <a:r>
              <a:rPr lang="en-US"/>
              <a:t>. I’ll dive a bit into these and demo how it works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Assess</a:t>
            </a:r>
            <a:r>
              <a:rPr lang="en-US"/>
              <a:t>ing your productization requirements is about delivering data in the context of your strategy - knowing where to start and focus is incredibly hard, so we help you focus your resources on just a few things that drive revenue, get your team aligned, and measure your progress over time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Enabling product mindset</a:t>
            </a:r>
            <a:r>
              <a:rPr lang="en-US"/>
              <a:t> happens through programs that build essential product skills and practices on your team and across the org. We help you learn by doing - it’s not theoretical - and build your own company’s productization playbook for repeatability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Executing on your initiatives </a:t>
            </a:r>
            <a:r>
              <a:rPr lang="en-US"/>
              <a:t>draws on our productization coaches and a network of your peers; one CEO describes this as “being their sherpa” in productization; your team will achieve their outcomes faster and implement best practices with more confidence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Out: </a:t>
            </a:r>
            <a:r>
              <a:rPr lang="en-US"/>
              <a:t>I’ll quickly bring each of these to life. </a:t>
            </a:r>
            <a:endParaRPr/>
          </a:p>
        </p:txBody>
      </p:sp>
      <p:sp>
        <p:nvSpPr>
          <p:cNvPr id="1552" name="Google Shape;1552;g2f4220f058b_0_14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2f4220f058b_0_14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Google Shape;1559;g2f4220f058b_0_14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g2f4220f058b_0_14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28323130311_0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7" name="Google Shape;1567;g28323130311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Goal for our call: </a:t>
            </a:r>
            <a:r>
              <a:rPr lang="en-US"/>
              <a:t>share our solution in the context of your strategy and goals. What would be a good outcome from this call for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Our Customers: </a:t>
            </a:r>
            <a:r>
              <a:rPr lang="en-US"/>
              <a:t>We’re really fortunate to work with our customers, companies like Genesis, CBRE, Euromonitor, AMEND and more - and we’ll weave their stories throughout this conversation. Their success in launching products and creating scalable, recurring revenue is our ultimate metric. </a:t>
            </a:r>
            <a:endParaRPr/>
          </a:p>
        </p:txBody>
      </p:sp>
      <p:sp>
        <p:nvSpPr>
          <p:cNvPr id="1568" name="Google Shape;1568;g28323130311_0_1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2f4220f058b_0_14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4" name="Google Shape;1574;g2f4220f058b_0_14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In: </a:t>
            </a:r>
            <a:r>
              <a:rPr lang="en-US"/>
              <a:t>Our solution rotates around three themes of </a:t>
            </a:r>
            <a:r>
              <a:rPr b="1" lang="en-US"/>
              <a:t>Assess, Enable and Execute</a:t>
            </a:r>
            <a:r>
              <a:rPr lang="en-US"/>
              <a:t>. I’ll dive a bit into these and demo how it works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Assess</a:t>
            </a:r>
            <a:r>
              <a:rPr lang="en-US"/>
              <a:t>ing your productization requirements is about delivering data in the context of your strategy - knowing where to start and focus is incredibly hard, so we help you focus your resources on just a few things that drive revenue, get your team aligned, and measure your progress over time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Enabling product mindset</a:t>
            </a:r>
            <a:r>
              <a:rPr lang="en-US"/>
              <a:t> happens through programs that build essential product skills and practices on your team and across the org. We help you learn by doing - it’s not theoretical - and build your own company’s productization playbook for repeatability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Executing on your initiatives </a:t>
            </a:r>
            <a:r>
              <a:rPr lang="en-US"/>
              <a:t>draws on our productization coaches and a network of your peers; one CEO describes this as “being their sherpa” in productization; your team will achieve their outcomes faster and implement best practices with more confidence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Transition Out: </a:t>
            </a:r>
            <a:r>
              <a:rPr lang="en-US"/>
              <a:t>I’ll quickly bring each of these to life. </a:t>
            </a:r>
            <a:endParaRPr/>
          </a:p>
        </p:txBody>
      </p:sp>
      <p:sp>
        <p:nvSpPr>
          <p:cNvPr id="1575" name="Google Shape;1575;g2f4220f058b_0_14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jpg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b2895e930f_0_45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g2b2895e930f_0_453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" name="Google Shape;14;g2b2895e930f_0_45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" name="Google Shape;15;g2b2895e930f_0_45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2895e930f_0_457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2" name="Google Shape;1132;g2240db3309c_0_26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Google Shape;1133;g2240db3309c_0_2608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g2240db3309c_0_2608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g2240db3309c_0_2608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g2240db3309c_0_2608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g2240db3309c_0_2608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g2240db3309c_0_2608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9" name="Google Shape;1139;g2240db3309c_0_2608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0" name="Google Shape;1140;g2240db3309c_0_2608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1" name="Google Shape;1141;g2240db3309c_0_2608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2" name="Google Shape;1142;g2240db3309c_0_2608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3" name="Google Shape;1143;g2240db3309c_0_2608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4" name="Google Shape;1144;g2240db3309c_0_2608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5" name="Google Shape;1145;g2240db3309c_0_2608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6" name="Google Shape;1146;g2240db3309c_0_2608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7" name="Google Shape;1147;g2240db3309c_0_2608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8" name="Google Shape;1148;g2240db3309c_0_2608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9" name="Google Shape;1149;g2240db3309c_0_2608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0" name="Google Shape;1150;g2240db3309c_0_2608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1" name="Google Shape;1151;g2240db3309c_0_2608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2" name="Google Shape;1152;g2240db3309c_0_2608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3" name="Google Shape;1153;g2240db3309c_0_2608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4" name="Google Shape;1154;g2240db3309c_0_2608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5" name="Google Shape;1155;g2240db3309c_0_2608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6" name="Google Shape;1156;g2240db3309c_0_2608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7" name="Google Shape;1157;g2240db3309c_0_2608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8" name="Google Shape;1158;g2240db3309c_0_2608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g2240db3309c_0_2608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2240db3309c_0_2608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g2240db3309c_0_2608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g2240db3309c_0_2608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g2240db3309c_0_2608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4" name="Google Shape;1164;g2240db3309c_0_2608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5" name="Google Shape;1165;g2240db3309c_0_2608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6" name="Google Shape;1166;g2240db3309c_0_2608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7" name="Google Shape;1167;g2240db3309c_0_2608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8" name="Google Shape;1168;g2240db3309c_0_260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69" name="Google Shape;1169;g2240db3309c_0_2608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0" name="Google Shape;1170;g2240db3309c_0_260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Google Shape;1172;g2240db3309c_0_26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g2240db3309c_0_264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74" name="Google Shape;1174;g2240db3309c_0_264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5" name="Google Shape;1175;g2240db3309c_0_264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g2240db3309c_0_2648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7" name="Google Shape;1177;g2240db3309c_0_2648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8" name="Google Shape;1178;g2240db3309c_0_2648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9" name="Google Shape;1179;g2240db3309c_0_2648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0" name="Google Shape;1180;g2240db3309c_0_2648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1" name="Google Shape;1181;g2240db3309c_0_2648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82" name="Google Shape;1182;g2240db3309c_0_2648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83" name="Google Shape;1183;g2240db3309c_0_2648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84" name="Google Shape;1184;g2240db3309c_0_2648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85" name="Google Shape;1185;g2240db3309c_0_2648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86" name="Google Shape;1186;g2240db3309c_0_2648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87" name="Google Shape;1187;g2240db3309c_0_2648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88" name="Google Shape;1188;g2240db3309c_0_2648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89" name="Google Shape;1189;g2240db3309c_0_2648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0" name="Google Shape;1190;g2240db3309c_0_2648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1" name="Google Shape;1191;g2240db3309c_0_2648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2" name="Google Shape;1192;g2240db3309c_0_2648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4" name="Google Shape;1194;g2240db3309c_0_26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g2240db3309c_0_267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96" name="Google Shape;1196;g2240db3309c_0_267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7" name="Google Shape;1197;g2240db3309c_0_267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g2240db3309c_0_2670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9" name="Google Shape;1199;g2240db3309c_0_2670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g2240db3309c_0_2670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1" name="Google Shape;1201;g2240db3309c_0_2670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2" name="Google Shape;1202;g2240db3309c_0_2670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03" name="Google Shape;1203;g2240db3309c_0_2670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04" name="Google Shape;1204;g2240db3309c_0_2670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05" name="Google Shape;1205;g2240db3309c_0_2670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06" name="Google Shape;1206;g2240db3309c_0_2670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07" name="Google Shape;1207;g2240db3309c_0_2670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08" name="Google Shape;1208;g2240db3309c_0_2670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09" name="Google Shape;1209;g2240db3309c_0_2670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0" name="Google Shape;1210;g2240db3309c_0_2670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1" name="Google Shape;1211;g2240db3309c_0_2670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2" name="Google Shape;1212;g2240db3309c_0_2670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3" name="Google Shape;1213;g2240db3309c_0_2670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4" name="Google Shape;1214;g2240db3309c_0_2670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Google Shape;1216;g2240db3309c_0_26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g2240db3309c_0_269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18" name="Google Shape;1218;g2240db3309c_0_269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9" name="Google Shape;1219;g2240db3309c_0_269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g2240db3309c_0_2692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1" name="Google Shape;1221;g2240db3309c_0_2692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2" name="Google Shape;1222;g2240db3309c_0_2692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3" name="Google Shape;1223;g2240db3309c_0_2692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4" name="Google Shape;1224;g2240db3309c_0_2692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25" name="Google Shape;1225;g2240db3309c_0_2692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26" name="Google Shape;1226;g2240db3309c_0_2692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27" name="Google Shape;1227;g2240db3309c_0_2692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28" name="Google Shape;1228;g2240db3309c_0_2692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29" name="Google Shape;1229;g2240db3309c_0_2692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30" name="Google Shape;1230;g2240db3309c_0_2692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31" name="Google Shape;1231;g2240db3309c_0_2692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2240db3309c_0_270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g2240db3309c_0_2709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g2240db3309c_0_2709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g2240db3309c_0_2709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g2240db3309c_0_2709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g2240db3309c_0_2709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g2240db3309c_0_2709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g2240db3309c_0_2709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g2240db3309c_0_2709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g2240db3309c_0_2709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g2240db3309c_0_2709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4" name="Google Shape;1244;g2240db3309c_0_2709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5" name="Google Shape;1245;g2240db3309c_0_2709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6" name="Google Shape;1246;g2240db3309c_0_2709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7" name="Google Shape;1247;g2240db3309c_0_2709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8" name="Google Shape;1248;g2240db3309c_0_2709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9" name="Google Shape;1249;g2240db3309c_0_2709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50" name="Google Shape;1250;g2240db3309c_0_2709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51" name="Google Shape;1251;g2240db3309c_0_27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2" name="Google Shape;1252;g2240db3309c_0_270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53" name="Google Shape;1253;g2240db3309c_0_270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4" name="Google Shape;1254;g2240db3309c_0_2709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5" name="Google Shape;1255;g2240db3309c_0_2709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6" name="Google Shape;1256;g2240db3309c_0_2709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7" name="Google Shape;1257;g2240db3309c_0_2709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8" name="Google Shape;1258;g2240db3309c_0_2709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9" name="Google Shape;1259;g2240db3309c_0_2709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0" name="Google Shape;1260;g2240db3309c_0_2709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1" name="Google Shape;1261;g2240db3309c_0_2709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2240db3309c_0_273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g2240db3309c_0_27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g2240db3309c_0_273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66" name="Google Shape;1266;g2240db3309c_0_273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7" name="Google Shape;1267;g2240db3309c_0_2739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8" name="Google Shape;1268;g2240db3309c_0_2739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9" name="Google Shape;1269;g2240db3309c_0_2739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0" name="Google Shape;1270;g2240db3309c_0_2739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1" name="Google Shape;1271;g2240db3309c_0_2739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2" name="Google Shape;1272;g2240db3309c_0_2739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3" name="Google Shape;1273;g2240db3309c_0_2739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4" name="Google Shape;1274;g2240db3309c_0_2739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5" name="Google Shape;1275;g2240db3309c_0_2739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6" name="Google Shape;1276;g2240db3309c_0_2739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7" name="Google Shape;1277;g2240db3309c_0_2739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8" name="Google Shape;1278;g2240db3309c_0_2739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9" name="Google Shape;1279;g2240db3309c_0_2739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0" name="Google Shape;1280;g2240db3309c_0_2739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1" name="Google Shape;1281;g2240db3309c_0_2739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2" name="Google Shape;1282;g2240db3309c_0_2739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3" name="Google Shape;1283;g2240db3309c_0_2739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4" name="Google Shape;1284;g2240db3309c_0_2739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2240db3309c_0_2762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7" name="Google Shape;1287;g2240db3309c_0_2762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8" name="Google Shape;1288;g2240db3309c_0_276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9" name="Google Shape;1289;g2240db3309c_0_27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g2240db3309c_0_276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91" name="Google Shape;1291;g2240db3309c_0_2762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92" name="Google Shape;1292;g2240db3309c_0_2762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g2240db3309c_0_2762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g2240db3309c_0_2762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95" name="Google Shape;1295;g2240db3309c_0_2762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96" name="Google Shape;1296;g2240db3309c_0_2762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2240db3309c_0_2774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g2240db3309c_0_2774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g2240db3309c_0_2774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g2240db3309c_0_2774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g2240db3309c_0_2774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g2240db3309c_0_2774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g2240db3309c_0_2774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g2240db3309c_0_2774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g2240db3309c_0_2774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g2240db3309c_0_2774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g2240db3309c_0_2774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g2240db3309c_0_2774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g2240db3309c_0_2774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1" name="Google Shape;1311;g2240db3309c_0_2774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2240db3309c_0_2789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g2240db3309c_0_2789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g2240db3309c_0_2789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g2240db3309c_0_2789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g2240db3309c_0_2789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g2240db3309c_0_2789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g2240db3309c_0_2789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g2240db3309c_0_2789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g2240db3309c_0_2789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g2240db3309c_0_2789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g2240db3309c_0_2789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g2240db3309c_0_2789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5" name="Google Shape;1325;g2240db3309c_0_2789"/>
          <p:cNvGrpSpPr/>
          <p:nvPr/>
        </p:nvGrpSpPr>
        <p:grpSpPr>
          <a:xfrm flipH="1">
            <a:off x="-3532" y="1956238"/>
            <a:ext cx="2405646" cy="4797424"/>
            <a:chOff x="9341353" y="226377"/>
            <a:chExt cx="3008562" cy="5999780"/>
          </a:xfrm>
        </p:grpSpPr>
        <p:sp>
          <p:nvSpPr>
            <p:cNvPr id="1326" name="Google Shape;1326;g2240db3309c_0_2789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g2240db3309c_0_2789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g2240db3309c_0_2789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g2240db3309c_0_2789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g2240db3309c_0_2789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g2240db3309c_0_2789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g2240db3309c_0_2789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g2240db3309c_0_2789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g2240db3309c_0_2789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5" name="Google Shape;1335;g2240db3309c_0_2789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2240db3309c_0_281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g2240db3309c_0_2813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g2240db3309c_0_281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g2240db3309c_0_281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g2240db3309c_0_281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g2240db3309c_0_281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g2240db3309c_0_281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g2240db3309c_0_281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g2240db3309c_0_281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g2240db3309c_0_281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g2240db3309c_0_281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g2240db3309c_0_281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9" name="Google Shape;1349;g2240db3309c_0_2813"/>
          <p:cNvGrpSpPr/>
          <p:nvPr/>
        </p:nvGrpSpPr>
        <p:grpSpPr>
          <a:xfrm flipH="1">
            <a:off x="-3532" y="1956238"/>
            <a:ext cx="2405646" cy="4797424"/>
            <a:chOff x="9341353" y="226377"/>
            <a:chExt cx="3008562" cy="5999780"/>
          </a:xfrm>
        </p:grpSpPr>
        <p:sp>
          <p:nvSpPr>
            <p:cNvPr id="1350" name="Google Shape;1350;g2240db3309c_0_2813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g2240db3309c_0_2813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g2240db3309c_0_2813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g2240db3309c_0_2813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g2240db3309c_0_2813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g2240db3309c_0_2813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g2240db3309c_0_2813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g2240db3309c_0_2813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g2240db3309c_0_2813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9" name="Google Shape;1359;g2240db3309c_0_2813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Заголовок раздела">
  <p:cSld name="4_Заголовок раздел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2895e930f_0_4573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g2b2895e930f_0_457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" name="Google Shape;1361;g2240db3309c_0_28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2" name="Google Shape;1362;g2240db3309c_0_2837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363" name="Google Shape;1363;g2240db3309c_0_2837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g2240db3309c_0_2837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g2240db3309c_0_2837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g2240db3309c_0_2837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g2240db3309c_0_2837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g2240db3309c_0_2837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g2240db3309c_0_2837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g2240db3309c_0_2837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1" name="Google Shape;1371;g2240db3309c_0_2837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2240db3309c_0_28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g2240db3309c_0_284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g2240db3309c_0_2849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76" name="Google Shape;1376;g2240db3309c_0_2849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7" name="Google Shape;1377;g2240db3309c_0_2849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78" name="Google Shape;1378;g2240db3309c_0_2849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2240db3309c_0_285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g2240db3309c_0_285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g2240db3309c_0_2856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g2240db3309c_0_285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g2240db3309c_0_285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g2240db3309c_0_285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g2240db3309c_0_285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g2240db3309c_0_285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g2240db3309c_0_285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g2240db3309c_0_285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g2240db3309c_0_285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g2240db3309c_0_285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2" name="Google Shape;1392;g2240db3309c_0_2856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3" name="Google Shape;1393;g2240db3309c_0_2856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4" name="Google Shape;1394;g2240db3309c_0_2856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5" name="Google Shape;1395;g2240db3309c_0_2856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6" name="Google Shape;1396;g2240db3309c_0_2856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7" name="Google Shape;1397;g2240db3309c_0_28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240db3309c_0_2875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2240db3309c_0_287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2" name="Google Shape;1402;g2240db3309c_0_28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3" name="Google Shape;1403;g2240db3309c_0_287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04" name="Google Shape;1404;g2240db3309c_0_287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405" name="Google Shape;1405;g2240db3309c_0_2877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406" name="Google Shape;1406;g2240db3309c_0_2877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g2240db3309c_0_2877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8" name="Google Shape;1408;g2240db3309c_0_2877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409" name="Google Shape;1409;g2240db3309c_0_2877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g2240db3309c_0_2877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1" name="Google Shape;1411;g2240db3309c_0_2877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412" name="Google Shape;1412;g2240db3309c_0_2877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g2240db3309c_0_2877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4" name="Google Shape;1414;g2240db3309c_0_2877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415" name="Google Shape;1415;g2240db3309c_0_2877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g2240db3309c_0_2877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g2240db3309c_0_2877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418" name="Google Shape;1418;g2240db3309c_0_2877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g2240db3309c_0_2877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0" name="Google Shape;1420;g2240db3309c_0_2877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421" name="Google Shape;1421;g2240db3309c_0_2877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g2240db3309c_0_2877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3" name="Google Shape;1423;g2240db3309c_0_2877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4" name="Google Shape;1424;g2240db3309c_0_2877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5" name="Google Shape;1425;g2240db3309c_0_2877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6" name="Google Shape;1426;g2240db3309c_0_2877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7" name="Google Shape;1427;g2240db3309c_0_2877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8" name="Google Shape;1428;g2240db3309c_0_2877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9" name="Google Shape;1429;g2240db3309c_0_2877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30" name="Google Shape;1430;g2240db3309c_0_2877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31" name="Google Shape;1431;g2240db3309c_0_2877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32" name="Google Shape;1432;g2240db3309c_0_2877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33" name="Google Shape;1433;g2240db3309c_0_2877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34" name="Google Shape;1434;g2240db3309c_0_2877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2240db3309c_0_291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7" name="Google Shape;1437;g2240db3309c_0_29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g2240db3309c_0_291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39" name="Google Shape;1439;g2240db3309c_0_291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440" name="Google Shape;1440;g2240db3309c_0_2912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441" name="Google Shape;1441;g2240db3309c_0_2912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g2240db3309c_0_2912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3" name="Google Shape;1443;g2240db3309c_0_2912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444" name="Google Shape;1444;g2240db3309c_0_2912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g2240db3309c_0_2912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g2240db3309c_0_2912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447" name="Google Shape;1447;g2240db3309c_0_2912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g2240db3309c_0_2912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g2240db3309c_0_2912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450" name="Google Shape;1450;g2240db3309c_0_2912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g2240db3309c_0_2912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2" name="Google Shape;1452;g2240db3309c_0_2912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453" name="Google Shape;1453;g2240db3309c_0_2912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g2240db3309c_0_2912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g2240db3309c_0_2912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456" name="Google Shape;1456;g2240db3309c_0_2912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g2240db3309c_0_2912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8" name="Google Shape;1458;g2240db3309c_0_2912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459" name="Google Shape;1459;g2240db3309c_0_2912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g2240db3309c_0_2912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1" name="Google Shape;1461;g2240db3309c_0_2912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2" name="Google Shape;1462;g2240db3309c_0_2912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3" name="Google Shape;1463;g2240db3309c_0_2912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4" name="Google Shape;1464;g2240db3309c_0_2912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5" name="Google Shape;1465;g2240db3309c_0_2912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6" name="Google Shape;1466;g2240db3309c_0_2912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7" name="Google Shape;1467;g2240db3309c_0_2912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8" name="Google Shape;1468;g2240db3309c_0_2912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9" name="Google Shape;1469;g2240db3309c_0_2912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70" name="Google Shape;1470;g2240db3309c_0_2912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71" name="Google Shape;1471;g2240db3309c_0_2912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72" name="Google Shape;1472;g2240db3309c_0_2912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73" name="Google Shape;1473;g2240db3309c_0_2912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74" name="Google Shape;1474;g2240db3309c_0_2912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475" name="Google Shape;1475;g2240db3309c_0_2912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476" name="Google Shape;1476;g2240db3309c_0_2912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g2240db3309c_0_2912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8" name="Google Shape;1478;g2240db3309c_0_2912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79" name="Google Shape;1479;g2240db3309c_0_2912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240db3309c_0_29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2">
  <p:cSld name="1_Заголовок раздела_3">
    <p:bg>
      <p:bgPr>
        <a:solidFill>
          <a:schemeClr val="lt1"/>
        </a:solidFill>
      </p:bgPr>
    </p:bg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2240db3309c_0_295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4" name="Google Shape;1484;g2240db3309c_0_29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3">
  <p:cSld name="1_Заголовок раздела_4">
    <p:bg>
      <p:bgPr>
        <a:solidFill>
          <a:schemeClr val="lt1"/>
        </a:solidFill>
      </p:bgPr>
    </p:bg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2240db3309c_0_2962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7" name="Google Shape;1487;g2240db3309c_0_29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4">
  <p:cSld name="1_Заголовок раздела_5">
    <p:bg>
      <p:bgPr>
        <a:solidFill>
          <a:schemeClr val="lt1"/>
        </a:solidFill>
      </p:bgPr>
    </p:bg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2240db3309c_0_296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0" name="Google Shape;1490;g2240db3309c_0_29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Заголовок раздела">
  <p:cSld name="5_Заголовок раздела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2b2895e930f_0_45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2b2895e930f_0_4576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6">
  <p:cSld name="1_Заголовок раздела_7">
    <p:bg>
      <p:bgPr>
        <a:solidFill>
          <a:schemeClr val="lt1"/>
        </a:solidFill>
      </p:bgPr>
    </p:bg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2240db3309c_0_296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3" name="Google Shape;1493;g2240db3309c_0_29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7">
  <p:cSld name="1_Заголовок раздела_8">
    <p:bg>
      <p:bgPr>
        <a:solidFill>
          <a:schemeClr val="lt1"/>
        </a:solidFill>
      </p:bgPr>
    </p:bg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2240db3309c_0_2971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6" name="Google Shape;1496;g2240db3309c_0_29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8">
  <p:cSld name="1_Заголовок раздела_9">
    <p:bg>
      <p:bgPr>
        <a:solidFill>
          <a:schemeClr val="lt1"/>
        </a:solidFill>
      </p:bgPr>
    </p:bg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2240db3309c_0_2974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9" name="Google Shape;1499;g2240db3309c_0_29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9">
  <p:cSld name="1_Заголовок раздела_10">
    <p:bg>
      <p:bgPr>
        <a:solidFill>
          <a:schemeClr val="lt1"/>
        </a:solidFill>
      </p:bgPr>
    </p:bg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2240db3309c_0_297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2" name="Google Shape;1502;g2240db3309c_0_29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2240db3309c_0_298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2240db3309c_0_2987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7" name="Google Shape;1507;g2240db3309c_0_29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Google Shape;1508;g2240db3309c_0_2987"/>
          <p:cNvSpPr txBox="1"/>
          <p:nvPr>
            <p:ph type="title"/>
          </p:nvPr>
        </p:nvSpPr>
        <p:spPr>
          <a:xfrm>
            <a:off x="407988" y="398744"/>
            <a:ext cx="7794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Заголовок раздела">
  <p:cSld name="7_Заголовок раздел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2895e930f_0_4579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g2b2895e930f_0_457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раздела">
  <p:cSld name="2_Заголовок раздела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2895e930f_0_4582"/>
          <p:cNvSpPr/>
          <p:nvPr/>
        </p:nvSpPr>
        <p:spPr>
          <a:xfrm>
            <a:off x="366135" y="-1"/>
            <a:ext cx="4797600" cy="5411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2283" l="0" r="444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g2b2895e930f_0_4582"/>
          <p:cNvSpPr/>
          <p:nvPr/>
        </p:nvSpPr>
        <p:spPr>
          <a:xfrm>
            <a:off x="366136" y="0"/>
            <a:ext cx="4762200" cy="2739300"/>
          </a:xfrm>
          <a:prstGeom prst="rect">
            <a:avLst/>
          </a:prstGeom>
          <a:solidFill>
            <a:srgbClr val="00527C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g2b2895e930f_0_4582"/>
          <p:cNvSpPr/>
          <p:nvPr/>
        </p:nvSpPr>
        <p:spPr>
          <a:xfrm>
            <a:off x="1205904" y="3098015"/>
            <a:ext cx="3117995" cy="3101385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g2b2895e930f_0_4582"/>
          <p:cNvSpPr/>
          <p:nvPr/>
        </p:nvSpPr>
        <p:spPr>
          <a:xfrm>
            <a:off x="1637707" y="3527517"/>
            <a:ext cx="2252751" cy="2240751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g2b2895e930f_0_4582"/>
          <p:cNvSpPr/>
          <p:nvPr/>
        </p:nvSpPr>
        <p:spPr>
          <a:xfrm flipH="1">
            <a:off x="-57344" y="5624111"/>
            <a:ext cx="5155800" cy="1233900"/>
          </a:xfrm>
          <a:prstGeom prst="rect">
            <a:avLst/>
          </a:prstGeom>
          <a:blipFill rotWithShape="1">
            <a:blip r:embed="rId3">
              <a:alphaModFix amt="51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g2b2895e930f_0_4582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2895e930f_0_458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2b2895e930f_0_458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" name="Google Shape;72;g2b2895e930f_0_458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3" name="Google Shape;73;g2b2895e930f_0_458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" name="Google Shape;74;g2b2895e930f_0_458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5" name="Google Shape;75;g2b2895e930f_0_458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2895e930f_0_4596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g2b2895e930f_0_4596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9" name="Google Shape;79;g2b2895e930f_0_4596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0" name="Google Shape;80;g2b2895e930f_0_4596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1" name="Google Shape;81;g2b2895e930f_0_4596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2" name="Google Shape;82;g2b2895e930f_0_459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3" name="Google Shape;83;g2b2895e930f_0_459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4" name="Google Shape;84;g2b2895e930f_0_459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2895e930f_0_460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7" name="Google Shape;87;g2b2895e930f_0_460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8" name="Google Shape;88;g2b2895e930f_0_460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2895e930f_0_460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b="1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g2b2895e930f_0_460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2" name="Google Shape;92;g2b2895e930f_0_460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3" name="Google Shape;93;g2b2895e930f_0_460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" name="Google Shape;94;g2b2895e930f_0_460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5" name="Google Shape;95;g2b2895e930f_0_460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2895e930f_0_461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b="1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g2b2895e930f_0_4616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g2b2895e930f_0_4616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0" name="Google Shape;100;g2b2895e930f_0_46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1" name="Google Shape;101;g2b2895e930f_0_46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2" name="Google Shape;102;g2b2895e930f_0_46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b2895e930f_0_45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;g2b2895e930f_0_453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2895e930f_0_46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g2b2895e930f_0_462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6" name="Google Shape;106;g2b2895e930f_0_46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7" name="Google Shape;107;g2b2895e930f_0_46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8" name="Google Shape;108;g2b2895e930f_0_46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2895e930f_0_4629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g2b2895e930f_0_4629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2" name="Google Shape;112;g2b2895e930f_0_46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3" name="Google Shape;113;g2b2895e930f_0_46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g2b2895e930f_0_46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act" showMasterSp="0" type="obj">
  <p:cSld name="OBJECT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2895e930f_0_4635"/>
          <p:cNvSpPr/>
          <p:nvPr/>
        </p:nvSpPr>
        <p:spPr>
          <a:xfrm>
            <a:off x="0" y="0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g2b2895e930f_0_4635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g2b2895e930f_0_4635"/>
          <p:cNvSpPr/>
          <p:nvPr/>
        </p:nvSpPr>
        <p:spPr>
          <a:xfrm rot="10800000">
            <a:off x="-21241" y="-12208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g2b2895e930f_0_463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showMasterSp="0">
  <p:cSld name="1_Two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2895e930f_0_46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b2895e930f_0_46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b2895e930f_0_46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b2895e930f_0_46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b2895e930f_0_46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b2895e930f_0_46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b2895e930f_0_46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b2895e930f_0_46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b2895e930f_0_46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00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b2895e930f_0_4640"/>
          <p:cNvSpPr/>
          <p:nvPr/>
        </p:nvSpPr>
        <p:spPr>
          <a:xfrm>
            <a:off x="0" y="1"/>
            <a:ext cx="1291533" cy="6870044"/>
          </a:xfrm>
          <a:custGeom>
            <a:rect b="b" l="l" r="r" t="t"/>
            <a:pathLst>
              <a:path extrusionOk="0" h="11308715" w="2125980">
                <a:moveTo>
                  <a:pt x="0" y="11308556"/>
                </a:moveTo>
                <a:lnTo>
                  <a:pt x="2125589" y="11308556"/>
                </a:lnTo>
                <a:lnTo>
                  <a:pt x="21255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b2895e930f_0_4640"/>
          <p:cNvSpPr txBox="1"/>
          <p:nvPr>
            <p:ph type="title"/>
          </p:nvPr>
        </p:nvSpPr>
        <p:spPr>
          <a:xfrm>
            <a:off x="4166472" y="1506739"/>
            <a:ext cx="38592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7B"/>
              </a:buClr>
              <a:buSzPts val="4487"/>
              <a:buFont typeface="Montserrat"/>
              <a:buNone/>
              <a:defRPr b="1" i="0" sz="4487" u="none" cap="none" strike="noStrike">
                <a:solidFill>
                  <a:srgbClr val="00527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g2b2895e930f_0_4640"/>
          <p:cNvSpPr txBox="1"/>
          <p:nvPr>
            <p:ph idx="1" type="body"/>
          </p:nvPr>
        </p:nvSpPr>
        <p:spPr>
          <a:xfrm>
            <a:off x="609600" y="1577341"/>
            <a:ext cx="530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3" name="Google Shape;133;g2b2895e930f_0_4640"/>
          <p:cNvSpPr txBox="1"/>
          <p:nvPr>
            <p:ph idx="2" type="body"/>
          </p:nvPr>
        </p:nvSpPr>
        <p:spPr>
          <a:xfrm>
            <a:off x="6278880" y="1577341"/>
            <a:ext cx="530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4" name="Google Shape;134;g2b2895e930f_0_4640"/>
          <p:cNvSpPr/>
          <p:nvPr/>
        </p:nvSpPr>
        <p:spPr>
          <a:xfrm>
            <a:off x="2" y="2"/>
            <a:ext cx="1749047" cy="2067687"/>
          </a:xfrm>
          <a:custGeom>
            <a:rect b="b" l="l" r="r" t="t"/>
            <a:pathLst>
              <a:path extrusionOk="0" h="3403600" w="2879090">
                <a:moveTo>
                  <a:pt x="2878697" y="0"/>
                </a:moveTo>
                <a:lnTo>
                  <a:pt x="0" y="0"/>
                </a:lnTo>
                <a:lnTo>
                  <a:pt x="0" y="3403540"/>
                </a:lnTo>
                <a:lnTo>
                  <a:pt x="2878697" y="686973"/>
                </a:lnTo>
                <a:lnTo>
                  <a:pt x="2878697" y="0"/>
                </a:lnTo>
                <a:close/>
              </a:path>
            </a:pathLst>
          </a:custGeom>
          <a:solidFill>
            <a:srgbClr val="668EB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b2895e930f_0_4640"/>
          <p:cNvSpPr/>
          <p:nvPr/>
        </p:nvSpPr>
        <p:spPr>
          <a:xfrm>
            <a:off x="2" y="0"/>
            <a:ext cx="1749047" cy="2067687"/>
          </a:xfrm>
          <a:custGeom>
            <a:rect b="b" l="l" r="r" t="t"/>
            <a:pathLst>
              <a:path extrusionOk="0" h="3403600" w="2879090">
                <a:moveTo>
                  <a:pt x="2878697" y="0"/>
                </a:moveTo>
                <a:lnTo>
                  <a:pt x="0" y="0"/>
                </a:lnTo>
                <a:lnTo>
                  <a:pt x="0" y="3403540"/>
                </a:lnTo>
                <a:lnTo>
                  <a:pt x="2878697" y="0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b2895e930f_0_4640"/>
          <p:cNvSpPr/>
          <p:nvPr/>
        </p:nvSpPr>
        <p:spPr>
          <a:xfrm>
            <a:off x="3651753" y="6561600"/>
            <a:ext cx="7494980" cy="0"/>
          </a:xfrm>
          <a:custGeom>
            <a:rect b="b" l="l" r="r" t="t"/>
            <a:pathLst>
              <a:path extrusionOk="0" h="120000" w="12337415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cap="flat" cmpd="sng" w="10450">
            <a:solidFill>
              <a:srgbClr val="B3C6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b2895e930f_0_4640"/>
          <p:cNvSpPr txBox="1"/>
          <p:nvPr>
            <p:ph idx="12" type="sldNum"/>
          </p:nvPr>
        </p:nvSpPr>
        <p:spPr>
          <a:xfrm>
            <a:off x="11133653" y="6311864"/>
            <a:ext cx="7314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7701" marR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6921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7701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38" name="Google Shape;138;g2b2895e930f_0_46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611" y="6247672"/>
            <a:ext cx="1428638" cy="3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4220f058b_0_1380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f4220f058b_0_1380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f4220f058b_0_1380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f4220f058b_0_1380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706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f4220f058b_0_1380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f4220f058b_0_1380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f4220f058b_0_1380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f4220f058b_0_1380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f4220f058b_0_1380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2f4220f058b_0_13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f4220f058b_0_1380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g2f4220f058b_0_1380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g2f4220f058b_0_1380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g2f4220f058b_0_1380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40db3309c_0_164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1" name="Google Shape;161;g2240db3309c_0_164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2" name="Google Shape;162;g2240db3309c_0_164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g2240db3309c_0_164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Заголовок раздела">
  <p:cSld name="6_Заголовок раздела">
    <p:bg>
      <p:bgPr>
        <a:blipFill>
          <a:blip r:embed="rId2">
            <a:alphaModFix amt="99000"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1">
  <p:cSld name="1_Заголовок раздела_18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5370521ef_0_164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g2b5370521ef_0_16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b5370521ef_0_1645"/>
          <p:cNvSpPr txBox="1"/>
          <p:nvPr>
            <p:ph idx="12" type="sldNum"/>
          </p:nvPr>
        </p:nvSpPr>
        <p:spPr>
          <a:xfrm>
            <a:off x="11278503" y="6090572"/>
            <a:ext cx="8289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2">
  <p:cSld name="1_Заголовок раздела_19"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5370521ef_0_1655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1" name="Google Shape;171;g2b5370521ef_0_165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Заголовок раздела">
  <p:cSld name="3_Заголовок раздела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5370521ef_0_19332"/>
          <p:cNvSpPr/>
          <p:nvPr/>
        </p:nvSpPr>
        <p:spPr>
          <a:xfrm>
            <a:off x="0" y="-80387"/>
            <a:ext cx="4361100" cy="7023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1297" l="0" r="76" t="98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g2b5370521ef_0_19332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g2b5370521ef_0_19332"/>
          <p:cNvSpPr/>
          <p:nvPr/>
        </p:nvSpPr>
        <p:spPr>
          <a:xfrm>
            <a:off x="2801987" y="1878307"/>
            <a:ext cx="3117995" cy="3101385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g2b5370521ef_0_19332"/>
          <p:cNvSpPr/>
          <p:nvPr/>
        </p:nvSpPr>
        <p:spPr>
          <a:xfrm>
            <a:off x="3233789" y="2288652"/>
            <a:ext cx="2252751" cy="2240751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g2b5370521ef_0_19332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Заголовок раздела">
  <p:cSld name="3_Заголовок раздела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b2895e930f_0_4539"/>
          <p:cNvSpPr/>
          <p:nvPr/>
        </p:nvSpPr>
        <p:spPr>
          <a:xfrm>
            <a:off x="0" y="-80387"/>
            <a:ext cx="4361100" cy="7023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1282" l="0" r="54" t="96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21;g2b2895e930f_0_4539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g2b2895e930f_0_4539"/>
          <p:cNvSpPr/>
          <p:nvPr/>
        </p:nvSpPr>
        <p:spPr>
          <a:xfrm>
            <a:off x="2801987" y="1878307"/>
            <a:ext cx="3117995" cy="3101385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g2b2895e930f_0_4539"/>
          <p:cNvSpPr/>
          <p:nvPr/>
        </p:nvSpPr>
        <p:spPr>
          <a:xfrm>
            <a:off x="3233789" y="2288652"/>
            <a:ext cx="2252751" cy="2240751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g2b2895e930f_0_4539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3">
  <p:cSld name="1_Заголовок раздела_20"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5370521ef_0_1933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0" name="Google Shape;180;g2b5370521ef_0_19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40db3309c_0_180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3" name="Google Shape;183;g2240db3309c_0_180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40db3309c_0_234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240db3309c_0_23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7" name="Google Shape;187;g2240db3309c_0_2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240db3309c_0_234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9" name="Google Shape;189;g2240db3309c_0_2349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g2240db3309c_0_2349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_2"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40db3309c_0_1672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g2240db3309c_0_16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">
  <p:cSld name="1_Заголовок раздела_1"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40db3309c_0_166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g2240db3309c_0_16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4">
  <p:cSld name="1_Заголовок раздела_21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5370521ef_0_2070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9" name="Google Shape;199;g2b5370521ef_0_207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40db3309c_0_2980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g2240db3309c_0_2980"/>
          <p:cNvSpPr txBox="1"/>
          <p:nvPr>
            <p:ph type="title"/>
          </p:nvPr>
        </p:nvSpPr>
        <p:spPr>
          <a:xfrm>
            <a:off x="407988" y="398744"/>
            <a:ext cx="779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3" name="Google Shape;203;g2240db3309c_0_2980"/>
          <p:cNvSpPr txBox="1"/>
          <p:nvPr>
            <p:ph idx="1" type="body"/>
          </p:nvPr>
        </p:nvSpPr>
        <p:spPr>
          <a:xfrm>
            <a:off x="407987" y="1825625"/>
            <a:ext cx="1137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" name="Google Shape;204;g2240db3309c_0_29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5">
  <p:cSld name="1_Заголовок раздела_17"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b2895e930f_0_416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g2b2895e930f_0_4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40db3309c_0_185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g2240db3309c_0_18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240db3309c_0_1855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2" name="Google Shape;212;g2240db3309c_0_185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3" name="Google Shape;213;g2240db3309c_0_1855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4" name="Google Shape;214;g2240db3309c_0_1855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5" name="Google Shape;215;g2240db3309c_0_1855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6" name="Google Shape;216;g2240db3309c_0_1855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7" name="Google Shape;217;g2240db3309c_0_1855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8" name="Google Shape;218;g2240db3309c_0_1855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9" name="Google Shape;219;g2240db3309c_0_1855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0" name="Google Shape;220;g2240db3309c_0_1855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1" name="Google Shape;221;g2240db3309c_0_1855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40db3309c_0_2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2240db3309c_0_2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240db3309c_0_2089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6" name="Google Shape;226;g2240db3309c_0_2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7" name="Google Shape;227;g2240db3309c_0_208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8" name="Google Shape;228;g2240db3309c_0_2089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9" name="Google Shape;229;g2240db3309c_0_2089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0" name="Google Shape;230;g2240db3309c_0_2089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1" name="Google Shape;231;g2240db3309c_0_2089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2" name="Google Shape;232;g2240db3309c_0_2089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3" name="Google Shape;233;g2240db3309c_0_2089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4" name="Google Shape;234;g2240db3309c_0_2089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b2895e930f_0_454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" name="Google Shape;27;g2b2895e930f_0_45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b2895e930f_0_4545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40db3309c_0_16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240db3309c_0_1655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g2240db3309c_0_1655"/>
          <p:cNvSpPr txBox="1"/>
          <p:nvPr>
            <p:ph type="title"/>
          </p:nvPr>
        </p:nvSpPr>
        <p:spPr>
          <a:xfrm>
            <a:off x="407988" y="398744"/>
            <a:ext cx="779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9" name="Google Shape;239;g2240db3309c_0_1655"/>
          <p:cNvSpPr txBox="1"/>
          <p:nvPr>
            <p:ph idx="1" type="body"/>
          </p:nvPr>
        </p:nvSpPr>
        <p:spPr>
          <a:xfrm>
            <a:off x="407987" y="1825625"/>
            <a:ext cx="1137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40" name="Google Shape;240;g2240db3309c_0_1655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1" name="Google Shape;241;g2240db3309c_0_1655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©2022 Vecteris – For Internal use only. Do not distribute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2240db3309c_0_1655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g2240db3309c_0_16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4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in Title &amp; Subtitle">
  <p:cSld name="1_Main Title &amp; Subtitle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240db3309c_0_1664"/>
          <p:cNvSpPr txBox="1"/>
          <p:nvPr>
            <p:ph idx="1" type="body"/>
          </p:nvPr>
        </p:nvSpPr>
        <p:spPr>
          <a:xfrm>
            <a:off x="517092" y="974040"/>
            <a:ext cx="111579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6" name="Google Shape;246;g2240db3309c_0_1664"/>
          <p:cNvSpPr txBox="1"/>
          <p:nvPr>
            <p:ph type="title"/>
          </p:nvPr>
        </p:nvSpPr>
        <p:spPr>
          <a:xfrm>
            <a:off x="517092" y="376815"/>
            <a:ext cx="111579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4000"/>
              <a:buFont typeface="Roboto"/>
              <a:buNone/>
              <a:defRPr b="0" i="0" sz="4000" u="none" cap="none" strike="noStrike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0">
  <p:cSld name="1_Заголовок раздела_11"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240db3309c_0_167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0" name="Google Shape;250;g2240db3309c_0_1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 1">
  <p:cSld name="8_Заголовок раздела"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40db3309c_0_167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g2240db3309c_0_1678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58" l="0" r="0" t="131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g2240db3309c_0_1678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g2240db3309c_0_1678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g2240db3309c_0_1678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7" name="Google Shape;257;g2240db3309c_0_1678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258" name="Google Shape;258;g2240db3309c_0_1678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9" name="Google Shape;259;g2240db3309c_0_167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g2240db3309c_0_1678"/>
            <p:cNvSpPr txBox="1"/>
            <p:nvPr/>
          </p:nvSpPr>
          <p:spPr>
            <a:xfrm>
              <a:off x="3797879" y="203990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700"/>
                <a:buFont typeface="Arial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1" name="Google Shape;261;g2240db3309c_0_16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899" y="605327"/>
            <a:ext cx="2609188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g2240db3309c_0_1689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264" name="Google Shape;264;g2240db3309c_0_1689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2240db3309c_0_1689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2240db3309c_0_1689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2240db3309c_0_1689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2240db3309c_0_1689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2240db3309c_0_1689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2240db3309c_0_1689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2240db3309c_0_1689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431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g2240db3309c_0_1689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g2240db3309c_0_16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2240db3309c_0_1689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2240db3309c_0_1689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2240db3309c_0_1689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240db3309c_0_1689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240db3309c_0_1689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2240db3309c_0_1689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240db3309c_0_1689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1" name="Google Shape;281;g2240db3309c_0_1689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240db3309c_0_170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2240db3309c_0_170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g2240db3309c_0_1709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6" name="Google Shape;286;g2240db3309c_0_17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240db3309c_0_1709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8" name="Google Shape;288;g2240db3309c_0_1709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Google Shape;289;g2240db3309c_0_1709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5">
  <p:cSld name="1_Заголовок раздела_16"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240db3309c_0_17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2" name="Google Shape;292;g2240db3309c_0_17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240db3309c_0_1720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2240db3309c_0_1720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2240db3309c_0_1720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2240db3309c_0_1720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240db3309c_0_1720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240db3309c_0_1720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240db3309c_0_1720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240db3309c_0_1720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2240db3309c_0_1720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g2240db3309c_0_17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240db3309c_0_1720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g2240db3309c_0_1720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g2240db3309c_0_1720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g2240db3309c_0_1720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309" name="Google Shape;309;g2240db3309c_0_17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240db3309c_0_1735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g2240db3309c_0_17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240db3309c_0_1735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3" name="Google Shape;313;g2240db3309c_0_1735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4" name="Google Shape;314;g2240db3309c_0_1735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Заголовок раздела">
  <p:cSld name="6_Заголовок раздела">
    <p:bg>
      <p:bgPr>
        <a:blipFill>
          <a:blip r:embed="rId2">
            <a:alphaModFix amt="99000"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b2895e930f_0_454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240db3309c_0_1742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240db3309c_0_1742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240db3309c_0_1742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240db3309c_0_1742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g2240db3309c_0_1742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2240db3309c_0_1742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22" name="Google Shape;322;g2240db3309c_0_1742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g2240db3309c_0_17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2240db3309c_0_1742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240db3309c_0_17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2240db3309c_0_1752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2240db3309c_0_1752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2240db3309c_0_1752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2240db3309c_0_1752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240db3309c_0_1752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2240db3309c_0_1752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g2240db3309c_0_1752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g2240db3309c_0_1752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Google Shape;335;g2240db3309c_0_1752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Google Shape;336;g2240db3309c_0_1752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37" name="Google Shape;337;g2240db3309c_0_1752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g2240db3309c_0_1752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2240db3309c_0_1752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2240db3309c_0_1752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1" name="Google Shape;341;g2240db3309c_0_1752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2" name="Google Shape;342;g2240db3309c_0_1752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3" name="Google Shape;343;g2240db3309c_0_1752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4" name="Google Shape;344;g2240db3309c_0_1752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5" name="Google Shape;345;g2240db3309c_0_1752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46" name="Google Shape;346;g2240db3309c_0_17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240db3309c_0_17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g2240db3309c_0_17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2240db3309c_0_1774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g2240db3309c_0_1774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Google Shape;352;g2240db3309c_0_1774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Google Shape;353;g2240db3309c_0_1774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g2240db3309c_0_1774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Google Shape;355;g2240db3309c_0_1774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6" name="Google Shape;356;g2240db3309c_0_1774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7" name="Google Shape;357;g2240db3309c_0_1774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8" name="Google Shape;358;g2240db3309c_0_1774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9" name="Google Shape;359;g2240db3309c_0_1774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0" name="Google Shape;360;g2240db3309c_0_1774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240db3309c_0_178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2240db3309c_0_1788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4" name="Google Shape;364;g2240db3309c_0_178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5" name="Google Shape;365;g2240db3309c_0_17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2240db3309c_0_1788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7" name="Google Shape;367;g2240db3309c_0_1788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2240db3309c_0_1788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240db3309c_0_179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2240db3309c_0_1796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2240db3309c_0_1796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g2240db3309c_0_17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g2240db3309c_0_1796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375" name="Google Shape;375;g2240db3309c_0_1796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2240db3309c_0_1796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g2240db3309c_0_1796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378" name="Google Shape;378;g2240db3309c_0_1796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9" name="Google Shape;379;g2240db3309c_0_1796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0" name="Google Shape;380;g2240db3309c_0_1796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240db3309c_0_18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3" name="Google Shape;383;g2240db3309c_0_1813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4" name="Google Shape;384;g2240db3309c_0_181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240db3309c_0_1819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7" name="Google Shape;387;g2240db3309c_0_18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8" name="Google Shape;388;g2240db3309c_0_181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240db3309c_0_18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g2240db3309c_0_18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2240db3309c_0_1826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3" name="Google Shape;393;g2240db3309c_0_1826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4" name="Google Shape;394;g2240db3309c_0_18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5" name="Google Shape;395;g2240db3309c_0_1826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6" name="Google Shape;396;g2240db3309c_0_1826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7" name="Google Shape;397;g2240db3309c_0_1826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240db3309c_0_18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g2240db3309c_0_18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2240db3309c_0_1835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2" name="Google Shape;402;g2240db3309c_0_1835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3" name="Google Shape;403;g2240db3309c_0_18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4" name="Google Shape;404;g2240db3309c_0_1835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5" name="Google Shape;405;g2240db3309c_0_1835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6" name="Google Shape;406;g2240db3309c_0_1835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240db3309c_0_18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g2240db3309c_0_1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2240db3309c_0_18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1" name="Google Shape;411;g2240db3309c_0_18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2" name="Google Shape;412;g2240db3309c_0_1844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3" name="Google Shape;413;g2240db3309c_0_1844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4" name="Google Shape;414;g2240db3309c_0_1844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5" name="Google Shape;415;g2240db3309c_0_1844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6" name="Google Shape;416;g2240db3309c_0_1844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7" name="Google Shape;417;g2240db3309c_0_1844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8_Заголовок раздела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2895e930f_0_4551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g2b2895e930f_0_4551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53" l="0" r="0" t="1305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g2b2895e930f_0_4551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g2b2895e930f_0_4551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6;g2b2895e930f_0_4551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" name="Google Shape;37;g2b2895e930f_0_4551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38" name="Google Shape;38;g2b2895e930f_0_4551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" name="Google Shape;39;g2b2895e930f_0_4551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40;g2b2895e930f_0_4551"/>
            <p:cNvSpPr txBox="1"/>
            <p:nvPr/>
          </p:nvSpPr>
          <p:spPr>
            <a:xfrm>
              <a:off x="3797879" y="203990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700"/>
                <a:buFont typeface="Arial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" name="Google Shape;41;g2b2895e930f_0_45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899" y="605327"/>
            <a:ext cx="2609188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2b2895e930f_0_4551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240db3309c_0_186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0" name="Google Shape;420;g2240db3309c_0_186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1" name="Google Shape;421;g2240db3309c_0_1869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2" name="Google Shape;422;g2240db3309c_0_1869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3" name="Google Shape;423;g2240db3309c_0_1869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4" name="Google Shape;424;g2240db3309c_0_1869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5" name="Google Shape;425;g2240db3309c_0_1869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6" name="Google Shape;426;g2240db3309c_0_1869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240db3309c_0_18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240db3309c_0_18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30" name="Google Shape;430;g2240db3309c_0_18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g2240db3309c_0_18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2" name="Google Shape;432;g2240db3309c_0_1880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3" name="Google Shape;433;g2240db3309c_0_1880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4" name="Google Shape;434;g2240db3309c_0_1880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5" name="Google Shape;435;g2240db3309c_0_1880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6" name="Google Shape;436;g2240db3309c_0_1880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7" name="Google Shape;437;g2240db3309c_0_1880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8" name="Google Shape;438;g2240db3309c_0_1880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9" name="Google Shape;439;g2240db3309c_0_1880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240db3309c_0_189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2240db3309c_0_189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43" name="Google Shape;443;g2240db3309c_0_18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2240db3309c_0_189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5" name="Google Shape;445;g2240db3309c_0_1893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6" name="Google Shape;446;g2240db3309c_0_1893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7" name="Google Shape;447;g2240db3309c_0_1893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8" name="Google Shape;448;g2240db3309c_0_1893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9" name="Google Shape;449;g2240db3309c_0_1893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0" name="Google Shape;450;g2240db3309c_0_1893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1" name="Google Shape;451;g2240db3309c_0_1893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2" name="Google Shape;452;g2240db3309c_0_1893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3" name="Google Shape;453;g2240db3309c_0_1893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4" name="Google Shape;454;g2240db3309c_0_1893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5" name="Google Shape;455;g2240db3309c_0_1893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6" name="Google Shape;456;g2240db3309c_0_1893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240db3309c_0_1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2240db3309c_0_1910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2240db3309c_0_1910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2240db3309c_0_1910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62" name="Google Shape;462;g2240db3309c_0_1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3" name="Google Shape;463;g2240db3309c_0_1910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464" name="Google Shape;464;g2240db3309c_0_1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g2240db3309c_0_191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240db3309c_0_19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2240db3309c_0_1919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2240db3309c_0_1919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2240db3309c_0_1919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1" name="Google Shape;471;g2240db3309c_0_19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72" name="Google Shape;472;g2240db3309c_0_19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2240db3309c_0_19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74" name="Google Shape;474;g2240db3309c_0_1919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5" name="Google Shape;475;g2240db3309c_0_1919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6" name="Google Shape;476;g2240db3309c_0_1919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7" name="Google Shape;477;g2240db3309c_0_1919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8" name="Google Shape;478;g2240db3309c_0_1919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9" name="Google Shape;479;g2240db3309c_0_1919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80" name="Google Shape;480;g2240db3309c_0_1919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81" name="Google Shape;481;g2240db3309c_0_1919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2" name="Google Shape;482;g2240db3309c_0_1919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3" name="Google Shape;483;g2240db3309c_0_1919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4" name="Google Shape;484;g2240db3309c_0_1919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240db3309c_0_19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2240db3309c_0_1938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88" name="Google Shape;488;g2240db3309c_0_1938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89" name="Google Shape;489;g2240db3309c_0_19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90" name="Google Shape;490;g2240db3309c_0_19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g2240db3309c_0_19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2" name="Google Shape;492;g2240db3309c_0_1938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3" name="Google Shape;493;g2240db3309c_0_1938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240db3309c_0_194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240db3309c_0_1947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97" name="Google Shape;497;g2240db3309c_0_1947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98" name="Google Shape;498;g2240db3309c_0_194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99" name="Google Shape;499;g2240db3309c_0_19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g2240db3309c_0_194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1" name="Google Shape;501;g2240db3309c_0_1947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2" name="Google Shape;502;g2240db3309c_0_1947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03" name="Google Shape;503;g2240db3309c_0_1947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4" name="Google Shape;504;g2240db3309c_0_1947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240db3309c_0_195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2240db3309c_0_1958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08" name="Google Shape;508;g2240db3309c_0_1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g2240db3309c_0_1958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0" name="Google Shape;510;g2240db3309c_0_1958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511" name="Google Shape;511;g2240db3309c_0_1958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2" name="Google Shape;512;g2240db3309c_0_1958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3" name="Google Shape;513;g2240db3309c_0_1958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14" name="Google Shape;514;g2240db3309c_0_1958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15" name="Google Shape;515;g2240db3309c_0_1958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16" name="Google Shape;516;g2240db3309c_0_1958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7" name="Google Shape;517;g2240db3309c_0_1958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8" name="Google Shape;518;g2240db3309c_0_1958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519" name="Google Shape;519;g2240db3309c_0_1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240db3309c_0_197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g2240db3309c_0_1973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2240db3309c_0_1973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24" name="Google Shape;524;g2240db3309c_0_1973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25" name="Google Shape;525;g2240db3309c_0_19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2240db3309c_0_1973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7" name="Google Shape;527;g2240db3309c_0_1973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528" name="Google Shape;528;g2240db3309c_0_19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g2240db3309c_0_1973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0" name="Google Shape;530;g2240db3309c_0_1973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240db3309c_0_19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g2240db3309c_0_1984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34" name="Google Shape;534;g2240db3309c_0_1984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35" name="Google Shape;535;g2240db3309c_0_1984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36" name="Google Shape;536;g2240db3309c_0_1984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37" name="Google Shape;537;g2240db3309c_0_1984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38" name="Google Shape;538;g2240db3309c_0_1984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39" name="Google Shape;539;g2240db3309c_0_19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40" name="Google Shape;540;g2240db3309c_0_19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g2240db3309c_0_198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2" name="Google Shape;542;g2240db3309c_0_1984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b2895e930f_0_4563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45;g2b2895e930f_0_4563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g2b2895e930f_0_45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240db3309c_0_199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2240db3309c_0_1996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46" name="Google Shape;546;g2240db3309c_0_199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47" name="Google Shape;547;g2240db3309c_0_19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g2240db3309c_0_199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9" name="Google Shape;549;g2240db3309c_0_1996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g2240db3309c_0_1996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g2240db3309c_0_1996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g2240db3309c_0_1996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3" name="Google Shape;553;g2240db3309c_0_1996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4" name="Google Shape;554;g2240db3309c_0_1996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55" name="Google Shape;555;g2240db3309c_0_1996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56" name="Google Shape;556;g2240db3309c_0_1996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7" name="Google Shape;557;g2240db3309c_0_1996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8" name="Google Shape;558;g2240db3309c_0_1996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9" name="Google Shape;559;g2240db3309c_0_1996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240db3309c_0_20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2240db3309c_0_2013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63" name="Google Shape;563;g2240db3309c_0_2013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64" name="Google Shape;564;g2240db3309c_0_20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65" name="Google Shape;565;g2240db3309c_0_20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g2240db3309c_0_20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7" name="Google Shape;567;g2240db3309c_0_2013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68" name="Google Shape;568;g2240db3309c_0_2013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g2240db3309c_0_2013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0" name="Google Shape;570;g2240db3309c_0_2013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71" name="Google Shape;571;g2240db3309c_0_2013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72" name="Google Shape;572;g2240db3309c_0_2013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73" name="Google Shape;573;g2240db3309c_0_2013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4" name="Google Shape;574;g2240db3309c_0_2013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5" name="Google Shape;575;g2240db3309c_0_2013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6" name="Google Shape;576;g2240db3309c_0_2013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7" name="Google Shape;577;g2240db3309c_0_2013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240db3309c_0_20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g2240db3309c_0_2031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81" name="Google Shape;581;g2240db3309c_0_20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82" name="Google Shape;582;g2240db3309c_0_20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g2240db3309c_0_20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4" name="Google Shape;584;g2240db3309c_0_2031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2240db3309c_0_2031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g2240db3309c_0_2031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g2240db3309c_0_2031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g2240db3309c_0_2031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89" name="Google Shape;589;g2240db3309c_0_2031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90" name="Google Shape;590;g2240db3309c_0_2031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91" name="Google Shape;591;g2240db3309c_0_2031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2" name="Google Shape;592;g2240db3309c_0_2031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3" name="Google Shape;593;g2240db3309c_0_2031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4" name="Google Shape;594;g2240db3309c_0_2031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5" name="Google Shape;595;g2240db3309c_0_2031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6" name="Google Shape;596;g2240db3309c_0_2031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7" name="Google Shape;597;g2240db3309c_0_2031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8" name="Google Shape;598;g2240db3309c_0_2031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240db3309c_0_20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g2240db3309c_0_2052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602" name="Google Shape;602;g2240db3309c_0_2052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603" name="Google Shape;603;g2240db3309c_0_2052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604" name="Google Shape;604;g2240db3309c_0_2052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605" name="Google Shape;605;g2240db3309c_0_2052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606" name="Google Shape;606;g2240db3309c_0_205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07" name="Google Shape;607;g2240db3309c_0_20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g2240db3309c_0_205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240db3309c_0_206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2240db3309c_0_206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12" name="Google Shape;612;g2240db3309c_0_20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g2240db3309c_0_206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14" name="Google Shape;614;g2240db3309c_0_2062"/>
          <p:cNvCxnSpPr>
            <a:stCxn id="615" idx="5"/>
            <a:endCxn id="616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g2240db3309c_0_2062"/>
          <p:cNvCxnSpPr>
            <a:stCxn id="618" idx="3"/>
            <a:endCxn id="616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g2240db3309c_0_2062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g2240db3309c_0_2062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6" name="Google Shape;616;g2240db3309c_0_2062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g2240db3309c_0_2062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2240db3309c_0_2062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2240db3309c_0_2062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g2240db3309c_0_2062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g2240db3309c_0_2062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4" name="Google Shape;624;g2240db3309c_0_2062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5" name="Google Shape;625;g2240db3309c_0_2062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6" name="Google Shape;626;g2240db3309c_0_2062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7" name="Google Shape;627;g2240db3309c_0_2062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628" name="Google Shape;628;g2240db3309c_0_2062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629" name="Google Shape;629;g2240db3309c_0_2062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630" name="Google Shape;630;g2240db3309c_0_2062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631" name="Google Shape;631;g2240db3309c_0_2062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g2240db3309c_0_2062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3" name="Google Shape;633;g2240db3309c_0_2062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4" name="Google Shape;634;g2240db3309c_0_2062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5" name="Google Shape;635;g2240db3309c_0_2062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240db3309c_0_2104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g2240db3309c_0_2104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g2240db3309c_0_2104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0" name="Google Shape;640;g2240db3309c_0_2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g2240db3309c_0_21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42" name="Google Shape;642;g2240db3309c_0_210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3" name="Google Shape;643;g2240db3309c_0_2104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4" name="Google Shape;644;g2240db3309c_0_2104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5" name="Google Shape;645;g2240db3309c_0_2104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6" name="Google Shape;646;g2240db3309c_0_2104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7" name="Google Shape;647;g2240db3309c_0_2104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8" name="Google Shape;648;g2240db3309c_0_2104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9" name="Google Shape;649;g2240db3309c_0_2104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0" name="Google Shape;650;g2240db3309c_0_2104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1" name="Google Shape;651;g2240db3309c_0_2104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2" name="Google Shape;652;g2240db3309c_0_2104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3" name="Google Shape;653;g2240db3309c_0_2104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4" name="Google Shape;654;g2240db3309c_0_2104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g2240db3309c_0_2104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g2240db3309c_0_2104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g2240db3309c_0_2104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g2240db3309c_0_2104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659" name="Google Shape;659;g2240db3309c_0_2104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g2240db3309c_0_2104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661" name="Google Shape;661;g2240db3309c_0_2104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662" name="Google Shape;662;g2240db3309c_0_2104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g2240db3309c_0_2104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240db3309c_0_2132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431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g2240db3309c_0_2132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431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g2240db3309c_0_2132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431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2240db3309c_0_2132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431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2240db3309c_0_2132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4313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g2240db3309c_0_21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1" name="Google Shape;671;g2240db3309c_0_2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g2240db3309c_0_21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3" name="Google Shape;673;g2240db3309c_0_21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74" name="Google Shape;674;g2240db3309c_0_2132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g2240db3309c_0_2132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g2240db3309c_0_2132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g2240db3309c_0_2132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g2240db3309c_0_2132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9" name="Google Shape;679;g2240db3309c_0_2132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0" name="Google Shape;680;g2240db3309c_0_2132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1" name="Google Shape;681;g2240db3309c_0_2132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2" name="Google Shape;682;g2240db3309c_0_2132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3" name="Google Shape;683;g2240db3309c_0_2132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4" name="Google Shape;684;g2240db3309c_0_2132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685" name="Google Shape;685;g2240db3309c_0_2132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686" name="Google Shape;686;g2240db3309c_0_2132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687" name="Google Shape;687;g2240db3309c_0_2132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688" name="Google Shape;688;g2240db3309c_0_2132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689" name="Google Shape;689;g2240db3309c_0_2132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0" name="Google Shape;690;g2240db3309c_0_2132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1" name="Google Shape;691;g2240db3309c_0_2132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2" name="Google Shape;692;g2240db3309c_0_2132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3" name="Google Shape;693;g2240db3309c_0_2132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240db3309c_0_216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6" name="Google Shape;696;g2240db3309c_0_2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g2240db3309c_0_216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98" name="Google Shape;698;g2240db3309c_0_216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9" name="Google Shape;699;g2240db3309c_0_2162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2240db3309c_0_2162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g2240db3309c_0_2162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2240db3309c_0_2162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2240db3309c_0_2162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2240db3309c_0_2162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2240db3309c_0_2162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706" name="Google Shape;706;g2240db3309c_0_2162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7" name="Google Shape;707;g2240db3309c_0_2162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8" name="Google Shape;708;g2240db3309c_0_2162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9" name="Google Shape;709;g2240db3309c_0_2162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0" name="Google Shape;710;g2240db3309c_0_2162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711" name="Google Shape;711;g2240db3309c_0_2162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712" name="Google Shape;712;g2240db3309c_0_2162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713" name="Google Shape;713;g2240db3309c_0_2162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714" name="Google Shape;714;g2240db3309c_0_2162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5" name="Google Shape;715;g2240db3309c_0_2162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6" name="Google Shape;716;g2240db3309c_0_2162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7" name="Google Shape;717;g2240db3309c_0_2162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8" name="Google Shape;718;g2240db3309c_0_2162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240db3309c_0_2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1" name="Google Shape;721;g2240db3309c_0_2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g2240db3309c_0_2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23" name="Google Shape;723;g2240db3309c_0_2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4" name="Google Shape;724;g2240db3309c_0_2187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2240db3309c_0_2187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g2240db3309c_0_2187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g2240db3309c_0_2187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g2240db3309c_0_2187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g2240db3309c_0_2187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0" name="Google Shape;730;g2240db3309c_0_2187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1" name="Google Shape;731;g2240db3309c_0_2187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2" name="Google Shape;732;g2240db3309c_0_2187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3" name="Google Shape;733;g2240db3309c_0_2187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4" name="Google Shape;734;g2240db3309c_0_2187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5" name="Google Shape;735;g2240db3309c_0_2187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g2240db3309c_0_2187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7" name="Google Shape;737;g2240db3309c_0_2187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8" name="Google Shape;738;g2240db3309c_0_2187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9" name="Google Shape;739;g2240db3309c_0_2187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0" name="Google Shape;740;g2240db3309c_0_2187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1" name="Google Shape;741;g2240db3309c_0_2187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2" name="Google Shape;742;g2240db3309c_0_2187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43" name="Google Shape;743;g2240db3309c_0_2187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44" name="Google Shape;744;g2240db3309c_0_2187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45" name="Google Shape;745;g2240db3309c_0_2187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46" name="Google Shape;746;g2240db3309c_0_2187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47" name="Google Shape;747;g2240db3309c_0_2187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240db3309c_0_221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g2240db3309c_0_2216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1" name="Google Shape;751;g2240db3309c_0_2216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2" name="Google Shape;752;g2240db3309c_0_2216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3" name="Google Shape;753;g2240db3309c_0_2216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754" name="Google Shape;754;g2240db3309c_0_2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g2240db3309c_0_221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56" name="Google Shape;756;g2240db3309c_0_2216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757" name="Google Shape;757;g2240db3309c_0_2216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8" name="Google Shape;758;g2240db3309c_0_2216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bg>
      <p:bgPr>
        <a:blipFill>
          <a:blip r:embed="rId2">
            <a:alphaModFix amt="70000"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b2895e930f_0_456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2240db3309c_0_222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1" name="Google Shape;761;g2240db3309c_0_2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g2240db3309c_0_222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63" name="Google Shape;763;g2240db3309c_0_222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4" name="Google Shape;764;g2240db3309c_0_2227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5" name="Google Shape;765;g2240db3309c_0_2227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6" name="Google Shape;766;g2240db3309c_0_2227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7" name="Google Shape;767;g2240db3309c_0_2227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8" name="Google Shape;768;g2240db3309c_0_2227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9" name="Google Shape;769;g2240db3309c_0_2227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0" name="Google Shape;770;g2240db3309c_0_2227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1" name="Google Shape;771;g2240db3309c_0_2227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2" name="Google Shape;772;g2240db3309c_0_2227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3" name="Google Shape;773;g2240db3309c_0_2227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4" name="Google Shape;774;g2240db3309c_0_2227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5" name="Google Shape;775;g2240db3309c_0_2227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6" name="Google Shape;776;g2240db3309c_0_2227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7" name="Google Shape;777;g2240db3309c_0_2227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8" name="Google Shape;778;g2240db3309c_0_2227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9" name="Google Shape;779;g2240db3309c_0_2227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0" name="Google Shape;780;g2240db3309c_0_2227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1" name="Google Shape;781;g2240db3309c_0_2227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2240db3309c_0_22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4" name="Google Shape;784;g2240db3309c_0_22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g2240db3309c_0_22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86" name="Google Shape;786;g2240db3309c_0_22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787" name="Google Shape;787;g2240db3309c_0_2250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788" name="Google Shape;788;g2240db3309c_0_2250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g2240db3309c_0_2250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0" name="Google Shape;790;g2240db3309c_0_2250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791" name="Google Shape;791;g2240db3309c_0_2250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g2240db3309c_0_2250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3" name="Google Shape;793;g2240db3309c_0_2250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794" name="Google Shape;794;g2240db3309c_0_2250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g2240db3309c_0_2250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6" name="Google Shape;796;g2240db3309c_0_2250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797" name="Google Shape;797;g2240db3309c_0_2250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g2240db3309c_0_2250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9" name="Google Shape;799;g2240db3309c_0_2250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800" name="Google Shape;800;g2240db3309c_0_2250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g2240db3309c_0_2250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g2240db3309c_0_2250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803" name="Google Shape;803;g2240db3309c_0_2250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g2240db3309c_0_2250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g2240db3309c_0_2250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806" name="Google Shape;806;g2240db3309c_0_2250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g2240db3309c_0_2250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8" name="Google Shape;808;g2240db3309c_0_2250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809" name="Google Shape;809;g2240db3309c_0_2250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810" name="Google Shape;810;g2240db3309c_0_2250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811" name="Google Shape;811;g2240db3309c_0_2250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812" name="Google Shape;812;g2240db3309c_0_2250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813" name="Google Shape;813;g2240db3309c_0_2250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814" name="Google Shape;814;g2240db3309c_0_2250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815" name="Google Shape;815;g2240db3309c_0_2250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6" name="Google Shape;816;g2240db3309c_0_2250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7" name="Google Shape;817;g2240db3309c_0_2250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8" name="Google Shape;818;g2240db3309c_0_2250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9" name="Google Shape;819;g2240db3309c_0_2250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0" name="Google Shape;820;g2240db3309c_0_2250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1" name="Google Shape;821;g2240db3309c_0_2250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240db3309c_0_2290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4" name="Google Shape;824;g2240db3309c_0_2290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5" name="Google Shape;825;g2240db3309c_0_2290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6" name="Google Shape;826;g2240db3309c_0_2290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7" name="Google Shape;827;g2240db3309c_0_2290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8" name="Google Shape;828;g2240db3309c_0_2290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9" name="Google Shape;829;g2240db3309c_0_2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0" name="Google Shape;830;g2240db3309c_0_2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g2240db3309c_0_2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32" name="Google Shape;832;g2240db3309c_0_2290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3" name="Google Shape;833;g2240db3309c_0_2290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g2240db3309c_0_2290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g2240db3309c_0_2290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g2240db3309c_0_2290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837" name="Google Shape;837;g2240db3309c_0_2290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838" name="Google Shape;838;g2240db3309c_0_2290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240db3309c_0_2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g2240db3309c_0_2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42" name="Google Shape;842;g2240db3309c_0_2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g2240db3309c_0_2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44" name="Google Shape;844;g2240db3309c_0_2307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g2240db3309c_0_2307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g2240db3309c_0_2307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g2240db3309c_0_2307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g2240db3309c_0_2307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g2240db3309c_0_2307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g2240db3309c_0_2307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851" name="Google Shape;851;g2240db3309c_0_2307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852" name="Google Shape;852;g2240db3309c_0_2307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853" name="Google Shape;853;g2240db3309c_0_2307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854" name="Google Shape;854;g2240db3309c_0_2307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855" name="Google Shape;855;g2240db3309c_0_2307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2240db3309c_0_23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8" name="Google Shape;858;g2240db3309c_0_2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g2240db3309c_0_23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60" name="Google Shape;860;g2240db3309c_0_232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1" name="Google Shape;861;g2240db3309c_0_2324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g2240db3309c_0_2324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g2240db3309c_0_2324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g2240db3309c_0_2324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5" name="Google Shape;865;g2240db3309c_0_2324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866" name="Google Shape;866;g2240db3309c_0_2324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867" name="Google Shape;867;g2240db3309c_0_2324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868" name="Google Shape;868;g2240db3309c_0_2324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869" name="Google Shape;869;g2240db3309c_0_2324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0" name="Google Shape;870;g2240db3309c_0_2324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1" name="Google Shape;871;g2240db3309c_0_2324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2" name="Google Shape;872;g2240db3309c_0_2324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3" name="Google Shape;873;g2240db3309c_0_2324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4" name="Google Shape;874;g2240db3309c_0_2324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5" name="Google Shape;875;g2240db3309c_0_2324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6" name="Google Shape;876;g2240db3309c_0_2324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7" name="Google Shape;877;g2240db3309c_0_2324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8" name="Google Shape;878;g2240db3309c_0_2324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9" name="Google Shape;879;g2240db3309c_0_2324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0" name="Google Shape;880;g2240db3309c_0_2324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2240db3309c_0_2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g2240db3309c_0_2356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4" name="Google Shape;884;g2240db3309c_0_2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85" name="Google Shape;885;g2240db3309c_0_2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g2240db3309c_0_2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7" name="Google Shape;887;g2240db3309c_0_2356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8" name="Google Shape;888;g2240db3309c_0_2356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9" name="Google Shape;889;g2240db3309c_0_2356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0" name="Google Shape;890;g2240db3309c_0_2356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1" name="Google Shape;891;g2240db3309c_0_2356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2" name="Google Shape;892;g2240db3309c_0_2356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3" name="Google Shape;893;g2240db3309c_0_2356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4" name="Google Shape;894;g2240db3309c_0_2356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5" name="Google Shape;895;g2240db3309c_0_2356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6" name="Google Shape;896;g2240db3309c_0_2356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7" name="Google Shape;897;g2240db3309c_0_2356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8" name="Google Shape;898;g2240db3309c_0_2356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2240db3309c_0_23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g2240db3309c_0_23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02" name="Google Shape;902;g2240db3309c_0_2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g2240db3309c_0_23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4" name="Google Shape;904;g2240db3309c_0_2374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905" name="Google Shape;905;g2240db3309c_0_2374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g2240db3309c_0_2374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g2240db3309c_0_2374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908" name="Google Shape;908;g2240db3309c_0_2374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9" name="Google Shape;909;g2240db3309c_0_2374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0" name="Google Shape;910;g2240db3309c_0_2374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1" name="Google Shape;911;g2240db3309c_0_2374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2" name="Google Shape;912;g2240db3309c_0_2374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3" name="Google Shape;913;g2240db3309c_0_2374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4" name="Google Shape;914;g2240db3309c_0_2374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5" name="Google Shape;915;g2240db3309c_0_2374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6" name="Google Shape;916;g2240db3309c_0_2374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7" name="Google Shape;917;g2240db3309c_0_2374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8" name="Google Shape;918;g2240db3309c_0_2374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9" name="Google Shape;919;g2240db3309c_0_2374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0" name="Google Shape;920;g2240db3309c_0_2374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1" name="Google Shape;921;g2240db3309c_0_2374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2" name="Google Shape;922;g2240db3309c_0_2374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3" name="Google Shape;923;g2240db3309c_0_2374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2240db3309c_0_239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26" name="Google Shape;926;g2240db3309c_0_239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7" name="Google Shape;927;g2240db3309c_0_239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2240db3309c_0_240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g2240db3309c_0_240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31" name="Google Shape;931;g2240db3309c_0_24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g2240db3309c_0_240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3" name="Google Shape;933;g2240db3309c_0_2405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4" name="Google Shape;934;g2240db3309c_0_2405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5" name="Google Shape;935;g2240db3309c_0_2405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g2240db3309c_0_2405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g2240db3309c_0_2405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g2240db3309c_0_2405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939" name="Google Shape;939;g2240db3309c_0_2405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940" name="Google Shape;940;g2240db3309c_0_2405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941" name="Google Shape;941;g2240db3309c_0_2405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942" name="Google Shape;942;g2240db3309c_0_2405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3" name="Google Shape;943;g2240db3309c_0_2405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4" name="Google Shape;944;g2240db3309c_0_2405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5" name="Google Shape;945;g2240db3309c_0_2405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6" name="Google Shape;946;g2240db3309c_0_2405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7" name="Google Shape;947;g2240db3309c_0_2405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8" name="Google Shape;948;g2240db3309c_0_2405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9" name="Google Shape;949;g2240db3309c_0_2405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0" name="Google Shape;950;g2240db3309c_0_2405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1" name="Google Shape;951;g2240db3309c_0_2405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2" name="Google Shape;952;g2240db3309c_0_2405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2240db3309c_0_243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g2240db3309c_0_2430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6" name="Google Shape;956;g2240db3309c_0_2430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7" name="Google Shape;957;g2240db3309c_0_2430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8" name="Google Shape;958;g2240db3309c_0_2430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9" name="Google Shape;959;g2240db3309c_0_2430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0" name="Google Shape;960;g2240db3309c_0_243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61" name="Google Shape;961;g2240db3309c_0_24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g2240db3309c_0_2430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3" name="Google Shape;963;g2240db3309c_0_2430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4" name="Google Shape;964;g2240db3309c_0_2430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g2240db3309c_0_2430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6" name="Google Shape;966;g2240db3309c_0_2430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7" name="Google Shape;967;g2240db3309c_0_2430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8" name="Google Shape;968;g2240db3309c_0_2430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9" name="Google Shape;969;g2240db3309c_0_2430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bg>
      <p:bgPr>
        <a:blipFill>
          <a:blip r:embed="rId2">
            <a:alphaModFix amt="50000"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b2895e930f_0_456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240db3309c_0_244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g2240db3309c_0_244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73" name="Google Shape;973;g2240db3309c_0_24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g2240db3309c_0_244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75" name="Google Shape;975;g2240db3309c_0_2447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2240db3309c_0_245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g2240db3309c_0_2453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g2240db3309c_0_2453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g2240db3309c_0_2453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81" name="Google Shape;981;g2240db3309c_0_2453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82" name="Google Shape;982;g2240db3309c_0_245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83" name="Google Shape;983;g2240db3309c_0_24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g2240db3309c_0_245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5" name="Google Shape;985;g2240db3309c_0_2453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6" name="Google Shape;986;g2240db3309c_0_2453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7" name="Google Shape;987;g2240db3309c_0_2453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8" name="Google Shape;988;g2240db3309c_0_2453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9" name="Google Shape;989;g2240db3309c_0_2453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0" name="Google Shape;990;g2240db3309c_0_2453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2240db3309c_0_24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g2240db3309c_0_2468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g2240db3309c_0_2468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g2240db3309c_0_2468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g2240db3309c_0_2468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7" name="Google Shape;997;g2240db3309c_0_2468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8" name="Google Shape;998;g2240db3309c_0_2468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9" name="Google Shape;999;g2240db3309c_0_246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000" name="Google Shape;1000;g2240db3309c_0_24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g2240db3309c_0_246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2" name="Google Shape;1002;g2240db3309c_0_2468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3" name="Google Shape;1003;g2240db3309c_0_2468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4" name="Google Shape;1004;g2240db3309c_0_2468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5" name="Google Shape;1005;g2240db3309c_0_2468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6" name="Google Shape;1006;g2240db3309c_0_2468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7" name="Google Shape;1007;g2240db3309c_0_2468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8" name="Google Shape;1008;g2240db3309c_0_2468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9" name="Google Shape;1009;g2240db3309c_0_2468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0" name="Google Shape;1010;g2240db3309c_0_2468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240db3309c_0_248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g2240db3309c_0_2488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56" l="0" r="0" t="132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g2240db3309c_0_2488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g2240db3309c_0_2488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g2240db3309c_0_2488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7" name="Google Shape;1017;g2240db3309c_0_2488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1018" name="Google Shape;1018;g2240db3309c_0_2488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g2240db3309c_0_248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g2240db3309c_0_248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1021" name="Google Shape;1021;g2240db3309c_0_24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g2240db3309c_0_2488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g2240db3309c_0_2488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1024" name="Google Shape;1024;g2240db3309c_0_2488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5" name="Google Shape;1025;g2240db3309c_0_2488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g2240db3309c_0_2488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g2240db3309c_0_2488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2240db3309c_0_2505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g2240db3309c_0_2505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56" l="0" r="0" t="132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g2240db3309c_0_2505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g2240db3309c_0_2505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g2240db3309c_0_2505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4" name="Google Shape;1034;g2240db3309c_0_2505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1035" name="Google Shape;1035;g2240db3309c_0_2505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g2240db3309c_0_2505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7" name="Google Shape;1037;g2240db3309c_0_2505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g2240db3309c_0_2505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9" name="Google Shape;1039;g2240db3309c_0_2505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1040" name="Google Shape;1040;g2240db3309c_0_2505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1" name="Google Shape;1041;g2240db3309c_0_2505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g2240db3309c_0_2505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3" name="Google Shape;1043;g2240db3309c_0_25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2240db3309c_0_252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g2240db3309c_0_252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2240db3309c_0_252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2240db3309c_0_252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g2240db3309c_0_252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g2240db3309c_0_252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g2240db3309c_0_252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g2240db3309c_0_252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g2240db3309c_0_252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g2240db3309c_0_252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31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g2240db3309c_0_2521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g2240db3309c_0_2521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7" name="Google Shape;1057;g2240db3309c_0_2521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058" name="Google Shape;1058;g2240db3309c_0_2521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1059" name="Google Shape;1059;g2240db3309c_0_2521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g2240db3309c_0_2521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2240db3309c_0_25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g2240db3309c_0_25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g2240db3309c_0_25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5" name="Google Shape;1065;g2240db3309c_0_25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6" name="Google Shape;1066;g2240db3309c_0_2538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g2240db3309c_0_2538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g2240db3309c_0_2538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g2240db3309c_0_2538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70" name="Google Shape;1070;g2240db3309c_0_2538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71" name="Google Shape;1071;g2240db3309c_0_2538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72" name="Google Shape;1072;g2240db3309c_0_2538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3" name="Google Shape;1073;g2240db3309c_0_2538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4" name="Google Shape;1074;g2240db3309c_0_2538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5" name="Google Shape;1075;g2240db3309c_0_2538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6" name="Google Shape;1076;g2240db3309c_0_2538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7" name="Google Shape;1077;g2240db3309c_0_2538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8" name="Google Shape;1078;g2240db3309c_0_2538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9" name="Google Shape;1079;g2240db3309c_0_2538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0" name="Google Shape;1080;g2240db3309c_0_2538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2240db3309c_0_255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3" name="Google Shape;1083;g2240db3309c_0_25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g2240db3309c_0_255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85" name="Google Shape;1085;g2240db3309c_0_255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6" name="Google Shape;1086;g2240db3309c_0_2558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431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g2240db3309c_0_2558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88" name="Google Shape;1088;g2240db3309c_0_2558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9" name="Google Shape;1089;g2240db3309c_0_2558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2240db3309c_0_25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g2240db3309c_0_2567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1093" name="Google Shape;1093;g2240db3309c_0_25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Google Shape;1094;g2240db3309c_0_256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95" name="Google Shape;1095;g2240db3309c_0_256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6" name="Google Shape;1096;g2240db3309c_0_2567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g2240db3309c_0_2567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g2240db3309c_0_2567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g2240db3309c_0_2567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g2240db3309c_0_2567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1" name="Google Shape;1101;g2240db3309c_0_2567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2" name="Google Shape;1102;g2240db3309c_0_2567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3" name="Google Shape;1103;g2240db3309c_0_2567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4" name="Google Shape;1104;g2240db3309c_0_2567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5" name="Google Shape;1105;g2240db3309c_0_2567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2240db3309c_0_25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8" name="Google Shape;1108;g2240db3309c_0_25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g2240db3309c_0_2583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g2240db3309c_0_2583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g2240db3309c_0_2583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g2240db3309c_0_2583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g2240db3309c_0_2583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240db3309c_0_2583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5" name="Google Shape;1115;g2240db3309c_0_2583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6" name="Google Shape;1116;g2240db3309c_0_2583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7" name="Google Shape;1117;g2240db3309c_0_2583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8" name="Google Shape;1118;g2240db3309c_0_2583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9" name="Google Shape;1119;g2240db3309c_0_2583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0" name="Google Shape;1120;g2240db3309c_0_2583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1" name="Google Shape;1121;g2240db3309c_0_2583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2" name="Google Shape;1122;g2240db3309c_0_2583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3" name="Google Shape;1123;g2240db3309c_0_2583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4" name="Google Shape;1124;g2240db3309c_0_2583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5" name="Google Shape;1125;g2240db3309c_0_2583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6" name="Google Shape;1126;g2240db3309c_0_2583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7" name="Google Shape;1127;g2240db3309c_0_2583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8" name="Google Shape;1128;g2240db3309c_0_2583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9" name="Google Shape;1129;g2240db3309c_0_25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30" name="Google Shape;1130;g2240db3309c_0_2583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64.xml"/><Relationship Id="rId42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70.xml"/><Relationship Id="rId45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2.xml"/><Relationship Id="rId47" Type="http://schemas.openxmlformats.org/officeDocument/2006/relationships/slideLayout" Target="../slideLayouts/slideLayout71.xml"/><Relationship Id="rId49" Type="http://schemas.openxmlformats.org/officeDocument/2006/relationships/slideLayout" Target="../slideLayouts/slideLayout73.xml"/><Relationship Id="rId103" Type="http://schemas.openxmlformats.org/officeDocument/2006/relationships/theme" Target="../theme/theme2.xml"/><Relationship Id="rId102" Type="http://schemas.openxmlformats.org/officeDocument/2006/relationships/slideLayout" Target="../slideLayouts/slideLayout126.xml"/><Relationship Id="rId101" Type="http://schemas.openxmlformats.org/officeDocument/2006/relationships/slideLayout" Target="../slideLayouts/slideLayout125.xml"/><Relationship Id="rId100" Type="http://schemas.openxmlformats.org/officeDocument/2006/relationships/slideLayout" Target="../slideLayouts/slideLayout124.xml"/><Relationship Id="rId31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53.xml"/><Relationship Id="rId95" Type="http://schemas.openxmlformats.org/officeDocument/2006/relationships/slideLayout" Target="../slideLayouts/slideLayout119.xml"/><Relationship Id="rId94" Type="http://schemas.openxmlformats.org/officeDocument/2006/relationships/slideLayout" Target="../slideLayouts/slideLayout118.xml"/><Relationship Id="rId97" Type="http://schemas.openxmlformats.org/officeDocument/2006/relationships/slideLayout" Target="../slideLayouts/slideLayout121.xml"/><Relationship Id="rId9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35.xml"/><Relationship Id="rId9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34.xml"/><Relationship Id="rId9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91" Type="http://schemas.openxmlformats.org/officeDocument/2006/relationships/slideLayout" Target="../slideLayouts/slideLayout115.xml"/><Relationship Id="rId90" Type="http://schemas.openxmlformats.org/officeDocument/2006/relationships/slideLayout" Target="../slideLayouts/slideLayout114.xml"/><Relationship Id="rId93" Type="http://schemas.openxmlformats.org/officeDocument/2006/relationships/slideLayout" Target="../slideLayouts/slideLayout117.xml"/><Relationship Id="rId92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108.xml"/><Relationship Id="rId83" Type="http://schemas.openxmlformats.org/officeDocument/2006/relationships/slideLayout" Target="../slideLayouts/slideLayout107.xml"/><Relationship Id="rId86" Type="http://schemas.openxmlformats.org/officeDocument/2006/relationships/slideLayout" Target="../slideLayouts/slideLayout110.xml"/><Relationship Id="rId85" Type="http://schemas.openxmlformats.org/officeDocument/2006/relationships/slideLayout" Target="../slideLayouts/slideLayout109.xml"/><Relationship Id="rId88" Type="http://schemas.openxmlformats.org/officeDocument/2006/relationships/slideLayout" Target="../slideLayouts/slideLayout112.xml"/><Relationship Id="rId87" Type="http://schemas.openxmlformats.org/officeDocument/2006/relationships/slideLayout" Target="../slideLayouts/slideLayout111.xml"/><Relationship Id="rId89" Type="http://schemas.openxmlformats.org/officeDocument/2006/relationships/slideLayout" Target="../slideLayouts/slideLayout113.xml"/><Relationship Id="rId80" Type="http://schemas.openxmlformats.org/officeDocument/2006/relationships/slideLayout" Target="../slideLayouts/slideLayout104.xml"/><Relationship Id="rId82" Type="http://schemas.openxmlformats.org/officeDocument/2006/relationships/slideLayout" Target="../slideLayouts/slideLayout106.xml"/><Relationship Id="rId81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73" Type="http://schemas.openxmlformats.org/officeDocument/2006/relationships/slideLayout" Target="../slideLayouts/slideLayout97.xml"/><Relationship Id="rId72" Type="http://schemas.openxmlformats.org/officeDocument/2006/relationships/slideLayout" Target="../slideLayouts/slideLayout96.xml"/><Relationship Id="rId75" Type="http://schemas.openxmlformats.org/officeDocument/2006/relationships/slideLayout" Target="../slideLayouts/slideLayout99.xml"/><Relationship Id="rId74" Type="http://schemas.openxmlformats.org/officeDocument/2006/relationships/slideLayout" Target="../slideLayouts/slideLayout98.xml"/><Relationship Id="rId77" Type="http://schemas.openxmlformats.org/officeDocument/2006/relationships/slideLayout" Target="../slideLayouts/slideLayout101.xml"/><Relationship Id="rId76" Type="http://schemas.openxmlformats.org/officeDocument/2006/relationships/slideLayout" Target="../slideLayouts/slideLayout100.xml"/><Relationship Id="rId79" Type="http://schemas.openxmlformats.org/officeDocument/2006/relationships/slideLayout" Target="../slideLayouts/slideLayout103.xml"/><Relationship Id="rId78" Type="http://schemas.openxmlformats.org/officeDocument/2006/relationships/slideLayout" Target="../slideLayouts/slideLayout102.xml"/><Relationship Id="rId71" Type="http://schemas.openxmlformats.org/officeDocument/2006/relationships/slideLayout" Target="../slideLayouts/slideLayout95.xml"/><Relationship Id="rId70" Type="http://schemas.openxmlformats.org/officeDocument/2006/relationships/slideLayout" Target="../slideLayouts/slideLayout94.xml"/><Relationship Id="rId62" Type="http://schemas.openxmlformats.org/officeDocument/2006/relationships/slideLayout" Target="../slideLayouts/slideLayout86.xml"/><Relationship Id="rId61" Type="http://schemas.openxmlformats.org/officeDocument/2006/relationships/slideLayout" Target="../slideLayouts/slideLayout85.xml"/><Relationship Id="rId64" Type="http://schemas.openxmlformats.org/officeDocument/2006/relationships/slideLayout" Target="../slideLayouts/slideLayout88.xml"/><Relationship Id="rId63" Type="http://schemas.openxmlformats.org/officeDocument/2006/relationships/slideLayout" Target="../slideLayouts/slideLayout87.xml"/><Relationship Id="rId66" Type="http://schemas.openxmlformats.org/officeDocument/2006/relationships/slideLayout" Target="../slideLayouts/slideLayout90.xml"/><Relationship Id="rId65" Type="http://schemas.openxmlformats.org/officeDocument/2006/relationships/slideLayout" Target="../slideLayouts/slideLayout89.xml"/><Relationship Id="rId68" Type="http://schemas.openxmlformats.org/officeDocument/2006/relationships/slideLayout" Target="../slideLayouts/slideLayout92.xml"/><Relationship Id="rId67" Type="http://schemas.openxmlformats.org/officeDocument/2006/relationships/slideLayout" Target="../slideLayouts/slideLayout91.xml"/><Relationship Id="rId60" Type="http://schemas.openxmlformats.org/officeDocument/2006/relationships/slideLayout" Target="../slideLayouts/slideLayout84.xml"/><Relationship Id="rId69" Type="http://schemas.openxmlformats.org/officeDocument/2006/relationships/slideLayout" Target="../slideLayouts/slideLayout93.xml"/><Relationship Id="rId51" Type="http://schemas.openxmlformats.org/officeDocument/2006/relationships/slideLayout" Target="../slideLayouts/slideLayout75.xml"/><Relationship Id="rId50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9.xml"/><Relationship Id="rId54" Type="http://schemas.openxmlformats.org/officeDocument/2006/relationships/slideLayout" Target="../slideLayouts/slideLayout78.xml"/><Relationship Id="rId57" Type="http://schemas.openxmlformats.org/officeDocument/2006/relationships/slideLayout" Target="../slideLayouts/slideLayout81.xml"/><Relationship Id="rId56" Type="http://schemas.openxmlformats.org/officeDocument/2006/relationships/slideLayout" Target="../slideLayouts/slideLayout80.xml"/><Relationship Id="rId59" Type="http://schemas.openxmlformats.org/officeDocument/2006/relationships/slideLayout" Target="../slideLayouts/slideLayout83.xml"/><Relationship Id="rId5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b2895e930f_0_452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40db3309c_0_16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g2240db3309c_0_164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7" name="Google Shape;157;g2240db3309c_0_1642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g2240db3309c_0_1642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  <p:sldLayoutId id="2147483729" r:id="rId56"/>
    <p:sldLayoutId id="2147483730" r:id="rId57"/>
    <p:sldLayoutId id="2147483731" r:id="rId58"/>
    <p:sldLayoutId id="2147483732" r:id="rId59"/>
    <p:sldLayoutId id="2147483733" r:id="rId60"/>
    <p:sldLayoutId id="2147483734" r:id="rId61"/>
    <p:sldLayoutId id="2147483735" r:id="rId62"/>
    <p:sldLayoutId id="2147483736" r:id="rId63"/>
    <p:sldLayoutId id="2147483737" r:id="rId64"/>
    <p:sldLayoutId id="2147483738" r:id="rId65"/>
    <p:sldLayoutId id="2147483739" r:id="rId66"/>
    <p:sldLayoutId id="2147483740" r:id="rId67"/>
    <p:sldLayoutId id="2147483741" r:id="rId68"/>
    <p:sldLayoutId id="2147483742" r:id="rId69"/>
    <p:sldLayoutId id="2147483743" r:id="rId70"/>
    <p:sldLayoutId id="2147483744" r:id="rId71"/>
    <p:sldLayoutId id="2147483745" r:id="rId72"/>
    <p:sldLayoutId id="2147483746" r:id="rId73"/>
    <p:sldLayoutId id="2147483747" r:id="rId74"/>
    <p:sldLayoutId id="2147483748" r:id="rId75"/>
    <p:sldLayoutId id="2147483749" r:id="rId76"/>
    <p:sldLayoutId id="2147483750" r:id="rId77"/>
    <p:sldLayoutId id="2147483751" r:id="rId78"/>
    <p:sldLayoutId id="2147483752" r:id="rId79"/>
    <p:sldLayoutId id="2147483753" r:id="rId80"/>
    <p:sldLayoutId id="2147483754" r:id="rId81"/>
    <p:sldLayoutId id="2147483755" r:id="rId82"/>
    <p:sldLayoutId id="2147483756" r:id="rId83"/>
    <p:sldLayoutId id="2147483757" r:id="rId84"/>
    <p:sldLayoutId id="2147483758" r:id="rId85"/>
    <p:sldLayoutId id="2147483759" r:id="rId86"/>
    <p:sldLayoutId id="2147483760" r:id="rId87"/>
    <p:sldLayoutId id="2147483761" r:id="rId88"/>
    <p:sldLayoutId id="2147483762" r:id="rId89"/>
    <p:sldLayoutId id="2147483763" r:id="rId90"/>
    <p:sldLayoutId id="2147483764" r:id="rId91"/>
    <p:sldLayoutId id="2147483765" r:id="rId92"/>
    <p:sldLayoutId id="2147483766" r:id="rId93"/>
    <p:sldLayoutId id="2147483767" r:id="rId94"/>
    <p:sldLayoutId id="2147483768" r:id="rId95"/>
    <p:sldLayoutId id="2147483769" r:id="rId96"/>
    <p:sldLayoutId id="2147483770" r:id="rId97"/>
    <p:sldLayoutId id="2147483771" r:id="rId98"/>
    <p:sldLayoutId id="2147483772" r:id="rId99"/>
    <p:sldLayoutId id="2147483773" r:id="rId100"/>
    <p:sldLayoutId id="2147483774" r:id="rId101"/>
    <p:sldLayoutId id="2147483775" r:id="rId10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5" name="Google Shape;1515;g28323130311_0_0"/>
          <p:cNvCxnSpPr/>
          <p:nvPr/>
        </p:nvCxnSpPr>
        <p:spPr>
          <a:xfrm flipH="1" rot="10800000">
            <a:off x="403400" y="1534525"/>
            <a:ext cx="111624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6" name="Google Shape;1516;g28323130311_0_0"/>
          <p:cNvSpPr txBox="1"/>
          <p:nvPr>
            <p:ph type="title"/>
          </p:nvPr>
        </p:nvSpPr>
        <p:spPr>
          <a:xfrm>
            <a:off x="403400" y="2452125"/>
            <a:ext cx="9612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lang="en-US" sz="3200">
                <a:solidFill>
                  <a:srgbClr val="00527C"/>
                </a:solidFill>
              </a:rPr>
              <a:t>Sales Training Deck </a:t>
            </a:r>
            <a:endParaRPr b="0" sz="3200">
              <a:solidFill>
                <a:srgbClr val="00527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t/>
            </a:r>
            <a:endParaRPr sz="1200">
              <a:solidFill>
                <a:srgbClr val="00527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b="0" lang="en-US" sz="3200">
                <a:solidFill>
                  <a:srgbClr val="00527C"/>
                </a:solidFill>
              </a:rPr>
              <a:t>TEMPLATE</a:t>
            </a:r>
            <a:endParaRPr b="0" sz="3200">
              <a:solidFill>
                <a:srgbClr val="00527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sz="3200">
              <a:solidFill>
                <a:srgbClr val="00527C"/>
              </a:solidFill>
            </a:endParaRPr>
          </a:p>
        </p:txBody>
      </p:sp>
      <p:sp>
        <p:nvSpPr>
          <p:cNvPr id="1517" name="Google Shape;1517;g28323130311_0_0"/>
          <p:cNvSpPr txBox="1"/>
          <p:nvPr/>
        </p:nvSpPr>
        <p:spPr>
          <a:xfrm>
            <a:off x="403400" y="437325"/>
            <a:ext cx="390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rPr>
              <a:t>your logo</a:t>
            </a:r>
            <a:endParaRPr sz="3600">
              <a:solidFill>
                <a:srgbClr val="0052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4220f058b_0_1455"/>
          <p:cNvSpPr txBox="1"/>
          <p:nvPr>
            <p:ph type="title"/>
          </p:nvPr>
        </p:nvSpPr>
        <p:spPr>
          <a:xfrm>
            <a:off x="408000" y="298700"/>
            <a:ext cx="1124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[State customer </a:t>
            </a:r>
            <a:r>
              <a:rPr lang="en-US" sz="3200"/>
              <a:t>problem</a:t>
            </a:r>
            <a:r>
              <a:rPr lang="en-US" sz="3200"/>
              <a:t> / business challenge / market need with data, visualization to support]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</p:txBody>
      </p:sp>
      <p:sp>
        <p:nvSpPr>
          <p:cNvPr id="1586" name="Google Shape;1586;g2f4220f058b_0_1455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7" name="Google Shape;1587;g2f4220f058b_0_1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663" y="1630425"/>
            <a:ext cx="7134225" cy="42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Google Shape;1588;g2f4220f058b_0_1455"/>
          <p:cNvSpPr txBox="1"/>
          <p:nvPr/>
        </p:nvSpPr>
        <p:spPr>
          <a:xfrm>
            <a:off x="610875" y="3162150"/>
            <a:ext cx="33522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example → 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2f4220f058b_0_1464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5" name="Google Shape;1595;g2f4220f058b_0_1464"/>
          <p:cNvSpPr txBox="1"/>
          <p:nvPr/>
        </p:nvSpPr>
        <p:spPr>
          <a:xfrm>
            <a:off x="515950" y="3071650"/>
            <a:ext cx="33522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example → 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6" name="Google Shape;1596;g2f4220f058b_0_1464"/>
          <p:cNvSpPr txBox="1"/>
          <p:nvPr>
            <p:ph type="title"/>
          </p:nvPr>
        </p:nvSpPr>
        <p:spPr>
          <a:xfrm>
            <a:off x="408000" y="298700"/>
            <a:ext cx="113040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[State another customer problem / business challenge / market need with data, visualization to support]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</p:txBody>
      </p:sp>
      <p:pic>
        <p:nvPicPr>
          <p:cNvPr id="1597" name="Google Shape;1597;g2f4220f058b_0_14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463" y="1560438"/>
            <a:ext cx="7210425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2f4220f058b_0_1476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4" name="Google Shape;1604;g2f4220f058b_0_1476"/>
          <p:cNvSpPr txBox="1"/>
          <p:nvPr>
            <p:ph type="title"/>
          </p:nvPr>
        </p:nvSpPr>
        <p:spPr>
          <a:xfrm>
            <a:off x="408000" y="298700"/>
            <a:ext cx="111852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i="1" lang="en-US" sz="3200"/>
              <a:t>Illustrate what your product will do to address these challenges, problems, dynamics – on this and subsequent slides</a:t>
            </a:r>
            <a:endParaRPr i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2f4220f058b_0_1484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g2f4220f058b_0_1484"/>
          <p:cNvSpPr txBox="1"/>
          <p:nvPr>
            <p:ph type="title"/>
          </p:nvPr>
        </p:nvSpPr>
        <p:spPr>
          <a:xfrm>
            <a:off x="408000" y="298700"/>
            <a:ext cx="113760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i="1" lang="en-US" sz="3200"/>
              <a:t>Illustrate the consequences and costs of not addressing the challenges, problems, dynamics – on this and subsequent slides</a:t>
            </a:r>
            <a:endParaRPr i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2b5370521ef_0_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Example Subscription-Based Model</a:t>
            </a:r>
            <a:endParaRPr sz="3200"/>
          </a:p>
        </p:txBody>
      </p:sp>
      <p:sp>
        <p:nvSpPr>
          <p:cNvPr id="1618" name="Google Shape;1618;g2b5370521ef_0_26"/>
          <p:cNvSpPr/>
          <p:nvPr/>
        </p:nvSpPr>
        <p:spPr>
          <a:xfrm>
            <a:off x="561425" y="1970825"/>
            <a:ext cx="2423700" cy="6963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MATURITY ASSESSMENTS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1619" name="Google Shape;1619;g2b5370521ef_0_26"/>
          <p:cNvSpPr/>
          <p:nvPr/>
        </p:nvSpPr>
        <p:spPr>
          <a:xfrm>
            <a:off x="561425" y="2764275"/>
            <a:ext cx="2423700" cy="5895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CERTIFICATION OPTIONS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1620" name="Google Shape;1620;g2b5370521ef_0_26"/>
          <p:cNvSpPr txBox="1"/>
          <p:nvPr/>
        </p:nvSpPr>
        <p:spPr>
          <a:xfrm>
            <a:off x="887075" y="1438963"/>
            <a:ext cx="17724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Plan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1" name="Google Shape;1621;g2b5370521ef_0_26"/>
          <p:cNvSpPr/>
          <p:nvPr/>
        </p:nvSpPr>
        <p:spPr>
          <a:xfrm>
            <a:off x="6332325" y="2003125"/>
            <a:ext cx="2423700" cy="69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DIGITAL COACH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1622" name="Google Shape;1622;g2b5370521ef_0_26"/>
          <p:cNvSpPr/>
          <p:nvPr/>
        </p:nvSpPr>
        <p:spPr>
          <a:xfrm>
            <a:off x="6332325" y="2796575"/>
            <a:ext cx="2423700" cy="58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ACTION PLANNING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1623" name="Google Shape;1623;g2b5370521ef_0_26"/>
          <p:cNvSpPr txBox="1"/>
          <p:nvPr/>
        </p:nvSpPr>
        <p:spPr>
          <a:xfrm>
            <a:off x="6657975" y="1471263"/>
            <a:ext cx="17724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Apply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4" name="Google Shape;1624;g2b5370521ef_0_26"/>
          <p:cNvSpPr/>
          <p:nvPr/>
        </p:nvSpPr>
        <p:spPr>
          <a:xfrm>
            <a:off x="9217775" y="2004325"/>
            <a:ext cx="2423700" cy="69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MICROLEARNING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1625" name="Google Shape;1625;g2b5370521ef_0_26"/>
          <p:cNvSpPr/>
          <p:nvPr/>
        </p:nvSpPr>
        <p:spPr>
          <a:xfrm>
            <a:off x="9217775" y="3508675"/>
            <a:ext cx="2423700" cy="58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TEMPLATES 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1626" name="Google Shape;1626;g2b5370521ef_0_26"/>
          <p:cNvSpPr txBox="1"/>
          <p:nvPr/>
        </p:nvSpPr>
        <p:spPr>
          <a:xfrm>
            <a:off x="9543425" y="1472463"/>
            <a:ext cx="17724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Adopt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7" name="Google Shape;1627;g2b5370521ef_0_26"/>
          <p:cNvSpPr/>
          <p:nvPr/>
        </p:nvSpPr>
        <p:spPr>
          <a:xfrm>
            <a:off x="3436450" y="2003125"/>
            <a:ext cx="2423700" cy="69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ELEARNING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1628" name="Google Shape;1628;g2b5370521ef_0_26"/>
          <p:cNvSpPr/>
          <p:nvPr/>
        </p:nvSpPr>
        <p:spPr>
          <a:xfrm>
            <a:off x="3436450" y="2796575"/>
            <a:ext cx="2423700" cy="58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OPEN ENROLLMENT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1629" name="Google Shape;1629;g2b5370521ef_0_26"/>
          <p:cNvSpPr txBox="1"/>
          <p:nvPr/>
        </p:nvSpPr>
        <p:spPr>
          <a:xfrm>
            <a:off x="3762100" y="1471263"/>
            <a:ext cx="17724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Learn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0" name="Google Shape;1630;g2b5370521ef_0_26"/>
          <p:cNvSpPr/>
          <p:nvPr/>
        </p:nvSpPr>
        <p:spPr>
          <a:xfrm>
            <a:off x="9217775" y="2797775"/>
            <a:ext cx="2423700" cy="58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WEBINARS WITH EXPERTS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1631" name="Google Shape;1631;g2b5370521ef_0_26"/>
          <p:cNvSpPr/>
          <p:nvPr/>
        </p:nvSpPr>
        <p:spPr>
          <a:xfrm>
            <a:off x="3436450" y="3483225"/>
            <a:ext cx="2423700" cy="58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ONSITE INSTRUCTOR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1632" name="Google Shape;1632;g2b5370521ef_0_26"/>
          <p:cNvSpPr/>
          <p:nvPr/>
        </p:nvSpPr>
        <p:spPr>
          <a:xfrm>
            <a:off x="561425" y="4242900"/>
            <a:ext cx="11080200" cy="46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500">
                <a:solidFill>
                  <a:schemeClr val="lt1"/>
                </a:solidFill>
              </a:rPr>
              <a:t>Benefits of All Access Membership:</a:t>
            </a:r>
            <a:endParaRPr b="1" i="0" sz="1500" u="none" cap="none" strike="noStrike">
              <a:solidFill>
                <a:schemeClr val="lt1"/>
              </a:solidFill>
            </a:endParaRPr>
          </a:p>
        </p:txBody>
      </p:sp>
      <p:sp>
        <p:nvSpPr>
          <p:cNvPr id="1633" name="Google Shape;1633;g2b5370521ef_0_26"/>
          <p:cNvSpPr/>
          <p:nvPr/>
        </p:nvSpPr>
        <p:spPr>
          <a:xfrm>
            <a:off x="561425" y="4856525"/>
            <a:ext cx="2470500" cy="696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Access to all Learning Solutions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1634" name="Google Shape;1634;g2b5370521ef_0_26"/>
          <p:cNvSpPr/>
          <p:nvPr/>
        </p:nvSpPr>
        <p:spPr>
          <a:xfrm>
            <a:off x="3110800" y="4856525"/>
            <a:ext cx="2699100" cy="696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Flat Fee Per Learner for One Year of Access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1635" name="Google Shape;1635;g2b5370521ef_0_26"/>
          <p:cNvSpPr/>
          <p:nvPr/>
        </p:nvSpPr>
        <p:spPr>
          <a:xfrm>
            <a:off x="5888775" y="4856525"/>
            <a:ext cx="2940600" cy="696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Built to Sustain Behavior Change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1636" name="Google Shape;1636;g2b5370521ef_0_26"/>
          <p:cNvSpPr/>
          <p:nvPr/>
        </p:nvSpPr>
        <p:spPr>
          <a:xfrm>
            <a:off x="8908250" y="4856525"/>
            <a:ext cx="2733300" cy="696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Anytime Access to Learning Tailored to Learner Needs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  <p:sp>
        <p:nvSpPr>
          <p:cNvPr id="1637" name="Google Shape;1637;g2b5370521ef_0_26"/>
          <p:cNvSpPr/>
          <p:nvPr/>
        </p:nvSpPr>
        <p:spPr>
          <a:xfrm>
            <a:off x="561425" y="5697550"/>
            <a:ext cx="11080200" cy="257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lt1"/>
                </a:solidFill>
              </a:rPr>
              <a:t>Dedicated Implementation Consultant </a:t>
            </a:r>
            <a:endParaRPr i="0" sz="12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2f4220f058b_0_1512"/>
          <p:cNvSpPr txBox="1"/>
          <p:nvPr>
            <p:ph type="title"/>
          </p:nvPr>
        </p:nvSpPr>
        <p:spPr>
          <a:xfrm>
            <a:off x="408002" y="298700"/>
            <a:ext cx="9357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US" sz="3200"/>
              <a:t>Include detailed pages to explain model</a:t>
            </a:r>
            <a:endParaRPr i="1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28323130311_0_150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g28323130311_0_150"/>
          <p:cNvSpPr txBox="1"/>
          <p:nvPr>
            <p:ph type="title"/>
          </p:nvPr>
        </p:nvSpPr>
        <p:spPr>
          <a:xfrm>
            <a:off x="408000" y="298700"/>
            <a:ext cx="111852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/>
              <a:t>[Your Product] Differentiated Features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i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</p:txBody>
      </p:sp>
      <p:sp>
        <p:nvSpPr>
          <p:cNvPr id="1651" name="Google Shape;1651;g28323130311_0_1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2b5370521ef_0_55"/>
          <p:cNvSpPr txBox="1"/>
          <p:nvPr>
            <p:ph type="title"/>
          </p:nvPr>
        </p:nvSpPr>
        <p:spPr>
          <a:xfrm>
            <a:off x="408002" y="298700"/>
            <a:ext cx="9375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[Client] partners with [You] to [outcome]</a:t>
            </a:r>
            <a:endParaRPr sz="3200"/>
          </a:p>
        </p:txBody>
      </p:sp>
      <p:sp>
        <p:nvSpPr>
          <p:cNvPr id="1658" name="Google Shape;1658;g2b5370521ef_0_55"/>
          <p:cNvSpPr/>
          <p:nvPr/>
        </p:nvSpPr>
        <p:spPr>
          <a:xfrm>
            <a:off x="2247225" y="1558425"/>
            <a:ext cx="5436000" cy="6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Insert…</a:t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9" name="Google Shape;1659;g2b5370521ef_0_55"/>
          <p:cNvSpPr/>
          <p:nvPr/>
        </p:nvSpPr>
        <p:spPr>
          <a:xfrm>
            <a:off x="332825" y="1558425"/>
            <a:ext cx="1786200" cy="6963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Challenge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0" name="Google Shape;1660;g2b5370521ef_0_55"/>
          <p:cNvSpPr/>
          <p:nvPr/>
        </p:nvSpPr>
        <p:spPr>
          <a:xfrm>
            <a:off x="2247225" y="3005175"/>
            <a:ext cx="9536700" cy="6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Insert… </a:t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1" name="Google Shape;1661;g2b5370521ef_0_55"/>
          <p:cNvSpPr/>
          <p:nvPr/>
        </p:nvSpPr>
        <p:spPr>
          <a:xfrm>
            <a:off x="332825" y="3005175"/>
            <a:ext cx="1786200" cy="6963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2" name="Google Shape;1662;g2b5370521ef_0_55"/>
          <p:cNvSpPr/>
          <p:nvPr/>
        </p:nvSpPr>
        <p:spPr>
          <a:xfrm>
            <a:off x="332825" y="4316225"/>
            <a:ext cx="1786200" cy="696300"/>
          </a:xfrm>
          <a:prstGeom prst="rect">
            <a:avLst/>
          </a:prstGeom>
          <a:solidFill>
            <a:schemeClr val="dk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Results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3" name="Google Shape;1663;g2b5370521ef_0_55"/>
          <p:cNvSpPr/>
          <p:nvPr/>
        </p:nvSpPr>
        <p:spPr>
          <a:xfrm>
            <a:off x="2247225" y="4316225"/>
            <a:ext cx="95367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Insert… </a:t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64" name="Google Shape;1664;g2b5370521ef_0_55"/>
          <p:cNvCxnSpPr/>
          <p:nvPr/>
        </p:nvCxnSpPr>
        <p:spPr>
          <a:xfrm flipH="1" rot="10800000">
            <a:off x="334025" y="2769225"/>
            <a:ext cx="114510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5" name="Google Shape;1665;g2b5370521ef_0_55"/>
          <p:cNvCxnSpPr/>
          <p:nvPr/>
        </p:nvCxnSpPr>
        <p:spPr>
          <a:xfrm flipH="1" rot="10800000">
            <a:off x="334025" y="4060975"/>
            <a:ext cx="114510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6" name="Google Shape;1666;g2b5370521ef_0_55"/>
          <p:cNvSpPr txBox="1"/>
          <p:nvPr/>
        </p:nvSpPr>
        <p:spPr>
          <a:xfrm>
            <a:off x="7804900" y="1357550"/>
            <a:ext cx="39801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client logo 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2f4220f058b_0_155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Our Impact By The Numbers </a:t>
            </a:r>
            <a:endParaRPr sz="3200"/>
          </a:p>
        </p:txBody>
      </p:sp>
      <p:sp>
        <p:nvSpPr>
          <p:cNvPr id="1673" name="Google Shape;1673;g2f4220f058b_0_1558"/>
          <p:cNvSpPr txBox="1"/>
          <p:nvPr>
            <p:ph idx="1" type="body"/>
          </p:nvPr>
        </p:nvSpPr>
        <p:spPr>
          <a:xfrm>
            <a:off x="407987" y="1568450"/>
            <a:ext cx="9499800" cy="31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4" name="Google Shape;1674;g2f4220f058b_0_1558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5" name="Google Shape;1675;g2f4220f058b_0_15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775" y="2292775"/>
            <a:ext cx="649605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6" name="Google Shape;1676;g2f4220f058b_0_1558"/>
          <p:cNvSpPr txBox="1"/>
          <p:nvPr/>
        </p:nvSpPr>
        <p:spPr>
          <a:xfrm>
            <a:off x="1098550" y="3775450"/>
            <a:ext cx="683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example →  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2" name="Google Shape;1682;g28323130311_0_157"/>
          <p:cNvCxnSpPr/>
          <p:nvPr/>
        </p:nvCxnSpPr>
        <p:spPr>
          <a:xfrm flipH="1" rot="10800000">
            <a:off x="403400" y="1534525"/>
            <a:ext cx="111624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3" name="Google Shape;1683;g28323130311_0_157"/>
          <p:cNvSpPr txBox="1"/>
          <p:nvPr>
            <p:ph type="title"/>
          </p:nvPr>
        </p:nvSpPr>
        <p:spPr>
          <a:xfrm>
            <a:off x="403400" y="2452125"/>
            <a:ext cx="1116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000">
                <a:solidFill>
                  <a:srgbClr val="00527C"/>
                </a:solidFill>
              </a:rPr>
              <a:t>Pricing</a:t>
            </a:r>
            <a:endParaRPr b="0" sz="4000">
              <a:solidFill>
                <a:srgbClr val="00527C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t/>
            </a:r>
            <a:endParaRPr sz="1200">
              <a:solidFill>
                <a:srgbClr val="00527C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b="0" lang="en-US" sz="2200">
                <a:solidFill>
                  <a:srgbClr val="00527C"/>
                </a:solidFill>
              </a:rPr>
              <a:t>Name of Presenter (if applicable) </a:t>
            </a:r>
            <a:endParaRPr b="0" sz="2200">
              <a:solidFill>
                <a:srgbClr val="00527C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sz="3200">
              <a:solidFill>
                <a:srgbClr val="00527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2b5370521ef_0_7"/>
          <p:cNvSpPr txBox="1"/>
          <p:nvPr>
            <p:ph type="title"/>
          </p:nvPr>
        </p:nvSpPr>
        <p:spPr>
          <a:xfrm>
            <a:off x="408000" y="374900"/>
            <a:ext cx="96123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Overview / Agenda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</p:txBody>
      </p:sp>
      <p:sp>
        <p:nvSpPr>
          <p:cNvPr id="1524" name="Google Shape;1524;g2b5370521ef_0_7"/>
          <p:cNvSpPr txBox="1"/>
          <p:nvPr/>
        </p:nvSpPr>
        <p:spPr>
          <a:xfrm>
            <a:off x="688825" y="1890400"/>
            <a:ext cx="11095200" cy="2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rabicPeriod"/>
            </a:pPr>
            <a:r>
              <a:rPr b="1" lang="en-US" sz="2000">
                <a:solidFill>
                  <a:srgbClr val="00517C"/>
                </a:solidFill>
              </a:rPr>
              <a:t>Introduction to the New Product</a:t>
            </a:r>
            <a:endParaRPr b="1" sz="2000">
              <a:solidFill>
                <a:srgbClr val="00517C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517C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rabicPeriod"/>
            </a:pPr>
            <a:r>
              <a:rPr b="1" lang="en-US" sz="2000">
                <a:solidFill>
                  <a:srgbClr val="00517C"/>
                </a:solidFill>
              </a:rPr>
              <a:t>The Pitch</a:t>
            </a:r>
            <a:endParaRPr b="1" sz="2000">
              <a:solidFill>
                <a:srgbClr val="00517C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517C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rabicPeriod"/>
            </a:pPr>
            <a:r>
              <a:rPr b="1" lang="en-US" sz="2000">
                <a:solidFill>
                  <a:srgbClr val="00517C"/>
                </a:solidFill>
              </a:rPr>
              <a:t>Pricing</a:t>
            </a:r>
            <a:endParaRPr b="1" sz="2000">
              <a:solidFill>
                <a:srgbClr val="00517C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517C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rabicPeriod"/>
            </a:pPr>
            <a:r>
              <a:rPr b="1" lang="en-US" sz="2000">
                <a:solidFill>
                  <a:srgbClr val="00517C"/>
                </a:solidFill>
              </a:rPr>
              <a:t>Sales Enablement Tools</a:t>
            </a:r>
            <a:endParaRPr b="1" sz="2000">
              <a:solidFill>
                <a:srgbClr val="00517C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517C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rabicPeriod"/>
            </a:pPr>
            <a:r>
              <a:rPr b="1" lang="en-US" sz="2000">
                <a:solidFill>
                  <a:srgbClr val="00517C"/>
                </a:solidFill>
              </a:rPr>
              <a:t>Q&amp;A </a:t>
            </a:r>
            <a:endParaRPr b="1" sz="2000">
              <a:solidFill>
                <a:srgbClr val="00517C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51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2f4220f058b_0_1572"/>
          <p:cNvSpPr txBox="1"/>
          <p:nvPr>
            <p:ph type="title"/>
          </p:nvPr>
        </p:nvSpPr>
        <p:spPr>
          <a:xfrm>
            <a:off x="408002" y="298700"/>
            <a:ext cx="8898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Why Are We Changing? </a:t>
            </a:r>
            <a:r>
              <a:rPr b="0" lang="en-US" sz="3200"/>
              <a:t>(if applicable) </a:t>
            </a:r>
            <a:endParaRPr b="0" sz="3200"/>
          </a:p>
        </p:txBody>
      </p:sp>
      <p:sp>
        <p:nvSpPr>
          <p:cNvPr id="1690" name="Google Shape;1690;g2f4220f058b_0_157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1" name="Google Shape;1691;g2f4220f058b_0_1572"/>
          <p:cNvSpPr txBox="1"/>
          <p:nvPr>
            <p:ph idx="2" type="body"/>
          </p:nvPr>
        </p:nvSpPr>
        <p:spPr>
          <a:xfrm>
            <a:off x="408000" y="3189301"/>
            <a:ext cx="3423300" cy="256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g2f4220f058b_0_1572"/>
          <p:cNvSpPr txBox="1"/>
          <p:nvPr>
            <p:ph idx="3" type="body"/>
          </p:nvPr>
        </p:nvSpPr>
        <p:spPr>
          <a:xfrm>
            <a:off x="407989" y="2264631"/>
            <a:ext cx="3423300" cy="64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To address the changing needs of … </a:t>
            </a:r>
            <a:endParaRPr/>
          </a:p>
        </p:txBody>
      </p:sp>
      <p:sp>
        <p:nvSpPr>
          <p:cNvPr id="1693" name="Google Shape;1693;g2f4220f058b_0_1572"/>
          <p:cNvSpPr txBox="1"/>
          <p:nvPr>
            <p:ph idx="4" type="body"/>
          </p:nvPr>
        </p:nvSpPr>
        <p:spPr>
          <a:xfrm>
            <a:off x="4384375" y="3189351"/>
            <a:ext cx="3423300" cy="256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4" name="Google Shape;1694;g2f4220f058b_0_1572"/>
          <p:cNvSpPr txBox="1"/>
          <p:nvPr>
            <p:ph idx="5" type="body"/>
          </p:nvPr>
        </p:nvSpPr>
        <p:spPr>
          <a:xfrm>
            <a:off x="4384382" y="2264631"/>
            <a:ext cx="3423300" cy="64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To create a repeatable, sustainable solution … </a:t>
            </a:r>
            <a:endParaRPr/>
          </a:p>
        </p:txBody>
      </p:sp>
      <p:sp>
        <p:nvSpPr>
          <p:cNvPr id="1695" name="Google Shape;1695;g2f4220f058b_0_1572"/>
          <p:cNvSpPr txBox="1"/>
          <p:nvPr>
            <p:ph idx="6" type="body"/>
          </p:nvPr>
        </p:nvSpPr>
        <p:spPr>
          <a:xfrm>
            <a:off x="8360775" y="3189351"/>
            <a:ext cx="3423300" cy="256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g2f4220f058b_0_1572"/>
          <p:cNvSpPr txBox="1"/>
          <p:nvPr>
            <p:ph idx="7" type="body"/>
          </p:nvPr>
        </p:nvSpPr>
        <p:spPr>
          <a:xfrm>
            <a:off x="8360777" y="2264631"/>
            <a:ext cx="3423300" cy="64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To meet the growing demand for …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2f4220f058b_0_1590"/>
          <p:cNvSpPr txBox="1"/>
          <p:nvPr>
            <p:ph type="title"/>
          </p:nvPr>
        </p:nvSpPr>
        <p:spPr>
          <a:xfrm>
            <a:off x="408002" y="298700"/>
            <a:ext cx="8898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Packages / Pricing </a:t>
            </a:r>
            <a:endParaRPr b="0" sz="3200"/>
          </a:p>
        </p:txBody>
      </p:sp>
      <p:sp>
        <p:nvSpPr>
          <p:cNvPr id="1703" name="Google Shape;1703;g2f4220f058b_0_159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04" name="Google Shape;1704;g2f4220f058b_0_1590"/>
          <p:cNvGraphicFramePr/>
          <p:nvPr/>
        </p:nvGraphicFramePr>
        <p:xfrm>
          <a:off x="952500" y="2095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{1E216798-B071-4E82-AFE9-430DA5C5DE57}</a:tableStyleId>
              </a:tblPr>
              <a:tblGrid>
                <a:gridCol w="2571750"/>
                <a:gridCol w="2571750"/>
                <a:gridCol w="2571750"/>
                <a:gridCol w="2571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lt1"/>
                          </a:solidFill>
                        </a:rPr>
                        <a:t>Benefits / Features </a:t>
                      </a:r>
                      <a:endParaRPr b="1" sz="1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lt1"/>
                          </a:solidFill>
                        </a:rPr>
                        <a:t>Package A</a:t>
                      </a:r>
                      <a:endParaRPr b="1" sz="1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lt1"/>
                          </a:solidFill>
                        </a:rPr>
                        <a:t>Package B</a:t>
                      </a:r>
                      <a:endParaRPr b="1" sz="1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lt1"/>
                          </a:solidFill>
                        </a:rPr>
                        <a:t>Package C </a:t>
                      </a:r>
                      <a:endParaRPr b="1" sz="17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Add…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SOLUTION COST / INVESTMENT 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7A7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$XXX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7A7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$XXX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7A7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$XXX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7A74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0" name="Google Shape;1710;g28323130311_0_163"/>
          <p:cNvCxnSpPr/>
          <p:nvPr/>
        </p:nvCxnSpPr>
        <p:spPr>
          <a:xfrm flipH="1" rot="10800000">
            <a:off x="403400" y="1534525"/>
            <a:ext cx="111624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1" name="Google Shape;1711;g28323130311_0_163"/>
          <p:cNvSpPr txBox="1"/>
          <p:nvPr>
            <p:ph type="title"/>
          </p:nvPr>
        </p:nvSpPr>
        <p:spPr>
          <a:xfrm>
            <a:off x="403400" y="2452125"/>
            <a:ext cx="1116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>
                <a:solidFill>
                  <a:srgbClr val="00527C"/>
                </a:solidFill>
              </a:rPr>
              <a:t>Sample</a:t>
            </a:r>
            <a:r>
              <a:rPr lang="en-US" sz="3600">
                <a:solidFill>
                  <a:srgbClr val="00527C"/>
                </a:solidFill>
              </a:rPr>
              <a:t> Use Cases</a:t>
            </a:r>
            <a:endParaRPr sz="3600">
              <a:solidFill>
                <a:srgbClr val="00527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2f4220f058b_0_161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i="1" lang="en-US" sz="3200"/>
              <a:t>Add Use Cases </a:t>
            </a:r>
            <a:endParaRPr i="1"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3" name="Google Shape;1723;g28323130311_0_169"/>
          <p:cNvCxnSpPr/>
          <p:nvPr/>
        </p:nvCxnSpPr>
        <p:spPr>
          <a:xfrm flipH="1" rot="10800000">
            <a:off x="403400" y="1534525"/>
            <a:ext cx="111624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4" name="Google Shape;1724;g28323130311_0_169"/>
          <p:cNvSpPr txBox="1"/>
          <p:nvPr>
            <p:ph type="title"/>
          </p:nvPr>
        </p:nvSpPr>
        <p:spPr>
          <a:xfrm>
            <a:off x="403400" y="2452125"/>
            <a:ext cx="1116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>
                <a:solidFill>
                  <a:srgbClr val="00527C"/>
                </a:solidFill>
              </a:rPr>
              <a:t>Overview of Selling Tools</a:t>
            </a:r>
            <a:endParaRPr sz="3600">
              <a:solidFill>
                <a:srgbClr val="00527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2f4220f058b_0_161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Sales Enablement Tools </a:t>
            </a:r>
            <a:endParaRPr sz="3200"/>
          </a:p>
        </p:txBody>
      </p:sp>
      <p:sp>
        <p:nvSpPr>
          <p:cNvPr id="1731" name="Google Shape;1731;g2f4220f058b_0_1616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rabicPeriod"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Pitch Deck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rabicPeriod"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Follow Up Sales Deck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rabicPeriod"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Sell Sheet &amp; Pricing Sheets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rabicPeriod"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Playbooks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rabicPeriod"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Video / Demo 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AutoNum type="arabicPeriod"/>
            </a:pPr>
            <a:r>
              <a:rPr b="1" lang="en-US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Email Templates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2" name="Google Shape;1732;g2f4220f058b_0_1616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3" name="Google Shape;1733;g2f4220f058b_0_1616"/>
          <p:cNvSpPr txBox="1"/>
          <p:nvPr/>
        </p:nvSpPr>
        <p:spPr>
          <a:xfrm>
            <a:off x="5625125" y="1962050"/>
            <a:ext cx="635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(these are examples) 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2f4220f058b_0_16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 </a:t>
            </a:r>
            <a:endParaRPr/>
          </a:p>
        </p:txBody>
      </p:sp>
      <p:sp>
        <p:nvSpPr>
          <p:cNvPr id="1740" name="Google Shape;1740;g2f4220f058b_0_1625"/>
          <p:cNvSpPr txBox="1"/>
          <p:nvPr>
            <p:ph idx="1" type="body"/>
          </p:nvPr>
        </p:nvSpPr>
        <p:spPr>
          <a:xfrm>
            <a:off x="407975" y="1567800"/>
            <a:ext cx="3678600" cy="4609200"/>
          </a:xfrm>
          <a:prstGeom prst="rect">
            <a:avLst/>
          </a:prstGeom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</a:rPr>
              <a:t>PRODUCT</a:t>
            </a:r>
            <a:endParaRPr b="1"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insert… </a:t>
            </a:r>
            <a:endParaRPr sz="2000"/>
          </a:p>
        </p:txBody>
      </p:sp>
      <p:sp>
        <p:nvSpPr>
          <p:cNvPr id="1741" name="Google Shape;1741;g2f4220f058b_0_1625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g2f4220f058b_0_1625"/>
          <p:cNvSpPr txBox="1"/>
          <p:nvPr>
            <p:ph idx="1" type="body"/>
          </p:nvPr>
        </p:nvSpPr>
        <p:spPr>
          <a:xfrm>
            <a:off x="4283900" y="1570725"/>
            <a:ext cx="3678600" cy="4609200"/>
          </a:xfrm>
          <a:prstGeom prst="rect">
            <a:avLst/>
          </a:prstGeom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</a:rPr>
              <a:t>SALES</a:t>
            </a:r>
            <a:endParaRPr b="1"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insert… </a:t>
            </a:r>
            <a:endParaRPr sz="2000"/>
          </a:p>
        </p:txBody>
      </p:sp>
      <p:sp>
        <p:nvSpPr>
          <p:cNvPr id="1743" name="Google Shape;1743;g2f4220f058b_0_1625"/>
          <p:cNvSpPr txBox="1"/>
          <p:nvPr>
            <p:ph idx="1" type="body"/>
          </p:nvPr>
        </p:nvSpPr>
        <p:spPr>
          <a:xfrm>
            <a:off x="8170100" y="1570725"/>
            <a:ext cx="3678600" cy="460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</a:rPr>
              <a:t>MARKETING</a:t>
            </a:r>
            <a:endParaRPr b="1"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insert… </a:t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9" name="Google Shape;1749;g28323130311_0_175"/>
          <p:cNvCxnSpPr/>
          <p:nvPr/>
        </p:nvCxnSpPr>
        <p:spPr>
          <a:xfrm flipH="1" rot="10800000">
            <a:off x="403400" y="1534525"/>
            <a:ext cx="111624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0" name="Google Shape;1750;g28323130311_0_175"/>
          <p:cNvSpPr txBox="1"/>
          <p:nvPr>
            <p:ph type="title"/>
          </p:nvPr>
        </p:nvSpPr>
        <p:spPr>
          <a:xfrm>
            <a:off x="403400" y="2452125"/>
            <a:ext cx="1116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>
                <a:solidFill>
                  <a:srgbClr val="00527C"/>
                </a:solidFill>
              </a:rPr>
              <a:t>Questions? </a:t>
            </a:r>
            <a:endParaRPr sz="3600">
              <a:solidFill>
                <a:srgbClr val="00527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0" name="Google Shape;1530;g28323130311_0_137"/>
          <p:cNvCxnSpPr/>
          <p:nvPr/>
        </p:nvCxnSpPr>
        <p:spPr>
          <a:xfrm flipH="1" rot="10800000">
            <a:off x="403400" y="1534525"/>
            <a:ext cx="111624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1" name="Google Shape;1531;g28323130311_0_137"/>
          <p:cNvSpPr txBox="1"/>
          <p:nvPr>
            <p:ph type="title"/>
          </p:nvPr>
        </p:nvSpPr>
        <p:spPr>
          <a:xfrm>
            <a:off x="403400" y="2452125"/>
            <a:ext cx="1116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000">
                <a:solidFill>
                  <a:srgbClr val="00527C"/>
                </a:solidFill>
              </a:rPr>
              <a:t>Introduction to the New Product </a:t>
            </a:r>
            <a:endParaRPr b="0" sz="4000">
              <a:solidFill>
                <a:srgbClr val="00527C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t/>
            </a:r>
            <a:endParaRPr sz="1200">
              <a:solidFill>
                <a:srgbClr val="00527C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b="0" lang="en-US" sz="2200">
                <a:solidFill>
                  <a:srgbClr val="00527C"/>
                </a:solidFill>
              </a:rPr>
              <a:t>Name of Presenter (if applicable) </a:t>
            </a:r>
            <a:endParaRPr b="0" sz="2200">
              <a:solidFill>
                <a:srgbClr val="00527C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sz="3200">
              <a:solidFill>
                <a:srgbClr val="00527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2f4220f058b_0_1395"/>
          <p:cNvSpPr txBox="1"/>
          <p:nvPr>
            <p:ph type="title"/>
          </p:nvPr>
        </p:nvSpPr>
        <p:spPr>
          <a:xfrm>
            <a:off x="408002" y="298700"/>
            <a:ext cx="8990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A Reminder of Our Product Strategy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</p:txBody>
      </p:sp>
      <p:sp>
        <p:nvSpPr>
          <p:cNvPr id="1538" name="Google Shape;1538;g2f4220f058b_0_139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g2f4220f058b_0_1395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g2f4220f058b_0_1395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2f4220f058b_0_1404"/>
          <p:cNvSpPr txBox="1"/>
          <p:nvPr>
            <p:ph type="title"/>
          </p:nvPr>
        </p:nvSpPr>
        <p:spPr>
          <a:xfrm>
            <a:off x="408000" y="298700"/>
            <a:ext cx="113760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A Reminder of [</a:t>
            </a:r>
            <a:r>
              <a:rPr lang="en-US" sz="3200"/>
              <a:t>customer problem / business challenge / marketplace dynamics</a:t>
            </a:r>
            <a:r>
              <a:rPr lang="en-US" sz="3200"/>
              <a:t>] 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</p:txBody>
      </p:sp>
      <p:sp>
        <p:nvSpPr>
          <p:cNvPr id="1547" name="Google Shape;1547;g2f4220f058b_0_1404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g2f4220f058b_0_1404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g2f4220f058b_0_14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[The Product/Service/Offer]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</p:txBody>
      </p:sp>
      <p:sp>
        <p:nvSpPr>
          <p:cNvPr id="1555" name="Google Shape;1555;g2f4220f058b_0_142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g2f4220f058b_0_1424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f4220f058b_0_143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What’s Next? </a:t>
            </a:r>
            <a:endParaRPr/>
          </a:p>
        </p:txBody>
      </p:sp>
      <p:sp>
        <p:nvSpPr>
          <p:cNvPr id="1563" name="Google Shape;1563;g2f4220f058b_0_143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g2f4220f058b_0_1436"/>
          <p:cNvSpPr txBox="1"/>
          <p:nvPr>
            <p:ph idx="4294967295" type="body"/>
          </p:nvPr>
        </p:nvSpPr>
        <p:spPr>
          <a:xfrm>
            <a:off x="408012" y="1848850"/>
            <a:ext cx="11304000" cy="374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the beginning; not the end… We will continue to learn from the market</a:t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will… </a:t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0" name="Google Shape;1570;g28323130311_0_144"/>
          <p:cNvCxnSpPr/>
          <p:nvPr/>
        </p:nvCxnSpPr>
        <p:spPr>
          <a:xfrm flipH="1" rot="10800000">
            <a:off x="403400" y="1534525"/>
            <a:ext cx="111624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1" name="Google Shape;1571;g28323130311_0_144"/>
          <p:cNvSpPr txBox="1"/>
          <p:nvPr>
            <p:ph type="title"/>
          </p:nvPr>
        </p:nvSpPr>
        <p:spPr>
          <a:xfrm>
            <a:off x="403400" y="2452125"/>
            <a:ext cx="11162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000">
                <a:solidFill>
                  <a:srgbClr val="00527C"/>
                </a:solidFill>
              </a:rPr>
              <a:t>The Pitch</a:t>
            </a:r>
            <a:endParaRPr b="0" sz="4000">
              <a:solidFill>
                <a:srgbClr val="00527C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33333"/>
              <a:buNone/>
            </a:pPr>
            <a:r>
              <a:t/>
            </a:r>
            <a:endParaRPr sz="1200">
              <a:solidFill>
                <a:srgbClr val="00527C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b="0" lang="en-US" sz="2200">
                <a:solidFill>
                  <a:srgbClr val="00527C"/>
                </a:solidFill>
              </a:rPr>
              <a:t>Name of Presenter (if applicable) </a:t>
            </a:r>
            <a:endParaRPr b="0" sz="2200">
              <a:solidFill>
                <a:srgbClr val="00527C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t/>
            </a:r>
            <a:endParaRPr sz="3200">
              <a:solidFill>
                <a:srgbClr val="00527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2f4220f058b_0_144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/>
              <a:t>[The Product/Service/Offer]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</p:txBody>
      </p:sp>
      <p:sp>
        <p:nvSpPr>
          <p:cNvPr id="1578" name="Google Shape;1578;g2f4220f058b_0_1448"/>
          <p:cNvSpPr txBox="1"/>
          <p:nvPr>
            <p:ph idx="1" type="body"/>
          </p:nvPr>
        </p:nvSpPr>
        <p:spPr>
          <a:xfrm>
            <a:off x="407988" y="992825"/>
            <a:ext cx="7794600" cy="40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9" name="Google Shape;1579;g2f4220f058b_0_1448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2019-04-10T15:11:07Z</dcterms:created>
  <dc:creator>Judy Zitnik</dc:creator>
</cp:coreProperties>
</file>