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20104100" cy="11309350"/>
  <p:embeddedFontLst>
    <p:embeddedFont>
      <p:font typeface="Roboto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ExtraBold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zYZpAO2Uw2FKTihj4bcWEP+Oj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72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ExtraBold-boldItalic.fntdata"/><Relationship Id="rId21" Type="http://schemas.openxmlformats.org/officeDocument/2006/relationships/font" Target="fonts/MontserratExtraBold-bold.fntdata"/><Relationship Id="rId23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6d6090d06c_0_1437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8" name="Google Shape;1378;g26d6090d06c_0_1437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See Productize,  Pages 134 - 136 </a:t>
            </a:r>
            <a:endParaRPr/>
          </a:p>
        </p:txBody>
      </p:sp>
      <p:sp>
        <p:nvSpPr>
          <p:cNvPr id="1379" name="Google Shape;1379;g26d6090d06c_0_1437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2b115d9a0d2_0_28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4" name="Google Shape;1384;g2b115d9a0d2_0_28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b115d9a0d2_0_1479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2" name="Google Shape;1392;g2b115d9a0d2_0_1479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3" name="Google Shape;1393;g2b115d9a0d2_0_1479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b115d9a0d2_0_1467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5" name="Google Shape;1405;g2b115d9a0d2_0_1467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6" name="Google Shape;1406;g2b115d9a0d2_0_1467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2b115d9a0d2_0_149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8" name="Google Shape;1418;g2b115d9a0d2_0_149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9" name="Google Shape;1419;g2b115d9a0d2_0_1491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2b115d9a0d2_0_1505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2" name="Google Shape;1432;g2b115d9a0d2_0_1505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3" name="Google Shape;1433;g2b115d9a0d2_0_1505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2b1ed3fcccd_0_38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4" name="Google Shape;1444;g2b1ed3fcccd_0_38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5" name="Google Shape;1445;g2b1ed3fcccd_0_38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35f1d8f10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35f1d8f10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435f1d8f10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435f1d8f10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435f1d8f10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435f1d8f10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35f1d8f10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35f1d8f10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435f1d8f10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435f1d8f10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435f1d8f10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435f1d8f10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435f1d8f10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435f1d8f10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">
  <p:cSld name="1_Заголовок раздела_1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953ed8ecf_0_176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g27953ed8ecf_0_17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39" y="126685"/>
            <a:ext cx="1055339" cy="35197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7953ed8ecf_0_1761"/>
          <p:cNvSpPr txBox="1"/>
          <p:nvPr>
            <p:ph idx="12" type="sldNum"/>
          </p:nvPr>
        </p:nvSpPr>
        <p:spPr>
          <a:xfrm>
            <a:off x="11585195" y="6339875"/>
            <a:ext cx="5223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g27953ed8ecf_0_1761"/>
          <p:cNvSpPr txBox="1"/>
          <p:nvPr>
            <p:ph type="title"/>
          </p:nvPr>
        </p:nvSpPr>
        <p:spPr>
          <a:xfrm>
            <a:off x="479394" y="310379"/>
            <a:ext cx="1041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28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35f1d8f10_0_1333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g2435f1d8f10_0_1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435f1d8f10_0_1333"/>
          <p:cNvSpPr txBox="1"/>
          <p:nvPr>
            <p:ph type="title"/>
          </p:nvPr>
        </p:nvSpPr>
        <p:spPr>
          <a:xfrm>
            <a:off x="407988" y="398744"/>
            <a:ext cx="779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435f1d8f10_0_1333"/>
          <p:cNvSpPr txBox="1"/>
          <p:nvPr>
            <p:ph idx="1" type="body"/>
          </p:nvPr>
        </p:nvSpPr>
        <p:spPr>
          <a:xfrm>
            <a:off x="407988" y="1487695"/>
            <a:ext cx="11401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35f1d8f10_0_132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435f1d8f10_0_1320"/>
          <p:cNvSpPr txBox="1"/>
          <p:nvPr>
            <p:ph type="title"/>
          </p:nvPr>
        </p:nvSpPr>
        <p:spPr>
          <a:xfrm>
            <a:off x="407988" y="373586"/>
            <a:ext cx="7794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05" name="Google Shape;105;g2435f1d8f10_0_1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2">
  <p:cSld name="1_Заголовок раздела_2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953ed8ecf_0_312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g27953ed8ecf_0_3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39" y="126685"/>
            <a:ext cx="1055339" cy="351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7953ed8ecf_0_3127"/>
          <p:cNvSpPr txBox="1"/>
          <p:nvPr>
            <p:ph idx="12" type="sldNum"/>
          </p:nvPr>
        </p:nvSpPr>
        <p:spPr>
          <a:xfrm>
            <a:off x="11585195" y="6339875"/>
            <a:ext cx="5223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27953ed8ecf_0_3127"/>
          <p:cNvSpPr txBox="1"/>
          <p:nvPr>
            <p:ph type="title"/>
          </p:nvPr>
        </p:nvSpPr>
        <p:spPr>
          <a:xfrm>
            <a:off x="479394" y="310379"/>
            <a:ext cx="1041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28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35f1d8f10_0_131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2435f1d8f10_0_1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435f1d8f10_0_1310"/>
          <p:cNvSpPr txBox="1"/>
          <p:nvPr>
            <p:ph type="title"/>
          </p:nvPr>
        </p:nvSpPr>
        <p:spPr>
          <a:xfrm>
            <a:off x="407988" y="398744"/>
            <a:ext cx="7794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953ed8ecf_0_3627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7953ed8ecf_0_3627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g27953ed8ecf_0_3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1327" y="247179"/>
            <a:ext cx="1723599" cy="574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Заголовок раздела">
  <p:cSld name="6_Заголовок раздела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953ed8ecf_0_3263"/>
          <p:cNvSpPr txBox="1"/>
          <p:nvPr>
            <p:ph idx="1" type="body"/>
          </p:nvPr>
        </p:nvSpPr>
        <p:spPr>
          <a:xfrm>
            <a:off x="477514" y="407470"/>
            <a:ext cx="11104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1" i="1" sz="3200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27953ed8ecf_0_3263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g27953ed8ecf_0_32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2979" y="247179"/>
            <a:ext cx="941947" cy="31415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7953ed8ecf_0_3263"/>
          <p:cNvSpPr txBox="1"/>
          <p:nvPr/>
        </p:nvSpPr>
        <p:spPr>
          <a:xfrm>
            <a:off x="381000" y="280869"/>
            <a:ext cx="1092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st">
  <p:cSld name="is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953ed8ecf_0_3792"/>
          <p:cNvSpPr txBox="1"/>
          <p:nvPr>
            <p:ph type="ctrTitle"/>
          </p:nvPr>
        </p:nvSpPr>
        <p:spPr>
          <a:xfrm>
            <a:off x="914400" y="2125981"/>
            <a:ext cx="103632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6" name="Google Shape;126;g27953ed8ecf_0_3792"/>
          <p:cNvSpPr txBox="1"/>
          <p:nvPr>
            <p:ph idx="1" type="subTitle"/>
          </p:nvPr>
        </p:nvSpPr>
        <p:spPr>
          <a:xfrm>
            <a:off x="1828800" y="3840481"/>
            <a:ext cx="853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" name="Google Shape;127;g27953ed8ecf_0_3792"/>
          <p:cNvSpPr/>
          <p:nvPr/>
        </p:nvSpPr>
        <p:spPr>
          <a:xfrm>
            <a:off x="3693028" y="6524919"/>
            <a:ext cx="7433293" cy="36900"/>
          </a:xfrm>
          <a:custGeom>
            <a:rect b="b" l="l" r="r" t="t"/>
            <a:pathLst>
              <a:path extrusionOk="0" h="120000" w="12337415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cap="flat" cmpd="sng" w="10450">
            <a:solidFill>
              <a:srgbClr val="B3C6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7953ed8ecf_0_3792"/>
          <p:cNvSpPr txBox="1"/>
          <p:nvPr>
            <p:ph idx="12" type="sldNum"/>
          </p:nvPr>
        </p:nvSpPr>
        <p:spPr>
          <a:xfrm>
            <a:off x="11133653" y="6311864"/>
            <a:ext cx="73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395"/>
              </a:solidFill>
            </a:endParaRPr>
          </a:p>
        </p:txBody>
      </p:sp>
      <p:pic>
        <p:nvPicPr>
          <p:cNvPr id="129" name="Google Shape;129;g27953ed8ecf_0_37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611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131" name="Google Shape;131;g2435f1d8f10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435f1d8f10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2435f1d8f10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435f1d8f10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" name="Google Shape;135;g2435f1d8f10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" name="Google Shape;136;g2435f1d8f10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35f1d8f10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435f1d8f10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g2435f1d8f10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" name="Google Shape;141;g2435f1d8f10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435f1d8f10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g2435f1d8f10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g2435f1d8f10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35f1d8f10_0_1324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35f1d8f10_0_1324"/>
          <p:cNvSpPr txBox="1"/>
          <p:nvPr>
            <p:ph type="title"/>
          </p:nvPr>
        </p:nvSpPr>
        <p:spPr>
          <a:xfrm>
            <a:off x="407988" y="398744"/>
            <a:ext cx="7794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" name="Google Shape;33;g2435f1d8f10_0_1324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4" name="Google Shape;34;g2435f1d8f10_0_1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35f1d8f10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435f1d8f10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435f1d8f10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435f1d8f10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g2435f1d8f10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435f1d8f10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52" name="Google Shape;152;g2435f1d8f10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" name="Google Shape;153;g2435f1d8f10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435f1d8f10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35f1d8f10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435f1d8f10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435f1d8f10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435f1d8f10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435f1d8f10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435f1d8f10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435f1d8f10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g2435f1d8f10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g2435f1d8f10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g2435f1d8f10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g2435f1d8f10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67" name="Google Shape;167;g2435f1d8f10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g2435f1d8f10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435f1d8f10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435f1d8f10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" name="Google Shape;171;g2435f1d8f10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2" name="Google Shape;172;g2435f1d8f10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3" name="Google Shape;173;g2435f1d8f10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4" name="Google Shape;174;g2435f1d8f10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5" name="Google Shape;175;g2435f1d8f10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76" name="Google Shape;176;g2435f1d8f10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35f1d8f10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2435f1d8f10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35f1d8f10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g2435f1d8f10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g2435f1d8f10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g2435f1d8f10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g2435f1d8f10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g2435f1d8f10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" name="Google Shape;186;g2435f1d8f10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7" name="Google Shape;187;g2435f1d8f10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g2435f1d8f10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" name="Google Shape;189;g2435f1d8f10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g2435f1d8f10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35f1d8f10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435f1d8f10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4" name="Google Shape;194;g2435f1d8f10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5" name="Google Shape;195;g2435f1d8f10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435f1d8f10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7" name="Google Shape;197;g2435f1d8f10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435f1d8f10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35f1d8f10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435f1d8f10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435f1d8f10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2435f1d8f10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g2435f1d8f10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205" name="Google Shape;205;g2435f1d8f10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2435f1d8f10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g2435f1d8f10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g2435f1d8f10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9" name="Google Shape;209;g2435f1d8f10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" name="Google Shape;210;g2435f1d8f10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35f1d8f10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g2435f1d8f10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435f1d8f10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" name="Google Shape;215;g2435f1d8f10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6" name="Google Shape;216;g2435f1d8f10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7" name="Google Shape;217;g2435f1d8f10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35f1d8f10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2435f1d8f10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435f1d8f10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2" name="Google Shape;222;g2435f1d8f10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3" name="Google Shape;223;g2435f1d8f10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4" name="Google Shape;224;g2435f1d8f10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5" name="Google Shape;225;g2435f1d8f10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" name="Google Shape;226;g2435f1d8f10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35f1d8f10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2435f1d8f10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435f1d8f10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1" name="Google Shape;231;g2435f1d8f10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2" name="Google Shape;232;g2435f1d8f10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3" name="Google Shape;233;g2435f1d8f10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4" name="Google Shape;234;g2435f1d8f10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5" name="Google Shape;235;g2435f1d8f10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35f1d8f10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2435f1d8f10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435f1d8f10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0" name="Google Shape;240;g2435f1d8f10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1" name="Google Shape;241;g2435f1d8f10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2" name="Google Shape;242;g2435f1d8f10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3" name="Google Shape;243;g2435f1d8f10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4" name="Google Shape;244;g2435f1d8f10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5" name="Google Shape;245;g2435f1d8f10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6" name="Google Shape;246;g2435f1d8f10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35f1d8f10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2435f1d8f10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2435f1d8f10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1" name="Google Shape;251;g2435f1d8f10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" name="Google Shape;252;g2435f1d8f10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3" name="Google Shape;253;g2435f1d8f10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4" name="Google Shape;254;g2435f1d8f10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5" name="Google Shape;255;g2435f1d8f10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6" name="Google Shape;256;g2435f1d8f10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" name="Google Shape;257;g2435f1d8f10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" name="Google Shape;258;g2435f1d8f10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9" name="Google Shape;259;g2435f1d8f10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0" name="Google Shape;260;g2435f1d8f10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435f1d8f10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435f1d8f10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8" name="Google Shape;38;g2435f1d8f10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2435f1d8f10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" name="Google Shape;40;g2435f1d8f10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35f1d8f10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2435f1d8f10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435f1d8f10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5" name="Google Shape;265;g2435f1d8f10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6" name="Google Shape;266;g2435f1d8f10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7" name="Google Shape;267;g2435f1d8f10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8" name="Google Shape;268;g2435f1d8f10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9" name="Google Shape;269;g2435f1d8f10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0" name="Google Shape;270;g2435f1d8f10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1" name="Google Shape;271;g2435f1d8f10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435f1d8f10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2435f1d8f10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75" name="Google Shape;275;g2435f1d8f10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435f1d8f10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7" name="Google Shape;277;g2435f1d8f10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8" name="Google Shape;278;g2435f1d8f10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9" name="Google Shape;279;g2435f1d8f10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0" name="Google Shape;280;g2435f1d8f10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1" name="Google Shape;281;g2435f1d8f10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2" name="Google Shape;282;g2435f1d8f10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g2435f1d8f10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4" name="Google Shape;284;g2435f1d8f10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435f1d8f10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435f1d8f10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435f1d8f10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435f1d8f10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g2435f1d8f10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1" name="Google Shape;291;g2435f1d8f10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92" name="Google Shape;292;g2435f1d8f10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435f1d8f10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35f1d8f10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2435f1d8f10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435f1d8f10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435f1d8f10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9" name="Google Shape;299;g2435f1d8f10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00" name="Google Shape;300;g2435f1d8f10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435f1d8f10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02" name="Google Shape;302;g2435f1d8f10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g2435f1d8f10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g2435f1d8f10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5" name="Google Shape;305;g2435f1d8f10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6" name="Google Shape;306;g2435f1d8f10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7" name="Google Shape;307;g2435f1d8f10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8" name="Google Shape;308;g2435f1d8f10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9" name="Google Shape;309;g2435f1d8f10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0" name="Google Shape;310;g2435f1d8f10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1" name="Google Shape;311;g2435f1d8f10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2" name="Google Shape;312;g2435f1d8f10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435f1d8f10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435f1d8f10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6" name="Google Shape;316;g2435f1d8f10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7" name="Google Shape;317;g2435f1d8f10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18" name="Google Shape;318;g2435f1d8f10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435f1d8f10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0" name="Google Shape;320;g2435f1d8f10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1" name="Google Shape;321;g2435f1d8f10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435f1d8f10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435f1d8f10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5" name="Google Shape;325;g2435f1d8f10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6" name="Google Shape;326;g2435f1d8f10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27" name="Google Shape;327;g2435f1d8f10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2435f1d8f10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9" name="Google Shape;329;g2435f1d8f10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0" name="Google Shape;330;g2435f1d8f10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1" name="Google Shape;331;g2435f1d8f10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435f1d8f10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35f1d8f10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435f1d8f10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6" name="Google Shape;336;g2435f1d8f1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2435f1d8f10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8" name="Google Shape;338;g2435f1d8f10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339" name="Google Shape;339;g2435f1d8f10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g2435f1d8f10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1" name="Google Shape;341;g2435f1d8f10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2" name="Google Shape;342;g2435f1d8f10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3" name="Google Shape;343;g2435f1d8f10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4" name="Google Shape;344;g2435f1d8f10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5" name="Google Shape;345;g2435f1d8f10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6" name="Google Shape;346;g2435f1d8f10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47" name="Google Shape;347;g2435f1d8f1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35f1d8f10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435f1d8f10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435f1d8f10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2" name="Google Shape;352;g2435f1d8f10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53" name="Google Shape;353;g2435f1d8f10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435f1d8f10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5" name="Google Shape;355;g2435f1d8f10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356" name="Google Shape;356;g2435f1d8f10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2435f1d8f10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8" name="Google Shape;358;g2435f1d8f10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435f1d8f10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435f1d8f10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2" name="Google Shape;362;g2435f1d8f10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3" name="Google Shape;363;g2435f1d8f10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4" name="Google Shape;364;g2435f1d8f10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5" name="Google Shape;365;g2435f1d8f10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6" name="Google Shape;366;g2435f1d8f10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7" name="Google Shape;367;g2435f1d8f10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8" name="Google Shape;368;g2435f1d8f10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435f1d8f10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0" name="Google Shape;370;g2435f1d8f10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435f1d8f10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435f1d8f10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4" name="Google Shape;374;g2435f1d8f10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75" name="Google Shape;375;g2435f1d8f10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435f1d8f10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7" name="Google Shape;377;g2435f1d8f10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435f1d8f10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435f1d8f10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435f1d8f10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g2435f1d8f10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2" name="Google Shape;382;g2435f1d8f10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3" name="Google Shape;383;g2435f1d8f10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4" name="Google Shape;384;g2435f1d8f10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5" name="Google Shape;385;g2435f1d8f10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6" name="Google Shape;386;g2435f1d8f10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7" name="Google Shape;387;g2435f1d8f10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435f1d8f10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2435f1d8f10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4" name="Google Shape;44;g2435f1d8f10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2435f1d8f10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" name="Google Shape;46;g2435f1d8f10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" name="Google Shape;47;g2435f1d8f10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" name="Google Shape;48;g2435f1d8f10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" name="Google Shape;49;g2435f1d8f10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" name="Google Shape;50;g2435f1d8f10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" name="Google Shape;51;g2435f1d8f10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" name="Google Shape;52;g2435f1d8f10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" name="Google Shape;53;g2435f1d8f10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" name="Google Shape;54;g2435f1d8f10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" name="Google Shape;55;g2435f1d8f10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" name="Google Shape;56;g2435f1d8f10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" name="Google Shape;57;g2435f1d8f10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435f1d8f10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2435f1d8f10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1" name="Google Shape;391;g2435f1d8f10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2" name="Google Shape;392;g2435f1d8f10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93" name="Google Shape;393;g2435f1d8f10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2435f1d8f10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5" name="Google Shape;395;g2435f1d8f10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96" name="Google Shape;396;g2435f1d8f10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g2435f1d8f10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8" name="Google Shape;398;g2435f1d8f10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g2435f1d8f10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0" name="Google Shape;400;g2435f1d8f10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1" name="Google Shape;401;g2435f1d8f10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2" name="Google Shape;402;g2435f1d8f10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3" name="Google Shape;403;g2435f1d8f10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g2435f1d8f10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5" name="Google Shape;405;g2435f1d8f10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435f1d8f10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2435f1d8f10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9" name="Google Shape;409;g2435f1d8f10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10" name="Google Shape;410;g2435f1d8f10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2435f1d8f10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2" name="Google Shape;412;g2435f1d8f10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435f1d8f10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2435f1d8f10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435f1d8f10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2435f1d8f10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7" name="Google Shape;417;g2435f1d8f10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8" name="Google Shape;418;g2435f1d8f10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9" name="Google Shape;419;g2435f1d8f10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0" name="Google Shape;420;g2435f1d8f10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g2435f1d8f10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g2435f1d8f10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435f1d8f10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g2435f1d8f10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g2435f1d8f10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6" name="Google Shape;426;g2435f1d8f10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435f1d8f10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435f1d8f10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0" name="Google Shape;430;g2435f1d8f10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1" name="Google Shape;431;g2435f1d8f10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2" name="Google Shape;432;g2435f1d8f10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3" name="Google Shape;433;g2435f1d8f10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4" name="Google Shape;434;g2435f1d8f10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35" name="Google Shape;435;g2435f1d8f10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2435f1d8f10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435f1d8f10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435f1d8f10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40" name="Google Shape;440;g2435f1d8f10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2435f1d8f10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42" name="Google Shape;442;g2435f1d8f10_0_356"/>
          <p:cNvCxnSpPr>
            <a:stCxn id="443" idx="5"/>
            <a:endCxn id="444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g2435f1d8f10_0_356"/>
          <p:cNvCxnSpPr>
            <a:stCxn id="446" idx="3"/>
            <a:endCxn id="444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g2435f1d8f10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g2435f1d8f10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4" name="Google Shape;444;g2435f1d8f10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2435f1d8f10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2435f1d8f10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2435f1d8f10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2435f1d8f10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2435f1d8f10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2" name="Google Shape;452;g2435f1d8f10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3" name="Google Shape;453;g2435f1d8f10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4" name="Google Shape;454;g2435f1d8f10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5" name="Google Shape;455;g2435f1d8f10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g2435f1d8f10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g2435f1d8f10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g2435f1d8f10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g2435f1d8f10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2435f1d8f10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1" name="Google Shape;461;g2435f1d8f10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2" name="Google Shape;462;g2435f1d8f10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3" name="Google Shape;463;g2435f1d8f10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435f1d8f10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2435f1d8f10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2435f1d8f10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8" name="Google Shape;468;g2435f1d8f10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9" name="Google Shape;469;g2435f1d8f10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70" name="Google Shape;470;g2435f1d8f10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g2435f1d8f10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2" name="Google Shape;472;g2435f1d8f10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3" name="Google Shape;473;g2435f1d8f10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4" name="Google Shape;474;g2435f1d8f10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5" name="Google Shape;475;g2435f1d8f10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6" name="Google Shape;476;g2435f1d8f10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7" name="Google Shape;477;g2435f1d8f10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8" name="Google Shape;478;g2435f1d8f10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435f1d8f10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2435f1d8f10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2435f1d8f10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g2435f1d8f10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2435f1d8f10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5" name="Google Shape;485;g2435f1d8f10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6" name="Google Shape;486;g2435f1d8f10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7" name="Google Shape;487;g2435f1d8f10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8" name="Google Shape;488;g2435f1d8f10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435f1d8f10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0" name="Google Shape;490;g2435f1d8f10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1" name="Google Shape;491;g2435f1d8f10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2" name="Google Shape;492;g2435f1d8f10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3" name="Google Shape;493;g2435f1d8f10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4" name="Google Shape;494;g2435f1d8f10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5" name="Google Shape;495;g2435f1d8f10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6" name="Google Shape;496;g2435f1d8f10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7" name="Google Shape;497;g2435f1d8f10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435f1d8f10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435f1d8f10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435f1d8f10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2435f1d8f10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g2435f1d8f10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g2435f1d8f10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g2435f1d8f10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g2435f1d8f10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2435f1d8f10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435f1d8f10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784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2435f1d8f10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784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2435f1d8f10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784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2435f1d8f10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784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2435f1d8f10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784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2435f1d8f10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g2435f1d8f10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2435f1d8f10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6" name="Google Shape;516;g2435f1d8f10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17" name="Google Shape;517;g2435f1d8f10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8" name="Google Shape;518;g2435f1d8f10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g2435f1d8f10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g2435f1d8f10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g2435f1d8f10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2" name="Google Shape;522;g2435f1d8f10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3" name="Google Shape;523;g2435f1d8f10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4" name="Google Shape;524;g2435f1d8f10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5" name="Google Shape;525;g2435f1d8f10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6" name="Google Shape;526;g2435f1d8f10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7" name="Google Shape;527;g2435f1d8f10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g2435f1d8f10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g2435f1d8f10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g2435f1d8f10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g2435f1d8f10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g2435f1d8f10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3" name="Google Shape;533;g2435f1d8f10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4" name="Google Shape;534;g2435f1d8f10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435f1d8f10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435f1d8f10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435f1d8f10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g2435f1d8f10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g2435f1d8f10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41" name="Google Shape;541;g2435f1d8f10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2" name="Google Shape;542;g2435f1d8f10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2435f1d8f10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2435f1d8f10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2435f1d8f10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2435f1d8f10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2435f1d8f10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g2435f1d8f10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49" name="Google Shape;549;g2435f1d8f10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0" name="Google Shape;550;g2435f1d8f10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1" name="Google Shape;551;g2435f1d8f10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2" name="Google Shape;552;g2435f1d8f10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3" name="Google Shape;553;g2435f1d8f10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g2435f1d8f10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g2435f1d8f10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g2435f1d8f10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57" name="Google Shape;557;g2435f1d8f10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8" name="Google Shape;558;g2435f1d8f10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9" name="Google Shape;559;g2435f1d8f10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0" name="Google Shape;560;g2435f1d8f10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1" name="Google Shape;561;g2435f1d8f10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435f1d8f10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g2435f1d8f10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2435f1d8f10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6" name="Google Shape;566;g2435f1d8f10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7" name="Google Shape;567;g2435f1d8f10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2435f1d8f10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2435f1d8f10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2435f1d8f10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2435f1d8f10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2435f1d8f10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3" name="Google Shape;573;g2435f1d8f10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4" name="Google Shape;574;g2435f1d8f10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5" name="Google Shape;575;g2435f1d8f10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6" name="Google Shape;576;g2435f1d8f10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7" name="Google Shape;577;g2435f1d8f10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8" name="Google Shape;578;g2435f1d8f10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2435f1d8f10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0" name="Google Shape;580;g2435f1d8f10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1" name="Google Shape;581;g2435f1d8f10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2" name="Google Shape;582;g2435f1d8f10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3" name="Google Shape;583;g2435f1d8f10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4" name="Google Shape;584;g2435f1d8f10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5" name="Google Shape;585;g2435f1d8f10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g2435f1d8f10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7" name="Google Shape;587;g2435f1d8f10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8" name="Google Shape;588;g2435f1d8f10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g2435f1d8f10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0" name="Google Shape;590;g2435f1d8f10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435f1d8f10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2435f1d8f10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4" name="Google Shape;594;g2435f1d8f10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435f1d8f10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435f1d8f10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97" name="Google Shape;597;g2435f1d8f10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g2435f1d8f10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99" name="Google Shape;599;g2435f1d8f10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00" name="Google Shape;600;g2435f1d8f10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1" name="Google Shape;601;g2435f1d8f10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35f1d8f10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435f1d8f10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1" name="Google Shape;61;g2435f1d8f10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2435f1d8f10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435f1d8f10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4" name="Google Shape;604;g2435f1d8f10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g2435f1d8f10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6" name="Google Shape;606;g2435f1d8f10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7" name="Google Shape;607;g2435f1d8f10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8" name="Google Shape;608;g2435f1d8f10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9" name="Google Shape;609;g2435f1d8f10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0" name="Google Shape;610;g2435f1d8f10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1" name="Google Shape;611;g2435f1d8f10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2" name="Google Shape;612;g2435f1d8f10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3" name="Google Shape;613;g2435f1d8f10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4" name="Google Shape;614;g2435f1d8f10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5" name="Google Shape;615;g2435f1d8f10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6" name="Google Shape;616;g2435f1d8f10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7" name="Google Shape;617;g2435f1d8f10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8" name="Google Shape;618;g2435f1d8f10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9" name="Google Shape;619;g2435f1d8f10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0" name="Google Shape;620;g2435f1d8f10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1" name="Google Shape;621;g2435f1d8f10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2" name="Google Shape;622;g2435f1d8f10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3" name="Google Shape;623;g2435f1d8f10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4" name="Google Shape;624;g2435f1d8f10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435f1d8f10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g2435f1d8f10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g2435f1d8f10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29" name="Google Shape;629;g2435f1d8f10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630" name="Google Shape;630;g2435f1d8f10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631" name="Google Shape;631;g2435f1d8f10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2435f1d8f10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3" name="Google Shape;633;g2435f1d8f10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634" name="Google Shape;634;g2435f1d8f10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2435f1d8f10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g2435f1d8f10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637" name="Google Shape;637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g2435f1d8f10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640" name="Google Shape;640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g2435f1d8f10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643" name="Google Shape;643;g2435f1d8f10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2435f1d8f10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g2435f1d8f10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646" name="Google Shape;646;g2435f1d8f10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2435f1d8f10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g2435f1d8f10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649" name="Google Shape;649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g2435f1d8f10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2" name="Google Shape;652;g2435f1d8f10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3" name="Google Shape;653;g2435f1d8f10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4" name="Google Shape;654;g2435f1d8f10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5" name="Google Shape;655;g2435f1d8f10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6" name="Google Shape;656;g2435f1d8f10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7" name="Google Shape;657;g2435f1d8f10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58" name="Google Shape;658;g2435f1d8f10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9" name="Google Shape;659;g2435f1d8f10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0" name="Google Shape;660;g2435f1d8f10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1" name="Google Shape;661;g2435f1d8f10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2" name="Google Shape;662;g2435f1d8f10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3" name="Google Shape;663;g2435f1d8f10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4" name="Google Shape;664;g2435f1d8f10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435f1d8f10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7" name="Google Shape;667;g2435f1d8f10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8" name="Google Shape;668;g2435f1d8f10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9" name="Google Shape;669;g2435f1d8f10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0" name="Google Shape;670;g2435f1d8f10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1" name="Google Shape;671;g2435f1d8f10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2" name="Google Shape;672;g2435f1d8f10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g2435f1d8f10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g2435f1d8f10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5" name="Google Shape;675;g2435f1d8f10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6" name="Google Shape;676;g2435f1d8f10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2435f1d8f10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2435f1d8f10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2435f1d8f10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g2435f1d8f10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1" name="Google Shape;681;g2435f1d8f10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435f1d8f10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2435f1d8f10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85" name="Google Shape;685;g2435f1d8f10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g2435f1d8f10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7" name="Google Shape;687;g2435f1d8f10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435f1d8f10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2435f1d8f10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2435f1d8f10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2435f1d8f10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2435f1d8f10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2435f1d8f10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94" name="Google Shape;694;g2435f1d8f10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95" name="Google Shape;695;g2435f1d8f10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96" name="Google Shape;696;g2435f1d8f10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97" name="Google Shape;697;g2435f1d8f10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98" name="Google Shape;698;g2435f1d8f10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435f1d8f10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2435f1d8f10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02" name="Google Shape;702;g2435f1d8f10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g2435f1d8f10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4" name="Google Shape;704;g2435f1d8f10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5" name="Google Shape;705;g2435f1d8f10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435f1d8f10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8" name="Google Shape;708;g2435f1d8f10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g2435f1d8f10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10" name="Google Shape;710;g2435f1d8f10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1" name="Google Shape;711;g2435f1d8f10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g2435f1d8f10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g2435f1d8f10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g2435f1d8f10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5" name="Google Shape;715;g2435f1d8f10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16" name="Google Shape;716;g2435f1d8f10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17" name="Google Shape;717;g2435f1d8f10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18" name="Google Shape;718;g2435f1d8f10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719" name="Google Shape;719;g2435f1d8f10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0" name="Google Shape;720;g2435f1d8f10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1" name="Google Shape;721;g2435f1d8f10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2" name="Google Shape;722;g2435f1d8f10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3" name="Google Shape;723;g2435f1d8f10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4" name="Google Shape;724;g2435f1d8f10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5" name="Google Shape;725;g2435f1d8f10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6" name="Google Shape;726;g2435f1d8f10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7" name="Google Shape;727;g2435f1d8f10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8" name="Google Shape;728;g2435f1d8f10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9" name="Google Shape;729;g2435f1d8f10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0" name="Google Shape;730;g2435f1d8f10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435f1d8f10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2435f1d8f10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34" name="Google Shape;734;g2435f1d8f10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g2435f1d8f10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435f1d8f10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7" name="Google Shape;737;g2435f1d8f10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435f1d8f10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g2435f1d8f10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1" name="Google Shape;741;g2435f1d8f10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2" name="Google Shape;742;g2435f1d8f10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g2435f1d8f10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4" name="Google Shape;744;g2435f1d8f10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5" name="Google Shape;745;g2435f1d8f10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6" name="Google Shape;746;g2435f1d8f10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7" name="Google Shape;747;g2435f1d8f10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8" name="Google Shape;748;g2435f1d8f10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435f1d8f10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435f1d8f10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1" name="Google Shape;751;g2435f1d8f10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2" name="Google Shape;752;g2435f1d8f10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3" name="Google Shape;753;g2435f1d8f10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4" name="Google Shape;754;g2435f1d8f10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5" name="Google Shape;755;g2435f1d8f10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435f1d8f10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g2435f1d8f10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59" name="Google Shape;759;g2435f1d8f10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2435f1d8f10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435f1d8f10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762" name="Google Shape;762;g2435f1d8f10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g2435f1d8f10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g2435f1d8f10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5" name="Google Shape;765;g2435f1d8f10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435f1d8f10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435f1d8f10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8" name="Google Shape;768;g2435f1d8f10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9" name="Google Shape;769;g2435f1d8f10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0" name="Google Shape;770;g2435f1d8f10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1" name="Google Shape;771;g2435f1d8f10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2" name="Google Shape;772;g2435f1d8f10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3" name="Google Shape;773;g2435f1d8f10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4" name="Google Shape;774;g2435f1d8f10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5" name="Google Shape;775;g2435f1d8f10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6" name="Google Shape;776;g2435f1d8f10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7" name="Google Shape;777;g2435f1d8f10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8" name="Google Shape;778;g2435f1d8f10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9" name="Google Shape;779;g2435f1d8f10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0" name="Google Shape;780;g2435f1d8f10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435f1d8f10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g2435f1d8f10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4" name="Google Shape;784;g2435f1d8f10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2435f1d8f10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6" name="Google Shape;786;g2435f1d8f10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35f1d8f10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435f1d8f10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6" name="Google Shape;66;g2435f1d8f10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67" name="Google Shape;67;g2435f1d8f10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435f1d8f10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435f1d8f10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g2435f1d8f10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90" name="Google Shape;790;g2435f1d8f10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g2435f1d8f10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2" name="Google Shape;792;g2435f1d8f10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3" name="Google Shape;793;g2435f1d8f10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4" name="Google Shape;794;g2435f1d8f10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g2435f1d8f10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g2435f1d8f10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2435f1d8f10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98" name="Google Shape;798;g2435f1d8f10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99" name="Google Shape;799;g2435f1d8f10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00" name="Google Shape;800;g2435f1d8f10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01" name="Google Shape;801;g2435f1d8f10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2" name="Google Shape;802;g2435f1d8f10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3" name="Google Shape;803;g2435f1d8f10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4" name="Google Shape;804;g2435f1d8f10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5" name="Google Shape;805;g2435f1d8f10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6" name="Google Shape;806;g2435f1d8f10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7" name="Google Shape;807;g2435f1d8f10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8" name="Google Shape;808;g2435f1d8f10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9" name="Google Shape;809;g2435f1d8f10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0" name="Google Shape;810;g2435f1d8f10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1" name="Google Shape;811;g2435f1d8f10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435f1d8f10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2435f1d8f10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15" name="Google Shape;815;g2435f1d8f10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g2435f1d8f10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7" name="Google Shape;817;g2435f1d8f10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8" name="Google Shape;818;g2435f1d8f10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9" name="Google Shape;819;g2435f1d8f10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0" name="Google Shape;820;g2435f1d8f10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1" name="Google Shape;821;g2435f1d8f10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2" name="Google Shape;822;g2435f1d8f10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435f1d8f10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435f1d8f10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6" name="Google Shape;826;g2435f1d8f10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7" name="Google Shape;827;g2435f1d8f10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8" name="Google Shape;828;g2435f1d8f10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9" name="Google Shape;829;g2435f1d8f10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0" name="Google Shape;830;g2435f1d8f10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31" name="Google Shape;831;g2435f1d8f10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g2435f1d8f10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3" name="Google Shape;833;g2435f1d8f10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4" name="Google Shape;834;g2435f1d8f10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5" name="Google Shape;835;g2435f1d8f10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6" name="Google Shape;836;g2435f1d8f10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7" name="Google Shape;837;g2435f1d8f10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8" name="Google Shape;838;g2435f1d8f10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9" name="Google Shape;839;g2435f1d8f10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435f1d8f10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g2435f1d8f10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2435f1d8f10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435f1d8f10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45" name="Google Shape;845;g2435f1d8f10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46" name="Google Shape;846;g2435f1d8f10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47" name="Google Shape;847;g2435f1d8f10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g2435f1d8f10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9" name="Google Shape;849;g2435f1d8f10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0" name="Google Shape;850;g2435f1d8f10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1" name="Google Shape;851;g2435f1d8f10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435f1d8f10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3" name="Google Shape;853;g2435f1d8f10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4" name="Google Shape;854;g2435f1d8f10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435f1d8f10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g2435f1d8f10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g2435f1d8f10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435f1d8f10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435f1d8f10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1" name="Google Shape;861;g2435f1d8f10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2" name="Google Shape;862;g2435f1d8f10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3" name="Google Shape;863;g2435f1d8f10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64" name="Google Shape;864;g2435f1d8f10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g2435f1d8f10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6" name="Google Shape;866;g2435f1d8f10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7" name="Google Shape;867;g2435f1d8f10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8" name="Google Shape;868;g2435f1d8f10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9" name="Google Shape;869;g2435f1d8f10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0" name="Google Shape;870;g2435f1d8f10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1" name="Google Shape;871;g2435f1d8f10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2" name="Google Shape;872;g2435f1d8f10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3" name="Google Shape;873;g2435f1d8f10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4" name="Google Shape;874;g2435f1d8f10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435f1d8f10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g2435f1d8f10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7" l="0" r="0" t="132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g2435f1d8f10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g2435f1d8f10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435f1d8f10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1" name="Google Shape;881;g2435f1d8f10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82" name="Google Shape;882;g2435f1d8f10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435f1d8f10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435f1d8f10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85" name="Google Shape;885;g2435f1d8f10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g2435f1d8f10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g2435f1d8f10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88" name="Google Shape;888;g2435f1d8f10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9" name="Google Shape;889;g2435f1d8f10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g2435f1d8f10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g2435f1d8f10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2435f1d8f10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g2435f1d8f10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7" l="0" r="0" t="132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2435f1d8f10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2435f1d8f10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g2435f1d8f10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8" name="Google Shape;898;g2435f1d8f10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99" name="Google Shape;899;g2435f1d8f10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2435f1d8f10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g2435f1d8f10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g2435f1d8f10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3" name="Google Shape;903;g2435f1d8f10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04" name="Google Shape;904;g2435f1d8f10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5" name="Google Shape;905;g2435f1d8f10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g2435f1d8f10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7" name="Google Shape;907;g2435f1d8f10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435f1d8f10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435f1d8f10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7" l="0" r="0" t="132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435f1d8f10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435f1d8f10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435f1d8f10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g2435f1d8f10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915" name="Google Shape;915;g2435f1d8f10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2435f1d8f10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g2435f1d8f10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435f1d8f10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19" name="Google Shape;919;g2435f1d8f10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0" name="Google Shape;920;g2435f1d8f10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g2435f1d8f10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2" name="Google Shape;922;g2435f1d8f10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2435f1d8f10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435f1d8f10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435f1d8f10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435f1d8f10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g2435f1d8f10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g2435f1d8f10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g2435f1d8f10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g2435f1d8f10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g2435f1d8f10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g2435f1d8f10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2435f1d8f10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2435f1d8f10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g2435f1d8f10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37" name="Google Shape;937;g2435f1d8f10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938" name="Google Shape;938;g2435f1d8f10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2435f1d8f10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435f1d8f10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2" name="Google Shape;942;g2435f1d8f10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g2435f1d8f10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4" name="Google Shape;944;g2435f1d8f10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5" name="Google Shape;945;g2435f1d8f10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g2435f1d8f10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435f1d8f10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435f1d8f10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49" name="Google Shape;949;g2435f1d8f10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50" name="Google Shape;950;g2435f1d8f10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51" name="Google Shape;951;g2435f1d8f10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2" name="Google Shape;952;g2435f1d8f10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3" name="Google Shape;953;g2435f1d8f10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4" name="Google Shape;954;g2435f1d8f10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5" name="Google Shape;955;g2435f1d8f10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6" name="Google Shape;956;g2435f1d8f10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7" name="Google Shape;957;g2435f1d8f10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8" name="Google Shape;958;g2435f1d8f10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9" name="Google Shape;959;g2435f1d8f10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35f1d8f10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435f1d8f10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2" name="Google Shape;72;g2435f1d8f10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435f1d8f10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2" name="Google Shape;962;g2435f1d8f10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g2435f1d8f10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4" name="Google Shape;964;g2435f1d8f10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5" name="Google Shape;965;g2435f1d8f10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823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g2435f1d8f10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7" name="Google Shape;967;g2435f1d8f10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8" name="Google Shape;968;g2435f1d8f10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2435f1d8f10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g2435f1d8f10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72" name="Google Shape;972;g2435f1d8f10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g2435f1d8f10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4" name="Google Shape;974;g2435f1d8f10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5" name="Google Shape;975;g2435f1d8f10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435f1d8f10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g2435f1d8f10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2435f1d8f10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435f1d8f10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80" name="Google Shape;980;g2435f1d8f10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81" name="Google Shape;981;g2435f1d8f10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2" name="Google Shape;982;g2435f1d8f10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435f1d8f10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4" name="Google Shape;984;g2435f1d8f10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435f1d8f10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7" name="Google Shape;987;g2435f1d8f10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g2435f1d8f10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435f1d8f10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g2435f1d8f10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g2435f1d8f10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g2435f1d8f10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2435f1d8f10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4" name="Google Shape;994;g2435f1d8f10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g2435f1d8f10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6" name="Google Shape;996;g2435f1d8f10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Google Shape;997;g2435f1d8f10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8" name="Google Shape;998;g2435f1d8f10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g2435f1d8f10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0" name="Google Shape;1000;g2435f1d8f10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1" name="Google Shape;1001;g2435f1d8f10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2" name="Google Shape;1002;g2435f1d8f10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3" name="Google Shape;1003;g2435f1d8f10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g2435f1d8f10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5" name="Google Shape;1005;g2435f1d8f10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6" name="Google Shape;1006;g2435f1d8f10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7" name="Google Shape;1007;g2435f1d8f10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8" name="Google Shape;1008;g2435f1d8f10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9" name="Google Shape;1009;g2435f1d8f10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1011;g2435f1d8f10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g2435f1d8f10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g2435f1d8f10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g2435f1d8f10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g2435f1d8f10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g2435f1d8f10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g2435f1d8f10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g2435f1d8f10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g2435f1d8f10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0" name="Google Shape;1020;g2435f1d8f10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1" name="Google Shape;1021;g2435f1d8f10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2" name="Google Shape;1022;g2435f1d8f10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3" name="Google Shape;1023;g2435f1d8f10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4" name="Google Shape;1024;g2435f1d8f10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5" name="Google Shape;1025;g2435f1d8f10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6" name="Google Shape;1026;g2435f1d8f10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7" name="Google Shape;1027;g2435f1d8f10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8" name="Google Shape;1028;g2435f1d8f10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9" name="Google Shape;1029;g2435f1d8f10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0" name="Google Shape;1030;g2435f1d8f10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1" name="Google Shape;1031;g2435f1d8f10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g2435f1d8f10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g2435f1d8f10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4" name="Google Shape;1034;g2435f1d8f10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g2435f1d8f10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6" name="Google Shape;1036;g2435f1d8f10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g2435f1d8f10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g2435f1d8f10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g2435f1d8f10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g2435f1d8f10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g2435f1d8f10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g2435f1d8f10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3" name="Google Shape;1043;g2435f1d8f10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4" name="Google Shape;1044;g2435f1d8f10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5" name="Google Shape;1045;g2435f1d8f10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6" name="Google Shape;1046;g2435f1d8f10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7" name="Google Shape;1047;g2435f1d8f10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8" name="Google Shape;1048;g2435f1d8f10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9" name="Google Shape;1049;g2435f1d8f10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g2435f1d8f10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g2435f1d8f10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53" name="Google Shape;1053;g2435f1d8f10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4" name="Google Shape;1054;g2435f1d8f10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435f1d8f10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6" name="Google Shape;1056;g2435f1d8f10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g2435f1d8f10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g2435f1d8f10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g2435f1d8f10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0" name="Google Shape;1060;g2435f1d8f10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1" name="Google Shape;1061;g2435f1d8f10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2" name="Google Shape;1062;g2435f1d8f10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3" name="Google Shape;1063;g2435f1d8f10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4" name="Google Shape;1064;g2435f1d8f10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5" name="Google Shape;1065;g2435f1d8f10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6" name="Google Shape;1066;g2435f1d8f10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7" name="Google Shape;1067;g2435f1d8f10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8" name="Google Shape;1068;g2435f1d8f10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9" name="Google Shape;1069;g2435f1d8f10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0" name="Google Shape;1070;g2435f1d8f10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1" name="Google Shape;1071;g2435f1d8f10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Google Shape;1073;g2435f1d8f10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g2435f1d8f10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5" name="Google Shape;1075;g2435f1d8f10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6" name="Google Shape;1076;g2435f1d8f10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g2435f1d8f10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8" name="Google Shape;1078;g2435f1d8f10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g2435f1d8f10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g2435f1d8f10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1" name="Google Shape;1081;g2435f1d8f10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2" name="Google Shape;1082;g2435f1d8f10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g2435f1d8f10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4" name="Google Shape;1084;g2435f1d8f10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5" name="Google Shape;1085;g2435f1d8f10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435f1d8f10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435f1d8f10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435f1d8f10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435f1d8f10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0" name="Google Shape;1090;g2435f1d8f10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1" name="Google Shape;1091;g2435f1d8f10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2" name="Google Shape;1092;g2435f1d8f10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435f1d8f10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Google Shape;1095;g2435f1d8f10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g2435f1d8f10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97" name="Google Shape;1097;g2435f1d8f10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8" name="Google Shape;1098;g2435f1d8f10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g2435f1d8f10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g2435f1d8f10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1" name="Google Shape;1101;g2435f1d8f10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2" name="Google Shape;1102;g2435f1d8f10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3" name="Google Shape;1103;g2435f1d8f10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4" name="Google Shape;1104;g2435f1d8f10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435f1d8f10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6" name="Google Shape;1106;g2435f1d8f10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7" name="Google Shape;1107;g2435f1d8f10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8" name="Google Shape;1108;g2435f1d8f10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435f1d8f10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0" name="Google Shape;1110;g2435f1d8f10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2435f1d8f10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435f1d8f10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435f1d8f10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435f1d8f10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435f1d8f10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435f1d8f10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435f1d8f10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435f1d8f10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435f1d8f10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435f1d8f10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435f1d8f10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3" name="Google Shape;1123;g2435f1d8f10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g2435f1d8f10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5" name="Google Shape;1125;g2435f1d8f10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6" name="Google Shape;1126;g2435f1d8f10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7" name="Google Shape;1127;g2435f1d8f10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8" name="Google Shape;1128;g2435f1d8f10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9" name="Google Shape;1129;g2435f1d8f10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30" name="Google Shape;1130;g2435f1d8f10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g2435f1d8f10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2" name="Google Shape;1132;g2435f1d8f10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3" name="Google Shape;1133;g2435f1d8f10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4" name="Google Shape;1134;g2435f1d8f10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5" name="Google Shape;1135;g2435f1d8f10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6" name="Google Shape;1136;g2435f1d8f10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7" name="Google Shape;1137;g2435f1d8f10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8" name="Google Shape;1138;g2435f1d8f10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9" name="Google Shape;1139;g2435f1d8f10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0" name="Google Shape;1140;g2435f1d8f10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2435f1d8f10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g2435f1d8f10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g2435f1d8f10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5" name="Google Shape;1145;g2435f1d8f10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6" name="Google Shape;1146;g2435f1d8f10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7" name="Google Shape;1147;g2435f1d8f10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8" name="Google Shape;1148;g2435f1d8f10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9" name="Google Shape;1149;g2435f1d8f10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0" name="Google Shape;1150;g2435f1d8f10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1" name="Google Shape;1151;g2435f1d8f10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2" name="Google Shape;1152;g2435f1d8f10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3" name="Google Shape;1153;g2435f1d8f10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4" name="Google Shape;1154;g2435f1d8f10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5" name="Google Shape;1155;g2435f1d8f10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6" name="Google Shape;1156;g2435f1d8f10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7" name="Google Shape;1157;g2435f1d8f10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8" name="Google Shape;1158;g2435f1d8f10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9" name="Google Shape;1159;g2435f1d8f10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0" name="Google Shape;1160;g2435f1d8f10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1" name="Google Shape;1161;g2435f1d8f10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2" name="Google Shape;1162;g2435f1d8f10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3" name="Google Shape;1163;g2435f1d8f10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435f1d8f10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6" name="Google Shape;1166;g2435f1d8f10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7" name="Google Shape;1167;g2435f1d8f10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8" name="Google Shape;1168;g2435f1d8f10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g2435f1d8f10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0" name="Google Shape;1170;g2435f1d8f10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1" name="Google Shape;1171;g2435f1d8f10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g2435f1d8f10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g2435f1d8f10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4" name="Google Shape;1174;g2435f1d8f10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5" name="Google Shape;1175;g2435f1d8f10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35f1d8f10_0_132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g2435f1d8f10_0_1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435f1d8f10_0_1329"/>
          <p:cNvSpPr txBox="1"/>
          <p:nvPr>
            <p:ph idx="12" type="sldNum"/>
          </p:nvPr>
        </p:nvSpPr>
        <p:spPr>
          <a:xfrm>
            <a:off x="11278503" y="6090572"/>
            <a:ext cx="828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2435f1d8f10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g2435f1d8f10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g2435f1d8f10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g2435f1d8f10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g2435f1d8f10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g2435f1d8f10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g2435f1d8f10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g2435f1d8f10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g2435f1d8f10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g2435f1d8f10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2435f1d8f10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435f1d8f10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9" name="Google Shape;1189;g2435f1d8f10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90" name="Google Shape;1190;g2435f1d8f10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435f1d8f10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435f1d8f10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2435f1d8f10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2435f1d8f10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435f1d8f10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435f1d8f10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435f1d8f10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435f1d8f10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9" name="Google Shape;1199;g2435f1d8f10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435f1d8f10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g2435f1d8f10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g2435f1d8f10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g2435f1d8f10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2435f1d8f10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2435f1d8f10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2435f1d8f10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g2435f1d8f10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g2435f1d8f10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435f1d8f10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g2435f1d8f10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g2435f1d8f10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3" name="Google Shape;1213;g2435f1d8f10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214" name="Google Shape;1214;g2435f1d8f10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g2435f1d8f10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g2435f1d8f10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2435f1d8f10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2435f1d8f10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2435f1d8f10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2435f1d8f10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2435f1d8f10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2435f1d8f10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3" name="Google Shape;1223;g2435f1d8f10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Google Shape;1225;g2435f1d8f10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6" name="Google Shape;1226;g2435f1d8f10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227" name="Google Shape;1227;g2435f1d8f10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2435f1d8f10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2435f1d8f10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2435f1d8f10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2435f1d8f10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2435f1d8f10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2435f1d8f10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2435f1d8f10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5" name="Google Shape;1235;g2435f1d8f10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435f1d8f10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g2435f1d8f10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g2435f1d8f10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40" name="Google Shape;1240;g2435f1d8f10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1" name="Google Shape;1241;g2435f1d8f10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42" name="Google Shape;1242;g2435f1d8f10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g2435f1d8f10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245" name="Google Shape;1245;g2435f1d8f10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2435f1d8f10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435f1d8f10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2435f1d8f10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2435f1d8f10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435f1d8f10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2435f1d8f10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2435f1d8f10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3" name="Google Shape;1253;g2435f1d8f10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4" name="Google Shape;1254;g2435f1d8f10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g2435f1d8f10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g2435f1d8f10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g2435f1d8f10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g2435f1d8f10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g2435f1d8f10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g2435f1d8f10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g2435f1d8f10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2" name="Google Shape;1262;g2435f1d8f10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2435f1d8f10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g2435f1d8f10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2435f1d8f10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2435f1d8f10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2435f1d8f10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g2435f1d8f10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g2435f1d8f10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g2435f1d8f10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g2435f1d8f10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g2435f1d8f10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g2435f1d8f10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g2435f1d8f10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6" name="Google Shape;1276;g2435f1d8f10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7" name="Google Shape;1277;g2435f1d8f10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8" name="Google Shape;1278;g2435f1d8f10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9" name="Google Shape;1279;g2435f1d8f10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0" name="Google Shape;1280;g2435f1d8f10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1" name="Google Shape;1281;g2435f1d8f10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435f1d8f10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435f1d8f10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6" name="Google Shape;1286;g2435f1d8f10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g2435f1d8f10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8" name="Google Shape;1288;g2435f1d8f10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89" name="Google Shape;1289;g2435f1d8f10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90" name="Google Shape;1290;g2435f1d8f10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2435f1d8f10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g2435f1d8f10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93" name="Google Shape;1293;g2435f1d8f10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435f1d8f10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g2435f1d8f10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96" name="Google Shape;1296;g2435f1d8f10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435f1d8f10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g2435f1d8f10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99" name="Google Shape;1299;g2435f1d8f10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2435f1d8f10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g2435f1d8f10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302" name="Google Shape;1302;g2435f1d8f10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2435f1d8f10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4" name="Google Shape;1304;g2435f1d8f10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305" name="Google Shape;1305;g2435f1d8f10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2435f1d8f10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7" name="Google Shape;1307;g2435f1d8f10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8" name="Google Shape;1308;g2435f1d8f10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9" name="Google Shape;1309;g2435f1d8f10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0" name="Google Shape;1310;g2435f1d8f10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g2435f1d8f10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g2435f1d8f10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3" name="Google Shape;1313;g2435f1d8f10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4" name="Google Shape;1314;g2435f1d8f10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5" name="Google Shape;1315;g2435f1d8f10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6" name="Google Shape;1316;g2435f1d8f10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7" name="Google Shape;1317;g2435f1d8f10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8" name="Google Shape;1318;g2435f1d8f10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2435f1d8f10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1" name="Google Shape;1321;g2435f1d8f10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g2435f1d8f10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23" name="Google Shape;1323;g2435f1d8f10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24" name="Google Shape;1324;g2435f1d8f10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325" name="Google Shape;1325;g2435f1d8f10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2435f1d8f10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g2435f1d8f10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328" name="Google Shape;1328;g2435f1d8f10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2435f1d8f10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0" name="Google Shape;1330;g2435f1d8f10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331" name="Google Shape;1331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g2435f1d8f10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334" name="Google Shape;1334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g2435f1d8f10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337" name="Google Shape;1337;g2435f1d8f10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2435f1d8f10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9" name="Google Shape;1339;g2435f1d8f10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340" name="Google Shape;1340;g2435f1d8f10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2435f1d8f10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2" name="Google Shape;1342;g2435f1d8f10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343" name="Google Shape;1343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5" name="Google Shape;1345;g2435f1d8f10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g2435f1d8f10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7" name="Google Shape;1347;g2435f1d8f10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8" name="Google Shape;1348;g2435f1d8f10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9" name="Google Shape;1349;g2435f1d8f10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g2435f1d8f10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1" name="Google Shape;1351;g2435f1d8f10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2" name="Google Shape;1352;g2435f1d8f10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3" name="Google Shape;1353;g2435f1d8f10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4" name="Google Shape;1354;g2435f1d8f10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5" name="Google Shape;1355;g2435f1d8f10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6" name="Google Shape;1356;g2435f1d8f10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7" name="Google Shape;1357;g2435f1d8f10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8" name="Google Shape;1358;g2435f1d8f10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59" name="Google Shape;1359;g2435f1d8f10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60" name="Google Shape;1360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2" name="Google Shape;1362;g2435f1d8f10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g2435f1d8f10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435f1d8f10_0_130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352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35f1d8f10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435f1d8f10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2435f1d8f10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435f1d8f10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435f1d8f10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435f1d8f10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435f1d8f10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435f1d8f10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435f1d8f10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435f1d8f10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2435f1d8f10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435f1d8f10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435f1d8f10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" name="Google Shape;91;g2435f1d8f10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435f1d8f10_0_1314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g2435f1d8f10_0_1314"/>
          <p:cNvSpPr txBox="1"/>
          <p:nvPr>
            <p:ph type="title"/>
          </p:nvPr>
        </p:nvSpPr>
        <p:spPr>
          <a:xfrm>
            <a:off x="407988" y="373586"/>
            <a:ext cx="7794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369" name="Google Shape;1369;g2435f1d8f10_0_1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g2435f1d8f10_0_1314"/>
          <p:cNvSpPr txBox="1"/>
          <p:nvPr>
            <p:ph idx="1" type="body"/>
          </p:nvPr>
        </p:nvSpPr>
        <p:spPr>
          <a:xfrm>
            <a:off x="407987" y="1196975"/>
            <a:ext cx="9500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1" name="Google Shape;1371;g2435f1d8f10_0_1314"/>
          <p:cNvSpPr txBox="1"/>
          <p:nvPr>
            <p:ph idx="2" type="body"/>
          </p:nvPr>
        </p:nvSpPr>
        <p:spPr>
          <a:xfrm>
            <a:off x="407987" y="1661499"/>
            <a:ext cx="113760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435f1d8f10_0_13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4" name="Google Shape;1374;g2435f1d8f10_0_13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5" name="Google Shape;1375;g2435f1d8f10_0_13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42.xml"/><Relationship Id="rId86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41.xml"/><Relationship Id="rId85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44.xml"/><Relationship Id="rId88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43.xml"/><Relationship Id="rId87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2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35f1d8f10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35f1d8f10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35f1d8f10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35f1d8f10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35f1d8f10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hyperlink" Target="https://www.atlassian.com/software/pricing-calculato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hyperlink" Target="https://www.zendesk.com/pricin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hubspot.com/pricing/marketing/enterprise?hubs_content=www.hubspot.com%2F&amp;hubs_content-cta=nav-pricing&amp;utm_id=525952854389&amp;utm_medium=paid&amp;utm_source=google&amp;utm_term=marketing_hubspot%252520pricing_EN&amp;utm_campaign=Marketing_MQLs_EN_NAM_NAM_Brand-HubSpotTerms_e_c_campaignid1439558129_agid57920761804_google&amp;products=marketing-hub-professional_1&amp;term=annual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hyperlink" Target="https://calculator.aws/#/" TargetMode="External"/><Relationship Id="rId5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hyperlink" Target="https://www.employeenavigator.com/pric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6d6090d06c_0_1437"/>
          <p:cNvSpPr txBox="1"/>
          <p:nvPr>
            <p:ph idx="2" type="body"/>
          </p:nvPr>
        </p:nvSpPr>
        <p:spPr>
          <a:xfrm>
            <a:off x="567500" y="2976250"/>
            <a:ext cx="9279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Pricing Sheets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Examples of Communicating Value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b115d9a0d2_0_28"/>
          <p:cNvSpPr txBox="1"/>
          <p:nvPr>
            <p:ph type="title"/>
          </p:nvPr>
        </p:nvSpPr>
        <p:spPr>
          <a:xfrm>
            <a:off x="408001" y="298699"/>
            <a:ext cx="84294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Basic Components of an </a:t>
            </a:r>
            <a:r>
              <a:rPr lang="en-US">
                <a:solidFill>
                  <a:schemeClr val="accent1"/>
                </a:solidFill>
              </a:rPr>
              <a:t>Internal</a:t>
            </a:r>
            <a:r>
              <a:rPr lang="en-US"/>
              <a:t> Pricing Sheet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7" name="Google Shape;1387;g2b115d9a0d2_0_28"/>
          <p:cNvSpPr txBox="1"/>
          <p:nvPr/>
        </p:nvSpPr>
        <p:spPr>
          <a:xfrm>
            <a:off x="408000" y="1589025"/>
            <a:ext cx="5199000" cy="4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Base Package Information: </a:t>
            </a:r>
            <a:endParaRPr b="1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0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Region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0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Package Tier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0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Units of Usage Driver (e.g. seats)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0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Term Length &amp; Payment Options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0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Features included per tier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Add-On Information:</a:t>
            </a:r>
            <a:endParaRPr b="1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0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List of available Add-on or bolt-ons 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0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Pricing per add-on &amp; units of add-on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Available Discounts and Incentives: </a:t>
            </a:r>
            <a:endParaRPr b="1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0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List of discounts &amp; Incentives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0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Rules on discount approvals required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b="0" i="0" lang="en-US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Rules on term flexibility and approvals required</a:t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8" name="Google Shape;1388;g2b115d9a0d2_0_28"/>
          <p:cNvSpPr/>
          <p:nvPr/>
        </p:nvSpPr>
        <p:spPr>
          <a:xfrm>
            <a:off x="6913775" y="1598250"/>
            <a:ext cx="4167900" cy="3610200"/>
          </a:xfrm>
          <a:prstGeom prst="roundRect">
            <a:avLst>
              <a:gd fmla="val 1003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Most common mistakes organizations make: 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AutoNum type="arabicPeriod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Building a Statement of Work (SOW) rather than a Term Sheet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AutoNum type="arabicPeriod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Using too many variables to determine the base pricing vs picking the primary value driver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AutoNum type="arabicPeriod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Including too many features as unique a-la-carte add-ons vs aligning features to tiers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AutoNum type="arabicPeriod"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Lack of clarity to the sales team on what they can customize before needing approval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9" name="Google Shape;1389;g2b115d9a0d2_0_28"/>
          <p:cNvSpPr/>
          <p:nvPr/>
        </p:nvSpPr>
        <p:spPr>
          <a:xfrm>
            <a:off x="1196550" y="5691700"/>
            <a:ext cx="9798900" cy="48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Pricing does not necessarily have to be simple, but it does have to be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easy to sell,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so must make sense to the customer and not feel like a confusing black box.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2b115d9a0d2_0_147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Atlassian Pricing Example</a:t>
            </a:r>
            <a:endParaRPr/>
          </a:p>
        </p:txBody>
      </p:sp>
      <p:pic>
        <p:nvPicPr>
          <p:cNvPr id="1396" name="Google Shape;1396;g2b115d9a0d2_0_14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9575" y="2286000"/>
            <a:ext cx="6505621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2b115d9a0d2_0_14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950" y="1595484"/>
            <a:ext cx="3555151" cy="223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g2b115d9a0d2_0_1479"/>
          <p:cNvSpPr txBox="1"/>
          <p:nvPr/>
        </p:nvSpPr>
        <p:spPr>
          <a:xfrm>
            <a:off x="408000" y="996875"/>
            <a:ext cx="60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https://www.atlassian.com/software/pricing-calculator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g2b115d9a0d2_0_1479"/>
          <p:cNvSpPr/>
          <p:nvPr/>
        </p:nvSpPr>
        <p:spPr>
          <a:xfrm>
            <a:off x="324375" y="3930825"/>
            <a:ext cx="2425500" cy="864300"/>
          </a:xfrm>
          <a:prstGeom prst="wedgeRoundRectCallout">
            <a:avLst>
              <a:gd fmla="val 29152" name="adj1"/>
              <a:gd fmla="val -72579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Start by selecting products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0" name="Google Shape;1400;g2b115d9a0d2_0_1479"/>
          <p:cNvSpPr/>
          <p:nvPr/>
        </p:nvSpPr>
        <p:spPr>
          <a:xfrm>
            <a:off x="5425125" y="1532350"/>
            <a:ext cx="2425500" cy="864300"/>
          </a:xfrm>
          <a:prstGeom prst="wedgeRoundRectCallout">
            <a:avLst>
              <a:gd fmla="val -50118" name="adj1"/>
              <a:gd fmla="val 153315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Pick Tier, then number of users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1" name="Google Shape;1401;g2b115d9a0d2_0_1479"/>
          <p:cNvSpPr/>
          <p:nvPr/>
        </p:nvSpPr>
        <p:spPr>
          <a:xfrm>
            <a:off x="8546550" y="1071425"/>
            <a:ext cx="2425500" cy="864300"/>
          </a:xfrm>
          <a:prstGeom prst="wedgeRoundRectCallout">
            <a:avLst>
              <a:gd fmla="val -79389" name="adj1"/>
              <a:gd fmla="val 134071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Ability to include add-ons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2" name="Google Shape;1402;g2b115d9a0d2_0_1479"/>
          <p:cNvSpPr/>
          <p:nvPr/>
        </p:nvSpPr>
        <p:spPr>
          <a:xfrm>
            <a:off x="10255200" y="3217125"/>
            <a:ext cx="1673700" cy="864300"/>
          </a:xfrm>
          <a:prstGeom prst="wedgeRoundRectCallout">
            <a:avLst>
              <a:gd fmla="val -90575" name="adj1"/>
              <a:gd fmla="val -48065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Terms impact price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2b115d9a0d2_0_146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Zendesk Pricing Example</a:t>
            </a:r>
            <a:endParaRPr/>
          </a:p>
        </p:txBody>
      </p:sp>
      <p:pic>
        <p:nvPicPr>
          <p:cNvPr id="1409" name="Google Shape;1409;g2b115d9a0d2_0_1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1523" y="1400412"/>
            <a:ext cx="5039649" cy="405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g2b115d9a0d2_0_14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8300" y="2932003"/>
            <a:ext cx="3773749" cy="323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g2b115d9a0d2_0_1467"/>
          <p:cNvSpPr txBox="1"/>
          <p:nvPr/>
        </p:nvSpPr>
        <p:spPr>
          <a:xfrm>
            <a:off x="515950" y="73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https://www.zendesk.com/pricing/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g2b115d9a0d2_0_1467"/>
          <p:cNvSpPr/>
          <p:nvPr/>
        </p:nvSpPr>
        <p:spPr>
          <a:xfrm>
            <a:off x="266025" y="3693850"/>
            <a:ext cx="2425500" cy="864300"/>
          </a:xfrm>
          <a:prstGeom prst="wedgeRoundRectCallout">
            <a:avLst>
              <a:gd fmla="val 56736" name="adj1"/>
              <a:gd fmla="val -101611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See Tiers aligned to customer segments and included features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3" name="Google Shape;1413;g2b115d9a0d2_0_1467"/>
          <p:cNvSpPr/>
          <p:nvPr/>
        </p:nvSpPr>
        <p:spPr>
          <a:xfrm>
            <a:off x="515950" y="1400400"/>
            <a:ext cx="2425500" cy="864300"/>
          </a:xfrm>
          <a:prstGeom prst="wedgeRoundRectCallout">
            <a:avLst>
              <a:gd fmla="val 77572" name="adj1"/>
              <a:gd fmla="val 44400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Pick terms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4" name="Google Shape;1414;g2b115d9a0d2_0_1467"/>
          <p:cNvSpPr/>
          <p:nvPr/>
        </p:nvSpPr>
        <p:spPr>
          <a:xfrm>
            <a:off x="7874625" y="1601100"/>
            <a:ext cx="2077800" cy="864300"/>
          </a:xfrm>
          <a:prstGeom prst="wedgeRoundRectCallout">
            <a:avLst>
              <a:gd fmla="val -92890" name="adj1"/>
              <a:gd fmla="val 17954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Select main value driver, Agents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5" name="Google Shape;1415;g2b115d9a0d2_0_1467"/>
          <p:cNvSpPr/>
          <p:nvPr/>
        </p:nvSpPr>
        <p:spPr>
          <a:xfrm>
            <a:off x="10408525" y="3872275"/>
            <a:ext cx="1673700" cy="864300"/>
          </a:xfrm>
          <a:prstGeom prst="wedgeRoundRectCallout">
            <a:avLst>
              <a:gd fmla="val -90575" name="adj1"/>
              <a:gd fmla="val -48065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Ability to include add-ons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2b115d9a0d2_0_149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Hubspot Pricing Example</a:t>
            </a:r>
            <a:endParaRPr/>
          </a:p>
        </p:txBody>
      </p:sp>
      <p:sp>
        <p:nvSpPr>
          <p:cNvPr id="1422" name="Google Shape;1422;g2b115d9a0d2_0_1491"/>
          <p:cNvSpPr txBox="1"/>
          <p:nvPr/>
        </p:nvSpPr>
        <p:spPr>
          <a:xfrm>
            <a:off x="515950" y="796775"/>
            <a:ext cx="60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https://www.hubspot.com/pricing/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g2b115d9a0d2_0_14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100" y="1196975"/>
            <a:ext cx="7165476" cy="35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g2b115d9a0d2_0_14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2275" y="1330725"/>
            <a:ext cx="6361750" cy="38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g2b115d9a0d2_0_14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0725" y="4355900"/>
            <a:ext cx="5441776" cy="19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g2b115d9a0d2_0_1491"/>
          <p:cNvSpPr/>
          <p:nvPr/>
        </p:nvSpPr>
        <p:spPr>
          <a:xfrm>
            <a:off x="1476600" y="1129700"/>
            <a:ext cx="2077800" cy="864300"/>
          </a:xfrm>
          <a:prstGeom prst="wedgeRoundRectCallout">
            <a:avLst>
              <a:gd fmla="val -39223" name="adj1"/>
              <a:gd fmla="val 74109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Bundle or price by product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7" name="Google Shape;1427;g2b115d9a0d2_0_1491"/>
          <p:cNvSpPr/>
          <p:nvPr/>
        </p:nvSpPr>
        <p:spPr>
          <a:xfrm>
            <a:off x="9825150" y="1742075"/>
            <a:ext cx="2077800" cy="864300"/>
          </a:xfrm>
          <a:prstGeom prst="wedgeRoundRectCallout">
            <a:avLst>
              <a:gd fmla="val -39223" name="adj1"/>
              <a:gd fmla="val 74109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Pick Tiers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8" name="Google Shape;1428;g2b115d9a0d2_0_1491"/>
          <p:cNvSpPr/>
          <p:nvPr/>
        </p:nvSpPr>
        <p:spPr>
          <a:xfrm>
            <a:off x="4722550" y="3135050"/>
            <a:ext cx="2077800" cy="864300"/>
          </a:xfrm>
          <a:prstGeom prst="wedgeRoundRectCallout">
            <a:avLst>
              <a:gd fmla="val 87659" name="adj1"/>
              <a:gd fmla="val 50133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Adjust value driver, Contacts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9" name="Google Shape;1429;g2b115d9a0d2_0_1491"/>
          <p:cNvSpPr/>
          <p:nvPr/>
        </p:nvSpPr>
        <p:spPr>
          <a:xfrm>
            <a:off x="3232925" y="5263300"/>
            <a:ext cx="2077800" cy="864300"/>
          </a:xfrm>
          <a:prstGeom prst="wedgeRoundRectCallout">
            <a:avLst>
              <a:gd fmla="val 63419" name="adj1"/>
              <a:gd fmla="val -68700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See features under each tier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2b115d9a0d2_0_150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AWS Pricing Example</a:t>
            </a:r>
            <a:endParaRPr/>
          </a:p>
        </p:txBody>
      </p:sp>
      <p:pic>
        <p:nvPicPr>
          <p:cNvPr id="1436" name="Google Shape;1436;g2b115d9a0d2_0_15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748" y="1196975"/>
            <a:ext cx="6816574" cy="38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g2b115d9a0d2_0_1505"/>
          <p:cNvSpPr txBox="1"/>
          <p:nvPr/>
        </p:nvSpPr>
        <p:spPr>
          <a:xfrm>
            <a:off x="515950" y="7967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https://calculator.aws/#/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g2b115d9a0d2_0_15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5950" y="3557050"/>
            <a:ext cx="7794599" cy="2500839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g2b115d9a0d2_0_1505"/>
          <p:cNvSpPr/>
          <p:nvPr/>
        </p:nvSpPr>
        <p:spPr>
          <a:xfrm>
            <a:off x="303875" y="1601750"/>
            <a:ext cx="1438500" cy="1632000"/>
          </a:xfrm>
          <a:prstGeom prst="wedgeRoundRectCallout">
            <a:avLst>
              <a:gd fmla="val 67177" name="adj1"/>
              <a:gd fmla="val -19696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More complex product has a calculator &amp; pricing workflow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0" name="Google Shape;1440;g2b115d9a0d2_0_1505"/>
          <p:cNvSpPr/>
          <p:nvPr/>
        </p:nvSpPr>
        <p:spPr>
          <a:xfrm>
            <a:off x="654750" y="5226000"/>
            <a:ext cx="2272500" cy="831900"/>
          </a:xfrm>
          <a:prstGeom prst="wedgeRoundRectCallout">
            <a:avLst>
              <a:gd fmla="val 72079" name="adj1"/>
              <a:gd fmla="val 25538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Select products and units of value to build product price list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1" name="Google Shape;1441;g2b115d9a0d2_0_1505"/>
          <p:cNvSpPr/>
          <p:nvPr/>
        </p:nvSpPr>
        <p:spPr>
          <a:xfrm>
            <a:off x="7874250" y="2568538"/>
            <a:ext cx="2272500" cy="831900"/>
          </a:xfrm>
          <a:prstGeom prst="wedgeRoundRectCallout">
            <a:avLst>
              <a:gd fmla="val -55463" name="adj1"/>
              <a:gd fmla="val 145590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Even with complexity, provides simple price / month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2b1ed3fcccd_0_38"/>
          <p:cNvSpPr txBox="1"/>
          <p:nvPr>
            <p:ph type="title"/>
          </p:nvPr>
        </p:nvSpPr>
        <p:spPr>
          <a:xfrm>
            <a:off x="408001" y="298700"/>
            <a:ext cx="876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Employee Navigator Pricing Example</a:t>
            </a:r>
            <a:endParaRPr/>
          </a:p>
        </p:txBody>
      </p:sp>
      <p:pic>
        <p:nvPicPr>
          <p:cNvPr id="1448" name="Google Shape;1448;g2b1ed3fcccd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137" y="1749225"/>
            <a:ext cx="8608626" cy="415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g2b1ed3fcccd_0_38"/>
          <p:cNvSpPr txBox="1"/>
          <p:nvPr/>
        </p:nvSpPr>
        <p:spPr>
          <a:xfrm>
            <a:off x="515950" y="1111650"/>
            <a:ext cx="480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https://www.employeenavigator.com/pricing/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g2b1ed3fcccd_0_38"/>
          <p:cNvSpPr/>
          <p:nvPr/>
        </p:nvSpPr>
        <p:spPr>
          <a:xfrm>
            <a:off x="596950" y="2434700"/>
            <a:ext cx="2270100" cy="1730100"/>
          </a:xfrm>
          <a:prstGeom prst="wedgeRoundRectCallout">
            <a:avLst>
              <a:gd fmla="val 67177" name="adj1"/>
              <a:gd fmla="val -19696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Enterprise pricing for Brokers incentivized higher adoption over industry common practice of per-employe-per month pricing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1" name="Google Shape;1451;g2b1ed3fcccd_0_38"/>
          <p:cNvSpPr/>
          <p:nvPr/>
        </p:nvSpPr>
        <p:spPr>
          <a:xfrm>
            <a:off x="329700" y="4581575"/>
            <a:ext cx="2664000" cy="1476300"/>
          </a:xfrm>
          <a:prstGeom prst="wedgeRoundRectCallout">
            <a:avLst>
              <a:gd fmla="val 65815" name="adj1"/>
              <a:gd fmla="val 25002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Includes variable pricing on usage for data integrations. This revenue scaled with higher adoption rates incentivized by lower enterprise pricing.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2" name="Google Shape;1452;g2b1ed3fcccd_0_38"/>
          <p:cNvSpPr/>
          <p:nvPr/>
        </p:nvSpPr>
        <p:spPr>
          <a:xfrm>
            <a:off x="9328125" y="1455125"/>
            <a:ext cx="1878300" cy="1476300"/>
          </a:xfrm>
          <a:prstGeom prst="wedgeRoundRectCallout">
            <a:avLst>
              <a:gd fmla="val -55824" name="adj1"/>
              <a:gd fmla="val 32783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Simple tiers with additional features to align to customer segments.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3" name="Google Shape;1453;g2b1ed3fcccd_0_38"/>
          <p:cNvSpPr/>
          <p:nvPr/>
        </p:nvSpPr>
        <p:spPr>
          <a:xfrm>
            <a:off x="4536450" y="963600"/>
            <a:ext cx="4550100" cy="696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Specific to Sean’s past experience. Reach out for an in-depth explanation.</a:t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4" name="Google Shape;1454;g2b1ed3fcccd_0_38"/>
          <p:cNvSpPr/>
          <p:nvPr/>
        </p:nvSpPr>
        <p:spPr>
          <a:xfrm>
            <a:off x="10103525" y="3203325"/>
            <a:ext cx="1878300" cy="1083000"/>
          </a:xfrm>
          <a:prstGeom prst="wedgeRoundRectCallout">
            <a:avLst>
              <a:gd fmla="val -25487" name="adj1"/>
              <a:gd fmla="val -62043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next iteration will turn fixed enterprise pricing to per-seat pricing.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5" name="Google Shape;1455;g2b1ed3fcccd_0_38"/>
          <p:cNvSpPr/>
          <p:nvPr/>
        </p:nvSpPr>
        <p:spPr>
          <a:xfrm>
            <a:off x="9919625" y="4642325"/>
            <a:ext cx="2062200" cy="1576800"/>
          </a:xfrm>
          <a:prstGeom prst="wedgeRoundRectCallout">
            <a:avLst>
              <a:gd fmla="val -64801" name="adj1"/>
              <a:gd fmla="val 18587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 shown here are data integration prices for Insurance Carriers - the other side of the marketplace.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2019-07-25T11:15:59Z</dcterms:created>
  <dc:creator>Raccoon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