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ExtraBold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Roboto-bold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ExtraBold-bold.fntdata"/><Relationship Id="rId16" Type="http://schemas.openxmlformats.org/officeDocument/2006/relationships/font" Target="fonts/Montserrat-boldItalic.fntdata"/><Relationship Id="rId18" Type="http://schemas.openxmlformats.org/officeDocument/2006/relationships/font" Target="fonts/MontserratExtra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2e25c5e460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22e25c5e460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2e25c5e460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22e25c5e460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22e25c5e460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22e25c5e460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" name="Google Shape;166;p16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7" name="Google Shape;167;p16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8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3" name="Google Shape;223;p2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6" name="Google Shape;226;p2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2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2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p2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p2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2" name="Google Shape;232;p2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3" name="Google Shape;233;p2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p2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5" name="Google Shape;255;p2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3" name="Google Shape;263;p2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p2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2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8" name="Google Shape;288;p26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9" name="Google Shape;289;p2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p2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2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p2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p27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27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27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p28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20" name="Google Shape;320;p2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2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p2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p2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p2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29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p29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p29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29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9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29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29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29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29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p30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p3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p3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7" name="Google Shape;357;p3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6" name="Google Shape;366;p31"/>
          <p:cNvCxnSpPr>
            <a:stCxn id="367" idx="5"/>
            <a:endCxn id="36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1"/>
          <p:cNvCxnSpPr>
            <a:stCxn id="370" idx="3"/>
            <a:endCxn id="36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3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1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31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1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1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31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1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3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1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4" name="Google Shape;394;p3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7" name="Google Shape;397;p3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p3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3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2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3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33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3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33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3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33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3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3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3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4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41" name="Google Shape;441;p3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3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3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3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3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3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3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3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3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3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3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5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3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p3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3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36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36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36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36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3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36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36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36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36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36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3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3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3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3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3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3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37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3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37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4" name="Google Shape;524;p3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3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3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3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3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3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3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3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p38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38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3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38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38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3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38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3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38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4" name="Google Shape;554;p3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555" name="Google Shape;555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558" name="Google Shape;558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561" name="Google Shape;561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564" name="Google Shape;564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567" name="Google Shape;567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570" name="Google Shape;570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573" name="Google Shape;573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3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3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3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3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3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3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3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4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4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4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40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40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p41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1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1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1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1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1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6" name="Google Shape;6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42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2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43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43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0" name="Google Shape;640;p43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1" name="Google Shape;641;p43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2" name="Google Shape;642;p43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3" name="Google Shape;643;p43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4" name="Google Shape;644;p43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43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p43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43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43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43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43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3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43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43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43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8" name="Google Shape;6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0" name="Google Shape;660;p44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5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6" name="Google Shape;6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45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45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45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45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45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45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45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45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45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7" name="Google Shape;677;p45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45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86" name="Google Shape;686;p46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6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9" name="Google Shape;689;p46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46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46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46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46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46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46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46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46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46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46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46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1" name="Google Shape;701;p46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46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46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6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47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4" name="Google Shape;7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48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8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48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48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48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8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48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6" name="Google Shape;726;p48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7" name="Google Shape;727;p48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8" name="Google Shape;728;p48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9" name="Google Shape;729;p48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48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1" name="Google Shape;731;p48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p48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48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48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48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9" name="Google Shape;7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49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9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9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49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49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0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50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p50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2" name="Google Shape;752;p50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3" name="Google Shape;753;p50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4" name="Google Shape;75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5" name="Google Shape;7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0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7" name="Google Shape;757;p50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p50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0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0" name="Google Shape;760;p50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50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2" name="Google Shape;762;p50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3" name="Google Shape;763;p50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381000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81000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810000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615823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15823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7" name="Google Shape;7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9" name="Google Shape;769;p51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2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2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5" name="Google Shape;775;p52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6" name="Google Shape;776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7" name="Google Shape;7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52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52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1" name="Google Shape;781;p52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2" name="Google Shape;782;p52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3" name="Google Shape;783;p52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52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3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3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1" name="Google Shape;791;p53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p53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53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53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53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53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0" name="Google Shape;800;p53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53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53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53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p53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4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5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12" name="Google Shape;812;p5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5" name="Google Shape;815;p54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4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8" name="Google Shape;818;p54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54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5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5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29" name="Google Shape;829;p5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55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55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34" name="Google Shape;834;p55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55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5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5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45" name="Google Shape;845;p5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56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56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9" name="Google Shape;849;p5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5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5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7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7" name="Google Shape;867;p57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868" name="Google Shape;868;p5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7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4" name="Google Shape;874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58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8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79" name="Google Shape;879;p58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58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58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58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58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58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58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58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7" name="Google Shape;887;p58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8" name="Google Shape;888;p58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58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4" name="Google Shape;89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59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9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7" name="Google Shape;897;p59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59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0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2" name="Google Shape;9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4" name="Google Shape;904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60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0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0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0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60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60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" type="body"/>
          </p:nvPr>
        </p:nvSpPr>
        <p:spPr>
          <a:xfrm>
            <a:off x="62996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62996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629963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297819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5" type="body"/>
          </p:nvPr>
        </p:nvSpPr>
        <p:spPr>
          <a:xfrm>
            <a:off x="297819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1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1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1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1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1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1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61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61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1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61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61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61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61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p61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1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1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1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61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62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2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2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2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2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2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62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62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2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2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62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62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62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62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62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62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p62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62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62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p62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p62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2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2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62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62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62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2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2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2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2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62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62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62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62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8" name="Google Shape;978;p62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9" name="Google Shape;979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3" name="Google Shape;98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4" name="Google Shape;984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3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63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3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63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1" name="Google Shape;991;p63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2" name="Google Shape;992;p63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3" name="Google Shape;993;p63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4" name="Google Shape;994;p63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5" name="Google Shape;995;p63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6" name="Google Shape;996;p63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7" name="Google Shape;997;p63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8" name="Google Shape;998;p63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63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63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63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5" name="Google Shape;1005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4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64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64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64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4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64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4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6" name="Google Shape;1016;p64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p64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64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64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0" name="Google Shape;1020;p64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p64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64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3" name="Google Shape;1023;p64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7" name="Google Shape;1027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8" name="Google Shape;1028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65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5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65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65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4" name="Google Shape;1034;p65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5" name="Google Shape;1035;p65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6" name="Google Shape;1036;p65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7" name="Google Shape;1037;p65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8" name="Google Shape;1038;p65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9" name="Google Shape;1039;p65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65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6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6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6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6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6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6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66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66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66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66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66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6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66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2" name="Google Shape;1062;p6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66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66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66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66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66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66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9" name="Google Shape;1069;p66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0" name="Google Shape;1070;p66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5" name="Google Shape;1075;p6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6" name="Google Shape;1076;p67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7" name="Google Shape;1077;p67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8" name="Google Shape;1078;p67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67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67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67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67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67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67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67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6" name="Google Shape;1086;p67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7" name="Google Shape;1087;p67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8" name="Google Shape;1088;p67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9" name="Google Shape;1089;p67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0" name="Google Shape;1090;p67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1" name="Google Shape;1091;p67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2" name="Google Shape;1092;p67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3" name="Google Shape;1093;p67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68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7" name="Google Shape;1097;p6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68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68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8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8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4" name="Google Shape;1104;p68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5" name="Google Shape;1105;p68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9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0" name="Google Shape;1120;p6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0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0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70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35" name="Google Shape;1135;p7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70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71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59" name="Google Shape;1159;p7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72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72" name="Google Shape;1172;p72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72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3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5" name="Google Shape;1185;p73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73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73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7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90" name="Google Shape;1190;p7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74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199" name="Google Shape;11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4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4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4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74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5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5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5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5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5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5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5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5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5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5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5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75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75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75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75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5" name="Google Shape;1225;p75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6" name="Google Shape;12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76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2" name="Google Shape;12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7" name="Google Shape;123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38" name="Google Shape;1238;p78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39" name="Google Shape;1239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8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42" name="Google Shape;1242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8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45" name="Google Shape;1245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8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48" name="Google Shape;1248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78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51" name="Google Shape;1251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78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54" name="Google Shape;1254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8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78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78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78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0" name="Google Shape;1260;p78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78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p78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3" name="Google Shape;1263;p78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4" name="Google Shape;1264;p78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5" name="Google Shape;1265;p78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6" name="Google Shape;1266;p78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7" name="Google Shape;1267;p78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73" name="Google Shape;1273;p79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274" name="Google Shape;1274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79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277" name="Google Shape;1277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9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280" name="Google Shape;1280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79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283" name="Google Shape;1283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9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286" name="Google Shape;1286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7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289" name="Google Shape;1289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79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292" name="Google Shape;1292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79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7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p79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79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79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79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79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79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3" name="Google Shape;1303;p79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6" name="Google Shape;1306;p79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08" name="Google Shape;1308;p79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09" name="Google Shape;1309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79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79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0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5" name="Google Shape;131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80"/>
          <p:cNvSpPr txBox="1"/>
          <p:nvPr>
            <p:ph idx="12" type="sldNum"/>
          </p:nvPr>
        </p:nvSpPr>
        <p:spPr>
          <a:xfrm>
            <a:off x="8458877" y="4567929"/>
            <a:ext cx="621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01" name="Google Shape;101;p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8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1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82"/>
          <p:cNvSpPr txBox="1"/>
          <p:nvPr/>
        </p:nvSpPr>
        <p:spPr>
          <a:xfrm>
            <a:off x="474550" y="288200"/>
            <a:ext cx="59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Instructions: </a:t>
            </a: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Five Whys Activity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4" name="Google Shape;1324;p82"/>
          <p:cNvSpPr txBox="1"/>
          <p:nvPr/>
        </p:nvSpPr>
        <p:spPr>
          <a:xfrm>
            <a:off x="704350" y="1023200"/>
            <a:ext cx="6604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1:</a:t>
            </a:r>
            <a:r>
              <a:rPr lang="en"/>
              <a:t>  Write down your urgent &amp; expensive customer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2:</a:t>
            </a:r>
            <a:r>
              <a:rPr lang="en"/>
              <a:t>  List the segments or personas that have this problem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 3:  </a:t>
            </a:r>
            <a:r>
              <a:rPr lang="en"/>
              <a:t>Go through each segment/persona and ask </a:t>
            </a:r>
            <a:r>
              <a:rPr i="1" lang="en"/>
              <a:t>five whys</a:t>
            </a:r>
            <a:r>
              <a:rPr lang="en"/>
              <a:t> to get a deeper understanding of the root cause of the problem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83"/>
          <p:cNvSpPr txBox="1"/>
          <p:nvPr/>
        </p:nvSpPr>
        <p:spPr>
          <a:xfrm>
            <a:off x="474550" y="444925"/>
            <a:ext cx="7551300" cy="400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</a:t>
            </a:r>
            <a:endParaRPr/>
          </a:p>
        </p:txBody>
      </p:sp>
      <p:sp>
        <p:nvSpPr>
          <p:cNvPr id="1330" name="Google Shape;1330;p83"/>
          <p:cNvSpPr txBox="1"/>
          <p:nvPr/>
        </p:nvSpPr>
        <p:spPr>
          <a:xfrm>
            <a:off x="840200" y="1008425"/>
            <a:ext cx="1982400" cy="40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 the problem? </a:t>
            </a:r>
            <a:endParaRPr/>
          </a:p>
        </p:txBody>
      </p:sp>
      <p:sp>
        <p:nvSpPr>
          <p:cNvPr id="1331" name="Google Shape;1331;p83"/>
          <p:cNvSpPr txBox="1"/>
          <p:nvPr/>
        </p:nvSpPr>
        <p:spPr>
          <a:xfrm>
            <a:off x="3464950" y="1008425"/>
            <a:ext cx="15705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 1</a:t>
            </a:r>
            <a:endParaRPr/>
          </a:p>
        </p:txBody>
      </p:sp>
      <p:sp>
        <p:nvSpPr>
          <p:cNvPr id="1332" name="Google Shape;1332;p83"/>
          <p:cNvSpPr txBox="1"/>
          <p:nvPr/>
        </p:nvSpPr>
        <p:spPr>
          <a:xfrm>
            <a:off x="6130775" y="1053300"/>
            <a:ext cx="15705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 2</a:t>
            </a:r>
            <a:endParaRPr/>
          </a:p>
        </p:txBody>
      </p:sp>
      <p:sp>
        <p:nvSpPr>
          <p:cNvPr id="1333" name="Google Shape;1333;p83"/>
          <p:cNvSpPr txBox="1"/>
          <p:nvPr/>
        </p:nvSpPr>
        <p:spPr>
          <a:xfrm>
            <a:off x="1376525" y="1690350"/>
            <a:ext cx="6762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34" name="Google Shape;1334;p83"/>
          <p:cNvSpPr txBox="1"/>
          <p:nvPr/>
        </p:nvSpPr>
        <p:spPr>
          <a:xfrm>
            <a:off x="1376525" y="2279488"/>
            <a:ext cx="6762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35" name="Google Shape;1335;p83"/>
          <p:cNvSpPr txBox="1"/>
          <p:nvPr/>
        </p:nvSpPr>
        <p:spPr>
          <a:xfrm>
            <a:off x="1376525" y="2935775"/>
            <a:ext cx="676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36" name="Google Shape;1336;p83"/>
          <p:cNvSpPr txBox="1"/>
          <p:nvPr/>
        </p:nvSpPr>
        <p:spPr>
          <a:xfrm>
            <a:off x="1376525" y="3532575"/>
            <a:ext cx="676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37" name="Google Shape;1337;p83"/>
          <p:cNvSpPr txBox="1"/>
          <p:nvPr/>
        </p:nvSpPr>
        <p:spPr>
          <a:xfrm>
            <a:off x="1376525" y="4129375"/>
            <a:ext cx="676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38" name="Google Shape;1338;p83"/>
          <p:cNvSpPr txBox="1"/>
          <p:nvPr/>
        </p:nvSpPr>
        <p:spPr>
          <a:xfrm>
            <a:off x="3747850" y="1687713"/>
            <a:ext cx="9888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39" name="Google Shape;1339;p83"/>
          <p:cNvSpPr txBox="1"/>
          <p:nvPr/>
        </p:nvSpPr>
        <p:spPr>
          <a:xfrm>
            <a:off x="3747850" y="2279500"/>
            <a:ext cx="9888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0" name="Google Shape;1340;p83"/>
          <p:cNvSpPr txBox="1"/>
          <p:nvPr/>
        </p:nvSpPr>
        <p:spPr>
          <a:xfrm>
            <a:off x="3747850" y="2930488"/>
            <a:ext cx="9888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1" name="Google Shape;1341;p83"/>
          <p:cNvSpPr txBox="1"/>
          <p:nvPr/>
        </p:nvSpPr>
        <p:spPr>
          <a:xfrm>
            <a:off x="3747850" y="3550575"/>
            <a:ext cx="9888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2" name="Google Shape;1342;p83"/>
          <p:cNvSpPr txBox="1"/>
          <p:nvPr/>
        </p:nvSpPr>
        <p:spPr>
          <a:xfrm>
            <a:off x="3747850" y="4129400"/>
            <a:ext cx="9888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3" name="Google Shape;1343;p83"/>
          <p:cNvSpPr txBox="1"/>
          <p:nvPr/>
        </p:nvSpPr>
        <p:spPr>
          <a:xfrm>
            <a:off x="6421625" y="1691188"/>
            <a:ext cx="9888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4" name="Google Shape;1344;p83"/>
          <p:cNvSpPr txBox="1"/>
          <p:nvPr/>
        </p:nvSpPr>
        <p:spPr>
          <a:xfrm>
            <a:off x="6421625" y="2285975"/>
            <a:ext cx="9888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5" name="Google Shape;1345;p83"/>
          <p:cNvSpPr txBox="1"/>
          <p:nvPr/>
        </p:nvSpPr>
        <p:spPr>
          <a:xfrm>
            <a:off x="6421625" y="2910300"/>
            <a:ext cx="9888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6" name="Google Shape;1346;p83"/>
          <p:cNvSpPr txBox="1"/>
          <p:nvPr/>
        </p:nvSpPr>
        <p:spPr>
          <a:xfrm>
            <a:off x="6421625" y="3550563"/>
            <a:ext cx="9888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7" name="Google Shape;1347;p83"/>
          <p:cNvSpPr txBox="1"/>
          <p:nvPr/>
        </p:nvSpPr>
        <p:spPr>
          <a:xfrm>
            <a:off x="6421625" y="4129388"/>
            <a:ext cx="9888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</a:t>
            </a:r>
            <a:endParaRPr/>
          </a:p>
        </p:txBody>
      </p:sp>
      <p:sp>
        <p:nvSpPr>
          <p:cNvPr id="1348" name="Google Shape;1348;p83"/>
          <p:cNvSpPr txBox="1"/>
          <p:nvPr/>
        </p:nvSpPr>
        <p:spPr>
          <a:xfrm>
            <a:off x="398350" y="44725"/>
            <a:ext cx="470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Five Whys Activity Template: 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84"/>
          <p:cNvSpPr txBox="1"/>
          <p:nvPr/>
        </p:nvSpPr>
        <p:spPr>
          <a:xfrm>
            <a:off x="454950" y="526575"/>
            <a:ext cx="8234100" cy="400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Flight delays are frustrating</a:t>
            </a:r>
            <a:endParaRPr/>
          </a:p>
        </p:txBody>
      </p:sp>
      <p:sp>
        <p:nvSpPr>
          <p:cNvPr id="1354" name="Google Shape;1354;p84"/>
          <p:cNvSpPr txBox="1"/>
          <p:nvPr/>
        </p:nvSpPr>
        <p:spPr>
          <a:xfrm>
            <a:off x="474550" y="1038175"/>
            <a:ext cx="1982400" cy="40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has the problem? </a:t>
            </a:r>
            <a:endParaRPr/>
          </a:p>
        </p:txBody>
      </p:sp>
      <p:sp>
        <p:nvSpPr>
          <p:cNvPr id="1355" name="Google Shape;1355;p84"/>
          <p:cNvSpPr txBox="1"/>
          <p:nvPr/>
        </p:nvSpPr>
        <p:spPr>
          <a:xfrm>
            <a:off x="2790050" y="1038175"/>
            <a:ext cx="15705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Traveler</a:t>
            </a:r>
            <a:endParaRPr/>
          </a:p>
        </p:txBody>
      </p:sp>
      <p:sp>
        <p:nvSpPr>
          <p:cNvPr id="1356" name="Google Shape;1356;p84"/>
          <p:cNvSpPr txBox="1"/>
          <p:nvPr/>
        </p:nvSpPr>
        <p:spPr>
          <a:xfrm>
            <a:off x="6466875" y="1053300"/>
            <a:ext cx="15705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Leisure Traveler</a:t>
            </a:r>
            <a:endParaRPr/>
          </a:p>
        </p:txBody>
      </p:sp>
      <p:sp>
        <p:nvSpPr>
          <p:cNvPr id="1357" name="Google Shape;1357;p84"/>
          <p:cNvSpPr txBox="1"/>
          <p:nvPr/>
        </p:nvSpPr>
        <p:spPr>
          <a:xfrm>
            <a:off x="474550" y="1687688"/>
            <a:ext cx="6762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58" name="Google Shape;1358;p84"/>
          <p:cNvSpPr txBox="1"/>
          <p:nvPr/>
        </p:nvSpPr>
        <p:spPr>
          <a:xfrm>
            <a:off x="474550" y="2257550"/>
            <a:ext cx="676200" cy="4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59" name="Google Shape;1359;p84"/>
          <p:cNvSpPr txBox="1"/>
          <p:nvPr/>
        </p:nvSpPr>
        <p:spPr>
          <a:xfrm>
            <a:off x="474550" y="2882100"/>
            <a:ext cx="676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60" name="Google Shape;1360;p84"/>
          <p:cNvSpPr txBox="1"/>
          <p:nvPr/>
        </p:nvSpPr>
        <p:spPr>
          <a:xfrm>
            <a:off x="474550" y="3449875"/>
            <a:ext cx="676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61" name="Google Shape;1361;p84"/>
          <p:cNvSpPr txBox="1"/>
          <p:nvPr/>
        </p:nvSpPr>
        <p:spPr>
          <a:xfrm>
            <a:off x="474550" y="4017638"/>
            <a:ext cx="676200" cy="40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</a:t>
            </a:r>
            <a:endParaRPr/>
          </a:p>
        </p:txBody>
      </p:sp>
      <p:sp>
        <p:nvSpPr>
          <p:cNvPr id="1362" name="Google Shape;1362;p84"/>
          <p:cNvSpPr txBox="1"/>
          <p:nvPr/>
        </p:nvSpPr>
        <p:spPr>
          <a:xfrm>
            <a:off x="2179850" y="2244025"/>
            <a:ext cx="27909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I’m wasting my time</a:t>
            </a:r>
            <a:endParaRPr/>
          </a:p>
        </p:txBody>
      </p:sp>
      <p:sp>
        <p:nvSpPr>
          <p:cNvPr id="1363" name="Google Shape;1363;p84"/>
          <p:cNvSpPr txBox="1"/>
          <p:nvPr/>
        </p:nvSpPr>
        <p:spPr>
          <a:xfrm>
            <a:off x="1752825" y="3449875"/>
            <a:ext cx="36717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 can’t get much work done there</a:t>
            </a:r>
            <a:endParaRPr/>
          </a:p>
        </p:txBody>
      </p:sp>
      <p:sp>
        <p:nvSpPr>
          <p:cNvPr id="1364" name="Google Shape;1364;p84"/>
          <p:cNvSpPr txBox="1"/>
          <p:nvPr/>
        </p:nvSpPr>
        <p:spPr>
          <a:xfrm>
            <a:off x="2179850" y="2869200"/>
            <a:ext cx="27909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it’s too noisy to focus</a:t>
            </a:r>
            <a:endParaRPr/>
          </a:p>
        </p:txBody>
      </p:sp>
      <p:sp>
        <p:nvSpPr>
          <p:cNvPr id="1365" name="Google Shape;1365;p84"/>
          <p:cNvSpPr txBox="1"/>
          <p:nvPr/>
        </p:nvSpPr>
        <p:spPr>
          <a:xfrm>
            <a:off x="5874975" y="2291550"/>
            <a:ext cx="27909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I’m stuck at the airport</a:t>
            </a:r>
            <a:endParaRPr/>
          </a:p>
        </p:txBody>
      </p:sp>
      <p:sp>
        <p:nvSpPr>
          <p:cNvPr id="1366" name="Google Shape;1366;p84"/>
          <p:cNvSpPr txBox="1"/>
          <p:nvPr/>
        </p:nvSpPr>
        <p:spPr>
          <a:xfrm>
            <a:off x="5662475" y="2819225"/>
            <a:ext cx="3144300" cy="615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my kids have nothing to do at the airport</a:t>
            </a:r>
            <a:endParaRPr/>
          </a:p>
        </p:txBody>
      </p:sp>
      <p:sp>
        <p:nvSpPr>
          <p:cNvPr id="1367" name="Google Shape;1367;p84"/>
          <p:cNvSpPr txBox="1"/>
          <p:nvPr/>
        </p:nvSpPr>
        <p:spPr>
          <a:xfrm>
            <a:off x="5662425" y="3602275"/>
            <a:ext cx="31443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they get cranky and restless</a:t>
            </a:r>
            <a:endParaRPr/>
          </a:p>
        </p:txBody>
      </p:sp>
      <p:sp>
        <p:nvSpPr>
          <p:cNvPr id="1368" name="Google Shape;1368;p84"/>
          <p:cNvSpPr txBox="1"/>
          <p:nvPr/>
        </p:nvSpPr>
        <p:spPr>
          <a:xfrm>
            <a:off x="5671125" y="4166150"/>
            <a:ext cx="31443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that puts extra stress on me</a:t>
            </a:r>
            <a:endParaRPr/>
          </a:p>
        </p:txBody>
      </p:sp>
      <p:sp>
        <p:nvSpPr>
          <p:cNvPr id="1369" name="Google Shape;1369;p84"/>
          <p:cNvSpPr txBox="1"/>
          <p:nvPr/>
        </p:nvSpPr>
        <p:spPr>
          <a:xfrm>
            <a:off x="5874975" y="1687688"/>
            <a:ext cx="2790900" cy="40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it throws off my day</a:t>
            </a:r>
            <a:endParaRPr/>
          </a:p>
        </p:txBody>
      </p:sp>
      <p:sp>
        <p:nvSpPr>
          <p:cNvPr id="1370" name="Google Shape;1370;p84"/>
          <p:cNvSpPr txBox="1"/>
          <p:nvPr/>
        </p:nvSpPr>
        <p:spPr>
          <a:xfrm>
            <a:off x="2179850" y="1687700"/>
            <a:ext cx="27909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I’m stuck at the airport</a:t>
            </a:r>
            <a:endParaRPr/>
          </a:p>
        </p:txBody>
      </p:sp>
      <p:sp>
        <p:nvSpPr>
          <p:cNvPr id="1371" name="Google Shape;1371;p84"/>
          <p:cNvSpPr txBox="1"/>
          <p:nvPr/>
        </p:nvSpPr>
        <p:spPr>
          <a:xfrm>
            <a:off x="398350" y="44725"/>
            <a:ext cx="4704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 Five Whys Activity: 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2" name="Google Shape;1372;p84"/>
          <p:cNvSpPr txBox="1"/>
          <p:nvPr/>
        </p:nvSpPr>
        <p:spPr>
          <a:xfrm>
            <a:off x="1752825" y="4030550"/>
            <a:ext cx="3671700" cy="615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I’ll have to finish my work in the evening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