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37" r:id="rId5"/>
    <p:sldMasterId id="2147483738" r:id="rId6"/>
  </p:sldMasterIdLst>
  <p:notesMasterIdLst>
    <p:notesMasterId r:id="rId7"/>
  </p:notesMasterIdLst>
  <p:sldIdLst>
    <p:sldId id="256" r:id="rId8"/>
  </p:sldIdLst>
  <p:sldSz cy="5143500" cx="9144000"/>
  <p:notesSz cx="6858000" cy="9144000"/>
  <p:embeddedFontLst>
    <p:embeddedFont>
      <p:font typeface="Roboto"/>
      <p:regular r:id="rId9"/>
      <p:bold r:id="rId10"/>
      <p:italic r:id="rId11"/>
      <p:boldItalic r:id="rId12"/>
    </p:embeddedFont>
    <p:embeddedFont>
      <p:font typeface="Montserrat"/>
      <p:regular r:id="rId13"/>
      <p:bold r:id="rId14"/>
      <p:italic r:id="rId15"/>
      <p:boldItalic r:id="rId16"/>
    </p:embeddedFont>
    <p:embeddedFont>
      <p:font typeface="Montserrat ExtraBold"/>
      <p:bold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671B0E7-8436-473B-A647-E9A1126954E2}">
  <a:tblStyle styleId="{8671B0E7-8436-473B-A647-E9A1126954E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font" Target="fonts/Roboto-italic.fntdata"/><Relationship Id="rId10" Type="http://schemas.openxmlformats.org/officeDocument/2006/relationships/font" Target="fonts/Roboto-bold.fntdata"/><Relationship Id="rId13" Type="http://schemas.openxmlformats.org/officeDocument/2006/relationships/font" Target="fonts/Montserrat-regular.fntdata"/><Relationship Id="rId12" Type="http://schemas.openxmlformats.org/officeDocument/2006/relationships/font" Target="fonts/Roboto-boldItalic.fntdata"/><Relationship Id="rId15" Type="http://schemas.openxmlformats.org/officeDocument/2006/relationships/font" Target="fonts/Montserrat-italic.fntdata"/><Relationship Id="rId14" Type="http://schemas.openxmlformats.org/officeDocument/2006/relationships/font" Target="fonts/Montserrat-bold.fntdata"/><Relationship Id="rId17" Type="http://schemas.openxmlformats.org/officeDocument/2006/relationships/font" Target="fonts/MontserratExtraBold-bold.fntdata"/><Relationship Id="rId16" Type="http://schemas.openxmlformats.org/officeDocument/2006/relationships/font" Target="fonts/Montserrat-boldItalic.fntdata"/><Relationship Id="rId18" Type="http://schemas.openxmlformats.org/officeDocument/2006/relationships/font" Target="fonts/MontserratExtra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8" name="Shape 1358"/>
        <p:cNvGrpSpPr/>
        <p:nvPr/>
      </p:nvGrpSpPr>
      <p:grpSpPr>
        <a:xfrm>
          <a:off x="0" y="0"/>
          <a:ext cx="0" cy="0"/>
          <a:chOff x="0" y="0"/>
          <a:chExt cx="0" cy="0"/>
        </a:xfrm>
      </p:grpSpPr>
      <p:sp>
        <p:nvSpPr>
          <p:cNvPr id="1359" name="Google Shape;1359;g237721a96f9_0_132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g237721a96f9_0_13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2.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1">
    <p:spTree>
      <p:nvGrpSpPr>
        <p:cNvPr id="56" name="Shape 56"/>
        <p:cNvGrpSpPr/>
        <p:nvPr/>
      </p:nvGrpSpPr>
      <p:grpSpPr>
        <a:xfrm>
          <a:off x="0" y="0"/>
          <a:ext cx="0" cy="0"/>
          <a:chOff x="0" y="0"/>
          <a:chExt cx="0" cy="0"/>
        </a:xfrm>
      </p:grpSpPr>
      <p:sp>
        <p:nvSpPr>
          <p:cNvPr id="57" name="Google Shape;57;p14"/>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8" name="Google Shape;58;p14"/>
          <p:cNvSpPr/>
          <p:nvPr/>
        </p:nvSpPr>
        <p:spPr>
          <a:xfrm>
            <a:off x="5849762" y="2525317"/>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9" name="Google Shape;59;p14"/>
          <p:cNvSpPr/>
          <p:nvPr/>
        </p:nvSpPr>
        <p:spPr>
          <a:xfrm>
            <a:off x="0" y="1"/>
            <a:ext cx="9147366" cy="5054165"/>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0" name="Google Shape;60;p14"/>
          <p:cNvSpPr/>
          <p:nvPr/>
        </p:nvSpPr>
        <p:spPr>
          <a:xfrm>
            <a:off x="5156807" y="1"/>
            <a:ext cx="3988899" cy="2713295"/>
          </a:xfrm>
          <a:custGeom>
            <a:rect b="b" l="l" r="r" t="t"/>
            <a:pathLst>
              <a:path extrusionOk="0" h="5963285" w="8766810">
                <a:moveTo>
                  <a:pt x="8766288" y="0"/>
                </a:moveTo>
                <a:lnTo>
                  <a:pt x="0" y="0"/>
                </a:lnTo>
                <a:lnTo>
                  <a:pt x="5954331" y="5962855"/>
                </a:lnTo>
                <a:lnTo>
                  <a:pt x="8766288" y="3159380"/>
                </a:lnTo>
                <a:lnTo>
                  <a:pt x="8766288" y="0"/>
                </a:lnTo>
                <a:close/>
              </a:path>
            </a:pathLst>
          </a:custGeom>
          <a:solidFill>
            <a:srgbClr val="FFFFFF">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1" name="Google Shape;61;p14"/>
          <p:cNvSpPr/>
          <p:nvPr/>
        </p:nvSpPr>
        <p:spPr>
          <a:xfrm>
            <a:off x="7103457" y="613961"/>
            <a:ext cx="507641" cy="661060"/>
          </a:xfrm>
          <a:custGeom>
            <a:rect b="b" l="l" r="r" t="t"/>
            <a:pathLst>
              <a:path extrusionOk="0" h="1452880" w="1115694">
                <a:moveTo>
                  <a:pt x="728658" y="0"/>
                </a:moveTo>
                <a:lnTo>
                  <a:pt x="0" y="726176"/>
                </a:lnTo>
                <a:lnTo>
                  <a:pt x="728658" y="1452311"/>
                </a:lnTo>
                <a:lnTo>
                  <a:pt x="1115421" y="1065506"/>
                </a:lnTo>
                <a:lnTo>
                  <a:pt x="774049" y="726176"/>
                </a:lnTo>
                <a:lnTo>
                  <a:pt x="1115421" y="386804"/>
                </a:lnTo>
                <a:lnTo>
                  <a:pt x="728658"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2" name="Google Shape;62;p14"/>
          <p:cNvSpPr/>
          <p:nvPr/>
        </p:nvSpPr>
        <p:spPr>
          <a:xfrm>
            <a:off x="8120233" y="613962"/>
            <a:ext cx="507641" cy="661060"/>
          </a:xfrm>
          <a:custGeom>
            <a:rect b="b" l="l" r="r" t="t"/>
            <a:pathLst>
              <a:path extrusionOk="0" h="1452880" w="1115694">
                <a:moveTo>
                  <a:pt x="386763" y="0"/>
                </a:moveTo>
                <a:lnTo>
                  <a:pt x="0" y="386804"/>
                </a:lnTo>
                <a:lnTo>
                  <a:pt x="341371" y="726176"/>
                </a:lnTo>
                <a:lnTo>
                  <a:pt x="0" y="1065506"/>
                </a:lnTo>
                <a:lnTo>
                  <a:pt x="386763" y="1452311"/>
                </a:lnTo>
                <a:lnTo>
                  <a:pt x="1115421" y="726176"/>
                </a:lnTo>
                <a:lnTo>
                  <a:pt x="386763"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3" name="Google Shape;63;p14"/>
          <p:cNvSpPr/>
          <p:nvPr/>
        </p:nvSpPr>
        <p:spPr>
          <a:xfrm>
            <a:off x="7535229" y="182242"/>
            <a:ext cx="661060" cy="507641"/>
          </a:xfrm>
          <a:custGeom>
            <a:rect b="b" l="l" r="r" t="t"/>
            <a:pathLst>
              <a:path extrusionOk="0" h="1115695" w="1452880">
                <a:moveTo>
                  <a:pt x="726155" y="0"/>
                </a:moveTo>
                <a:lnTo>
                  <a:pt x="0" y="728574"/>
                </a:lnTo>
                <a:lnTo>
                  <a:pt x="386825" y="1115411"/>
                </a:lnTo>
                <a:lnTo>
                  <a:pt x="726155" y="774007"/>
                </a:lnTo>
                <a:lnTo>
                  <a:pt x="1406879" y="774007"/>
                </a:lnTo>
                <a:lnTo>
                  <a:pt x="1452311" y="728574"/>
                </a:lnTo>
                <a:lnTo>
                  <a:pt x="726155" y="0"/>
                </a:lnTo>
                <a:close/>
              </a:path>
              <a:path extrusionOk="0" h="1115695" w="1452880">
                <a:moveTo>
                  <a:pt x="1406879" y="774007"/>
                </a:moveTo>
                <a:lnTo>
                  <a:pt x="726155" y="774007"/>
                </a:lnTo>
                <a:lnTo>
                  <a:pt x="1065485" y="1115411"/>
                </a:lnTo>
                <a:lnTo>
                  <a:pt x="1406879" y="774007"/>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4" name="Google Shape;64;p14"/>
          <p:cNvSpPr/>
          <p:nvPr/>
        </p:nvSpPr>
        <p:spPr>
          <a:xfrm>
            <a:off x="7535230" y="1198944"/>
            <a:ext cx="661060" cy="507641"/>
          </a:xfrm>
          <a:custGeom>
            <a:rect b="b" l="l" r="r" t="t"/>
            <a:pathLst>
              <a:path extrusionOk="0" h="1115695" w="1452880">
                <a:moveTo>
                  <a:pt x="386815" y="0"/>
                </a:moveTo>
                <a:lnTo>
                  <a:pt x="0" y="386721"/>
                </a:lnTo>
                <a:lnTo>
                  <a:pt x="726155" y="1115379"/>
                </a:lnTo>
                <a:lnTo>
                  <a:pt x="1452311" y="386721"/>
                </a:lnTo>
                <a:lnTo>
                  <a:pt x="1406908" y="341329"/>
                </a:lnTo>
                <a:lnTo>
                  <a:pt x="726155" y="341329"/>
                </a:lnTo>
                <a:lnTo>
                  <a:pt x="386815" y="0"/>
                </a:lnTo>
                <a:close/>
              </a:path>
              <a:path extrusionOk="0" h="1115695" w="1452880">
                <a:moveTo>
                  <a:pt x="1065485" y="0"/>
                </a:moveTo>
                <a:lnTo>
                  <a:pt x="726155" y="341329"/>
                </a:lnTo>
                <a:lnTo>
                  <a:pt x="1406908" y="341329"/>
                </a:lnTo>
                <a:lnTo>
                  <a:pt x="1065485"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5" name="Google Shape;65;p14"/>
          <p:cNvSpPr/>
          <p:nvPr/>
        </p:nvSpPr>
        <p:spPr>
          <a:xfrm>
            <a:off x="6596373" y="1078416"/>
            <a:ext cx="2539362" cy="1637049"/>
          </a:xfrm>
          <a:custGeom>
            <a:rect b="b" l="l" r="r" t="t"/>
            <a:pathLst>
              <a:path extrusionOk="0" h="3597910" w="5581015">
                <a:moveTo>
                  <a:pt x="807546" y="0"/>
                </a:moveTo>
                <a:lnTo>
                  <a:pt x="0" y="807514"/>
                </a:lnTo>
                <a:lnTo>
                  <a:pt x="2790333" y="3597859"/>
                </a:lnTo>
                <a:lnTo>
                  <a:pt x="3764174" y="2624014"/>
                </a:lnTo>
                <a:lnTo>
                  <a:pt x="2790333" y="2624014"/>
                </a:lnTo>
                <a:lnTo>
                  <a:pt x="973886" y="807514"/>
                </a:lnTo>
                <a:lnTo>
                  <a:pt x="1294494" y="486938"/>
                </a:lnTo>
                <a:lnTo>
                  <a:pt x="807546" y="0"/>
                </a:lnTo>
                <a:close/>
              </a:path>
              <a:path extrusionOk="0" h="3597910" w="5581015">
                <a:moveTo>
                  <a:pt x="4773121" y="0"/>
                </a:moveTo>
                <a:lnTo>
                  <a:pt x="4286204" y="486938"/>
                </a:lnTo>
                <a:lnTo>
                  <a:pt x="4606791" y="807514"/>
                </a:lnTo>
                <a:lnTo>
                  <a:pt x="2790333" y="2624014"/>
                </a:lnTo>
                <a:lnTo>
                  <a:pt x="3764174" y="2624014"/>
                </a:lnTo>
                <a:lnTo>
                  <a:pt x="5580667" y="807514"/>
                </a:lnTo>
                <a:lnTo>
                  <a:pt x="4773121"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pic>
        <p:nvPicPr>
          <p:cNvPr id="66" name="Google Shape;66;p14"/>
          <p:cNvPicPr preferRelativeResize="0"/>
          <p:nvPr/>
        </p:nvPicPr>
        <p:blipFill rotWithShape="1">
          <a:blip r:embed="rId2">
            <a:alphaModFix/>
          </a:blip>
          <a:srcRect b="0" l="0" r="0" t="0"/>
          <a:stretch/>
        </p:blipFill>
        <p:spPr>
          <a:xfrm>
            <a:off x="435051" y="444913"/>
            <a:ext cx="2498954" cy="570787"/>
          </a:xfrm>
          <a:prstGeom prst="rect">
            <a:avLst/>
          </a:prstGeom>
          <a:noFill/>
          <a:ln>
            <a:noFill/>
          </a:ln>
        </p:spPr>
      </p:pic>
      <p:sp>
        <p:nvSpPr>
          <p:cNvPr id="67" name="Google Shape;67;p14"/>
          <p:cNvSpPr txBox="1"/>
          <p:nvPr>
            <p:ph idx="1" type="body"/>
          </p:nvPr>
        </p:nvSpPr>
        <p:spPr>
          <a:xfrm>
            <a:off x="435051" y="1898590"/>
            <a:ext cx="5497200" cy="276900"/>
          </a:xfrm>
          <a:prstGeom prst="rect">
            <a:avLst/>
          </a:prstGeom>
          <a:noFill/>
          <a:ln>
            <a:noFill/>
          </a:ln>
        </p:spPr>
        <p:txBody>
          <a:bodyPr anchorCtr="0" anchor="ctr" bIns="34275" lIns="68575" spcFirstLastPara="1" rIns="68575" wrap="square" tIns="34275">
            <a:spAutoFit/>
          </a:bodyPr>
          <a:lstStyle>
            <a:lvl1pPr indent="-228600" lvl="0" marL="457200" marR="0" rtl="0" algn="l">
              <a:lnSpc>
                <a:spcPct val="90000"/>
              </a:lnSpc>
              <a:spcBef>
                <a:spcPts val="0"/>
              </a:spcBef>
              <a:spcAft>
                <a:spcPts val="0"/>
              </a:spcAft>
              <a:buClr>
                <a:schemeClr val="accent1"/>
              </a:buClr>
              <a:buSzPts val="1100"/>
              <a:buNone/>
              <a:defRPr b="1" i="0" sz="1500" u="none" cap="none" strike="noStrike">
                <a:solidFill>
                  <a:schemeClr val="accent1"/>
                </a:solidFill>
                <a:latin typeface="Montserrat"/>
                <a:ea typeface="Montserrat"/>
                <a:cs typeface="Montserrat"/>
                <a:sym typeface="Montserrat"/>
              </a:defRPr>
            </a:lvl1pPr>
            <a:lvl2pPr indent="-228600" lvl="1" marL="9144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8" name="Google Shape;68;p14"/>
          <p:cNvSpPr txBox="1"/>
          <p:nvPr>
            <p:ph idx="2" type="body"/>
          </p:nvPr>
        </p:nvSpPr>
        <p:spPr>
          <a:xfrm>
            <a:off x="435051" y="2477104"/>
            <a:ext cx="5497200" cy="484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lt1"/>
              </a:buClr>
              <a:buSzPts val="1100"/>
              <a:buNone/>
              <a:defRPr b="1" i="0" sz="3000" u="none" cap="none" strike="noStrike">
                <a:solidFill>
                  <a:schemeClr val="lt1"/>
                </a:solidFill>
                <a:latin typeface="Montserrat"/>
                <a:ea typeface="Montserrat"/>
                <a:cs typeface="Montserrat"/>
                <a:sym typeface="Montserrat"/>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9" name="Google Shape;69;p14"/>
          <p:cNvSpPr txBox="1"/>
          <p:nvPr>
            <p:ph idx="3" type="body"/>
          </p:nvPr>
        </p:nvSpPr>
        <p:spPr>
          <a:xfrm>
            <a:off x="435051" y="3263367"/>
            <a:ext cx="5497200" cy="230700"/>
          </a:xfrm>
          <a:prstGeom prst="rect">
            <a:avLst/>
          </a:prstGeom>
          <a:noFill/>
          <a:ln>
            <a:noFill/>
          </a:ln>
        </p:spPr>
        <p:txBody>
          <a:bodyPr anchorCtr="0" anchor="ctr" bIns="34275" lIns="68575" spcFirstLastPara="1" rIns="68575" wrap="square" tIns="34275">
            <a:spAutoFit/>
          </a:bodyPr>
          <a:lstStyle>
            <a:lvl1pPr indent="-228600" lvl="0" marL="457200" marR="0" rtl="0" algn="l">
              <a:lnSpc>
                <a:spcPct val="100000"/>
              </a:lnSpc>
              <a:spcBef>
                <a:spcPts val="0"/>
              </a:spcBef>
              <a:spcAft>
                <a:spcPts val="0"/>
              </a:spcAft>
              <a:buClr>
                <a:srgbClr val="FFFFFF"/>
              </a:buClr>
              <a:buSzPts val="900"/>
              <a:buFont typeface="Arial"/>
              <a:buNone/>
              <a:defRPr b="1" i="0" sz="1100" u="none" cap="none" strike="noStrike">
                <a:solidFill>
                  <a:srgbClr val="FFFFFF"/>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70" name="Google Shape;70;p14"/>
          <p:cNvSpPr txBox="1"/>
          <p:nvPr>
            <p:ph idx="4" type="body"/>
          </p:nvPr>
        </p:nvSpPr>
        <p:spPr>
          <a:xfrm>
            <a:off x="6743700" y="4659491"/>
            <a:ext cx="2171700" cy="267900"/>
          </a:xfrm>
          <a:prstGeom prst="rect">
            <a:avLst/>
          </a:prstGeom>
          <a:noFill/>
          <a:ln>
            <a:noFill/>
          </a:ln>
        </p:spPr>
        <p:txBody>
          <a:bodyPr anchorCtr="0" anchor="t" bIns="34275" lIns="68575" spcFirstLastPara="1" rIns="68575" wrap="square" tIns="34275">
            <a:noAutofit/>
          </a:bodyPr>
          <a:lstStyle>
            <a:lvl1pPr indent="-228600" lvl="0" marL="457200" marR="0" rtl="0" algn="r">
              <a:lnSpc>
                <a:spcPct val="90000"/>
              </a:lnSpc>
              <a:spcBef>
                <a:spcPts val="0"/>
              </a:spcBef>
              <a:spcAft>
                <a:spcPts val="0"/>
              </a:spcAft>
              <a:buClr>
                <a:schemeClr val="lt1"/>
              </a:buClr>
              <a:buSzPts val="1100"/>
              <a:buNone/>
              <a:defRPr b="1" i="0" sz="15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2">
    <p:spTree>
      <p:nvGrpSpPr>
        <p:cNvPr id="71" name="Shape 71"/>
        <p:cNvGrpSpPr/>
        <p:nvPr/>
      </p:nvGrpSpPr>
      <p:grpSpPr>
        <a:xfrm>
          <a:off x="0" y="0"/>
          <a:ext cx="0" cy="0"/>
          <a:chOff x="0" y="0"/>
          <a:chExt cx="0" cy="0"/>
        </a:xfrm>
      </p:grpSpPr>
      <p:pic>
        <p:nvPicPr>
          <p:cNvPr descr="A picture containing text, indoor, appliance&#10;&#10;Description automatically generated" id="72" name="Google Shape;72;p1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73" name="Google Shape;73;p15"/>
          <p:cNvSpPr/>
          <p:nvPr/>
        </p:nvSpPr>
        <p:spPr>
          <a:xfrm flipH="1">
            <a:off x="-24" y="0"/>
            <a:ext cx="8550900" cy="5143500"/>
          </a:xfrm>
          <a:prstGeom prst="rect">
            <a:avLst/>
          </a:prstGeom>
          <a:blipFill rotWithShape="1">
            <a:blip r:embed="rId3">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74" name="Google Shape;74;p15"/>
          <p:cNvPicPr preferRelativeResize="0"/>
          <p:nvPr/>
        </p:nvPicPr>
        <p:blipFill rotWithShape="1">
          <a:blip r:embed="rId4">
            <a:alphaModFix/>
          </a:blip>
          <a:srcRect b="0" l="0" r="0" t="0"/>
          <a:stretch/>
        </p:blipFill>
        <p:spPr>
          <a:xfrm>
            <a:off x="3599123" y="384455"/>
            <a:ext cx="1945756" cy="648585"/>
          </a:xfrm>
          <a:prstGeom prst="rect">
            <a:avLst/>
          </a:prstGeom>
          <a:noFill/>
          <a:ln>
            <a:noFill/>
          </a:ln>
        </p:spPr>
      </p:pic>
      <p:sp>
        <p:nvSpPr>
          <p:cNvPr id="75" name="Google Shape;75;p15"/>
          <p:cNvSpPr txBox="1"/>
          <p:nvPr>
            <p:ph idx="1" type="body"/>
          </p:nvPr>
        </p:nvSpPr>
        <p:spPr>
          <a:xfrm>
            <a:off x="2146102" y="3377366"/>
            <a:ext cx="4851900" cy="2952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Clr>
                <a:schemeClr val="dk1"/>
              </a:buClr>
              <a:buSzPts val="1200"/>
              <a:buNone/>
              <a:defRPr b="1" sz="1200">
                <a:solidFill>
                  <a:schemeClr val="dk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6" name="Google Shape;76;p15"/>
          <p:cNvSpPr txBox="1"/>
          <p:nvPr>
            <p:ph idx="2" type="body"/>
          </p:nvPr>
        </p:nvSpPr>
        <p:spPr>
          <a:xfrm>
            <a:off x="2146102" y="2729666"/>
            <a:ext cx="4851900" cy="2952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Clr>
                <a:schemeClr val="accent1"/>
              </a:buClr>
              <a:buSzPts val="1800"/>
              <a:buNone/>
              <a:defRPr b="1" sz="18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7" name="Google Shape;77;p15"/>
          <p:cNvSpPr txBox="1"/>
          <p:nvPr>
            <p:ph idx="3" type="body"/>
          </p:nvPr>
        </p:nvSpPr>
        <p:spPr>
          <a:xfrm>
            <a:off x="1173831" y="1855314"/>
            <a:ext cx="6812700" cy="5619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Clr>
                <a:schemeClr val="dk2"/>
              </a:buClr>
              <a:buSzPts val="3600"/>
              <a:buNone/>
              <a:defRPr b="1" sz="3600">
                <a:solidFill>
                  <a:schemeClr val="dk2"/>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3">
    <p:spTree>
      <p:nvGrpSpPr>
        <p:cNvPr id="78" name="Shape 78"/>
        <p:cNvGrpSpPr/>
        <p:nvPr/>
      </p:nvGrpSpPr>
      <p:grpSpPr>
        <a:xfrm>
          <a:off x="0" y="0"/>
          <a:ext cx="0" cy="0"/>
          <a:chOff x="0" y="0"/>
          <a:chExt cx="0" cy="0"/>
        </a:xfrm>
      </p:grpSpPr>
      <p:sp>
        <p:nvSpPr>
          <p:cNvPr id="79" name="Google Shape;79;p16"/>
          <p:cNvSpPr/>
          <p:nvPr/>
        </p:nvSpPr>
        <p:spPr>
          <a:xfrm>
            <a:off x="0" y="0"/>
            <a:ext cx="9144000" cy="514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0" name="Google Shape;80;p16"/>
          <p:cNvSpPr/>
          <p:nvPr/>
        </p:nvSpPr>
        <p:spPr>
          <a:xfrm>
            <a:off x="593124" y="0"/>
            <a:ext cx="8550900" cy="51435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81" name="Google Shape;81;p16"/>
          <p:cNvCxnSpPr/>
          <p:nvPr/>
        </p:nvCxnSpPr>
        <p:spPr>
          <a:xfrm>
            <a:off x="653891" y="2630679"/>
            <a:ext cx="785700" cy="0"/>
          </a:xfrm>
          <a:prstGeom prst="straightConnector1">
            <a:avLst/>
          </a:prstGeom>
          <a:noFill/>
          <a:ln cap="flat" cmpd="sng" w="76200">
            <a:solidFill>
              <a:schemeClr val="accent1"/>
            </a:solidFill>
            <a:prstDash val="solid"/>
            <a:miter lim="800000"/>
            <a:headEnd len="sm" w="sm" type="none"/>
            <a:tailEnd len="sm" w="sm" type="none"/>
          </a:ln>
        </p:spPr>
      </p:cxnSp>
      <p:pic>
        <p:nvPicPr>
          <p:cNvPr id="82" name="Google Shape;82;p16"/>
          <p:cNvPicPr preferRelativeResize="0"/>
          <p:nvPr/>
        </p:nvPicPr>
        <p:blipFill rotWithShape="1">
          <a:blip r:embed="rId3">
            <a:alphaModFix/>
          </a:blip>
          <a:srcRect b="0" l="0" r="0" t="0"/>
          <a:stretch/>
        </p:blipFill>
        <p:spPr>
          <a:xfrm>
            <a:off x="6793127" y="375465"/>
            <a:ext cx="1983198" cy="452983"/>
          </a:xfrm>
          <a:prstGeom prst="rect">
            <a:avLst/>
          </a:prstGeom>
          <a:noFill/>
          <a:ln>
            <a:noFill/>
          </a:ln>
        </p:spPr>
      </p:pic>
      <p:sp>
        <p:nvSpPr>
          <p:cNvPr id="83" name="Google Shape;83;p16"/>
          <p:cNvSpPr txBox="1"/>
          <p:nvPr>
            <p:ph idx="1" type="body"/>
          </p:nvPr>
        </p:nvSpPr>
        <p:spPr>
          <a:xfrm>
            <a:off x="593124" y="1321717"/>
            <a:ext cx="6490500" cy="9003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lt1"/>
              </a:buClr>
              <a:buSzPts val="1100"/>
              <a:buNone/>
              <a:defRPr b="1" i="0" sz="3000" u="none" cap="none" strike="noStrike">
                <a:solidFill>
                  <a:schemeClr val="lt1"/>
                </a:solidFill>
                <a:latin typeface="Montserrat"/>
                <a:ea typeface="Montserrat"/>
                <a:cs typeface="Montserrat"/>
                <a:sym typeface="Montserrat"/>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84" name="Google Shape;84;p16"/>
          <p:cNvSpPr txBox="1"/>
          <p:nvPr>
            <p:ph idx="2" type="body"/>
          </p:nvPr>
        </p:nvSpPr>
        <p:spPr>
          <a:xfrm>
            <a:off x="593124" y="3700220"/>
            <a:ext cx="5497200" cy="230700"/>
          </a:xfrm>
          <a:prstGeom prst="rect">
            <a:avLst/>
          </a:prstGeom>
          <a:noFill/>
          <a:ln>
            <a:noFill/>
          </a:ln>
        </p:spPr>
        <p:txBody>
          <a:bodyPr anchorCtr="0" anchor="ctr" bIns="34275" lIns="67500" spcFirstLastPara="1" rIns="67500" wrap="square" tIns="34275">
            <a:spAutoFit/>
          </a:bodyPr>
          <a:lstStyle>
            <a:lvl1pPr indent="-228600" lvl="0" marL="457200" marR="0" rtl="0" algn="l">
              <a:lnSpc>
                <a:spcPct val="100000"/>
              </a:lnSpc>
              <a:spcBef>
                <a:spcPts val="0"/>
              </a:spcBef>
              <a:spcAft>
                <a:spcPts val="0"/>
              </a:spcAft>
              <a:buClr>
                <a:srgbClr val="FFFFFF"/>
              </a:buClr>
              <a:buSzPts val="900"/>
              <a:buFont typeface="Arial"/>
              <a:buNone/>
              <a:defRPr b="1" i="0" sz="11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85" name="Google Shape;85;p16"/>
          <p:cNvSpPr txBox="1"/>
          <p:nvPr>
            <p:ph idx="3" type="body"/>
          </p:nvPr>
        </p:nvSpPr>
        <p:spPr>
          <a:xfrm>
            <a:off x="593124" y="2931761"/>
            <a:ext cx="5497200" cy="554100"/>
          </a:xfrm>
          <a:prstGeom prst="rect">
            <a:avLst/>
          </a:prstGeom>
          <a:noFill/>
          <a:ln>
            <a:noFill/>
          </a:ln>
        </p:spPr>
        <p:txBody>
          <a:bodyPr anchorCtr="0" anchor="ctr" bIns="34275" lIns="68575" spcFirstLastPara="1" rIns="68575" wrap="square" tIns="34275">
            <a:spAutoFit/>
          </a:bodyPr>
          <a:lstStyle>
            <a:lvl1pPr indent="-228600" lvl="0" marL="457200" marR="0" rtl="0" algn="l">
              <a:lnSpc>
                <a:spcPct val="150000"/>
              </a:lnSpc>
              <a:spcBef>
                <a:spcPts val="0"/>
              </a:spcBef>
              <a:spcAft>
                <a:spcPts val="0"/>
              </a:spcAft>
              <a:buClr>
                <a:srgbClr val="FFFFFF"/>
              </a:buClr>
              <a:buSzPts val="900"/>
              <a:buFont typeface="Arial"/>
              <a:buNone/>
              <a:defRPr b="0" i="0" sz="11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p:cSld name="Title ">
    <p:spTree>
      <p:nvGrpSpPr>
        <p:cNvPr id="86" name="Shape 86"/>
        <p:cNvGrpSpPr/>
        <p:nvPr/>
      </p:nvGrpSpPr>
      <p:grpSpPr>
        <a:xfrm>
          <a:off x="0" y="0"/>
          <a:ext cx="0" cy="0"/>
          <a:chOff x="0" y="0"/>
          <a:chExt cx="0" cy="0"/>
        </a:xfrm>
      </p:grpSpPr>
      <p:sp>
        <p:nvSpPr>
          <p:cNvPr id="87" name="Google Shape;87;p17"/>
          <p:cNvSpPr/>
          <p:nvPr/>
        </p:nvSpPr>
        <p:spPr>
          <a:xfrm>
            <a:off x="-14287" y="1428750"/>
            <a:ext cx="9158400" cy="3714900"/>
          </a:xfrm>
          <a:prstGeom prst="rect">
            <a:avLst/>
          </a:prstGeom>
          <a:solidFill>
            <a:srgbClr val="F0F4F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8" name="Google Shape;88;p17"/>
          <p:cNvSpPr/>
          <p:nvPr/>
        </p:nvSpPr>
        <p:spPr>
          <a:xfrm>
            <a:off x="-14287" y="0"/>
            <a:ext cx="9158288" cy="3328988"/>
          </a:xfrm>
          <a:custGeom>
            <a:rect b="b" l="l" r="r" t="t"/>
            <a:pathLst>
              <a:path extrusionOk="0" h="4438650" w="12211050">
                <a:moveTo>
                  <a:pt x="19050" y="0"/>
                </a:moveTo>
                <a:lnTo>
                  <a:pt x="12211050" y="0"/>
                </a:lnTo>
                <a:lnTo>
                  <a:pt x="12211050" y="4438650"/>
                </a:lnTo>
                <a:lnTo>
                  <a:pt x="0" y="3219450"/>
                </a:lnTo>
                <a:lnTo>
                  <a:pt x="19050" y="0"/>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9" name="Google Shape;89;p17"/>
          <p:cNvSpPr/>
          <p:nvPr/>
        </p:nvSpPr>
        <p:spPr>
          <a:xfrm>
            <a:off x="814388" y="757238"/>
            <a:ext cx="7515300" cy="39291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0" name="Google Shape;90;p17"/>
          <p:cNvSpPr/>
          <p:nvPr>
            <p:ph idx="2" type="pic"/>
          </p:nvPr>
        </p:nvSpPr>
        <p:spPr>
          <a:xfrm>
            <a:off x="1385888" y="2114550"/>
            <a:ext cx="6372300" cy="2100300"/>
          </a:xfrm>
          <a:prstGeom prst="rect">
            <a:avLst/>
          </a:prstGeom>
          <a:noFill/>
          <a:ln>
            <a:noFill/>
          </a:ln>
        </p:spPr>
      </p:sp>
      <p:sp>
        <p:nvSpPr>
          <p:cNvPr id="91" name="Google Shape;91;p17"/>
          <p:cNvSpPr/>
          <p:nvPr/>
        </p:nvSpPr>
        <p:spPr>
          <a:xfrm>
            <a:off x="4306156" y="4481279"/>
            <a:ext cx="450600" cy="4506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2" name="Google Shape;92;p17"/>
          <p:cNvSpPr/>
          <p:nvPr>
            <p:ph idx="3" type="pic"/>
          </p:nvPr>
        </p:nvSpPr>
        <p:spPr>
          <a:xfrm>
            <a:off x="4306491" y="4481513"/>
            <a:ext cx="450000" cy="450000"/>
          </a:xfrm>
          <a:prstGeom prst="rect">
            <a:avLst/>
          </a:prstGeom>
          <a:noFill/>
          <a:ln>
            <a:noFill/>
          </a:ln>
        </p:spPr>
      </p:sp>
      <p:cxnSp>
        <p:nvCxnSpPr>
          <p:cNvPr id="93" name="Google Shape;93;p17"/>
          <p:cNvCxnSpPr/>
          <p:nvPr/>
        </p:nvCxnSpPr>
        <p:spPr>
          <a:xfrm>
            <a:off x="4179094" y="1089067"/>
            <a:ext cx="785700" cy="0"/>
          </a:xfrm>
          <a:prstGeom prst="straightConnector1">
            <a:avLst/>
          </a:prstGeom>
          <a:noFill/>
          <a:ln cap="flat" cmpd="sng" w="76200">
            <a:solidFill>
              <a:schemeClr val="accent1"/>
            </a:solidFill>
            <a:prstDash val="solid"/>
            <a:miter lim="800000"/>
            <a:headEnd len="sm" w="sm" type="none"/>
            <a:tailEnd len="sm" w="sm" type="none"/>
          </a:ln>
        </p:spPr>
      </p:cxnSp>
      <p:pic>
        <p:nvPicPr>
          <p:cNvPr id="94" name="Google Shape;94;p17"/>
          <p:cNvPicPr preferRelativeResize="0"/>
          <p:nvPr/>
        </p:nvPicPr>
        <p:blipFill rotWithShape="1">
          <a:blip r:embed="rId2">
            <a:alphaModFix/>
          </a:blip>
          <a:srcRect b="0" l="0" r="0" t="0"/>
          <a:stretch/>
        </p:blipFill>
        <p:spPr>
          <a:xfrm>
            <a:off x="3731120" y="166816"/>
            <a:ext cx="1681762" cy="384131"/>
          </a:xfrm>
          <a:prstGeom prst="rect">
            <a:avLst/>
          </a:prstGeom>
          <a:noFill/>
          <a:ln>
            <a:noFill/>
          </a:ln>
        </p:spPr>
      </p:pic>
      <p:sp>
        <p:nvSpPr>
          <p:cNvPr id="95" name="Google Shape;95;p17"/>
          <p:cNvSpPr txBox="1"/>
          <p:nvPr>
            <p:ph idx="1" type="body"/>
          </p:nvPr>
        </p:nvSpPr>
        <p:spPr>
          <a:xfrm>
            <a:off x="1326709" y="1278324"/>
            <a:ext cx="6490500" cy="526200"/>
          </a:xfrm>
          <a:prstGeom prst="rect">
            <a:avLst/>
          </a:prstGeom>
          <a:noFill/>
          <a:ln>
            <a:noFill/>
          </a:ln>
        </p:spPr>
        <p:txBody>
          <a:bodyPr anchorCtr="0" anchor="t" bIns="34275" lIns="68575" spcFirstLastPara="1" rIns="68575" wrap="square" tIns="34275">
            <a:spAutoFit/>
          </a:bodyPr>
          <a:lstStyle>
            <a:lvl1pPr indent="-228600" lvl="0" marL="457200" marR="0" rtl="0" algn="ctr">
              <a:lnSpc>
                <a:spcPct val="90000"/>
              </a:lnSpc>
              <a:spcBef>
                <a:spcPts val="0"/>
              </a:spcBef>
              <a:spcAft>
                <a:spcPts val="0"/>
              </a:spcAft>
              <a:buClr>
                <a:schemeClr val="dk2"/>
              </a:buClr>
              <a:buSzPts val="1100"/>
              <a:buNone/>
              <a:defRPr b="1" i="0" sz="3300" u="none" cap="none" strike="noStrike">
                <a:solidFill>
                  <a:schemeClr val="dk2"/>
                </a:solidFill>
                <a:latin typeface="Montserrat"/>
                <a:ea typeface="Montserrat"/>
                <a:cs typeface="Montserrat"/>
                <a:sym typeface="Montserrat"/>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showMasterSp="0">
  <p:cSld name="Contents 1">
    <p:spTree>
      <p:nvGrpSpPr>
        <p:cNvPr id="96" name="Shape 96"/>
        <p:cNvGrpSpPr/>
        <p:nvPr/>
      </p:nvGrpSpPr>
      <p:grpSpPr>
        <a:xfrm>
          <a:off x="0" y="0"/>
          <a:ext cx="0" cy="0"/>
          <a:chOff x="0" y="0"/>
          <a:chExt cx="0" cy="0"/>
        </a:xfrm>
      </p:grpSpPr>
      <p:sp>
        <p:nvSpPr>
          <p:cNvPr id="97" name="Google Shape;97;p1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8" name="Google Shape;98;p18"/>
          <p:cNvSpPr/>
          <p:nvPr/>
        </p:nvSpPr>
        <p:spPr>
          <a:xfrm>
            <a:off x="0" y="0"/>
            <a:ext cx="4159942" cy="2570277"/>
          </a:xfrm>
          <a:custGeom>
            <a:rect b="b" l="l" r="r" t="t"/>
            <a:pathLst>
              <a:path extrusionOk="0" h="5648960" w="9142730">
                <a:moveTo>
                  <a:pt x="9142402" y="0"/>
                </a:moveTo>
                <a:lnTo>
                  <a:pt x="0" y="0"/>
                </a:lnTo>
                <a:lnTo>
                  <a:pt x="0" y="2144102"/>
                </a:lnTo>
                <a:lnTo>
                  <a:pt x="3502071" y="5648414"/>
                </a:lnTo>
                <a:lnTo>
                  <a:pt x="9142402" y="0"/>
                </a:lnTo>
                <a:close/>
              </a:path>
            </a:pathLst>
          </a:custGeom>
          <a:solidFill>
            <a:srgbClr val="B3C6DC">
              <a:alpha val="4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99" name="Google Shape;99;p18"/>
          <p:cNvSpPr/>
          <p:nvPr/>
        </p:nvSpPr>
        <p:spPr>
          <a:xfrm>
            <a:off x="1833692" y="581586"/>
            <a:ext cx="480771" cy="626100"/>
          </a:xfrm>
          <a:custGeom>
            <a:rect b="b" l="l" r="r" t="t"/>
            <a:pathLst>
              <a:path extrusionOk="0" h="1376045" w="1056639">
                <a:moveTo>
                  <a:pt x="366365" y="0"/>
                </a:moveTo>
                <a:lnTo>
                  <a:pt x="0" y="366407"/>
                </a:lnTo>
                <a:lnTo>
                  <a:pt x="323361" y="687884"/>
                </a:lnTo>
                <a:lnTo>
                  <a:pt x="0" y="1009320"/>
                </a:lnTo>
                <a:lnTo>
                  <a:pt x="366365" y="1375727"/>
                </a:lnTo>
                <a:lnTo>
                  <a:pt x="1056596" y="687884"/>
                </a:lnTo>
                <a:lnTo>
                  <a:pt x="366365"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00" name="Google Shape;100;p18"/>
          <p:cNvSpPr/>
          <p:nvPr/>
        </p:nvSpPr>
        <p:spPr>
          <a:xfrm>
            <a:off x="870534" y="581587"/>
            <a:ext cx="480771" cy="626100"/>
          </a:xfrm>
          <a:custGeom>
            <a:rect b="b" l="l" r="r" t="t"/>
            <a:pathLst>
              <a:path extrusionOk="0" h="1376045" w="1056639">
                <a:moveTo>
                  <a:pt x="690230" y="0"/>
                </a:moveTo>
                <a:lnTo>
                  <a:pt x="0" y="687884"/>
                </a:lnTo>
                <a:lnTo>
                  <a:pt x="690230" y="1375727"/>
                </a:lnTo>
                <a:lnTo>
                  <a:pt x="1056596" y="1009320"/>
                </a:lnTo>
                <a:lnTo>
                  <a:pt x="733234" y="687884"/>
                </a:lnTo>
                <a:lnTo>
                  <a:pt x="1056596" y="366407"/>
                </a:lnTo>
                <a:lnTo>
                  <a:pt x="69023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01" name="Google Shape;101;p18"/>
          <p:cNvSpPr/>
          <p:nvPr/>
        </p:nvSpPr>
        <p:spPr>
          <a:xfrm>
            <a:off x="1279538" y="172630"/>
            <a:ext cx="626100" cy="480771"/>
          </a:xfrm>
          <a:custGeom>
            <a:rect b="b" l="l" r="r" t="t"/>
            <a:pathLst>
              <a:path extrusionOk="0" h="1056640" w="1376045">
                <a:moveTo>
                  <a:pt x="687863" y="0"/>
                </a:moveTo>
                <a:lnTo>
                  <a:pt x="0" y="690156"/>
                </a:lnTo>
                <a:lnTo>
                  <a:pt x="366418" y="1056596"/>
                </a:lnTo>
                <a:lnTo>
                  <a:pt x="687863" y="733192"/>
                </a:lnTo>
                <a:lnTo>
                  <a:pt x="1332693" y="733192"/>
                </a:lnTo>
                <a:lnTo>
                  <a:pt x="1375727" y="690156"/>
                </a:lnTo>
                <a:lnTo>
                  <a:pt x="687863" y="0"/>
                </a:lnTo>
                <a:close/>
              </a:path>
              <a:path extrusionOk="0" h="1056640" w="1376045">
                <a:moveTo>
                  <a:pt x="1332693" y="733192"/>
                </a:moveTo>
                <a:lnTo>
                  <a:pt x="687863" y="733192"/>
                </a:lnTo>
                <a:lnTo>
                  <a:pt x="1009299" y="1056596"/>
                </a:lnTo>
                <a:lnTo>
                  <a:pt x="1332693" y="733192"/>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02" name="Google Shape;102;p18"/>
          <p:cNvSpPr/>
          <p:nvPr/>
        </p:nvSpPr>
        <p:spPr>
          <a:xfrm>
            <a:off x="1279538" y="1135718"/>
            <a:ext cx="626100" cy="480771"/>
          </a:xfrm>
          <a:custGeom>
            <a:rect b="b" l="l" r="r" t="t"/>
            <a:pathLst>
              <a:path extrusionOk="0" h="1056639" w="1376045">
                <a:moveTo>
                  <a:pt x="366418" y="0"/>
                </a:moveTo>
                <a:lnTo>
                  <a:pt x="0" y="366334"/>
                </a:lnTo>
                <a:lnTo>
                  <a:pt x="687863" y="1056564"/>
                </a:lnTo>
                <a:lnTo>
                  <a:pt x="1375727" y="366334"/>
                </a:lnTo>
                <a:lnTo>
                  <a:pt x="1332712" y="323330"/>
                </a:lnTo>
                <a:lnTo>
                  <a:pt x="687863" y="323330"/>
                </a:lnTo>
                <a:lnTo>
                  <a:pt x="366418" y="0"/>
                </a:lnTo>
                <a:close/>
              </a:path>
              <a:path extrusionOk="0" h="1056639" w="1376045">
                <a:moveTo>
                  <a:pt x="1009299" y="0"/>
                </a:moveTo>
                <a:lnTo>
                  <a:pt x="687863" y="323330"/>
                </a:lnTo>
                <a:lnTo>
                  <a:pt x="1332712" y="323330"/>
                </a:lnTo>
                <a:lnTo>
                  <a:pt x="1009299"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03" name="Google Shape;103;p18"/>
          <p:cNvSpPr txBox="1"/>
          <p:nvPr>
            <p:ph idx="1" type="body"/>
          </p:nvPr>
        </p:nvSpPr>
        <p:spPr>
          <a:xfrm>
            <a:off x="3810000" y="2147219"/>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4" name="Google Shape;104;p18"/>
          <p:cNvSpPr txBox="1"/>
          <p:nvPr>
            <p:ph idx="2" type="body"/>
          </p:nvPr>
        </p:nvSpPr>
        <p:spPr>
          <a:xfrm>
            <a:off x="3810000" y="2558327"/>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5" name="Google Shape;105;p18"/>
          <p:cNvSpPr txBox="1"/>
          <p:nvPr>
            <p:ph idx="3" type="body"/>
          </p:nvPr>
        </p:nvSpPr>
        <p:spPr>
          <a:xfrm>
            <a:off x="3810000" y="2976161"/>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6" name="Google Shape;106;p18"/>
          <p:cNvSpPr txBox="1"/>
          <p:nvPr>
            <p:ph idx="4" type="body"/>
          </p:nvPr>
        </p:nvSpPr>
        <p:spPr>
          <a:xfrm>
            <a:off x="6158230" y="2147219"/>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7" name="Google Shape;107;p18"/>
          <p:cNvSpPr txBox="1"/>
          <p:nvPr>
            <p:ph idx="5" type="body"/>
          </p:nvPr>
        </p:nvSpPr>
        <p:spPr>
          <a:xfrm>
            <a:off x="6158230" y="2558327"/>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cxnSp>
        <p:nvCxnSpPr>
          <p:cNvPr id="108" name="Google Shape;108;p18"/>
          <p:cNvCxnSpPr/>
          <p:nvPr/>
        </p:nvCxnSpPr>
        <p:spPr>
          <a:xfrm>
            <a:off x="300837" y="4688541"/>
            <a:ext cx="8542200" cy="0"/>
          </a:xfrm>
          <a:prstGeom prst="straightConnector1">
            <a:avLst/>
          </a:prstGeom>
          <a:noFill/>
          <a:ln cap="flat" cmpd="sng" w="12700">
            <a:solidFill>
              <a:schemeClr val="accent2"/>
            </a:solidFill>
            <a:prstDash val="solid"/>
            <a:round/>
            <a:headEnd len="sm" w="sm" type="none"/>
            <a:tailEnd len="sm" w="sm" type="none"/>
          </a:ln>
        </p:spPr>
      </p:cxnSp>
      <p:sp>
        <p:nvSpPr>
          <p:cNvPr id="109" name="Google Shape;109;p18"/>
          <p:cNvSpPr txBox="1"/>
          <p:nvPr/>
        </p:nvSpPr>
        <p:spPr>
          <a:xfrm>
            <a:off x="228437"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a:t>
            </a:r>
            <a:r>
              <a:rPr lang="en" sz="700">
                <a:solidFill>
                  <a:schemeClr val="accent2"/>
                </a:solidFill>
              </a:rPr>
              <a:t>2023</a:t>
            </a:r>
            <a:r>
              <a:rPr b="0" i="0" lang="en"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
        <p:nvSpPr>
          <p:cNvPr id="110" name="Google Shape;110;p18"/>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sp>
        <p:nvSpPr>
          <p:cNvPr id="111" name="Google Shape;111;p18"/>
          <p:cNvSpPr txBox="1"/>
          <p:nvPr>
            <p:ph idx="6" type="body"/>
          </p:nvPr>
        </p:nvSpPr>
        <p:spPr>
          <a:xfrm>
            <a:off x="3566990"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2" name="Google Shape;112;p18"/>
          <p:cNvSpPr txBox="1"/>
          <p:nvPr>
            <p:ph idx="7" type="body"/>
          </p:nvPr>
        </p:nvSpPr>
        <p:spPr>
          <a:xfrm>
            <a:off x="3566990"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 name="Google Shape;113;p18"/>
          <p:cNvSpPr txBox="1"/>
          <p:nvPr>
            <p:ph idx="8" type="body"/>
          </p:nvPr>
        </p:nvSpPr>
        <p:spPr>
          <a:xfrm>
            <a:off x="3566990" y="2976161"/>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4" name="Google Shape;114;p18"/>
          <p:cNvSpPr txBox="1"/>
          <p:nvPr>
            <p:ph idx="9" type="body"/>
          </p:nvPr>
        </p:nvSpPr>
        <p:spPr>
          <a:xfrm>
            <a:off x="5923677"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5" name="Google Shape;115;p18"/>
          <p:cNvSpPr txBox="1"/>
          <p:nvPr>
            <p:ph idx="13" type="body"/>
          </p:nvPr>
        </p:nvSpPr>
        <p:spPr>
          <a:xfrm>
            <a:off x="5923677"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6" name="Google Shape;116;p18"/>
          <p:cNvSpPr txBox="1"/>
          <p:nvPr>
            <p:ph type="title"/>
          </p:nvPr>
        </p:nvSpPr>
        <p:spPr>
          <a:xfrm>
            <a:off x="3566990" y="890063"/>
            <a:ext cx="52761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117" name="Google Shape;117;p1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02">
  <p:cSld name="Contents 02">
    <p:spTree>
      <p:nvGrpSpPr>
        <p:cNvPr id="118" name="Shape 118"/>
        <p:cNvGrpSpPr/>
        <p:nvPr/>
      </p:nvGrpSpPr>
      <p:grpSpPr>
        <a:xfrm>
          <a:off x="0" y="0"/>
          <a:ext cx="0" cy="0"/>
          <a:chOff x="0" y="0"/>
          <a:chExt cx="0" cy="0"/>
        </a:xfrm>
      </p:grpSpPr>
      <p:sp>
        <p:nvSpPr>
          <p:cNvPr id="119" name="Google Shape;119;p1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20" name="Google Shape;120;p1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21" name="Google Shape;121;p19"/>
          <p:cNvSpPr txBox="1"/>
          <p:nvPr>
            <p:ph idx="1" type="body"/>
          </p:nvPr>
        </p:nvSpPr>
        <p:spPr>
          <a:xfrm>
            <a:off x="629963" y="2147219"/>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22" name="Google Shape;122;p19"/>
          <p:cNvSpPr txBox="1"/>
          <p:nvPr>
            <p:ph idx="2" type="body"/>
          </p:nvPr>
        </p:nvSpPr>
        <p:spPr>
          <a:xfrm>
            <a:off x="629963" y="2558327"/>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23" name="Google Shape;123;p19"/>
          <p:cNvSpPr txBox="1"/>
          <p:nvPr>
            <p:ph idx="3" type="body"/>
          </p:nvPr>
        </p:nvSpPr>
        <p:spPr>
          <a:xfrm>
            <a:off x="629963" y="2976161"/>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24" name="Google Shape;124;p19"/>
          <p:cNvSpPr txBox="1"/>
          <p:nvPr>
            <p:ph idx="4" type="body"/>
          </p:nvPr>
        </p:nvSpPr>
        <p:spPr>
          <a:xfrm>
            <a:off x="2978193" y="2147219"/>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25" name="Google Shape;125;p19"/>
          <p:cNvSpPr txBox="1"/>
          <p:nvPr>
            <p:ph idx="5" type="body"/>
          </p:nvPr>
        </p:nvSpPr>
        <p:spPr>
          <a:xfrm>
            <a:off x="2978193" y="2558327"/>
            <a:ext cx="1848000" cy="234300"/>
          </a:xfrm>
          <a:prstGeom prst="rect">
            <a:avLst/>
          </a:prstGeom>
          <a:noFill/>
          <a:ln>
            <a:noFill/>
          </a:ln>
        </p:spPr>
        <p:txBody>
          <a:bodyPr anchorCtr="0" anchor="ctr" bIns="34275" lIns="81000" spcFirstLastPara="1" rIns="68575" wrap="square" tIns="34275">
            <a:noAutofit/>
          </a:bodyPr>
          <a:lstStyle>
            <a:lvl1pPr indent="-228600" lvl="0" marL="457200" marR="0" rtl="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26" name="Google Shape;126;p19"/>
          <p:cNvSpPr txBox="1"/>
          <p:nvPr>
            <p:ph idx="6" type="body"/>
          </p:nvPr>
        </p:nvSpPr>
        <p:spPr>
          <a:xfrm>
            <a:off x="386954"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7" name="Google Shape;127;p19"/>
          <p:cNvSpPr txBox="1"/>
          <p:nvPr>
            <p:ph idx="7" type="body"/>
          </p:nvPr>
        </p:nvSpPr>
        <p:spPr>
          <a:xfrm>
            <a:off x="386954"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8" name="Google Shape;128;p19"/>
          <p:cNvSpPr txBox="1"/>
          <p:nvPr>
            <p:ph idx="8" type="body"/>
          </p:nvPr>
        </p:nvSpPr>
        <p:spPr>
          <a:xfrm>
            <a:off x="386954" y="2976161"/>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9" name="Google Shape;129;p19"/>
          <p:cNvSpPr txBox="1"/>
          <p:nvPr>
            <p:ph idx="9" type="body"/>
          </p:nvPr>
        </p:nvSpPr>
        <p:spPr>
          <a:xfrm>
            <a:off x="2743640"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0" name="Google Shape;130;p19"/>
          <p:cNvSpPr txBox="1"/>
          <p:nvPr>
            <p:ph idx="13" type="body"/>
          </p:nvPr>
        </p:nvSpPr>
        <p:spPr>
          <a:xfrm>
            <a:off x="2743640"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rtl="0" algn="ctr">
              <a:lnSpc>
                <a:spcPct val="90000"/>
              </a:lnSpc>
              <a:spcBef>
                <a:spcPts val="800"/>
              </a:spcBef>
              <a:spcAft>
                <a:spcPts val="0"/>
              </a:spcAft>
              <a:buClr>
                <a:schemeClr val="lt1"/>
              </a:buClr>
              <a:buSzPts val="800"/>
              <a:buNone/>
              <a:defRPr b="1" sz="800">
                <a:solidFill>
                  <a:schemeClr val="lt1"/>
                </a:solidFill>
              </a:defRPr>
            </a:lvl1pPr>
            <a:lvl2pPr indent="-279400" lvl="1" marL="914400" rtl="0" algn="ctr">
              <a:lnSpc>
                <a:spcPct val="90000"/>
              </a:lnSpc>
              <a:spcBef>
                <a:spcPts val="400"/>
              </a:spcBef>
              <a:spcAft>
                <a:spcPts val="0"/>
              </a:spcAft>
              <a:buClr>
                <a:schemeClr val="lt1"/>
              </a:buClr>
              <a:buSzPts val="800"/>
              <a:buChar char="•"/>
              <a:defRPr sz="800">
                <a:solidFill>
                  <a:schemeClr val="lt1"/>
                </a:solidFill>
              </a:defRPr>
            </a:lvl2pPr>
            <a:lvl3pPr indent="-279400" lvl="2" marL="1371600" rtl="0" algn="ctr">
              <a:lnSpc>
                <a:spcPct val="90000"/>
              </a:lnSpc>
              <a:spcBef>
                <a:spcPts val="400"/>
              </a:spcBef>
              <a:spcAft>
                <a:spcPts val="0"/>
              </a:spcAft>
              <a:buClr>
                <a:schemeClr val="lt1"/>
              </a:buClr>
              <a:buSzPts val="800"/>
              <a:buChar char="•"/>
              <a:defRPr sz="800">
                <a:solidFill>
                  <a:schemeClr val="lt1"/>
                </a:solidFill>
              </a:defRPr>
            </a:lvl3pPr>
            <a:lvl4pPr indent="-279400" lvl="3" marL="1828800" rtl="0" algn="ctr">
              <a:lnSpc>
                <a:spcPct val="90000"/>
              </a:lnSpc>
              <a:spcBef>
                <a:spcPts val="400"/>
              </a:spcBef>
              <a:spcAft>
                <a:spcPts val="0"/>
              </a:spcAft>
              <a:buClr>
                <a:schemeClr val="lt1"/>
              </a:buClr>
              <a:buSzPts val="800"/>
              <a:buChar char="•"/>
              <a:defRPr sz="800">
                <a:solidFill>
                  <a:schemeClr val="lt1"/>
                </a:solidFill>
              </a:defRPr>
            </a:lvl4pPr>
            <a:lvl5pPr indent="-279400" lvl="4" marL="2286000" rtl="0" algn="ctr">
              <a:lnSpc>
                <a:spcPct val="90000"/>
              </a:lnSpc>
              <a:spcBef>
                <a:spcPts val="400"/>
              </a:spcBef>
              <a:spcAft>
                <a:spcPts val="0"/>
              </a:spcAft>
              <a:buClr>
                <a:schemeClr val="lt1"/>
              </a:buClr>
              <a:buSzPts val="800"/>
              <a:buChar char="•"/>
              <a:defRPr sz="8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1" name="Google Shape;131;p19"/>
          <p:cNvSpPr txBox="1"/>
          <p:nvPr>
            <p:ph type="title"/>
          </p:nvPr>
        </p:nvSpPr>
        <p:spPr>
          <a:xfrm>
            <a:off x="314063" y="890063"/>
            <a:ext cx="52761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132" name="Shape 132"/>
        <p:cNvGrpSpPr/>
        <p:nvPr/>
      </p:nvGrpSpPr>
      <p:grpSpPr>
        <a:xfrm>
          <a:off x="0" y="0"/>
          <a:ext cx="0" cy="0"/>
          <a:chOff x="0" y="0"/>
          <a:chExt cx="0" cy="0"/>
        </a:xfrm>
      </p:grpSpPr>
      <p:sp>
        <p:nvSpPr>
          <p:cNvPr id="133" name="Google Shape;133;p2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4" name="Google Shape;134;p20"/>
          <p:cNvSpPr txBox="1"/>
          <p:nvPr>
            <p:ph idx="1" type="body"/>
          </p:nvPr>
        </p:nvSpPr>
        <p:spPr>
          <a:xfrm>
            <a:off x="305991" y="1222973"/>
            <a:ext cx="8532000" cy="4251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400"/>
              <a:buNone/>
              <a:defRPr sz="1400">
                <a:solidFill>
                  <a:schemeClr val="lt1"/>
                </a:solidFill>
              </a:defRPr>
            </a:lvl1pPr>
            <a:lvl2pPr indent="-317500" lvl="1" marL="914400" rtl="0" algn="l">
              <a:lnSpc>
                <a:spcPct val="90000"/>
              </a:lnSpc>
              <a:spcBef>
                <a:spcPts val="400"/>
              </a:spcBef>
              <a:spcAft>
                <a:spcPts val="0"/>
              </a:spcAft>
              <a:buClr>
                <a:schemeClr val="accent1"/>
              </a:buClr>
              <a:buSzPts val="1400"/>
              <a:buChar char="•"/>
              <a:defRPr sz="1400"/>
            </a:lvl2pPr>
            <a:lvl3pPr indent="-317500" lvl="2" marL="1371600" rtl="0" algn="l">
              <a:lnSpc>
                <a:spcPct val="90000"/>
              </a:lnSpc>
              <a:spcBef>
                <a:spcPts val="400"/>
              </a:spcBef>
              <a:spcAft>
                <a:spcPts val="0"/>
              </a:spcAft>
              <a:buClr>
                <a:schemeClr val="accent1"/>
              </a:buClr>
              <a:buSzPts val="1400"/>
              <a:buChar char="•"/>
              <a:defRPr sz="1400"/>
            </a:lvl3pPr>
            <a:lvl4pPr indent="-317500" lvl="3" marL="1828800" rtl="0" algn="l">
              <a:lnSpc>
                <a:spcPct val="90000"/>
              </a:lnSpc>
              <a:spcBef>
                <a:spcPts val="400"/>
              </a:spcBef>
              <a:spcAft>
                <a:spcPts val="0"/>
              </a:spcAft>
              <a:buClr>
                <a:schemeClr val="dk2"/>
              </a:buClr>
              <a:buSzPts val="1400"/>
              <a:buChar char="•"/>
              <a:defRPr sz="1400"/>
            </a:lvl4pPr>
            <a:lvl5pPr indent="-317500" lvl="4" marL="2286000" rtl="0" algn="l">
              <a:lnSpc>
                <a:spcPct val="90000"/>
              </a:lnSpc>
              <a:spcBef>
                <a:spcPts val="400"/>
              </a:spcBef>
              <a:spcAft>
                <a:spcPts val="0"/>
              </a:spcAft>
              <a:buClr>
                <a:schemeClr val="dk1"/>
              </a:buClr>
              <a:buSzPts val="1400"/>
              <a:buChar char="•"/>
              <a:defRPr sz="14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5" name="Google Shape;135;p2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136" name="Google Shape;136;p2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37" name="Google Shape;137;p20"/>
          <p:cNvSpPr txBox="1"/>
          <p:nvPr>
            <p:ph idx="2"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8" name="Google Shape;138;p20"/>
          <p:cNvSpPr/>
          <p:nvPr>
            <p:ph idx="3" type="pic"/>
          </p:nvPr>
        </p:nvSpPr>
        <p:spPr>
          <a:xfrm>
            <a:off x="4572000" y="1960263"/>
            <a:ext cx="4266000" cy="2414700"/>
          </a:xfrm>
          <a:prstGeom prst="rect">
            <a:avLst/>
          </a:prstGeom>
          <a:solidFill>
            <a:srgbClr val="DDE6EF"/>
          </a:solidFill>
          <a:ln cap="flat" cmpd="sng" w="9525">
            <a:solidFill>
              <a:schemeClr val="accent2"/>
            </a:solidFill>
            <a:prstDash val="solid"/>
            <a:round/>
            <a:headEnd len="sm" w="sm" type="none"/>
            <a:tailEnd len="sm" w="sm" type="none"/>
          </a:ln>
        </p:spPr>
      </p:sp>
      <p:sp>
        <p:nvSpPr>
          <p:cNvPr id="139" name="Google Shape;139;p20"/>
          <p:cNvSpPr txBox="1"/>
          <p:nvPr>
            <p:ph idx="4" type="body"/>
          </p:nvPr>
        </p:nvSpPr>
        <p:spPr>
          <a:xfrm>
            <a:off x="305991" y="1960264"/>
            <a:ext cx="4147200" cy="2414700"/>
          </a:xfrm>
          <a:prstGeom prst="rect">
            <a:avLst/>
          </a:prstGeom>
          <a:noFill/>
          <a:ln>
            <a:noFill/>
          </a:ln>
        </p:spPr>
        <p:txBody>
          <a:bodyPr anchorCtr="0" anchor="t" bIns="34275" lIns="68575" spcFirstLastPara="1" rIns="68575" wrap="square" tIns="34275">
            <a:normAutofit/>
          </a:bodyPr>
          <a:lstStyle>
            <a:lvl1pPr indent="-292100" lvl="0" marL="457200" rtl="0" algn="l">
              <a:lnSpc>
                <a:spcPct val="90000"/>
              </a:lnSpc>
              <a:spcBef>
                <a:spcPts val="8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1pPr>
            <a:lvl2pPr indent="-292100" lvl="1" marL="9144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2pPr>
            <a:lvl3pPr indent="-292100" lvl="2" marL="13716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3pPr>
            <a:lvl4pPr indent="-292100" lvl="3" marL="18288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4pPr>
            <a:lvl5pPr indent="-292100" lvl="4" marL="22860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p:cSld name="Agenda slide">
    <p:spTree>
      <p:nvGrpSpPr>
        <p:cNvPr id="140" name="Shape 140"/>
        <p:cNvGrpSpPr/>
        <p:nvPr/>
      </p:nvGrpSpPr>
      <p:grpSpPr>
        <a:xfrm>
          <a:off x="0" y="0"/>
          <a:ext cx="0" cy="0"/>
          <a:chOff x="0" y="0"/>
          <a:chExt cx="0" cy="0"/>
        </a:xfrm>
      </p:grpSpPr>
      <p:sp>
        <p:nvSpPr>
          <p:cNvPr id="141" name="Google Shape;141;p21"/>
          <p:cNvSpPr/>
          <p:nvPr/>
        </p:nvSpPr>
        <p:spPr>
          <a:xfrm>
            <a:off x="593124" y="0"/>
            <a:ext cx="8550900"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2" name="Google Shape;142;p21"/>
          <p:cNvSpPr/>
          <p:nvPr/>
        </p:nvSpPr>
        <p:spPr>
          <a:xfrm>
            <a:off x="-685" y="0"/>
            <a:ext cx="32706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3" name="Google Shape;143;p21"/>
          <p:cNvSpPr/>
          <p:nvPr/>
        </p:nvSpPr>
        <p:spPr>
          <a:xfrm rot="10800000">
            <a:off x="-10658" y="780000"/>
            <a:ext cx="2390100" cy="4363500"/>
          </a:xfrm>
          <a:prstGeom prst="rect">
            <a:avLst/>
          </a:prstGeom>
          <a:blipFill rotWithShape="1">
            <a:blip r:embed="rId3">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44" name="Google Shape;144;p21"/>
          <p:cNvPicPr preferRelativeResize="0"/>
          <p:nvPr/>
        </p:nvPicPr>
        <p:blipFill rotWithShape="1">
          <a:blip r:embed="rId4">
            <a:alphaModFix/>
          </a:blip>
          <a:srcRect b="690" l="0" r="0" t="690"/>
          <a:stretch/>
        </p:blipFill>
        <p:spPr>
          <a:xfrm>
            <a:off x="861675" y="4137449"/>
            <a:ext cx="1956888" cy="652296"/>
          </a:xfrm>
          <a:prstGeom prst="rect">
            <a:avLst/>
          </a:prstGeom>
          <a:noFill/>
          <a:ln>
            <a:noFill/>
          </a:ln>
        </p:spPr>
      </p:pic>
      <p:grpSp>
        <p:nvGrpSpPr>
          <p:cNvPr id="145" name="Google Shape;145;p21"/>
          <p:cNvGrpSpPr/>
          <p:nvPr/>
        </p:nvGrpSpPr>
        <p:grpSpPr>
          <a:xfrm>
            <a:off x="2101490" y="706901"/>
            <a:ext cx="2338496" cy="2326039"/>
            <a:chOff x="2801987" y="1211475"/>
            <a:chExt cx="3117995" cy="3101385"/>
          </a:xfrm>
        </p:grpSpPr>
        <p:sp>
          <p:nvSpPr>
            <p:cNvPr id="146" name="Google Shape;146;p21"/>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7" name="Google Shape;147;p21"/>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48" name="Google Shape;148;p21"/>
          <p:cNvSpPr/>
          <p:nvPr>
            <p:ph idx="2" type="pic"/>
          </p:nvPr>
        </p:nvSpPr>
        <p:spPr>
          <a:xfrm>
            <a:off x="3006328" y="1594247"/>
            <a:ext cx="521400" cy="522600"/>
          </a:xfrm>
          <a:prstGeom prst="rect">
            <a:avLst/>
          </a:prstGeom>
          <a:noFill/>
          <a:ln>
            <a:noFill/>
          </a:ln>
        </p:spPr>
      </p:sp>
      <p:sp>
        <p:nvSpPr>
          <p:cNvPr id="149" name="Google Shape;149;p21"/>
          <p:cNvSpPr txBox="1"/>
          <p:nvPr>
            <p:ph type="title"/>
          </p:nvPr>
        </p:nvSpPr>
        <p:spPr>
          <a:xfrm>
            <a:off x="4394080" y="541258"/>
            <a:ext cx="2543700" cy="5220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0" name="Google Shape;150;p21"/>
          <p:cNvSpPr txBox="1"/>
          <p:nvPr>
            <p:ph idx="1" type="body"/>
          </p:nvPr>
        </p:nvSpPr>
        <p:spPr>
          <a:xfrm>
            <a:off x="4394080" y="1175854"/>
            <a:ext cx="3712500" cy="2564100"/>
          </a:xfrm>
          <a:prstGeom prst="rect">
            <a:avLst/>
          </a:prstGeom>
          <a:noFill/>
          <a:ln>
            <a:noFill/>
          </a:ln>
        </p:spPr>
        <p:txBody>
          <a:bodyPr anchorCtr="0" anchor="t" bIns="34275" lIns="68575" spcFirstLastPara="1" rIns="68575" wrap="square" tIns="34275">
            <a:normAutofit/>
          </a:bodyPr>
          <a:lstStyle>
            <a:lvl1pPr indent="-292100" lvl="0" marL="457200" rtl="0" algn="l">
              <a:lnSpc>
                <a:spcPct val="90000"/>
              </a:lnSpc>
              <a:spcBef>
                <a:spcPts val="8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1pPr>
            <a:lvl2pPr indent="-292100" lvl="1" marL="9144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2pPr>
            <a:lvl3pPr indent="-292100" lvl="2" marL="13716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3pPr>
            <a:lvl4pPr indent="-292100" lvl="3" marL="18288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4pPr>
            <a:lvl5pPr indent="-292100" lvl="4" marL="2286000" rtl="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1" name="Google Shape;151;p21"/>
          <p:cNvSpPr txBox="1"/>
          <p:nvPr/>
        </p:nvSpPr>
        <p:spPr>
          <a:xfrm>
            <a:off x="3488385"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a:t>
            </a:r>
            <a:r>
              <a:rPr lang="en" sz="700">
                <a:solidFill>
                  <a:schemeClr val="accent2"/>
                </a:solidFill>
              </a:rPr>
              <a:t>2023</a:t>
            </a:r>
            <a:r>
              <a:rPr b="0" i="0" lang="en"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ubtitle slide">
  <p:cSld name="Title with subtitle slide">
    <p:spTree>
      <p:nvGrpSpPr>
        <p:cNvPr id="152" name="Shape 152"/>
        <p:cNvGrpSpPr/>
        <p:nvPr/>
      </p:nvGrpSpPr>
      <p:grpSpPr>
        <a:xfrm>
          <a:off x="0" y="0"/>
          <a:ext cx="0" cy="0"/>
          <a:chOff x="0" y="0"/>
          <a:chExt cx="0" cy="0"/>
        </a:xfrm>
      </p:grpSpPr>
      <p:sp>
        <p:nvSpPr>
          <p:cNvPr id="153" name="Google Shape;153;p22"/>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4" name="Google Shape;154;p22"/>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155" name="Google Shape;155;p2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56" name="Google Shape;156;p22"/>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1">
  <p:cSld name="Content slide 01">
    <p:spTree>
      <p:nvGrpSpPr>
        <p:cNvPr id="157" name="Shape 157"/>
        <p:cNvGrpSpPr/>
        <p:nvPr/>
      </p:nvGrpSpPr>
      <p:grpSpPr>
        <a:xfrm>
          <a:off x="0" y="0"/>
          <a:ext cx="0" cy="0"/>
          <a:chOff x="0" y="0"/>
          <a:chExt cx="0" cy="0"/>
        </a:xfrm>
      </p:grpSpPr>
      <p:sp>
        <p:nvSpPr>
          <p:cNvPr id="158" name="Google Shape;158;p23"/>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9" name="Google Shape;159;p23"/>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0" name="Google Shape;160;p23"/>
          <p:cNvSpPr txBox="1"/>
          <p:nvPr>
            <p:ph idx="1" type="body"/>
          </p:nvPr>
        </p:nvSpPr>
        <p:spPr>
          <a:xfrm>
            <a:off x="305990" y="1175854"/>
            <a:ext cx="8532000" cy="34569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161" name="Google Shape;161;p2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62" name="Google Shape;162;p23"/>
          <p:cNvSpPr txBox="1"/>
          <p:nvPr>
            <p:ph idx="2"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2">
  <p:cSld name="Content slide 02">
    <p:spTree>
      <p:nvGrpSpPr>
        <p:cNvPr id="163" name="Shape 163"/>
        <p:cNvGrpSpPr/>
        <p:nvPr/>
      </p:nvGrpSpPr>
      <p:grpSpPr>
        <a:xfrm>
          <a:off x="0" y="0"/>
          <a:ext cx="0" cy="0"/>
          <a:chOff x="0" y="0"/>
          <a:chExt cx="0" cy="0"/>
        </a:xfrm>
      </p:grpSpPr>
      <p:sp>
        <p:nvSpPr>
          <p:cNvPr id="164" name="Google Shape;164;p24"/>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65" name="Google Shape;165;p2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66" name="Google Shape;166;p24"/>
          <p:cNvSpPr txBox="1"/>
          <p:nvPr>
            <p:ph idx="1" type="body"/>
          </p:nvPr>
        </p:nvSpPr>
        <p:spPr>
          <a:xfrm>
            <a:off x="305990" y="1176338"/>
            <a:ext cx="7125000" cy="2355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b="1" sz="1200"/>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7" name="Google Shape;167;p24"/>
          <p:cNvSpPr txBox="1"/>
          <p:nvPr>
            <p:ph idx="2" type="body"/>
          </p:nvPr>
        </p:nvSpPr>
        <p:spPr>
          <a:xfrm>
            <a:off x="305990" y="1524731"/>
            <a:ext cx="8532000" cy="30186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8" name="Google Shape;168;p24"/>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9" name="Google Shape;169;p24"/>
          <p:cNvSpPr txBox="1"/>
          <p:nvPr>
            <p:ph idx="3"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no title">
  <p:cSld name="Content three column text no title">
    <p:spTree>
      <p:nvGrpSpPr>
        <p:cNvPr id="170" name="Shape 170"/>
        <p:cNvGrpSpPr/>
        <p:nvPr/>
      </p:nvGrpSpPr>
      <p:grpSpPr>
        <a:xfrm>
          <a:off x="0" y="0"/>
          <a:ext cx="0" cy="0"/>
          <a:chOff x="0" y="0"/>
          <a:chExt cx="0" cy="0"/>
        </a:xfrm>
      </p:grpSpPr>
      <p:sp>
        <p:nvSpPr>
          <p:cNvPr id="171" name="Google Shape;171;p25"/>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2" name="Google Shape;172;p2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73" name="Google Shape;173;p25"/>
          <p:cNvSpPr txBox="1"/>
          <p:nvPr>
            <p:ph idx="1" type="body"/>
          </p:nvPr>
        </p:nvSpPr>
        <p:spPr>
          <a:xfrm>
            <a:off x="305990" y="1176338"/>
            <a:ext cx="7125000" cy="2355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b="1" sz="1200"/>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4" name="Google Shape;174;p25"/>
          <p:cNvSpPr txBox="1"/>
          <p:nvPr>
            <p:ph idx="2" type="body"/>
          </p:nvPr>
        </p:nvSpPr>
        <p:spPr>
          <a:xfrm>
            <a:off x="305991" y="1524731"/>
            <a:ext cx="2567400" cy="30186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5" name="Google Shape;175;p25"/>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6" name="Google Shape;176;p25"/>
          <p:cNvSpPr txBox="1"/>
          <p:nvPr>
            <p:ph idx="3"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7" name="Google Shape;177;p25"/>
          <p:cNvSpPr txBox="1"/>
          <p:nvPr>
            <p:ph idx="4" type="body"/>
          </p:nvPr>
        </p:nvSpPr>
        <p:spPr>
          <a:xfrm>
            <a:off x="3277773" y="1524731"/>
            <a:ext cx="2567400" cy="30186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8" name="Google Shape;178;p25"/>
          <p:cNvSpPr txBox="1"/>
          <p:nvPr>
            <p:ph idx="5" type="body"/>
          </p:nvPr>
        </p:nvSpPr>
        <p:spPr>
          <a:xfrm>
            <a:off x="6249555" y="1524731"/>
            <a:ext cx="2567400" cy="30186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column text ">
  <p:cSld name="Content two column text ">
    <p:spTree>
      <p:nvGrpSpPr>
        <p:cNvPr id="179" name="Shape 179"/>
        <p:cNvGrpSpPr/>
        <p:nvPr/>
      </p:nvGrpSpPr>
      <p:grpSpPr>
        <a:xfrm>
          <a:off x="0" y="0"/>
          <a:ext cx="0" cy="0"/>
          <a:chOff x="0" y="0"/>
          <a:chExt cx="0" cy="0"/>
        </a:xfrm>
      </p:grpSpPr>
      <p:sp>
        <p:nvSpPr>
          <p:cNvPr id="180" name="Google Shape;180;p26"/>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81" name="Google Shape;181;p2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82" name="Google Shape;182;p26"/>
          <p:cNvSpPr txBox="1"/>
          <p:nvPr>
            <p:ph idx="1" type="body"/>
          </p:nvPr>
        </p:nvSpPr>
        <p:spPr>
          <a:xfrm>
            <a:off x="305991" y="1893143"/>
            <a:ext cx="40728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500"/>
              <a:buNone/>
              <a:defRPr b="1" sz="1500"/>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3" name="Google Shape;183;p26"/>
          <p:cNvSpPr txBox="1"/>
          <p:nvPr>
            <p:ph idx="2" type="body"/>
          </p:nvPr>
        </p:nvSpPr>
        <p:spPr>
          <a:xfrm>
            <a:off x="4572000" y="2241536"/>
            <a:ext cx="4072800" cy="9888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4" name="Google Shape;184;p26"/>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5" name="Google Shape;185;p26"/>
          <p:cNvSpPr txBox="1"/>
          <p:nvPr>
            <p:ph idx="3"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6" name="Google Shape;186;p26"/>
          <p:cNvSpPr txBox="1"/>
          <p:nvPr>
            <p:ph idx="4" type="body"/>
          </p:nvPr>
        </p:nvSpPr>
        <p:spPr>
          <a:xfrm>
            <a:off x="305991" y="2241536"/>
            <a:ext cx="4072800" cy="9888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7" name="Google Shape;187;p26"/>
          <p:cNvSpPr txBox="1"/>
          <p:nvPr>
            <p:ph idx="5" type="body"/>
          </p:nvPr>
        </p:nvSpPr>
        <p:spPr>
          <a:xfrm>
            <a:off x="4572000" y="1893143"/>
            <a:ext cx="40728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500"/>
              <a:buNone/>
              <a:defRPr b="1" sz="1500"/>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column text with icon">
  <p:cSld name="Content two column text with icon">
    <p:spTree>
      <p:nvGrpSpPr>
        <p:cNvPr id="188" name="Shape 188"/>
        <p:cNvGrpSpPr/>
        <p:nvPr/>
      </p:nvGrpSpPr>
      <p:grpSpPr>
        <a:xfrm>
          <a:off x="0" y="0"/>
          <a:ext cx="0" cy="0"/>
          <a:chOff x="0" y="0"/>
          <a:chExt cx="0" cy="0"/>
        </a:xfrm>
      </p:grpSpPr>
      <p:sp>
        <p:nvSpPr>
          <p:cNvPr id="189" name="Google Shape;189;p2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90" name="Google Shape;190;p2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91" name="Google Shape;191;p27"/>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2" name="Google Shape;192;p27"/>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3" name="Google Shape;193;p27"/>
          <p:cNvSpPr txBox="1"/>
          <p:nvPr>
            <p:ph idx="2" type="body"/>
          </p:nvPr>
        </p:nvSpPr>
        <p:spPr>
          <a:xfrm>
            <a:off x="460779" y="2298996"/>
            <a:ext cx="4106700" cy="9888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4" name="Google Shape;194;p27"/>
          <p:cNvSpPr txBox="1"/>
          <p:nvPr>
            <p:ph idx="3" type="body"/>
          </p:nvPr>
        </p:nvSpPr>
        <p:spPr>
          <a:xfrm>
            <a:off x="4800550" y="2298996"/>
            <a:ext cx="4106700" cy="9888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5" name="Google Shape;195;p27"/>
          <p:cNvSpPr txBox="1"/>
          <p:nvPr>
            <p:ph idx="4" type="body"/>
          </p:nvPr>
        </p:nvSpPr>
        <p:spPr>
          <a:xfrm>
            <a:off x="780383" y="1910216"/>
            <a:ext cx="37872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6" name="Google Shape;196;p27"/>
          <p:cNvSpPr/>
          <p:nvPr>
            <p:ph idx="5" type="pic"/>
          </p:nvPr>
        </p:nvSpPr>
        <p:spPr>
          <a:xfrm>
            <a:off x="460779" y="1909763"/>
            <a:ext cx="279900" cy="279900"/>
          </a:xfrm>
          <a:prstGeom prst="rect">
            <a:avLst/>
          </a:prstGeom>
          <a:solidFill>
            <a:srgbClr val="DDE6EF"/>
          </a:solidFill>
          <a:ln>
            <a:noFill/>
          </a:ln>
        </p:spPr>
      </p:sp>
      <p:sp>
        <p:nvSpPr>
          <p:cNvPr id="197" name="Google Shape;197;p27"/>
          <p:cNvSpPr txBox="1"/>
          <p:nvPr>
            <p:ph idx="6" type="body"/>
          </p:nvPr>
        </p:nvSpPr>
        <p:spPr>
          <a:xfrm>
            <a:off x="5120153" y="1910216"/>
            <a:ext cx="37872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8" name="Google Shape;198;p27"/>
          <p:cNvSpPr/>
          <p:nvPr>
            <p:ph idx="7" type="pic"/>
          </p:nvPr>
        </p:nvSpPr>
        <p:spPr>
          <a:xfrm>
            <a:off x="4800550" y="1909763"/>
            <a:ext cx="279900" cy="279900"/>
          </a:xfrm>
          <a:prstGeom prst="rect">
            <a:avLst/>
          </a:prstGeom>
          <a:solidFill>
            <a:srgbClr val="DDE6EF"/>
          </a:solid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with icons">
  <p:cSld name="Content three column text with icons">
    <p:spTree>
      <p:nvGrpSpPr>
        <p:cNvPr id="199" name="Shape 199"/>
        <p:cNvGrpSpPr/>
        <p:nvPr/>
      </p:nvGrpSpPr>
      <p:grpSpPr>
        <a:xfrm>
          <a:off x="0" y="0"/>
          <a:ext cx="0" cy="0"/>
          <a:chOff x="0" y="0"/>
          <a:chExt cx="0" cy="0"/>
        </a:xfrm>
      </p:grpSpPr>
      <p:sp>
        <p:nvSpPr>
          <p:cNvPr id="200" name="Google Shape;200;p2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01" name="Google Shape;201;p2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02" name="Google Shape;202;p28"/>
          <p:cNvSpPr txBox="1"/>
          <p:nvPr>
            <p:ph idx="1" type="body"/>
          </p:nvPr>
        </p:nvSpPr>
        <p:spPr>
          <a:xfrm>
            <a:off x="305991" y="2276393"/>
            <a:ext cx="2567400" cy="2267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3" name="Google Shape;203;p2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4" name="Google Shape;204;p28"/>
          <p:cNvSpPr txBox="1"/>
          <p:nvPr>
            <p:ph idx="2"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5" name="Google Shape;205;p28"/>
          <p:cNvSpPr txBox="1"/>
          <p:nvPr>
            <p:ph idx="3" type="body"/>
          </p:nvPr>
        </p:nvSpPr>
        <p:spPr>
          <a:xfrm>
            <a:off x="3277773" y="2276393"/>
            <a:ext cx="2567400" cy="2267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6" name="Google Shape;206;p28"/>
          <p:cNvSpPr txBox="1"/>
          <p:nvPr>
            <p:ph idx="4" type="body"/>
          </p:nvPr>
        </p:nvSpPr>
        <p:spPr>
          <a:xfrm>
            <a:off x="6249555" y="2276393"/>
            <a:ext cx="2567400" cy="2267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7" name="Google Shape;207;p28"/>
          <p:cNvSpPr txBox="1"/>
          <p:nvPr>
            <p:ph idx="5" type="body"/>
          </p:nvPr>
        </p:nvSpPr>
        <p:spPr>
          <a:xfrm>
            <a:off x="305992" y="1996963"/>
            <a:ext cx="25674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8" name="Google Shape;208;p28"/>
          <p:cNvSpPr txBox="1"/>
          <p:nvPr>
            <p:ph idx="6" type="body"/>
          </p:nvPr>
        </p:nvSpPr>
        <p:spPr>
          <a:xfrm>
            <a:off x="3277772" y="1996963"/>
            <a:ext cx="25674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9" name="Google Shape;209;p28"/>
          <p:cNvSpPr txBox="1"/>
          <p:nvPr>
            <p:ph idx="7" type="body"/>
          </p:nvPr>
        </p:nvSpPr>
        <p:spPr>
          <a:xfrm>
            <a:off x="6249553" y="1996963"/>
            <a:ext cx="25674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0" name="Google Shape;210;p28"/>
          <p:cNvSpPr/>
          <p:nvPr>
            <p:ph idx="8" type="pic"/>
          </p:nvPr>
        </p:nvSpPr>
        <p:spPr>
          <a:xfrm>
            <a:off x="305991" y="1576052"/>
            <a:ext cx="298200" cy="298200"/>
          </a:xfrm>
          <a:prstGeom prst="rect">
            <a:avLst/>
          </a:prstGeom>
          <a:solidFill>
            <a:srgbClr val="DDE6EF"/>
          </a:solidFill>
          <a:ln>
            <a:noFill/>
          </a:ln>
        </p:spPr>
      </p:sp>
      <p:sp>
        <p:nvSpPr>
          <p:cNvPr id="211" name="Google Shape;211;p28"/>
          <p:cNvSpPr/>
          <p:nvPr>
            <p:ph idx="9" type="pic"/>
          </p:nvPr>
        </p:nvSpPr>
        <p:spPr>
          <a:xfrm>
            <a:off x="3277773" y="1576052"/>
            <a:ext cx="298200" cy="298200"/>
          </a:xfrm>
          <a:prstGeom prst="rect">
            <a:avLst/>
          </a:prstGeom>
          <a:solidFill>
            <a:srgbClr val="DDE6EF"/>
          </a:solidFill>
          <a:ln>
            <a:noFill/>
          </a:ln>
        </p:spPr>
      </p:sp>
      <p:sp>
        <p:nvSpPr>
          <p:cNvPr id="212" name="Google Shape;212;p28"/>
          <p:cNvSpPr/>
          <p:nvPr>
            <p:ph idx="13" type="pic"/>
          </p:nvPr>
        </p:nvSpPr>
        <p:spPr>
          <a:xfrm>
            <a:off x="6249553" y="1576052"/>
            <a:ext cx="298200" cy="298200"/>
          </a:xfrm>
          <a:prstGeom prst="rect">
            <a:avLst/>
          </a:prstGeom>
          <a:solidFill>
            <a:srgbClr val="DDE6EF"/>
          </a:solid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title">
  <p:cSld name="Content three column text title">
    <p:spTree>
      <p:nvGrpSpPr>
        <p:cNvPr id="213" name="Shape 213"/>
        <p:cNvGrpSpPr/>
        <p:nvPr/>
      </p:nvGrpSpPr>
      <p:grpSpPr>
        <a:xfrm>
          <a:off x="0" y="0"/>
          <a:ext cx="0" cy="0"/>
          <a:chOff x="0" y="0"/>
          <a:chExt cx="0" cy="0"/>
        </a:xfrm>
      </p:grpSpPr>
      <p:sp>
        <p:nvSpPr>
          <p:cNvPr id="214" name="Google Shape;214;p2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15" name="Google Shape;215;p2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16" name="Google Shape;216;p2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7" name="Google Shape;217;p29"/>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8" name="Google Shape;218;p29"/>
          <p:cNvSpPr txBox="1"/>
          <p:nvPr>
            <p:ph idx="2" type="body"/>
          </p:nvPr>
        </p:nvSpPr>
        <p:spPr>
          <a:xfrm>
            <a:off x="305991" y="2046866"/>
            <a:ext cx="2567400" cy="2267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9" name="Google Shape;219;p29"/>
          <p:cNvSpPr txBox="1"/>
          <p:nvPr>
            <p:ph idx="3" type="body"/>
          </p:nvPr>
        </p:nvSpPr>
        <p:spPr>
          <a:xfrm>
            <a:off x="305992" y="1698473"/>
            <a:ext cx="25674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500"/>
              <a:buNone/>
              <a:defRPr b="1" sz="1500">
                <a:solidFill>
                  <a:schemeClr val="dk2"/>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0" name="Google Shape;220;p29"/>
          <p:cNvSpPr txBox="1"/>
          <p:nvPr>
            <p:ph idx="4" type="body"/>
          </p:nvPr>
        </p:nvSpPr>
        <p:spPr>
          <a:xfrm>
            <a:off x="3288287" y="2046866"/>
            <a:ext cx="2567400" cy="2267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1" name="Google Shape;221;p29"/>
          <p:cNvSpPr txBox="1"/>
          <p:nvPr>
            <p:ph idx="5" type="body"/>
          </p:nvPr>
        </p:nvSpPr>
        <p:spPr>
          <a:xfrm>
            <a:off x="3288287" y="1698473"/>
            <a:ext cx="25674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500"/>
              <a:buNone/>
              <a:defRPr b="1" sz="1500">
                <a:solidFill>
                  <a:schemeClr val="dk2"/>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2" name="Google Shape;222;p29"/>
          <p:cNvSpPr txBox="1"/>
          <p:nvPr>
            <p:ph idx="6" type="body"/>
          </p:nvPr>
        </p:nvSpPr>
        <p:spPr>
          <a:xfrm>
            <a:off x="6270582" y="2046866"/>
            <a:ext cx="2567400" cy="22671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3" name="Google Shape;223;p29"/>
          <p:cNvSpPr txBox="1"/>
          <p:nvPr>
            <p:ph idx="7" type="body"/>
          </p:nvPr>
        </p:nvSpPr>
        <p:spPr>
          <a:xfrm>
            <a:off x="6270583" y="1698473"/>
            <a:ext cx="25674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500"/>
              <a:buNone/>
              <a:defRPr b="1" sz="1500">
                <a:solidFill>
                  <a:schemeClr val="dk2"/>
                </a:solidFil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row 4 points">
  <p:cSld name="Content 2 row 4 points">
    <p:spTree>
      <p:nvGrpSpPr>
        <p:cNvPr id="224" name="Shape 224"/>
        <p:cNvGrpSpPr/>
        <p:nvPr/>
      </p:nvGrpSpPr>
      <p:grpSpPr>
        <a:xfrm>
          <a:off x="0" y="0"/>
          <a:ext cx="0" cy="0"/>
          <a:chOff x="0" y="0"/>
          <a:chExt cx="0" cy="0"/>
        </a:xfrm>
      </p:grpSpPr>
      <p:sp>
        <p:nvSpPr>
          <p:cNvPr id="225" name="Google Shape;225;p3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6" name="Google Shape;226;p3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27" name="Google Shape;227;p3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28" name="Google Shape;228;p30"/>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9" name="Google Shape;229;p30"/>
          <p:cNvSpPr txBox="1"/>
          <p:nvPr>
            <p:ph idx="2" type="body"/>
          </p:nvPr>
        </p:nvSpPr>
        <p:spPr>
          <a:xfrm>
            <a:off x="305991" y="2060657"/>
            <a:ext cx="3836700" cy="554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0" name="Google Shape;230;p30"/>
          <p:cNvSpPr txBox="1"/>
          <p:nvPr>
            <p:ph idx="3" type="body"/>
          </p:nvPr>
        </p:nvSpPr>
        <p:spPr>
          <a:xfrm>
            <a:off x="4667609" y="2060657"/>
            <a:ext cx="3836700" cy="554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1" name="Google Shape;231;p30"/>
          <p:cNvSpPr txBox="1"/>
          <p:nvPr>
            <p:ph idx="4" type="body"/>
          </p:nvPr>
        </p:nvSpPr>
        <p:spPr>
          <a:xfrm>
            <a:off x="305991" y="3350850"/>
            <a:ext cx="3836700" cy="554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2" name="Google Shape;232;p30"/>
          <p:cNvSpPr txBox="1"/>
          <p:nvPr>
            <p:ph idx="5" type="body"/>
          </p:nvPr>
        </p:nvSpPr>
        <p:spPr>
          <a:xfrm>
            <a:off x="4667610" y="3350850"/>
            <a:ext cx="3836700" cy="554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3" name="Google Shape;233;p30"/>
          <p:cNvSpPr txBox="1"/>
          <p:nvPr>
            <p:ph idx="6" type="body"/>
          </p:nvPr>
        </p:nvSpPr>
        <p:spPr>
          <a:xfrm>
            <a:off x="305991" y="1576388"/>
            <a:ext cx="3836700" cy="484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4" name="Google Shape;234;p30"/>
          <p:cNvSpPr txBox="1"/>
          <p:nvPr>
            <p:ph idx="7" type="body"/>
          </p:nvPr>
        </p:nvSpPr>
        <p:spPr>
          <a:xfrm>
            <a:off x="305991" y="2856631"/>
            <a:ext cx="3836700" cy="484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5" name="Google Shape;235;p30"/>
          <p:cNvSpPr txBox="1"/>
          <p:nvPr>
            <p:ph idx="8" type="body"/>
          </p:nvPr>
        </p:nvSpPr>
        <p:spPr>
          <a:xfrm>
            <a:off x="4667610" y="1576388"/>
            <a:ext cx="3836700" cy="484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6" name="Google Shape;236;p30"/>
          <p:cNvSpPr txBox="1"/>
          <p:nvPr>
            <p:ph idx="9" type="body"/>
          </p:nvPr>
        </p:nvSpPr>
        <p:spPr>
          <a:xfrm>
            <a:off x="4667610" y="2856631"/>
            <a:ext cx="3836700" cy="484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column text">
  <p:cSld name="Content 4 column text">
    <p:spTree>
      <p:nvGrpSpPr>
        <p:cNvPr id="237" name="Shape 237"/>
        <p:cNvGrpSpPr/>
        <p:nvPr/>
      </p:nvGrpSpPr>
      <p:grpSpPr>
        <a:xfrm>
          <a:off x="0" y="0"/>
          <a:ext cx="0" cy="0"/>
          <a:chOff x="0" y="0"/>
          <a:chExt cx="0" cy="0"/>
        </a:xfrm>
      </p:grpSpPr>
      <p:sp>
        <p:nvSpPr>
          <p:cNvPr id="238" name="Google Shape;238;p31"/>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9" name="Google Shape;239;p3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40" name="Google Shape;240;p3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41" name="Google Shape;241;p31"/>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2" name="Google Shape;242;p31"/>
          <p:cNvSpPr txBox="1"/>
          <p:nvPr>
            <p:ph idx="2" type="body"/>
          </p:nvPr>
        </p:nvSpPr>
        <p:spPr>
          <a:xfrm>
            <a:off x="305991" y="1653769"/>
            <a:ext cx="19752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3" name="Google Shape;243;p31"/>
          <p:cNvSpPr txBox="1"/>
          <p:nvPr>
            <p:ph idx="3" type="body"/>
          </p:nvPr>
        </p:nvSpPr>
        <p:spPr>
          <a:xfrm>
            <a:off x="2474438" y="1653769"/>
            <a:ext cx="19752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4" name="Google Shape;244;p31"/>
          <p:cNvSpPr txBox="1"/>
          <p:nvPr>
            <p:ph idx="4" type="body"/>
          </p:nvPr>
        </p:nvSpPr>
        <p:spPr>
          <a:xfrm>
            <a:off x="4642884" y="1653769"/>
            <a:ext cx="19752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5" name="Google Shape;245;p31"/>
          <p:cNvSpPr txBox="1"/>
          <p:nvPr>
            <p:ph idx="5" type="body"/>
          </p:nvPr>
        </p:nvSpPr>
        <p:spPr>
          <a:xfrm>
            <a:off x="6808375" y="1653769"/>
            <a:ext cx="1975200" cy="2769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6" name="Google Shape;246;p31"/>
          <p:cNvSpPr txBox="1"/>
          <p:nvPr>
            <p:ph idx="6" type="body"/>
          </p:nvPr>
        </p:nvSpPr>
        <p:spPr>
          <a:xfrm>
            <a:off x="305991" y="1949234"/>
            <a:ext cx="19752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7" name="Google Shape;247;p31"/>
          <p:cNvSpPr txBox="1"/>
          <p:nvPr>
            <p:ph idx="7" type="body"/>
          </p:nvPr>
        </p:nvSpPr>
        <p:spPr>
          <a:xfrm>
            <a:off x="2474438" y="1949234"/>
            <a:ext cx="19752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8" name="Google Shape;248;p31"/>
          <p:cNvSpPr txBox="1"/>
          <p:nvPr>
            <p:ph idx="8" type="body"/>
          </p:nvPr>
        </p:nvSpPr>
        <p:spPr>
          <a:xfrm>
            <a:off x="4642884" y="1949234"/>
            <a:ext cx="19752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9" name="Google Shape;249;p31"/>
          <p:cNvSpPr txBox="1"/>
          <p:nvPr>
            <p:ph idx="9" type="body"/>
          </p:nvPr>
        </p:nvSpPr>
        <p:spPr>
          <a:xfrm>
            <a:off x="6808375" y="1949234"/>
            <a:ext cx="19752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0" name="Google Shape;250;p31"/>
          <p:cNvSpPr txBox="1"/>
          <p:nvPr>
            <p:ph idx="13" type="body"/>
          </p:nvPr>
        </p:nvSpPr>
        <p:spPr>
          <a:xfrm>
            <a:off x="305991" y="2195058"/>
            <a:ext cx="1975200" cy="1781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1" name="Google Shape;251;p31"/>
          <p:cNvSpPr txBox="1"/>
          <p:nvPr>
            <p:ph idx="14" type="body"/>
          </p:nvPr>
        </p:nvSpPr>
        <p:spPr>
          <a:xfrm>
            <a:off x="2474438" y="2195058"/>
            <a:ext cx="1975200" cy="1781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2" name="Google Shape;252;p31"/>
          <p:cNvSpPr txBox="1"/>
          <p:nvPr>
            <p:ph idx="15" type="body"/>
          </p:nvPr>
        </p:nvSpPr>
        <p:spPr>
          <a:xfrm>
            <a:off x="4642884" y="2195058"/>
            <a:ext cx="1975200" cy="1781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3" name="Google Shape;253;p31"/>
          <p:cNvSpPr txBox="1"/>
          <p:nvPr>
            <p:ph idx="16" type="body"/>
          </p:nvPr>
        </p:nvSpPr>
        <p:spPr>
          <a:xfrm>
            <a:off x="6808375" y="2195058"/>
            <a:ext cx="1975200" cy="1781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with an image">
  <p:cSld name="Content text with an image">
    <p:spTree>
      <p:nvGrpSpPr>
        <p:cNvPr id="254" name="Shape 254"/>
        <p:cNvGrpSpPr/>
        <p:nvPr/>
      </p:nvGrpSpPr>
      <p:grpSpPr>
        <a:xfrm>
          <a:off x="0" y="0"/>
          <a:ext cx="0" cy="0"/>
          <a:chOff x="0" y="0"/>
          <a:chExt cx="0" cy="0"/>
        </a:xfrm>
      </p:grpSpPr>
      <p:sp>
        <p:nvSpPr>
          <p:cNvPr id="255" name="Google Shape;255;p32"/>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6" name="Google Shape;256;p32"/>
          <p:cNvSpPr/>
          <p:nvPr/>
        </p:nvSpPr>
        <p:spPr>
          <a:xfrm>
            <a:off x="7613375" y="1341782"/>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7" name="Google Shape;257;p32"/>
          <p:cNvSpPr/>
          <p:nvPr/>
        </p:nvSpPr>
        <p:spPr>
          <a:xfrm>
            <a:off x="4611756" y="2981738"/>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8" name="Google Shape;258;p32"/>
          <p:cNvSpPr/>
          <p:nvPr>
            <p:ph idx="2" type="pic"/>
          </p:nvPr>
        </p:nvSpPr>
        <p:spPr>
          <a:xfrm>
            <a:off x="4681331" y="1415945"/>
            <a:ext cx="4095000" cy="2722500"/>
          </a:xfrm>
          <a:prstGeom prst="rect">
            <a:avLst/>
          </a:prstGeom>
          <a:solidFill>
            <a:srgbClr val="DDE6EF"/>
          </a:solidFill>
          <a:ln>
            <a:noFill/>
          </a:ln>
        </p:spPr>
      </p:sp>
      <p:sp>
        <p:nvSpPr>
          <p:cNvPr id="259" name="Google Shape;259;p32"/>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0" name="Google Shape;260;p32"/>
          <p:cNvSpPr txBox="1"/>
          <p:nvPr>
            <p:ph idx="1" type="body"/>
          </p:nvPr>
        </p:nvSpPr>
        <p:spPr>
          <a:xfrm>
            <a:off x="305991" y="1415944"/>
            <a:ext cx="4087200" cy="2722500"/>
          </a:xfrm>
          <a:prstGeom prst="rect">
            <a:avLst/>
          </a:prstGeom>
          <a:noFill/>
          <a:ln>
            <a:noFill/>
          </a:ln>
        </p:spPr>
        <p:txBody>
          <a:bodyPr anchorCtr="0" anchor="t" bIns="34275" lIns="68575" spcFirstLastPara="1" rIns="68575" wrap="square" tIns="34275">
            <a:normAutofit/>
          </a:bodyPr>
          <a:lstStyle>
            <a:lvl1pPr indent="-298450" lvl="0" marL="457200" rtl="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261" name="Google Shape;261;p3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62" name="Google Shape;262;p32"/>
          <p:cNvSpPr txBox="1"/>
          <p:nvPr>
            <p:ph idx="3"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with an image">
  <p:cSld name="Bullet points with an image">
    <p:spTree>
      <p:nvGrpSpPr>
        <p:cNvPr id="263" name="Shape 263"/>
        <p:cNvGrpSpPr/>
        <p:nvPr/>
      </p:nvGrpSpPr>
      <p:grpSpPr>
        <a:xfrm>
          <a:off x="0" y="0"/>
          <a:ext cx="0" cy="0"/>
          <a:chOff x="0" y="0"/>
          <a:chExt cx="0" cy="0"/>
        </a:xfrm>
      </p:grpSpPr>
      <p:sp>
        <p:nvSpPr>
          <p:cNvPr id="264" name="Google Shape;264;p33"/>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5" name="Google Shape;265;p33"/>
          <p:cNvSpPr/>
          <p:nvPr/>
        </p:nvSpPr>
        <p:spPr>
          <a:xfrm>
            <a:off x="7613375" y="1341782"/>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6" name="Google Shape;266;p33"/>
          <p:cNvSpPr/>
          <p:nvPr/>
        </p:nvSpPr>
        <p:spPr>
          <a:xfrm>
            <a:off x="4611756" y="2981738"/>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7" name="Google Shape;267;p33"/>
          <p:cNvSpPr/>
          <p:nvPr>
            <p:ph idx="2" type="pic"/>
          </p:nvPr>
        </p:nvSpPr>
        <p:spPr>
          <a:xfrm>
            <a:off x="4681331" y="1415945"/>
            <a:ext cx="4095000" cy="2722500"/>
          </a:xfrm>
          <a:prstGeom prst="rect">
            <a:avLst/>
          </a:prstGeom>
          <a:solidFill>
            <a:srgbClr val="DDE6EF"/>
          </a:solidFill>
          <a:ln>
            <a:noFill/>
          </a:ln>
        </p:spPr>
      </p:sp>
      <p:sp>
        <p:nvSpPr>
          <p:cNvPr id="268" name="Google Shape;268;p33"/>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69" name="Google Shape;269;p3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70" name="Google Shape;270;p33"/>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271" name="Google Shape;271;p33"/>
          <p:cNvCxnSpPr/>
          <p:nvPr/>
        </p:nvCxnSpPr>
        <p:spPr>
          <a:xfrm>
            <a:off x="1361661" y="2057400"/>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272" name="Google Shape;272;p33"/>
          <p:cNvCxnSpPr/>
          <p:nvPr/>
        </p:nvCxnSpPr>
        <p:spPr>
          <a:xfrm>
            <a:off x="1361661" y="2773019"/>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273" name="Google Shape;273;p33"/>
          <p:cNvCxnSpPr/>
          <p:nvPr/>
        </p:nvCxnSpPr>
        <p:spPr>
          <a:xfrm>
            <a:off x="1361661" y="3588026"/>
            <a:ext cx="2683500" cy="0"/>
          </a:xfrm>
          <a:prstGeom prst="straightConnector1">
            <a:avLst/>
          </a:prstGeom>
          <a:noFill/>
          <a:ln cap="flat" cmpd="sng" w="12700">
            <a:solidFill>
              <a:schemeClr val="accent6"/>
            </a:solidFill>
            <a:prstDash val="solid"/>
            <a:miter lim="800000"/>
            <a:headEnd len="sm" w="sm" type="none"/>
            <a:tailEnd len="sm" w="sm" type="none"/>
          </a:ln>
        </p:spPr>
      </p:cxnSp>
      <p:sp>
        <p:nvSpPr>
          <p:cNvPr id="274" name="Google Shape;274;p33"/>
          <p:cNvSpPr/>
          <p:nvPr>
            <p:ph idx="3" type="pic"/>
          </p:nvPr>
        </p:nvSpPr>
        <p:spPr>
          <a:xfrm>
            <a:off x="734249" y="1470386"/>
            <a:ext cx="279900" cy="279900"/>
          </a:xfrm>
          <a:prstGeom prst="rect">
            <a:avLst/>
          </a:prstGeom>
          <a:solidFill>
            <a:srgbClr val="DDE6EF"/>
          </a:solidFill>
          <a:ln>
            <a:noFill/>
          </a:ln>
        </p:spPr>
      </p:sp>
      <p:sp>
        <p:nvSpPr>
          <p:cNvPr id="275" name="Google Shape;275;p33"/>
          <p:cNvSpPr/>
          <p:nvPr>
            <p:ph idx="4" type="pic"/>
          </p:nvPr>
        </p:nvSpPr>
        <p:spPr>
          <a:xfrm>
            <a:off x="734249" y="2272958"/>
            <a:ext cx="279900" cy="279900"/>
          </a:xfrm>
          <a:prstGeom prst="rect">
            <a:avLst/>
          </a:prstGeom>
          <a:solidFill>
            <a:srgbClr val="DDE6EF"/>
          </a:solidFill>
          <a:ln>
            <a:noFill/>
          </a:ln>
        </p:spPr>
      </p:sp>
      <p:sp>
        <p:nvSpPr>
          <p:cNvPr id="276" name="Google Shape;276;p33"/>
          <p:cNvSpPr/>
          <p:nvPr>
            <p:ph idx="5" type="pic"/>
          </p:nvPr>
        </p:nvSpPr>
        <p:spPr>
          <a:xfrm>
            <a:off x="734249" y="3075529"/>
            <a:ext cx="279900" cy="279900"/>
          </a:xfrm>
          <a:prstGeom prst="rect">
            <a:avLst/>
          </a:prstGeom>
          <a:solidFill>
            <a:srgbClr val="DDE6EF"/>
          </a:solidFill>
          <a:ln>
            <a:noFill/>
          </a:ln>
        </p:spPr>
      </p:sp>
      <p:sp>
        <p:nvSpPr>
          <p:cNvPr id="277" name="Google Shape;277;p33"/>
          <p:cNvSpPr/>
          <p:nvPr>
            <p:ph idx="6" type="pic"/>
          </p:nvPr>
        </p:nvSpPr>
        <p:spPr>
          <a:xfrm>
            <a:off x="734249" y="3878099"/>
            <a:ext cx="279900" cy="279900"/>
          </a:xfrm>
          <a:prstGeom prst="rect">
            <a:avLst/>
          </a:prstGeom>
          <a:solidFill>
            <a:srgbClr val="DDE6EF"/>
          </a:solidFill>
          <a:ln>
            <a:noFill/>
          </a:ln>
        </p:spPr>
      </p:sp>
      <p:sp>
        <p:nvSpPr>
          <p:cNvPr id="278" name="Google Shape;278;p33"/>
          <p:cNvSpPr txBox="1"/>
          <p:nvPr>
            <p:ph idx="7" type="body"/>
          </p:nvPr>
        </p:nvSpPr>
        <p:spPr>
          <a:xfrm>
            <a:off x="1361661" y="1415945"/>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9" name="Google Shape;279;p33"/>
          <p:cNvSpPr txBox="1"/>
          <p:nvPr>
            <p:ph idx="8" type="body"/>
          </p:nvPr>
        </p:nvSpPr>
        <p:spPr>
          <a:xfrm>
            <a:off x="1361661" y="2235161"/>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0" name="Google Shape;280;p33"/>
          <p:cNvSpPr txBox="1"/>
          <p:nvPr>
            <p:ph idx="9" type="body"/>
          </p:nvPr>
        </p:nvSpPr>
        <p:spPr>
          <a:xfrm>
            <a:off x="1361661" y="3035378"/>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1" name="Google Shape;281;p33"/>
          <p:cNvSpPr txBox="1"/>
          <p:nvPr>
            <p:ph idx="13" type="body"/>
          </p:nvPr>
        </p:nvSpPr>
        <p:spPr>
          <a:xfrm>
            <a:off x="1361661" y="3835595"/>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images">
  <p:cSld name="Content two images">
    <p:spTree>
      <p:nvGrpSpPr>
        <p:cNvPr id="282" name="Shape 282"/>
        <p:cNvGrpSpPr/>
        <p:nvPr/>
      </p:nvGrpSpPr>
      <p:grpSpPr>
        <a:xfrm>
          <a:off x="0" y="0"/>
          <a:ext cx="0" cy="0"/>
          <a:chOff x="0" y="0"/>
          <a:chExt cx="0" cy="0"/>
        </a:xfrm>
      </p:grpSpPr>
      <p:sp>
        <p:nvSpPr>
          <p:cNvPr id="283" name="Google Shape;283;p34"/>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4" name="Google Shape;284;p34"/>
          <p:cNvSpPr/>
          <p:nvPr>
            <p:ph idx="2" type="pic"/>
          </p:nvPr>
        </p:nvSpPr>
        <p:spPr>
          <a:xfrm>
            <a:off x="305991" y="1415945"/>
            <a:ext cx="4000500" cy="1993200"/>
          </a:xfrm>
          <a:prstGeom prst="rect">
            <a:avLst/>
          </a:prstGeom>
          <a:solidFill>
            <a:srgbClr val="DDE6EF"/>
          </a:solidFill>
          <a:ln>
            <a:noFill/>
          </a:ln>
        </p:spPr>
      </p:sp>
      <p:sp>
        <p:nvSpPr>
          <p:cNvPr id="285" name="Google Shape;285;p34"/>
          <p:cNvSpPr/>
          <p:nvPr>
            <p:ph idx="3" type="pic"/>
          </p:nvPr>
        </p:nvSpPr>
        <p:spPr>
          <a:xfrm>
            <a:off x="4572000" y="1415945"/>
            <a:ext cx="4000500" cy="1993200"/>
          </a:xfrm>
          <a:prstGeom prst="rect">
            <a:avLst/>
          </a:prstGeom>
          <a:solidFill>
            <a:srgbClr val="DDE6EF"/>
          </a:solidFill>
          <a:ln>
            <a:noFill/>
          </a:ln>
        </p:spPr>
      </p:sp>
      <p:sp>
        <p:nvSpPr>
          <p:cNvPr id="286" name="Google Shape;286;p34"/>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87" name="Google Shape;287;p3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88" name="Google Shape;288;p34"/>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9" name="Google Shape;289;p34"/>
          <p:cNvSpPr txBox="1"/>
          <p:nvPr>
            <p:ph idx="4" type="body"/>
          </p:nvPr>
        </p:nvSpPr>
        <p:spPr>
          <a:xfrm>
            <a:off x="305991" y="3544205"/>
            <a:ext cx="4000500" cy="7155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0" name="Google Shape;290;p34"/>
          <p:cNvSpPr txBox="1"/>
          <p:nvPr>
            <p:ph idx="5" type="body"/>
          </p:nvPr>
        </p:nvSpPr>
        <p:spPr>
          <a:xfrm>
            <a:off x="4572000" y="3544205"/>
            <a:ext cx="4000500" cy="7155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images">
  <p:cSld name="Content three images">
    <p:spTree>
      <p:nvGrpSpPr>
        <p:cNvPr id="291" name="Shape 291"/>
        <p:cNvGrpSpPr/>
        <p:nvPr/>
      </p:nvGrpSpPr>
      <p:grpSpPr>
        <a:xfrm>
          <a:off x="0" y="0"/>
          <a:ext cx="0" cy="0"/>
          <a:chOff x="0" y="0"/>
          <a:chExt cx="0" cy="0"/>
        </a:xfrm>
      </p:grpSpPr>
      <p:sp>
        <p:nvSpPr>
          <p:cNvPr id="292" name="Google Shape;292;p35"/>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3" name="Google Shape;293;p35"/>
          <p:cNvSpPr/>
          <p:nvPr>
            <p:ph idx="2" type="pic"/>
          </p:nvPr>
        </p:nvSpPr>
        <p:spPr>
          <a:xfrm>
            <a:off x="386954" y="1415945"/>
            <a:ext cx="2694000" cy="1993200"/>
          </a:xfrm>
          <a:prstGeom prst="rect">
            <a:avLst/>
          </a:prstGeom>
          <a:solidFill>
            <a:srgbClr val="DDE6EF"/>
          </a:solidFill>
          <a:ln>
            <a:noFill/>
          </a:ln>
        </p:spPr>
      </p:sp>
      <p:sp>
        <p:nvSpPr>
          <p:cNvPr id="294" name="Google Shape;294;p35"/>
          <p:cNvSpPr/>
          <p:nvPr>
            <p:ph idx="3" type="pic"/>
          </p:nvPr>
        </p:nvSpPr>
        <p:spPr>
          <a:xfrm>
            <a:off x="6144002" y="1415945"/>
            <a:ext cx="2694000" cy="1993200"/>
          </a:xfrm>
          <a:prstGeom prst="rect">
            <a:avLst/>
          </a:prstGeom>
          <a:solidFill>
            <a:srgbClr val="DDE6EF"/>
          </a:solidFill>
          <a:ln>
            <a:noFill/>
          </a:ln>
        </p:spPr>
      </p:sp>
      <p:sp>
        <p:nvSpPr>
          <p:cNvPr id="295" name="Google Shape;295;p35"/>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96" name="Google Shape;296;p3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97" name="Google Shape;297;p35"/>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8" name="Google Shape;298;p35"/>
          <p:cNvSpPr txBox="1"/>
          <p:nvPr>
            <p:ph idx="4" type="body"/>
          </p:nvPr>
        </p:nvSpPr>
        <p:spPr>
          <a:xfrm>
            <a:off x="386954" y="3544205"/>
            <a:ext cx="2694000" cy="715500"/>
          </a:xfrm>
          <a:prstGeom prst="rect">
            <a:avLst/>
          </a:prstGeom>
          <a:noFill/>
          <a:ln>
            <a:noFill/>
          </a:ln>
        </p:spPr>
        <p:txBody>
          <a:bodyPr anchorCtr="0" anchor="t" bIns="34275" lIns="0" spcFirstLastPara="1" rIns="68575" wrap="square" tIns="34275">
            <a:spAutoFit/>
          </a:bodyPr>
          <a:lstStyle>
            <a:lvl1pPr indent="-228600" lvl="0" marL="457200" rtl="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9" name="Google Shape;299;p35"/>
          <p:cNvSpPr/>
          <p:nvPr>
            <p:ph idx="5" type="pic"/>
          </p:nvPr>
        </p:nvSpPr>
        <p:spPr>
          <a:xfrm>
            <a:off x="3265478" y="1415945"/>
            <a:ext cx="2694000" cy="1993200"/>
          </a:xfrm>
          <a:prstGeom prst="rect">
            <a:avLst/>
          </a:prstGeom>
          <a:solidFill>
            <a:srgbClr val="DDE6EF"/>
          </a:solidFill>
          <a:ln>
            <a:noFill/>
          </a:ln>
        </p:spPr>
      </p:sp>
      <p:sp>
        <p:nvSpPr>
          <p:cNvPr id="300" name="Google Shape;300;p35"/>
          <p:cNvSpPr txBox="1"/>
          <p:nvPr>
            <p:ph idx="6" type="body"/>
          </p:nvPr>
        </p:nvSpPr>
        <p:spPr>
          <a:xfrm>
            <a:off x="3265478" y="3544205"/>
            <a:ext cx="2694000" cy="715500"/>
          </a:xfrm>
          <a:prstGeom prst="rect">
            <a:avLst/>
          </a:prstGeom>
          <a:noFill/>
          <a:ln>
            <a:noFill/>
          </a:ln>
        </p:spPr>
        <p:txBody>
          <a:bodyPr anchorCtr="0" anchor="t" bIns="34275" lIns="0" spcFirstLastPara="1" rIns="68575" wrap="square" tIns="34275">
            <a:spAutoFit/>
          </a:bodyPr>
          <a:lstStyle>
            <a:lvl1pPr indent="-228600" lvl="0" marL="457200" rtl="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1" name="Google Shape;301;p35"/>
          <p:cNvSpPr txBox="1"/>
          <p:nvPr>
            <p:ph idx="7" type="body"/>
          </p:nvPr>
        </p:nvSpPr>
        <p:spPr>
          <a:xfrm>
            <a:off x="6144002" y="3544205"/>
            <a:ext cx="2694000" cy="715500"/>
          </a:xfrm>
          <a:prstGeom prst="rect">
            <a:avLst/>
          </a:prstGeom>
          <a:noFill/>
          <a:ln>
            <a:noFill/>
          </a:ln>
        </p:spPr>
        <p:txBody>
          <a:bodyPr anchorCtr="0" anchor="t" bIns="34275" lIns="0" spcFirstLastPara="1" rIns="68575" wrap="square" tIns="34275">
            <a:spAutoFit/>
          </a:bodyPr>
          <a:lstStyle>
            <a:lvl1pPr indent="-228600" lvl="0" marL="457200" rtl="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with a half page image">
  <p:cSld name="Bullet points with a half page image">
    <p:spTree>
      <p:nvGrpSpPr>
        <p:cNvPr id="302" name="Shape 302"/>
        <p:cNvGrpSpPr/>
        <p:nvPr/>
      </p:nvGrpSpPr>
      <p:grpSpPr>
        <a:xfrm>
          <a:off x="0" y="0"/>
          <a:ext cx="0" cy="0"/>
          <a:chOff x="0" y="0"/>
          <a:chExt cx="0" cy="0"/>
        </a:xfrm>
      </p:grpSpPr>
      <p:sp>
        <p:nvSpPr>
          <p:cNvPr id="303" name="Google Shape;303;p36"/>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4" name="Google Shape;304;p36"/>
          <p:cNvSpPr txBox="1"/>
          <p:nvPr>
            <p:ph type="title"/>
          </p:nvPr>
        </p:nvSpPr>
        <p:spPr>
          <a:xfrm>
            <a:off x="305991" y="224029"/>
            <a:ext cx="49113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305" name="Google Shape;305;p3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06" name="Google Shape;306;p36"/>
          <p:cNvSpPr txBox="1"/>
          <p:nvPr>
            <p:ph idx="1" type="body"/>
          </p:nvPr>
        </p:nvSpPr>
        <p:spPr>
          <a:xfrm>
            <a:off x="305992" y="695438"/>
            <a:ext cx="49113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7" name="Google Shape;307;p36"/>
          <p:cNvSpPr/>
          <p:nvPr>
            <p:ph idx="2" type="pic"/>
          </p:nvPr>
        </p:nvSpPr>
        <p:spPr>
          <a:xfrm>
            <a:off x="5217288" y="0"/>
            <a:ext cx="3926700" cy="5143500"/>
          </a:xfrm>
          <a:prstGeom prst="rect">
            <a:avLst/>
          </a:prstGeom>
          <a:solidFill>
            <a:srgbClr val="DDE6EF"/>
          </a:solidFill>
          <a:ln>
            <a:noFill/>
          </a:ln>
        </p:spPr>
      </p:sp>
      <p:cxnSp>
        <p:nvCxnSpPr>
          <p:cNvPr id="308" name="Google Shape;308;p36"/>
          <p:cNvCxnSpPr/>
          <p:nvPr/>
        </p:nvCxnSpPr>
        <p:spPr>
          <a:xfrm>
            <a:off x="1022329" y="2523191"/>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309" name="Google Shape;309;p36"/>
          <p:cNvCxnSpPr/>
          <p:nvPr/>
        </p:nvCxnSpPr>
        <p:spPr>
          <a:xfrm>
            <a:off x="1022329" y="3238810"/>
            <a:ext cx="2683500" cy="0"/>
          </a:xfrm>
          <a:prstGeom prst="straightConnector1">
            <a:avLst/>
          </a:prstGeom>
          <a:noFill/>
          <a:ln cap="flat" cmpd="sng" w="12700">
            <a:solidFill>
              <a:schemeClr val="accent6"/>
            </a:solidFill>
            <a:prstDash val="solid"/>
            <a:miter lim="800000"/>
            <a:headEnd len="sm" w="sm" type="none"/>
            <a:tailEnd len="sm" w="sm" type="none"/>
          </a:ln>
        </p:spPr>
      </p:cxnSp>
      <p:sp>
        <p:nvSpPr>
          <p:cNvPr id="310" name="Google Shape;310;p36"/>
          <p:cNvSpPr/>
          <p:nvPr>
            <p:ph idx="3" type="pic"/>
          </p:nvPr>
        </p:nvSpPr>
        <p:spPr>
          <a:xfrm>
            <a:off x="394916" y="1936178"/>
            <a:ext cx="279900" cy="279900"/>
          </a:xfrm>
          <a:prstGeom prst="rect">
            <a:avLst/>
          </a:prstGeom>
          <a:solidFill>
            <a:srgbClr val="DDE6EF"/>
          </a:solidFill>
          <a:ln>
            <a:noFill/>
          </a:ln>
        </p:spPr>
      </p:sp>
      <p:sp>
        <p:nvSpPr>
          <p:cNvPr id="311" name="Google Shape;311;p36"/>
          <p:cNvSpPr/>
          <p:nvPr>
            <p:ph idx="4" type="pic"/>
          </p:nvPr>
        </p:nvSpPr>
        <p:spPr>
          <a:xfrm>
            <a:off x="394916" y="2738749"/>
            <a:ext cx="279900" cy="279900"/>
          </a:xfrm>
          <a:prstGeom prst="rect">
            <a:avLst/>
          </a:prstGeom>
          <a:solidFill>
            <a:srgbClr val="DDE6EF"/>
          </a:solidFill>
          <a:ln>
            <a:noFill/>
          </a:ln>
        </p:spPr>
      </p:sp>
      <p:sp>
        <p:nvSpPr>
          <p:cNvPr id="312" name="Google Shape;312;p36"/>
          <p:cNvSpPr/>
          <p:nvPr>
            <p:ph idx="5" type="pic"/>
          </p:nvPr>
        </p:nvSpPr>
        <p:spPr>
          <a:xfrm>
            <a:off x="394916" y="3541320"/>
            <a:ext cx="279900" cy="279900"/>
          </a:xfrm>
          <a:prstGeom prst="rect">
            <a:avLst/>
          </a:prstGeom>
          <a:solidFill>
            <a:srgbClr val="DDE6EF"/>
          </a:solidFill>
          <a:ln>
            <a:noFill/>
          </a:ln>
        </p:spPr>
      </p:sp>
      <p:sp>
        <p:nvSpPr>
          <p:cNvPr id="313" name="Google Shape;313;p36"/>
          <p:cNvSpPr txBox="1"/>
          <p:nvPr>
            <p:ph idx="6" type="body"/>
          </p:nvPr>
        </p:nvSpPr>
        <p:spPr>
          <a:xfrm>
            <a:off x="1022329" y="1881736"/>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4" name="Google Shape;314;p36"/>
          <p:cNvSpPr txBox="1"/>
          <p:nvPr>
            <p:ph idx="7" type="body"/>
          </p:nvPr>
        </p:nvSpPr>
        <p:spPr>
          <a:xfrm>
            <a:off x="1022329" y="2700952"/>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5" name="Google Shape;315;p36"/>
          <p:cNvSpPr txBox="1"/>
          <p:nvPr>
            <p:ph idx="8" type="body"/>
          </p:nvPr>
        </p:nvSpPr>
        <p:spPr>
          <a:xfrm>
            <a:off x="1022329" y="3501169"/>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316" name="Google Shape;316;p36"/>
          <p:cNvPicPr preferRelativeResize="0"/>
          <p:nvPr/>
        </p:nvPicPr>
        <p:blipFill rotWithShape="1">
          <a:blip r:embed="rId3">
            <a:alphaModFix/>
          </a:blip>
          <a:srcRect b="0" l="0" r="0" t="0"/>
          <a:stretch/>
        </p:blipFill>
        <p:spPr>
          <a:xfrm>
            <a:off x="7335795" y="277625"/>
            <a:ext cx="1685869" cy="561956"/>
          </a:xfrm>
          <a:prstGeom prst="rect">
            <a:avLst/>
          </a:prstGeom>
          <a:noFill/>
          <a:ln>
            <a:noFill/>
          </a:ln>
        </p:spPr>
      </p:pic>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a half page image">
  <p:cSld name="Text with a half page image">
    <p:spTree>
      <p:nvGrpSpPr>
        <p:cNvPr id="317" name="Shape 317"/>
        <p:cNvGrpSpPr/>
        <p:nvPr/>
      </p:nvGrpSpPr>
      <p:grpSpPr>
        <a:xfrm>
          <a:off x="0" y="0"/>
          <a:ext cx="0" cy="0"/>
          <a:chOff x="0" y="0"/>
          <a:chExt cx="0" cy="0"/>
        </a:xfrm>
      </p:grpSpPr>
      <p:sp>
        <p:nvSpPr>
          <p:cNvPr id="318" name="Google Shape;318;p3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9" name="Google Shape;319;p37"/>
          <p:cNvSpPr/>
          <p:nvPr/>
        </p:nvSpPr>
        <p:spPr>
          <a:xfrm>
            <a:off x="570274" y="3340505"/>
            <a:ext cx="3096600" cy="965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0" name="Google Shape;320;p37"/>
          <p:cNvSpPr/>
          <p:nvPr>
            <p:ph idx="2" type="pic"/>
          </p:nvPr>
        </p:nvSpPr>
        <p:spPr>
          <a:xfrm>
            <a:off x="784906" y="3660179"/>
            <a:ext cx="279900" cy="279900"/>
          </a:xfrm>
          <a:prstGeom prst="rect">
            <a:avLst/>
          </a:prstGeom>
          <a:solidFill>
            <a:srgbClr val="DDE6EF"/>
          </a:solidFill>
          <a:ln>
            <a:noFill/>
          </a:ln>
        </p:spPr>
      </p:sp>
      <p:sp>
        <p:nvSpPr>
          <p:cNvPr id="321" name="Google Shape;321;p37"/>
          <p:cNvSpPr txBox="1"/>
          <p:nvPr>
            <p:ph type="title"/>
          </p:nvPr>
        </p:nvSpPr>
        <p:spPr>
          <a:xfrm>
            <a:off x="305991" y="224029"/>
            <a:ext cx="49113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322" name="Google Shape;322;p3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23" name="Google Shape;323;p37"/>
          <p:cNvSpPr txBox="1"/>
          <p:nvPr>
            <p:ph idx="1" type="body"/>
          </p:nvPr>
        </p:nvSpPr>
        <p:spPr>
          <a:xfrm>
            <a:off x="305992" y="695438"/>
            <a:ext cx="49113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4" name="Google Shape;324;p37"/>
          <p:cNvSpPr/>
          <p:nvPr>
            <p:ph idx="3" type="pic"/>
          </p:nvPr>
        </p:nvSpPr>
        <p:spPr>
          <a:xfrm>
            <a:off x="5217288" y="0"/>
            <a:ext cx="3926700" cy="5143500"/>
          </a:xfrm>
          <a:prstGeom prst="rect">
            <a:avLst/>
          </a:prstGeom>
          <a:solidFill>
            <a:srgbClr val="DDE6EF"/>
          </a:solidFill>
          <a:ln>
            <a:noFill/>
          </a:ln>
        </p:spPr>
      </p:sp>
      <p:pic>
        <p:nvPicPr>
          <p:cNvPr id="325" name="Google Shape;325;p37"/>
          <p:cNvPicPr preferRelativeResize="0"/>
          <p:nvPr/>
        </p:nvPicPr>
        <p:blipFill rotWithShape="1">
          <a:blip r:embed="rId3">
            <a:alphaModFix/>
          </a:blip>
          <a:srcRect b="0" l="0" r="0" t="0"/>
          <a:stretch/>
        </p:blipFill>
        <p:spPr>
          <a:xfrm>
            <a:off x="7335795" y="277625"/>
            <a:ext cx="1685869" cy="561956"/>
          </a:xfrm>
          <a:prstGeom prst="rect">
            <a:avLst/>
          </a:prstGeom>
          <a:noFill/>
          <a:ln>
            <a:noFill/>
          </a:ln>
        </p:spPr>
      </p:pic>
      <p:sp>
        <p:nvSpPr>
          <p:cNvPr id="326" name="Google Shape;326;p37"/>
          <p:cNvSpPr txBox="1"/>
          <p:nvPr>
            <p:ph idx="4" type="body"/>
          </p:nvPr>
        </p:nvSpPr>
        <p:spPr>
          <a:xfrm>
            <a:off x="520622" y="1328270"/>
            <a:ext cx="3146100" cy="1735800"/>
          </a:xfrm>
          <a:prstGeom prst="rect">
            <a:avLst/>
          </a:prstGeom>
          <a:noFill/>
          <a:ln>
            <a:noFill/>
          </a:ln>
        </p:spPr>
        <p:txBody>
          <a:bodyPr anchorCtr="0" anchor="t" bIns="34275" lIns="67500" spcFirstLastPara="1" rIns="68575" wrap="square" tIns="34275">
            <a:spAutoFit/>
          </a:bodyPr>
          <a:lstStyle>
            <a:lvl1pPr indent="-228600" lvl="0" marL="457200" rtl="0" algn="l">
              <a:lnSpc>
                <a:spcPct val="15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7" name="Google Shape;327;p37"/>
          <p:cNvSpPr txBox="1"/>
          <p:nvPr>
            <p:ph idx="5" type="body"/>
          </p:nvPr>
        </p:nvSpPr>
        <p:spPr>
          <a:xfrm>
            <a:off x="1265625" y="3489823"/>
            <a:ext cx="2242500" cy="666900"/>
          </a:xfrm>
          <a:prstGeom prst="rect">
            <a:avLst/>
          </a:prstGeom>
          <a:noFill/>
          <a:ln>
            <a:noFill/>
          </a:ln>
        </p:spPr>
        <p:txBody>
          <a:bodyPr anchorCtr="0" anchor="ctr" bIns="34275" lIns="68575" spcFirstLastPara="1" rIns="68575" wrap="square" tIns="34275">
            <a:spAutoFit/>
          </a:bodyPr>
          <a:lstStyle>
            <a:lvl1pPr indent="-228600" lvl="0" marL="457200" rtl="0" algn="l">
              <a:lnSpc>
                <a:spcPct val="15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image collage with text">
  <p:cSld name="6 image collage with text">
    <p:spTree>
      <p:nvGrpSpPr>
        <p:cNvPr id="328" name="Shape 328"/>
        <p:cNvGrpSpPr/>
        <p:nvPr/>
      </p:nvGrpSpPr>
      <p:grpSpPr>
        <a:xfrm>
          <a:off x="0" y="0"/>
          <a:ext cx="0" cy="0"/>
          <a:chOff x="0" y="0"/>
          <a:chExt cx="0" cy="0"/>
        </a:xfrm>
      </p:grpSpPr>
      <p:sp>
        <p:nvSpPr>
          <p:cNvPr id="329" name="Google Shape;329;p3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0" name="Google Shape;330;p38"/>
          <p:cNvSpPr/>
          <p:nvPr>
            <p:ph idx="2" type="pic"/>
          </p:nvPr>
        </p:nvSpPr>
        <p:spPr>
          <a:xfrm>
            <a:off x="305990" y="2998332"/>
            <a:ext cx="3887400" cy="1449600"/>
          </a:xfrm>
          <a:prstGeom prst="rect">
            <a:avLst/>
          </a:prstGeom>
          <a:solidFill>
            <a:srgbClr val="DDE6EF"/>
          </a:solidFill>
          <a:ln>
            <a:noFill/>
          </a:ln>
        </p:spPr>
      </p:sp>
      <p:sp>
        <p:nvSpPr>
          <p:cNvPr id="331" name="Google Shape;331;p38"/>
          <p:cNvSpPr/>
          <p:nvPr>
            <p:ph idx="3" type="pic"/>
          </p:nvPr>
        </p:nvSpPr>
        <p:spPr>
          <a:xfrm>
            <a:off x="4325306" y="1323027"/>
            <a:ext cx="1892100" cy="3125100"/>
          </a:xfrm>
          <a:prstGeom prst="rect">
            <a:avLst/>
          </a:prstGeom>
          <a:solidFill>
            <a:srgbClr val="DDE6EF"/>
          </a:solidFill>
          <a:ln>
            <a:noFill/>
          </a:ln>
        </p:spPr>
      </p:sp>
      <p:sp>
        <p:nvSpPr>
          <p:cNvPr id="332" name="Google Shape;332;p38"/>
          <p:cNvSpPr/>
          <p:nvPr>
            <p:ph idx="4" type="pic"/>
          </p:nvPr>
        </p:nvSpPr>
        <p:spPr>
          <a:xfrm>
            <a:off x="6349284" y="1323027"/>
            <a:ext cx="2488800" cy="925500"/>
          </a:xfrm>
          <a:prstGeom prst="rect">
            <a:avLst/>
          </a:prstGeom>
          <a:solidFill>
            <a:srgbClr val="DDE6EF"/>
          </a:solidFill>
          <a:ln>
            <a:noFill/>
          </a:ln>
        </p:spPr>
      </p:sp>
      <p:sp>
        <p:nvSpPr>
          <p:cNvPr id="333" name="Google Shape;333;p38"/>
          <p:cNvSpPr/>
          <p:nvPr>
            <p:ph idx="5" type="pic"/>
          </p:nvPr>
        </p:nvSpPr>
        <p:spPr>
          <a:xfrm>
            <a:off x="6349284" y="2356069"/>
            <a:ext cx="1386900" cy="2091900"/>
          </a:xfrm>
          <a:prstGeom prst="rect">
            <a:avLst/>
          </a:prstGeom>
          <a:solidFill>
            <a:srgbClr val="DDE6EF"/>
          </a:solidFill>
          <a:ln>
            <a:noFill/>
          </a:ln>
        </p:spPr>
      </p:sp>
      <p:sp>
        <p:nvSpPr>
          <p:cNvPr id="334" name="Google Shape;334;p38"/>
          <p:cNvSpPr/>
          <p:nvPr>
            <p:ph idx="6" type="pic"/>
          </p:nvPr>
        </p:nvSpPr>
        <p:spPr>
          <a:xfrm>
            <a:off x="7868141" y="3252482"/>
            <a:ext cx="969900" cy="1195500"/>
          </a:xfrm>
          <a:prstGeom prst="rect">
            <a:avLst/>
          </a:prstGeom>
          <a:solidFill>
            <a:srgbClr val="DDE6EF"/>
          </a:solidFill>
          <a:ln>
            <a:noFill/>
          </a:ln>
        </p:spPr>
      </p:sp>
      <p:sp>
        <p:nvSpPr>
          <p:cNvPr id="335" name="Google Shape;335;p38"/>
          <p:cNvSpPr/>
          <p:nvPr>
            <p:ph idx="7" type="pic"/>
          </p:nvPr>
        </p:nvSpPr>
        <p:spPr>
          <a:xfrm>
            <a:off x="7868141" y="2359529"/>
            <a:ext cx="969900" cy="740700"/>
          </a:xfrm>
          <a:prstGeom prst="rect">
            <a:avLst/>
          </a:prstGeom>
          <a:solidFill>
            <a:srgbClr val="DDE6EF"/>
          </a:solidFill>
          <a:ln>
            <a:noFill/>
          </a:ln>
        </p:spPr>
      </p:sp>
      <p:sp>
        <p:nvSpPr>
          <p:cNvPr id="336" name="Google Shape;336;p3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337" name="Google Shape;337;p3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38" name="Google Shape;338;p38"/>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9" name="Google Shape;339;p38"/>
          <p:cNvSpPr txBox="1"/>
          <p:nvPr>
            <p:ph idx="8" type="body"/>
          </p:nvPr>
        </p:nvSpPr>
        <p:spPr>
          <a:xfrm>
            <a:off x="305990" y="1323027"/>
            <a:ext cx="3887400" cy="1493400"/>
          </a:xfrm>
          <a:prstGeom prst="rect">
            <a:avLst/>
          </a:prstGeom>
          <a:noFill/>
          <a:ln>
            <a:noFill/>
          </a:ln>
        </p:spPr>
        <p:txBody>
          <a:bodyPr anchorCtr="0" anchor="t" bIns="34275" lIns="67500" spcFirstLastPara="1" rIns="68575" wrap="square" tIns="34275">
            <a:spAutoFit/>
          </a:bodyPr>
          <a:lstStyle>
            <a:lvl1pPr indent="-228600" lvl="0" marL="457200" rtl="0" algn="l">
              <a:lnSpc>
                <a:spcPct val="150000"/>
              </a:lnSpc>
              <a:spcBef>
                <a:spcPts val="0"/>
              </a:spcBef>
              <a:spcAft>
                <a:spcPts val="0"/>
              </a:spcAft>
              <a:buClr>
                <a:schemeClr val="dk2"/>
              </a:buClr>
              <a:buSzPts val="12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with image">
  <p:cSld name="Mixed content with image">
    <p:spTree>
      <p:nvGrpSpPr>
        <p:cNvPr id="340" name="Shape 340"/>
        <p:cNvGrpSpPr/>
        <p:nvPr/>
      </p:nvGrpSpPr>
      <p:grpSpPr>
        <a:xfrm>
          <a:off x="0" y="0"/>
          <a:ext cx="0" cy="0"/>
          <a:chOff x="0" y="0"/>
          <a:chExt cx="0" cy="0"/>
        </a:xfrm>
      </p:grpSpPr>
      <p:sp>
        <p:nvSpPr>
          <p:cNvPr id="341" name="Google Shape;341;p3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2" name="Google Shape;342;p39"/>
          <p:cNvSpPr/>
          <p:nvPr>
            <p:ph idx="2" type="pic"/>
          </p:nvPr>
        </p:nvSpPr>
        <p:spPr>
          <a:xfrm>
            <a:off x="4572000" y="1438611"/>
            <a:ext cx="2294100" cy="2765400"/>
          </a:xfrm>
          <a:prstGeom prst="rect">
            <a:avLst/>
          </a:prstGeom>
          <a:solidFill>
            <a:srgbClr val="DDE6EF"/>
          </a:solidFill>
          <a:ln>
            <a:noFill/>
          </a:ln>
        </p:spPr>
      </p:sp>
      <p:sp>
        <p:nvSpPr>
          <p:cNvPr id="343" name="Google Shape;343;p3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344" name="Google Shape;344;p3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45" name="Google Shape;345;p39"/>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6" name="Google Shape;346;p39"/>
          <p:cNvSpPr/>
          <p:nvPr/>
        </p:nvSpPr>
        <p:spPr>
          <a:xfrm>
            <a:off x="305991" y="2662058"/>
            <a:ext cx="453000" cy="4530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7" name="Google Shape;347;p39"/>
          <p:cNvSpPr/>
          <p:nvPr/>
        </p:nvSpPr>
        <p:spPr>
          <a:xfrm>
            <a:off x="305991" y="3631013"/>
            <a:ext cx="453000" cy="4530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8" name="Google Shape;348;p39"/>
          <p:cNvSpPr/>
          <p:nvPr/>
        </p:nvSpPr>
        <p:spPr>
          <a:xfrm>
            <a:off x="6865975" y="1438611"/>
            <a:ext cx="1735200" cy="2765400"/>
          </a:xfrm>
          <a:prstGeom prst="rect">
            <a:avLst/>
          </a:prstGeom>
          <a:solidFill>
            <a:srgbClr val="191919">
              <a:alpha val="8078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9" name="Google Shape;349;p39"/>
          <p:cNvSpPr txBox="1"/>
          <p:nvPr>
            <p:ph idx="3" type="body"/>
          </p:nvPr>
        </p:nvSpPr>
        <p:spPr>
          <a:xfrm>
            <a:off x="7120212" y="2535311"/>
            <a:ext cx="1269000" cy="1290000"/>
          </a:xfrm>
          <a:prstGeom prst="rect">
            <a:avLst/>
          </a:prstGeom>
          <a:noFill/>
          <a:ln>
            <a:noFill/>
          </a:ln>
        </p:spPr>
        <p:txBody>
          <a:bodyPr anchorCtr="0" anchor="ctr" bIns="34275" lIns="68575" spcFirstLastPara="1" rIns="68575" wrap="square" tIns="34275">
            <a:spAutoFit/>
          </a:bodyPr>
          <a:lstStyle>
            <a:lvl1pPr indent="-228600" lvl="0" marL="457200" rtl="0" algn="l">
              <a:lnSpc>
                <a:spcPct val="15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0" name="Google Shape;350;p39"/>
          <p:cNvSpPr txBox="1"/>
          <p:nvPr>
            <p:ph idx="4" type="body"/>
          </p:nvPr>
        </p:nvSpPr>
        <p:spPr>
          <a:xfrm>
            <a:off x="308498" y="1436057"/>
            <a:ext cx="3935700" cy="715500"/>
          </a:xfrm>
          <a:prstGeom prst="rect">
            <a:avLst/>
          </a:prstGeom>
          <a:noFill/>
          <a:ln>
            <a:noFill/>
          </a:ln>
        </p:spPr>
        <p:txBody>
          <a:bodyPr anchorCtr="0" anchor="t" bIns="34275" lIns="67500" spcFirstLastPara="1" rIns="68575" wrap="square" tIns="34275">
            <a:spAutoFit/>
          </a:bodyPr>
          <a:lstStyle>
            <a:lvl1pPr indent="-228600" lvl="0" marL="457200" rtl="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1" name="Google Shape;351;p39"/>
          <p:cNvSpPr/>
          <p:nvPr>
            <p:ph idx="5" type="pic"/>
          </p:nvPr>
        </p:nvSpPr>
        <p:spPr>
          <a:xfrm>
            <a:off x="438256" y="2791261"/>
            <a:ext cx="194400" cy="194400"/>
          </a:xfrm>
          <a:prstGeom prst="rect">
            <a:avLst/>
          </a:prstGeom>
          <a:solidFill>
            <a:srgbClr val="DDE6EF"/>
          </a:solidFill>
          <a:ln>
            <a:noFill/>
          </a:ln>
        </p:spPr>
      </p:sp>
      <p:sp>
        <p:nvSpPr>
          <p:cNvPr id="352" name="Google Shape;352;p39"/>
          <p:cNvSpPr/>
          <p:nvPr>
            <p:ph idx="6" type="pic"/>
          </p:nvPr>
        </p:nvSpPr>
        <p:spPr>
          <a:xfrm>
            <a:off x="438256" y="3760216"/>
            <a:ext cx="194400" cy="194400"/>
          </a:xfrm>
          <a:prstGeom prst="rect">
            <a:avLst/>
          </a:prstGeom>
          <a:solidFill>
            <a:srgbClr val="DDE6EF"/>
          </a:solidFill>
          <a:ln>
            <a:noFill/>
          </a:ln>
        </p:spPr>
      </p:sp>
      <p:sp>
        <p:nvSpPr>
          <p:cNvPr id="353" name="Google Shape;353;p39"/>
          <p:cNvSpPr txBox="1"/>
          <p:nvPr>
            <p:ph idx="7" type="body"/>
          </p:nvPr>
        </p:nvSpPr>
        <p:spPr>
          <a:xfrm>
            <a:off x="877850" y="2805104"/>
            <a:ext cx="3141000" cy="4590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4" name="Google Shape;354;p39"/>
          <p:cNvSpPr txBox="1"/>
          <p:nvPr>
            <p:ph idx="8" type="body"/>
          </p:nvPr>
        </p:nvSpPr>
        <p:spPr>
          <a:xfrm>
            <a:off x="877491" y="2609828"/>
            <a:ext cx="3088500" cy="2355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5" name="Google Shape;355;p39"/>
          <p:cNvSpPr txBox="1"/>
          <p:nvPr>
            <p:ph idx="9" type="body"/>
          </p:nvPr>
        </p:nvSpPr>
        <p:spPr>
          <a:xfrm>
            <a:off x="877850" y="3770965"/>
            <a:ext cx="3141000" cy="4590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6" name="Google Shape;356;p39"/>
          <p:cNvSpPr txBox="1"/>
          <p:nvPr>
            <p:ph idx="13" type="body"/>
          </p:nvPr>
        </p:nvSpPr>
        <p:spPr>
          <a:xfrm>
            <a:off x="877491" y="3575689"/>
            <a:ext cx="3088500" cy="2355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with 2 images">
  <p:cSld name="Mixed content with 2 images">
    <p:spTree>
      <p:nvGrpSpPr>
        <p:cNvPr id="357" name="Shape 357"/>
        <p:cNvGrpSpPr/>
        <p:nvPr/>
      </p:nvGrpSpPr>
      <p:grpSpPr>
        <a:xfrm>
          <a:off x="0" y="0"/>
          <a:ext cx="0" cy="0"/>
          <a:chOff x="0" y="0"/>
          <a:chExt cx="0" cy="0"/>
        </a:xfrm>
      </p:grpSpPr>
      <p:sp>
        <p:nvSpPr>
          <p:cNvPr id="358" name="Google Shape;358;p4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9" name="Google Shape;359;p40"/>
          <p:cNvSpPr/>
          <p:nvPr>
            <p:ph idx="2" type="pic"/>
          </p:nvPr>
        </p:nvSpPr>
        <p:spPr>
          <a:xfrm>
            <a:off x="4715171" y="1279847"/>
            <a:ext cx="1954200" cy="2196900"/>
          </a:xfrm>
          <a:prstGeom prst="rect">
            <a:avLst/>
          </a:prstGeom>
          <a:solidFill>
            <a:srgbClr val="DDE6EF"/>
          </a:solidFill>
          <a:ln>
            <a:noFill/>
          </a:ln>
        </p:spPr>
      </p:sp>
      <p:sp>
        <p:nvSpPr>
          <p:cNvPr id="360" name="Google Shape;360;p40"/>
          <p:cNvSpPr/>
          <p:nvPr>
            <p:ph idx="3" type="pic"/>
          </p:nvPr>
        </p:nvSpPr>
        <p:spPr>
          <a:xfrm>
            <a:off x="6879914" y="1279847"/>
            <a:ext cx="1954200" cy="2196900"/>
          </a:xfrm>
          <a:prstGeom prst="rect">
            <a:avLst/>
          </a:prstGeom>
          <a:solidFill>
            <a:srgbClr val="DDE6EF"/>
          </a:solidFill>
          <a:ln>
            <a:noFill/>
          </a:ln>
        </p:spPr>
      </p:sp>
      <p:sp>
        <p:nvSpPr>
          <p:cNvPr id="361" name="Google Shape;361;p4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362" name="Google Shape;362;p4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63" name="Google Shape;363;p40"/>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4" name="Google Shape;364;p40"/>
          <p:cNvSpPr txBox="1"/>
          <p:nvPr>
            <p:ph idx="4" type="body"/>
          </p:nvPr>
        </p:nvSpPr>
        <p:spPr>
          <a:xfrm>
            <a:off x="308815" y="1287743"/>
            <a:ext cx="4096800" cy="715500"/>
          </a:xfrm>
          <a:prstGeom prst="rect">
            <a:avLst/>
          </a:prstGeom>
          <a:noFill/>
          <a:ln>
            <a:noFill/>
          </a:ln>
        </p:spPr>
        <p:txBody>
          <a:bodyPr anchorCtr="0" anchor="t" bIns="34275" lIns="67500" spcFirstLastPara="1" rIns="68575" wrap="square" tIns="34275">
            <a:spAutoFit/>
          </a:bodyPr>
          <a:lstStyle>
            <a:lvl1pPr indent="-228600" lvl="0" marL="457200" rtl="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2"/>
              </a:buClr>
              <a:buSzPts val="1100"/>
              <a:buNone/>
              <a:defRPr b="0" sz="1100">
                <a:solidFill>
                  <a:schemeClr val="dk1"/>
                </a:solidFill>
              </a:defRPr>
            </a:lvl2pPr>
            <a:lvl3pPr indent="-228600" lvl="2" marL="1371600" rtl="0" algn="l">
              <a:lnSpc>
                <a:spcPct val="90000"/>
              </a:lnSpc>
              <a:spcBef>
                <a:spcPts val="400"/>
              </a:spcBef>
              <a:spcAft>
                <a:spcPts val="0"/>
              </a:spcAft>
              <a:buClr>
                <a:schemeClr val="dk2"/>
              </a:buClr>
              <a:buSzPts val="1100"/>
              <a:buNone/>
              <a:defRPr b="0" sz="1100">
                <a:solidFill>
                  <a:schemeClr val="dk1"/>
                </a:solidFill>
              </a:defRPr>
            </a:lvl3pPr>
            <a:lvl4pPr indent="-228600" lvl="3" marL="1828800" rtl="0" algn="l">
              <a:lnSpc>
                <a:spcPct val="90000"/>
              </a:lnSpc>
              <a:spcBef>
                <a:spcPts val="400"/>
              </a:spcBef>
              <a:spcAft>
                <a:spcPts val="0"/>
              </a:spcAft>
              <a:buClr>
                <a:schemeClr val="dk2"/>
              </a:buClr>
              <a:buSzPts val="1100"/>
              <a:buNone/>
              <a:defRPr b="0" sz="1100">
                <a:solidFill>
                  <a:schemeClr val="dk1"/>
                </a:solidFill>
              </a:defRPr>
            </a:lvl4pPr>
            <a:lvl5pPr indent="-228600" lvl="4" marL="2286000" rtl="0" algn="l">
              <a:lnSpc>
                <a:spcPct val="90000"/>
              </a:lnSpc>
              <a:spcBef>
                <a:spcPts val="400"/>
              </a:spcBef>
              <a:spcAft>
                <a:spcPts val="0"/>
              </a:spcAft>
              <a:buClr>
                <a:schemeClr val="dk2"/>
              </a:buClr>
              <a:buSzPts val="1100"/>
              <a:buNone/>
              <a:defRPr b="0" sz="11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365" name="Google Shape;365;p40"/>
          <p:cNvCxnSpPr/>
          <p:nvPr/>
        </p:nvCxnSpPr>
        <p:spPr>
          <a:xfrm>
            <a:off x="1014366" y="2922803"/>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366" name="Google Shape;366;p40"/>
          <p:cNvCxnSpPr/>
          <p:nvPr/>
        </p:nvCxnSpPr>
        <p:spPr>
          <a:xfrm>
            <a:off x="1014366" y="3638421"/>
            <a:ext cx="2683500" cy="0"/>
          </a:xfrm>
          <a:prstGeom prst="straightConnector1">
            <a:avLst/>
          </a:prstGeom>
          <a:noFill/>
          <a:ln cap="flat" cmpd="sng" w="12700">
            <a:solidFill>
              <a:schemeClr val="accent6"/>
            </a:solidFill>
            <a:prstDash val="solid"/>
            <a:miter lim="800000"/>
            <a:headEnd len="sm" w="sm" type="none"/>
            <a:tailEnd len="sm" w="sm" type="none"/>
          </a:ln>
        </p:spPr>
      </p:cxnSp>
      <p:sp>
        <p:nvSpPr>
          <p:cNvPr id="367" name="Google Shape;367;p40"/>
          <p:cNvSpPr/>
          <p:nvPr>
            <p:ph idx="5" type="pic"/>
          </p:nvPr>
        </p:nvSpPr>
        <p:spPr>
          <a:xfrm>
            <a:off x="386954" y="2335789"/>
            <a:ext cx="279900" cy="279900"/>
          </a:xfrm>
          <a:prstGeom prst="rect">
            <a:avLst/>
          </a:prstGeom>
          <a:solidFill>
            <a:srgbClr val="DDE6EF"/>
          </a:solidFill>
          <a:ln>
            <a:noFill/>
          </a:ln>
        </p:spPr>
      </p:sp>
      <p:sp>
        <p:nvSpPr>
          <p:cNvPr id="368" name="Google Shape;368;p40"/>
          <p:cNvSpPr/>
          <p:nvPr>
            <p:ph idx="6" type="pic"/>
          </p:nvPr>
        </p:nvSpPr>
        <p:spPr>
          <a:xfrm>
            <a:off x="386954" y="3138360"/>
            <a:ext cx="279900" cy="279900"/>
          </a:xfrm>
          <a:prstGeom prst="rect">
            <a:avLst/>
          </a:prstGeom>
          <a:solidFill>
            <a:srgbClr val="DDE6EF"/>
          </a:solidFill>
          <a:ln>
            <a:noFill/>
          </a:ln>
        </p:spPr>
      </p:sp>
      <p:sp>
        <p:nvSpPr>
          <p:cNvPr id="369" name="Google Shape;369;p40"/>
          <p:cNvSpPr/>
          <p:nvPr>
            <p:ph idx="7" type="pic"/>
          </p:nvPr>
        </p:nvSpPr>
        <p:spPr>
          <a:xfrm>
            <a:off x="386954" y="3940931"/>
            <a:ext cx="279900" cy="279900"/>
          </a:xfrm>
          <a:prstGeom prst="rect">
            <a:avLst/>
          </a:prstGeom>
          <a:solidFill>
            <a:srgbClr val="DDE6EF"/>
          </a:solidFill>
          <a:ln>
            <a:noFill/>
          </a:ln>
        </p:spPr>
      </p:sp>
      <p:sp>
        <p:nvSpPr>
          <p:cNvPr id="370" name="Google Shape;370;p40"/>
          <p:cNvSpPr txBox="1"/>
          <p:nvPr>
            <p:ph idx="8" type="body"/>
          </p:nvPr>
        </p:nvSpPr>
        <p:spPr>
          <a:xfrm>
            <a:off x="1014366" y="2281347"/>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1" name="Google Shape;371;p40"/>
          <p:cNvSpPr txBox="1"/>
          <p:nvPr>
            <p:ph idx="9" type="body"/>
          </p:nvPr>
        </p:nvSpPr>
        <p:spPr>
          <a:xfrm>
            <a:off x="1014366" y="3100563"/>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2" name="Google Shape;372;p40"/>
          <p:cNvSpPr txBox="1"/>
          <p:nvPr>
            <p:ph idx="13" type="body"/>
          </p:nvPr>
        </p:nvSpPr>
        <p:spPr>
          <a:xfrm>
            <a:off x="1014366" y="3900780"/>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3" name="Google Shape;373;p40"/>
          <p:cNvSpPr txBox="1"/>
          <p:nvPr>
            <p:ph idx="14" type="body"/>
          </p:nvPr>
        </p:nvSpPr>
        <p:spPr>
          <a:xfrm>
            <a:off x="4714875" y="3476625"/>
            <a:ext cx="1954500" cy="915600"/>
          </a:xfrm>
          <a:prstGeom prst="rect">
            <a:avLst/>
          </a:prstGeom>
          <a:solidFill>
            <a:schemeClr val="dk1"/>
          </a:solid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100"/>
              <a:buNone/>
              <a:defRPr b="0"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2pPr>
            <a:lvl3pPr indent="-228600" lvl="2" marL="13716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3pPr>
            <a:lvl4pPr indent="-228600" lvl="3" marL="18288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4pPr>
            <a:lvl5pPr indent="-228600" lvl="4" marL="22860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4" name="Google Shape;374;p40"/>
          <p:cNvSpPr txBox="1"/>
          <p:nvPr>
            <p:ph idx="15" type="body"/>
          </p:nvPr>
        </p:nvSpPr>
        <p:spPr>
          <a:xfrm>
            <a:off x="6879618" y="3476625"/>
            <a:ext cx="1954500" cy="915600"/>
          </a:xfrm>
          <a:prstGeom prst="rect">
            <a:avLst/>
          </a:prstGeom>
          <a:solidFill>
            <a:schemeClr val="dk1"/>
          </a:solid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100"/>
              <a:buNone/>
              <a:defRPr b="0"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2pPr>
            <a:lvl3pPr indent="-228600" lvl="2" marL="13716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3pPr>
            <a:lvl4pPr indent="-228600" lvl="3" marL="18288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4pPr>
            <a:lvl5pPr indent="-228600" lvl="4" marL="2286000" rtl="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with image">
  <p:cSld name="4 column with image">
    <p:spTree>
      <p:nvGrpSpPr>
        <p:cNvPr id="375" name="Shape 375"/>
        <p:cNvGrpSpPr/>
        <p:nvPr/>
      </p:nvGrpSpPr>
      <p:grpSpPr>
        <a:xfrm>
          <a:off x="0" y="0"/>
          <a:ext cx="0" cy="0"/>
          <a:chOff x="0" y="0"/>
          <a:chExt cx="0" cy="0"/>
        </a:xfrm>
      </p:grpSpPr>
      <p:sp>
        <p:nvSpPr>
          <p:cNvPr id="376" name="Google Shape;376;p41"/>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7" name="Google Shape;377;p41"/>
          <p:cNvSpPr/>
          <p:nvPr>
            <p:ph idx="2" type="pic"/>
          </p:nvPr>
        </p:nvSpPr>
        <p:spPr>
          <a:xfrm>
            <a:off x="305990" y="1279847"/>
            <a:ext cx="2028900" cy="1382700"/>
          </a:xfrm>
          <a:prstGeom prst="rect">
            <a:avLst/>
          </a:prstGeom>
          <a:solidFill>
            <a:srgbClr val="DDE6EF"/>
          </a:solidFill>
          <a:ln>
            <a:noFill/>
          </a:ln>
        </p:spPr>
      </p:sp>
      <p:sp>
        <p:nvSpPr>
          <p:cNvPr id="378" name="Google Shape;378;p4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379" name="Google Shape;379;p4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80" name="Google Shape;380;p41"/>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1" name="Google Shape;381;p41"/>
          <p:cNvSpPr/>
          <p:nvPr/>
        </p:nvSpPr>
        <p:spPr>
          <a:xfrm>
            <a:off x="305991" y="2822239"/>
            <a:ext cx="2028900" cy="157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382" name="Google Shape;382;p41"/>
          <p:cNvSpPr/>
          <p:nvPr/>
        </p:nvSpPr>
        <p:spPr>
          <a:xfrm>
            <a:off x="6824775" y="2822239"/>
            <a:ext cx="2013300" cy="157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383" name="Google Shape;383;p41"/>
          <p:cNvSpPr/>
          <p:nvPr/>
        </p:nvSpPr>
        <p:spPr>
          <a:xfrm>
            <a:off x="2478919" y="2822239"/>
            <a:ext cx="2028900" cy="157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384" name="Google Shape;384;p41"/>
          <p:cNvSpPr/>
          <p:nvPr/>
        </p:nvSpPr>
        <p:spPr>
          <a:xfrm>
            <a:off x="4651847" y="2822239"/>
            <a:ext cx="2028900" cy="157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385" name="Google Shape;385;p41"/>
          <p:cNvSpPr/>
          <p:nvPr>
            <p:ph idx="3" type="pic"/>
          </p:nvPr>
        </p:nvSpPr>
        <p:spPr>
          <a:xfrm>
            <a:off x="2478919" y="1279847"/>
            <a:ext cx="2028900" cy="1382700"/>
          </a:xfrm>
          <a:prstGeom prst="rect">
            <a:avLst/>
          </a:prstGeom>
          <a:solidFill>
            <a:srgbClr val="DDE6EF"/>
          </a:solidFill>
          <a:ln>
            <a:noFill/>
          </a:ln>
        </p:spPr>
      </p:sp>
      <p:sp>
        <p:nvSpPr>
          <p:cNvPr id="386" name="Google Shape;386;p41"/>
          <p:cNvSpPr/>
          <p:nvPr>
            <p:ph idx="4" type="pic"/>
          </p:nvPr>
        </p:nvSpPr>
        <p:spPr>
          <a:xfrm>
            <a:off x="4651847" y="1279847"/>
            <a:ext cx="2028900" cy="1382700"/>
          </a:xfrm>
          <a:prstGeom prst="rect">
            <a:avLst/>
          </a:prstGeom>
          <a:solidFill>
            <a:srgbClr val="DDE6EF"/>
          </a:solidFill>
          <a:ln>
            <a:noFill/>
          </a:ln>
        </p:spPr>
      </p:sp>
      <p:sp>
        <p:nvSpPr>
          <p:cNvPr id="387" name="Google Shape;387;p41"/>
          <p:cNvSpPr/>
          <p:nvPr>
            <p:ph idx="5" type="pic"/>
          </p:nvPr>
        </p:nvSpPr>
        <p:spPr>
          <a:xfrm>
            <a:off x="6824774" y="1279847"/>
            <a:ext cx="2028900" cy="1382700"/>
          </a:xfrm>
          <a:prstGeom prst="rect">
            <a:avLst/>
          </a:prstGeom>
          <a:solidFill>
            <a:srgbClr val="DDE6EF"/>
          </a:solidFill>
          <a:ln>
            <a:noFill/>
          </a:ln>
        </p:spPr>
      </p:sp>
      <p:sp>
        <p:nvSpPr>
          <p:cNvPr id="388" name="Google Shape;388;p41"/>
          <p:cNvSpPr txBox="1"/>
          <p:nvPr>
            <p:ph idx="6" type="body"/>
          </p:nvPr>
        </p:nvSpPr>
        <p:spPr>
          <a:xfrm>
            <a:off x="4651847" y="3375609"/>
            <a:ext cx="2013300" cy="6231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9" name="Google Shape;389;p41"/>
          <p:cNvSpPr txBox="1"/>
          <p:nvPr>
            <p:ph idx="7" type="body"/>
          </p:nvPr>
        </p:nvSpPr>
        <p:spPr>
          <a:xfrm>
            <a:off x="2486777" y="3375609"/>
            <a:ext cx="2013300" cy="6231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0" name="Google Shape;390;p41"/>
          <p:cNvSpPr txBox="1"/>
          <p:nvPr>
            <p:ph idx="8" type="body"/>
          </p:nvPr>
        </p:nvSpPr>
        <p:spPr>
          <a:xfrm>
            <a:off x="305991" y="3375609"/>
            <a:ext cx="2013300" cy="6231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1" name="Google Shape;391;p41"/>
          <p:cNvSpPr txBox="1"/>
          <p:nvPr>
            <p:ph idx="9" type="body"/>
          </p:nvPr>
        </p:nvSpPr>
        <p:spPr>
          <a:xfrm>
            <a:off x="4651847" y="3118247"/>
            <a:ext cx="2028900" cy="2571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2" name="Google Shape;392;p41"/>
          <p:cNvSpPr txBox="1"/>
          <p:nvPr>
            <p:ph idx="13" type="body"/>
          </p:nvPr>
        </p:nvSpPr>
        <p:spPr>
          <a:xfrm>
            <a:off x="2478919" y="3118247"/>
            <a:ext cx="2028900" cy="2571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3" name="Google Shape;393;p41"/>
          <p:cNvSpPr txBox="1"/>
          <p:nvPr>
            <p:ph idx="14" type="body"/>
          </p:nvPr>
        </p:nvSpPr>
        <p:spPr>
          <a:xfrm>
            <a:off x="305991" y="3118247"/>
            <a:ext cx="2028900" cy="2571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4" name="Google Shape;394;p41"/>
          <p:cNvSpPr txBox="1"/>
          <p:nvPr>
            <p:ph idx="15" type="body"/>
          </p:nvPr>
        </p:nvSpPr>
        <p:spPr>
          <a:xfrm>
            <a:off x="6816915" y="3375609"/>
            <a:ext cx="2013300" cy="6231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5" name="Google Shape;395;p41"/>
          <p:cNvSpPr txBox="1"/>
          <p:nvPr>
            <p:ph idx="16" type="body"/>
          </p:nvPr>
        </p:nvSpPr>
        <p:spPr>
          <a:xfrm>
            <a:off x="6816915" y="3118247"/>
            <a:ext cx="2028900" cy="2571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mage collage ">
  <p:cSld name="5 image collage ">
    <p:spTree>
      <p:nvGrpSpPr>
        <p:cNvPr id="396" name="Shape 396"/>
        <p:cNvGrpSpPr/>
        <p:nvPr/>
      </p:nvGrpSpPr>
      <p:grpSpPr>
        <a:xfrm>
          <a:off x="0" y="0"/>
          <a:ext cx="0" cy="0"/>
          <a:chOff x="0" y="0"/>
          <a:chExt cx="0" cy="0"/>
        </a:xfrm>
      </p:grpSpPr>
      <p:sp>
        <p:nvSpPr>
          <p:cNvPr id="397" name="Google Shape;397;p42"/>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8" name="Google Shape;398;p42"/>
          <p:cNvSpPr/>
          <p:nvPr>
            <p:ph idx="2" type="pic"/>
          </p:nvPr>
        </p:nvSpPr>
        <p:spPr>
          <a:xfrm>
            <a:off x="552758" y="1504044"/>
            <a:ext cx="1757400" cy="2600100"/>
          </a:xfrm>
          <a:prstGeom prst="rect">
            <a:avLst/>
          </a:prstGeom>
          <a:solidFill>
            <a:srgbClr val="DDE6EF"/>
          </a:solidFill>
          <a:ln>
            <a:noFill/>
          </a:ln>
        </p:spPr>
      </p:sp>
      <p:sp>
        <p:nvSpPr>
          <p:cNvPr id="399" name="Google Shape;399;p42"/>
          <p:cNvSpPr/>
          <p:nvPr>
            <p:ph idx="3" type="pic"/>
          </p:nvPr>
        </p:nvSpPr>
        <p:spPr>
          <a:xfrm>
            <a:off x="6762902" y="1504044"/>
            <a:ext cx="1757400" cy="2600100"/>
          </a:xfrm>
          <a:prstGeom prst="rect">
            <a:avLst/>
          </a:prstGeom>
          <a:solidFill>
            <a:srgbClr val="DDE6EF"/>
          </a:solidFill>
          <a:ln>
            <a:noFill/>
          </a:ln>
        </p:spPr>
      </p:sp>
      <p:sp>
        <p:nvSpPr>
          <p:cNvPr id="400" name="Google Shape;400;p42"/>
          <p:cNvSpPr/>
          <p:nvPr>
            <p:ph idx="4" type="pic"/>
          </p:nvPr>
        </p:nvSpPr>
        <p:spPr>
          <a:xfrm>
            <a:off x="2502565" y="1504044"/>
            <a:ext cx="4067700" cy="1143000"/>
          </a:xfrm>
          <a:prstGeom prst="rect">
            <a:avLst/>
          </a:prstGeom>
          <a:solidFill>
            <a:srgbClr val="DDE6EF"/>
          </a:solidFill>
          <a:ln>
            <a:noFill/>
          </a:ln>
        </p:spPr>
      </p:sp>
      <p:sp>
        <p:nvSpPr>
          <p:cNvPr id="401" name="Google Shape;401;p42"/>
          <p:cNvSpPr/>
          <p:nvPr>
            <p:ph idx="5" type="pic"/>
          </p:nvPr>
        </p:nvSpPr>
        <p:spPr>
          <a:xfrm>
            <a:off x="2502566" y="2838794"/>
            <a:ext cx="1937700" cy="1265400"/>
          </a:xfrm>
          <a:prstGeom prst="rect">
            <a:avLst/>
          </a:prstGeom>
          <a:solidFill>
            <a:srgbClr val="DDE6EF"/>
          </a:solidFill>
          <a:ln>
            <a:noFill/>
          </a:ln>
        </p:spPr>
      </p:sp>
      <p:sp>
        <p:nvSpPr>
          <p:cNvPr id="402" name="Google Shape;402;p42"/>
          <p:cNvSpPr/>
          <p:nvPr>
            <p:ph idx="6" type="pic"/>
          </p:nvPr>
        </p:nvSpPr>
        <p:spPr>
          <a:xfrm>
            <a:off x="4632735" y="2838794"/>
            <a:ext cx="1937700" cy="1265400"/>
          </a:xfrm>
          <a:prstGeom prst="rect">
            <a:avLst/>
          </a:prstGeom>
          <a:solidFill>
            <a:srgbClr val="DDE6EF"/>
          </a:solidFill>
          <a:ln>
            <a:noFill/>
          </a:ln>
        </p:spPr>
      </p:sp>
      <p:sp>
        <p:nvSpPr>
          <p:cNvPr id="403" name="Google Shape;403;p42"/>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04" name="Google Shape;404;p4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05" name="Google Shape;405;p42"/>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arts graphic">
  <p:cSld name="4 parts graphic">
    <p:spTree>
      <p:nvGrpSpPr>
        <p:cNvPr id="406" name="Shape 406"/>
        <p:cNvGrpSpPr/>
        <p:nvPr/>
      </p:nvGrpSpPr>
      <p:grpSpPr>
        <a:xfrm>
          <a:off x="0" y="0"/>
          <a:ext cx="0" cy="0"/>
          <a:chOff x="0" y="0"/>
          <a:chExt cx="0" cy="0"/>
        </a:xfrm>
      </p:grpSpPr>
      <p:sp>
        <p:nvSpPr>
          <p:cNvPr id="407" name="Google Shape;407;p43"/>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8" name="Google Shape;408;p43"/>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409" name="Google Shape;409;p4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10" name="Google Shape;410;p43"/>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411" name="Google Shape;411;p43"/>
          <p:cNvCxnSpPr>
            <a:stCxn id="412" idx="5"/>
            <a:endCxn id="413" idx="1"/>
          </p:cNvCxnSpPr>
          <p:nvPr/>
        </p:nvCxnSpPr>
        <p:spPr>
          <a:xfrm>
            <a:off x="3612003" y="2118003"/>
            <a:ext cx="504000" cy="290100"/>
          </a:xfrm>
          <a:prstGeom prst="straightConnector1">
            <a:avLst/>
          </a:prstGeom>
          <a:noFill/>
          <a:ln cap="flat" cmpd="sng" w="38100">
            <a:solidFill>
              <a:srgbClr val="DDE6EF"/>
            </a:solidFill>
            <a:prstDash val="solid"/>
            <a:miter lim="800000"/>
            <a:headEnd len="sm" w="sm" type="none"/>
            <a:tailEnd len="sm" w="sm" type="none"/>
          </a:ln>
        </p:spPr>
      </p:cxnSp>
      <p:cxnSp>
        <p:nvCxnSpPr>
          <p:cNvPr id="414" name="Google Shape;414;p43"/>
          <p:cNvCxnSpPr>
            <a:stCxn id="415" idx="3"/>
            <a:endCxn id="413" idx="7"/>
          </p:cNvCxnSpPr>
          <p:nvPr/>
        </p:nvCxnSpPr>
        <p:spPr>
          <a:xfrm flipH="1">
            <a:off x="4964408" y="2118003"/>
            <a:ext cx="678300" cy="290100"/>
          </a:xfrm>
          <a:prstGeom prst="straightConnector1">
            <a:avLst/>
          </a:prstGeom>
          <a:noFill/>
          <a:ln cap="flat" cmpd="sng" w="38100">
            <a:solidFill>
              <a:srgbClr val="DDE6EF"/>
            </a:solidFill>
            <a:prstDash val="solid"/>
            <a:miter lim="800000"/>
            <a:headEnd len="sm" w="sm" type="none"/>
            <a:tailEnd len="sm" w="sm" type="none"/>
          </a:ln>
        </p:spPr>
      </p:cxnSp>
      <p:cxnSp>
        <p:nvCxnSpPr>
          <p:cNvPr id="416" name="Google Shape;416;p43"/>
          <p:cNvCxnSpPr/>
          <p:nvPr/>
        </p:nvCxnSpPr>
        <p:spPr>
          <a:xfrm flipH="1" rot="10800000">
            <a:off x="3611963" y="3240954"/>
            <a:ext cx="504000" cy="290100"/>
          </a:xfrm>
          <a:prstGeom prst="straightConnector1">
            <a:avLst/>
          </a:prstGeom>
          <a:noFill/>
          <a:ln cap="flat" cmpd="sng" w="38100">
            <a:solidFill>
              <a:srgbClr val="DDE6EF"/>
            </a:solidFill>
            <a:prstDash val="solid"/>
            <a:miter lim="800000"/>
            <a:headEnd len="sm" w="sm" type="none"/>
            <a:tailEnd len="sm" w="sm" type="none"/>
          </a:ln>
        </p:spPr>
      </p:cxnSp>
      <p:cxnSp>
        <p:nvCxnSpPr>
          <p:cNvPr id="417" name="Google Shape;417;p43"/>
          <p:cNvCxnSpPr/>
          <p:nvPr/>
        </p:nvCxnSpPr>
        <p:spPr>
          <a:xfrm rot="10800000">
            <a:off x="4964401" y="3240954"/>
            <a:ext cx="678300" cy="290100"/>
          </a:xfrm>
          <a:prstGeom prst="straightConnector1">
            <a:avLst/>
          </a:prstGeom>
          <a:noFill/>
          <a:ln cap="flat" cmpd="sng" w="38100">
            <a:solidFill>
              <a:srgbClr val="DDE6EF"/>
            </a:solidFill>
            <a:prstDash val="solid"/>
            <a:miter lim="800000"/>
            <a:headEnd len="sm" w="sm" type="none"/>
            <a:tailEnd len="sm" w="sm" type="none"/>
          </a:ln>
        </p:spPr>
      </p:cxnSp>
      <p:sp>
        <p:nvSpPr>
          <p:cNvPr id="413" name="Google Shape;413;p43"/>
          <p:cNvSpPr/>
          <p:nvPr/>
        </p:nvSpPr>
        <p:spPr>
          <a:xfrm>
            <a:off x="3940343" y="2232491"/>
            <a:ext cx="1199700" cy="1199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2" name="Google Shape;412;p43"/>
          <p:cNvSpPr/>
          <p:nvPr/>
        </p:nvSpPr>
        <p:spPr>
          <a:xfrm>
            <a:off x="2944439" y="1450439"/>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8" name="Google Shape;418;p43"/>
          <p:cNvSpPr/>
          <p:nvPr/>
        </p:nvSpPr>
        <p:spPr>
          <a:xfrm>
            <a:off x="2944439" y="3432114"/>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5" name="Google Shape;415;p43"/>
          <p:cNvSpPr/>
          <p:nvPr/>
        </p:nvSpPr>
        <p:spPr>
          <a:xfrm>
            <a:off x="5528172" y="1450439"/>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9" name="Google Shape;419;p43"/>
          <p:cNvSpPr/>
          <p:nvPr/>
        </p:nvSpPr>
        <p:spPr>
          <a:xfrm>
            <a:off x="5528172" y="3432114"/>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0" name="Google Shape;420;p43"/>
          <p:cNvSpPr txBox="1"/>
          <p:nvPr>
            <p:ph idx="2" type="body"/>
          </p:nvPr>
        </p:nvSpPr>
        <p:spPr>
          <a:xfrm>
            <a:off x="295224" y="1478568"/>
            <a:ext cx="2337900" cy="2355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1" name="Google Shape;421;p43"/>
          <p:cNvSpPr txBox="1"/>
          <p:nvPr>
            <p:ph idx="3" type="body"/>
          </p:nvPr>
        </p:nvSpPr>
        <p:spPr>
          <a:xfrm>
            <a:off x="295224" y="3461160"/>
            <a:ext cx="2337900" cy="2355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2" name="Google Shape;422;p43"/>
          <p:cNvSpPr txBox="1"/>
          <p:nvPr>
            <p:ph idx="4" type="body"/>
          </p:nvPr>
        </p:nvSpPr>
        <p:spPr>
          <a:xfrm>
            <a:off x="6499976" y="1478568"/>
            <a:ext cx="2337900" cy="2355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3" name="Google Shape;423;p43"/>
          <p:cNvSpPr txBox="1"/>
          <p:nvPr>
            <p:ph idx="5" type="body"/>
          </p:nvPr>
        </p:nvSpPr>
        <p:spPr>
          <a:xfrm>
            <a:off x="6499976" y="3461160"/>
            <a:ext cx="2337900" cy="2355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4" name="Google Shape;424;p43"/>
          <p:cNvSpPr/>
          <p:nvPr>
            <p:ph idx="6" type="pic"/>
          </p:nvPr>
        </p:nvSpPr>
        <p:spPr>
          <a:xfrm>
            <a:off x="3190360" y="1681395"/>
            <a:ext cx="290100" cy="290100"/>
          </a:xfrm>
          <a:prstGeom prst="rect">
            <a:avLst/>
          </a:prstGeom>
          <a:noFill/>
          <a:ln>
            <a:noFill/>
          </a:ln>
        </p:spPr>
      </p:sp>
      <p:sp>
        <p:nvSpPr>
          <p:cNvPr id="425" name="Google Shape;425;p43"/>
          <p:cNvSpPr/>
          <p:nvPr>
            <p:ph idx="7" type="pic"/>
          </p:nvPr>
        </p:nvSpPr>
        <p:spPr>
          <a:xfrm>
            <a:off x="5774093" y="1681395"/>
            <a:ext cx="290100" cy="290100"/>
          </a:xfrm>
          <a:prstGeom prst="rect">
            <a:avLst/>
          </a:prstGeom>
          <a:noFill/>
          <a:ln>
            <a:noFill/>
          </a:ln>
        </p:spPr>
      </p:sp>
      <p:sp>
        <p:nvSpPr>
          <p:cNvPr id="426" name="Google Shape;426;p43"/>
          <p:cNvSpPr/>
          <p:nvPr>
            <p:ph idx="8" type="pic"/>
          </p:nvPr>
        </p:nvSpPr>
        <p:spPr>
          <a:xfrm>
            <a:off x="3190360" y="3641042"/>
            <a:ext cx="290100" cy="290100"/>
          </a:xfrm>
          <a:prstGeom prst="rect">
            <a:avLst/>
          </a:prstGeom>
          <a:noFill/>
          <a:ln>
            <a:noFill/>
          </a:ln>
        </p:spPr>
      </p:sp>
      <p:sp>
        <p:nvSpPr>
          <p:cNvPr id="427" name="Google Shape;427;p43"/>
          <p:cNvSpPr/>
          <p:nvPr>
            <p:ph idx="9" type="pic"/>
          </p:nvPr>
        </p:nvSpPr>
        <p:spPr>
          <a:xfrm>
            <a:off x="5774093" y="3641042"/>
            <a:ext cx="290100" cy="290100"/>
          </a:xfrm>
          <a:prstGeom prst="rect">
            <a:avLst/>
          </a:prstGeom>
          <a:noFill/>
          <a:ln>
            <a:noFill/>
          </a:ln>
        </p:spPr>
      </p:sp>
      <p:sp>
        <p:nvSpPr>
          <p:cNvPr id="428" name="Google Shape;428;p43"/>
          <p:cNvSpPr/>
          <p:nvPr>
            <p:ph idx="13" type="pic"/>
          </p:nvPr>
        </p:nvSpPr>
        <p:spPr>
          <a:xfrm>
            <a:off x="4308617" y="2600765"/>
            <a:ext cx="463200" cy="463200"/>
          </a:xfrm>
          <a:prstGeom prst="rect">
            <a:avLst/>
          </a:prstGeom>
          <a:noFill/>
          <a:ln cap="flat" cmpd="sng" w="9525">
            <a:solidFill>
              <a:schemeClr val="lt1"/>
            </a:solidFill>
            <a:prstDash val="solid"/>
            <a:round/>
            <a:headEnd len="sm" w="sm" type="none"/>
            <a:tailEnd len="sm" w="sm" type="none"/>
          </a:ln>
        </p:spPr>
      </p:sp>
      <p:sp>
        <p:nvSpPr>
          <p:cNvPr id="429" name="Google Shape;429;p43"/>
          <p:cNvSpPr txBox="1"/>
          <p:nvPr>
            <p:ph idx="14" type="body"/>
          </p:nvPr>
        </p:nvSpPr>
        <p:spPr>
          <a:xfrm>
            <a:off x="295583" y="1720812"/>
            <a:ext cx="2337600" cy="3462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0" name="Google Shape;430;p43"/>
          <p:cNvSpPr txBox="1"/>
          <p:nvPr>
            <p:ph idx="15" type="body"/>
          </p:nvPr>
        </p:nvSpPr>
        <p:spPr>
          <a:xfrm>
            <a:off x="295583" y="3707198"/>
            <a:ext cx="2337600" cy="3462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1" name="Google Shape;431;p43"/>
          <p:cNvSpPr txBox="1"/>
          <p:nvPr>
            <p:ph idx="16" type="body"/>
          </p:nvPr>
        </p:nvSpPr>
        <p:spPr>
          <a:xfrm>
            <a:off x="6499976" y="3707198"/>
            <a:ext cx="2337600" cy="346200"/>
          </a:xfrm>
          <a:prstGeom prst="rect">
            <a:avLst/>
          </a:prstGeom>
          <a:noFill/>
          <a:ln>
            <a:noFill/>
          </a:ln>
        </p:spPr>
        <p:txBody>
          <a:bodyPr anchorCtr="0" anchor="ctr" bIns="34275" lIns="68575" spcFirstLastPara="1" rIns="68575" wrap="square" tIns="34275">
            <a:spAutoFit/>
          </a:bodyPr>
          <a:lstStyle>
            <a:lvl1pPr indent="-228600" lvl="0" marL="457200" rtl="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2" name="Google Shape;432;p43"/>
          <p:cNvSpPr txBox="1"/>
          <p:nvPr>
            <p:ph idx="17" type="body"/>
          </p:nvPr>
        </p:nvSpPr>
        <p:spPr>
          <a:xfrm>
            <a:off x="6499976" y="1720812"/>
            <a:ext cx="2337600" cy="346200"/>
          </a:xfrm>
          <a:prstGeom prst="rect">
            <a:avLst/>
          </a:prstGeom>
          <a:noFill/>
          <a:ln>
            <a:noFill/>
          </a:ln>
        </p:spPr>
        <p:txBody>
          <a:bodyPr anchorCtr="0" anchor="ctr" bIns="34275" lIns="68575" spcFirstLastPara="1" rIns="68575" wrap="square" tIns="34275">
            <a:spAutoFit/>
          </a:bodyPr>
          <a:lstStyle>
            <a:lvl1pPr indent="-228600" lvl="0" marL="457200" rtl="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with chart">
  <p:cSld name="Bullets with chart">
    <p:spTree>
      <p:nvGrpSpPr>
        <p:cNvPr id="433" name="Shape 433"/>
        <p:cNvGrpSpPr/>
        <p:nvPr/>
      </p:nvGrpSpPr>
      <p:grpSpPr>
        <a:xfrm>
          <a:off x="0" y="0"/>
          <a:ext cx="0" cy="0"/>
          <a:chOff x="0" y="0"/>
          <a:chExt cx="0" cy="0"/>
        </a:xfrm>
      </p:grpSpPr>
      <p:sp>
        <p:nvSpPr>
          <p:cNvPr id="434" name="Google Shape;434;p44"/>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35" name="Google Shape;435;p4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36" name="Google Shape;436;p44"/>
          <p:cNvSpPr txBox="1"/>
          <p:nvPr>
            <p:ph idx="1" type="body"/>
          </p:nvPr>
        </p:nvSpPr>
        <p:spPr>
          <a:xfrm>
            <a:off x="305990" y="1176338"/>
            <a:ext cx="7125000" cy="2355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b="1" sz="1200"/>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7" name="Google Shape;437;p44"/>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38" name="Google Shape;438;p44"/>
          <p:cNvSpPr txBox="1"/>
          <p:nvPr>
            <p:ph idx="2"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439" name="Google Shape;439;p44"/>
          <p:cNvCxnSpPr/>
          <p:nvPr/>
        </p:nvCxnSpPr>
        <p:spPr>
          <a:xfrm>
            <a:off x="1014366" y="2539268"/>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440" name="Google Shape;440;p44"/>
          <p:cNvCxnSpPr/>
          <p:nvPr/>
        </p:nvCxnSpPr>
        <p:spPr>
          <a:xfrm>
            <a:off x="1014366" y="3254886"/>
            <a:ext cx="2683500" cy="0"/>
          </a:xfrm>
          <a:prstGeom prst="straightConnector1">
            <a:avLst/>
          </a:prstGeom>
          <a:noFill/>
          <a:ln cap="flat" cmpd="sng" w="12700">
            <a:solidFill>
              <a:schemeClr val="accent6"/>
            </a:solidFill>
            <a:prstDash val="solid"/>
            <a:miter lim="800000"/>
            <a:headEnd len="sm" w="sm" type="none"/>
            <a:tailEnd len="sm" w="sm" type="none"/>
          </a:ln>
        </p:spPr>
      </p:cxnSp>
      <p:sp>
        <p:nvSpPr>
          <p:cNvPr id="441" name="Google Shape;441;p44"/>
          <p:cNvSpPr/>
          <p:nvPr>
            <p:ph idx="3" type="pic"/>
          </p:nvPr>
        </p:nvSpPr>
        <p:spPr>
          <a:xfrm>
            <a:off x="386954" y="1952254"/>
            <a:ext cx="279900" cy="279900"/>
          </a:xfrm>
          <a:prstGeom prst="rect">
            <a:avLst/>
          </a:prstGeom>
          <a:solidFill>
            <a:srgbClr val="DDE6EF"/>
          </a:solidFill>
          <a:ln>
            <a:noFill/>
          </a:ln>
        </p:spPr>
      </p:sp>
      <p:sp>
        <p:nvSpPr>
          <p:cNvPr id="442" name="Google Shape;442;p44"/>
          <p:cNvSpPr/>
          <p:nvPr>
            <p:ph idx="4" type="pic"/>
          </p:nvPr>
        </p:nvSpPr>
        <p:spPr>
          <a:xfrm>
            <a:off x="386954" y="2754825"/>
            <a:ext cx="279900" cy="279900"/>
          </a:xfrm>
          <a:prstGeom prst="rect">
            <a:avLst/>
          </a:prstGeom>
          <a:solidFill>
            <a:srgbClr val="DDE6EF"/>
          </a:solidFill>
          <a:ln>
            <a:noFill/>
          </a:ln>
        </p:spPr>
      </p:sp>
      <p:sp>
        <p:nvSpPr>
          <p:cNvPr id="443" name="Google Shape;443;p44"/>
          <p:cNvSpPr/>
          <p:nvPr>
            <p:ph idx="5" type="pic"/>
          </p:nvPr>
        </p:nvSpPr>
        <p:spPr>
          <a:xfrm>
            <a:off x="386954" y="3557396"/>
            <a:ext cx="279900" cy="279900"/>
          </a:xfrm>
          <a:prstGeom prst="rect">
            <a:avLst/>
          </a:prstGeom>
          <a:solidFill>
            <a:srgbClr val="DDE6EF"/>
          </a:solidFill>
          <a:ln>
            <a:noFill/>
          </a:ln>
        </p:spPr>
      </p:sp>
      <p:sp>
        <p:nvSpPr>
          <p:cNvPr id="444" name="Google Shape;444;p44"/>
          <p:cNvSpPr txBox="1"/>
          <p:nvPr>
            <p:ph idx="6" type="body"/>
          </p:nvPr>
        </p:nvSpPr>
        <p:spPr>
          <a:xfrm>
            <a:off x="1014366" y="1897812"/>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5" name="Google Shape;445;p44"/>
          <p:cNvSpPr txBox="1"/>
          <p:nvPr>
            <p:ph idx="7" type="body"/>
          </p:nvPr>
        </p:nvSpPr>
        <p:spPr>
          <a:xfrm>
            <a:off x="1014366" y="2717028"/>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6" name="Google Shape;446;p44"/>
          <p:cNvSpPr txBox="1"/>
          <p:nvPr>
            <p:ph idx="8" type="body"/>
          </p:nvPr>
        </p:nvSpPr>
        <p:spPr>
          <a:xfrm>
            <a:off x="1014366" y="3517245"/>
            <a:ext cx="27303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7" name="Google Shape;447;p44"/>
          <p:cNvSpPr/>
          <p:nvPr>
            <p:ph idx="9" type="chart"/>
          </p:nvPr>
        </p:nvSpPr>
        <p:spPr>
          <a:xfrm>
            <a:off x="4316016" y="1176338"/>
            <a:ext cx="4243500" cy="33672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arts graphic">
  <p:cSld name="5 parts graphic">
    <p:spTree>
      <p:nvGrpSpPr>
        <p:cNvPr id="448" name="Shape 448"/>
        <p:cNvGrpSpPr/>
        <p:nvPr/>
      </p:nvGrpSpPr>
      <p:grpSpPr>
        <a:xfrm>
          <a:off x="0" y="0"/>
          <a:ext cx="0" cy="0"/>
          <a:chOff x="0" y="0"/>
          <a:chExt cx="0" cy="0"/>
        </a:xfrm>
      </p:grpSpPr>
      <p:sp>
        <p:nvSpPr>
          <p:cNvPr id="449" name="Google Shape;449;p45"/>
          <p:cNvSpPr/>
          <p:nvPr/>
        </p:nvSpPr>
        <p:spPr>
          <a:xfrm>
            <a:off x="3371400" y="1689875"/>
            <a:ext cx="2337600" cy="2337600"/>
          </a:xfrm>
          <a:prstGeom prst="ellipse">
            <a:avLst/>
          </a:prstGeom>
          <a:noFill/>
          <a:ln cap="flat" cmpd="sng" w="152400">
            <a:solidFill>
              <a:srgbClr val="DDE6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5"/>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1" name="Google Shape;451;p45"/>
          <p:cNvSpPr/>
          <p:nvPr/>
        </p:nvSpPr>
        <p:spPr>
          <a:xfrm>
            <a:off x="4180960" y="135653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452" name="Google Shape;452;p4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53" name="Google Shape;453;p45"/>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54" name="Google Shape;454;p45"/>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5" name="Google Shape;455;p45"/>
          <p:cNvSpPr txBox="1"/>
          <p:nvPr>
            <p:ph idx="2" type="body"/>
          </p:nvPr>
        </p:nvSpPr>
        <p:spPr>
          <a:xfrm>
            <a:off x="4242681" y="2749026"/>
            <a:ext cx="683700" cy="4017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200"/>
              <a:buNone/>
              <a:defRPr b="1" sz="12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6" name="Google Shape;456;p45"/>
          <p:cNvSpPr txBox="1"/>
          <p:nvPr>
            <p:ph idx="3" type="body"/>
          </p:nvPr>
        </p:nvSpPr>
        <p:spPr>
          <a:xfrm>
            <a:off x="548089" y="2543470"/>
            <a:ext cx="2337600" cy="346200"/>
          </a:xfrm>
          <a:prstGeom prst="rect">
            <a:avLst/>
          </a:prstGeom>
          <a:noFill/>
          <a:ln>
            <a:noFill/>
          </a:ln>
        </p:spPr>
        <p:txBody>
          <a:bodyPr anchorCtr="0" anchor="ctr" bIns="34275" lIns="68575" spcFirstLastPara="1" rIns="68575" wrap="square" tIns="34275">
            <a:spAutoFit/>
          </a:bodyPr>
          <a:lstStyle>
            <a:lvl1pPr indent="-228600" lvl="0" marL="457200" rtl="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7" name="Google Shape;457;p45"/>
          <p:cNvSpPr txBox="1"/>
          <p:nvPr>
            <p:ph idx="4" type="body"/>
          </p:nvPr>
        </p:nvSpPr>
        <p:spPr>
          <a:xfrm>
            <a:off x="547730" y="2343428"/>
            <a:ext cx="2337900" cy="2148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8" name="Google Shape;458;p45"/>
          <p:cNvSpPr txBox="1"/>
          <p:nvPr>
            <p:ph idx="5" type="body"/>
          </p:nvPr>
        </p:nvSpPr>
        <p:spPr>
          <a:xfrm>
            <a:off x="548089" y="3808978"/>
            <a:ext cx="2337600" cy="346200"/>
          </a:xfrm>
          <a:prstGeom prst="rect">
            <a:avLst/>
          </a:prstGeom>
          <a:noFill/>
          <a:ln>
            <a:noFill/>
          </a:ln>
        </p:spPr>
        <p:txBody>
          <a:bodyPr anchorCtr="0" anchor="ctr" bIns="34275" lIns="68575" spcFirstLastPara="1" rIns="68575" wrap="square" tIns="34275">
            <a:spAutoFit/>
          </a:bodyPr>
          <a:lstStyle>
            <a:lvl1pPr indent="-228600" lvl="0" marL="457200" rtl="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9" name="Google Shape;459;p45"/>
          <p:cNvSpPr txBox="1"/>
          <p:nvPr>
            <p:ph idx="6" type="body"/>
          </p:nvPr>
        </p:nvSpPr>
        <p:spPr>
          <a:xfrm>
            <a:off x="547730" y="3608936"/>
            <a:ext cx="2337900" cy="2148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0" name="Google Shape;460;p45"/>
          <p:cNvSpPr txBox="1"/>
          <p:nvPr>
            <p:ph idx="7" type="body"/>
          </p:nvPr>
        </p:nvSpPr>
        <p:spPr>
          <a:xfrm>
            <a:off x="6258236" y="2685561"/>
            <a:ext cx="2337600" cy="3462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1" name="Google Shape;461;p45"/>
          <p:cNvSpPr txBox="1"/>
          <p:nvPr>
            <p:ph idx="8" type="body"/>
          </p:nvPr>
        </p:nvSpPr>
        <p:spPr>
          <a:xfrm>
            <a:off x="6258236" y="2485520"/>
            <a:ext cx="23379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2" name="Google Shape;462;p45"/>
          <p:cNvSpPr txBox="1"/>
          <p:nvPr>
            <p:ph idx="9" type="body"/>
          </p:nvPr>
        </p:nvSpPr>
        <p:spPr>
          <a:xfrm>
            <a:off x="5957248" y="3808978"/>
            <a:ext cx="2337600" cy="3462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3" name="Google Shape;463;p45"/>
          <p:cNvSpPr txBox="1"/>
          <p:nvPr>
            <p:ph idx="13" type="body"/>
          </p:nvPr>
        </p:nvSpPr>
        <p:spPr>
          <a:xfrm>
            <a:off x="5957248" y="3608936"/>
            <a:ext cx="23379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4" name="Google Shape;464;p45"/>
          <p:cNvSpPr txBox="1"/>
          <p:nvPr>
            <p:ph idx="14" type="body"/>
          </p:nvPr>
        </p:nvSpPr>
        <p:spPr>
          <a:xfrm>
            <a:off x="5577507" y="1562145"/>
            <a:ext cx="2337600" cy="346200"/>
          </a:xfrm>
          <a:prstGeom prst="rect">
            <a:avLst/>
          </a:prstGeom>
          <a:noFill/>
          <a:ln>
            <a:noFill/>
          </a:ln>
        </p:spPr>
        <p:txBody>
          <a:bodyPr anchorCtr="0" anchor="ctr"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5" name="Google Shape;465;p45"/>
          <p:cNvSpPr txBox="1"/>
          <p:nvPr>
            <p:ph idx="15" type="body"/>
          </p:nvPr>
        </p:nvSpPr>
        <p:spPr>
          <a:xfrm>
            <a:off x="5577507" y="1362104"/>
            <a:ext cx="23379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6" name="Google Shape;466;p45"/>
          <p:cNvSpPr/>
          <p:nvPr/>
        </p:nvSpPr>
        <p:spPr>
          <a:xfrm>
            <a:off x="3940343" y="2232491"/>
            <a:ext cx="1199700" cy="11997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7" name="Google Shape;467;p45"/>
          <p:cNvSpPr/>
          <p:nvPr/>
        </p:nvSpPr>
        <p:spPr>
          <a:xfrm>
            <a:off x="3022002" y="219268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8" name="Google Shape;468;p45"/>
          <p:cNvSpPr/>
          <p:nvPr/>
        </p:nvSpPr>
        <p:spPr>
          <a:xfrm>
            <a:off x="4892514" y="352603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9" name="Google Shape;469;p45"/>
          <p:cNvSpPr/>
          <p:nvPr/>
        </p:nvSpPr>
        <p:spPr>
          <a:xfrm>
            <a:off x="5308097" y="219268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0" name="Google Shape;470;p45"/>
          <p:cNvSpPr/>
          <p:nvPr>
            <p:ph idx="16" type="pic"/>
          </p:nvPr>
        </p:nvSpPr>
        <p:spPr>
          <a:xfrm>
            <a:off x="3279099" y="2422504"/>
            <a:ext cx="298500" cy="298500"/>
          </a:xfrm>
          <a:prstGeom prst="rect">
            <a:avLst/>
          </a:prstGeom>
          <a:noFill/>
          <a:ln>
            <a:noFill/>
          </a:ln>
        </p:spPr>
      </p:sp>
      <p:sp>
        <p:nvSpPr>
          <p:cNvPr id="471" name="Google Shape;471;p45"/>
          <p:cNvSpPr/>
          <p:nvPr>
            <p:ph idx="17" type="pic"/>
          </p:nvPr>
        </p:nvSpPr>
        <p:spPr>
          <a:xfrm>
            <a:off x="5563816" y="2422504"/>
            <a:ext cx="298500" cy="298500"/>
          </a:xfrm>
          <a:prstGeom prst="rect">
            <a:avLst/>
          </a:prstGeom>
          <a:noFill/>
          <a:ln>
            <a:noFill/>
          </a:ln>
        </p:spPr>
      </p:sp>
      <p:sp>
        <p:nvSpPr>
          <p:cNvPr id="472" name="Google Shape;472;p45"/>
          <p:cNvSpPr/>
          <p:nvPr>
            <p:ph idx="18" type="pic"/>
          </p:nvPr>
        </p:nvSpPr>
        <p:spPr>
          <a:xfrm>
            <a:off x="4422755" y="1586023"/>
            <a:ext cx="298500" cy="298500"/>
          </a:xfrm>
          <a:prstGeom prst="rect">
            <a:avLst/>
          </a:prstGeom>
          <a:noFill/>
          <a:ln>
            <a:noFill/>
          </a:ln>
        </p:spPr>
      </p:sp>
      <p:sp>
        <p:nvSpPr>
          <p:cNvPr id="473" name="Google Shape;473;p45"/>
          <p:cNvSpPr/>
          <p:nvPr>
            <p:ph idx="19" type="pic"/>
          </p:nvPr>
        </p:nvSpPr>
        <p:spPr>
          <a:xfrm>
            <a:off x="5134334" y="3777329"/>
            <a:ext cx="298500" cy="298500"/>
          </a:xfrm>
          <a:prstGeom prst="rect">
            <a:avLst/>
          </a:prstGeom>
          <a:noFill/>
          <a:ln>
            <a:noFill/>
          </a:ln>
        </p:spPr>
      </p:sp>
      <p:sp>
        <p:nvSpPr>
          <p:cNvPr id="474" name="Google Shape;474;p45"/>
          <p:cNvSpPr/>
          <p:nvPr/>
        </p:nvSpPr>
        <p:spPr>
          <a:xfrm>
            <a:off x="3469752" y="352603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5" name="Google Shape;475;p45"/>
          <p:cNvSpPr/>
          <p:nvPr>
            <p:ph idx="20" type="pic"/>
          </p:nvPr>
        </p:nvSpPr>
        <p:spPr>
          <a:xfrm>
            <a:off x="3711558" y="3777329"/>
            <a:ext cx="298500" cy="2985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vear Venn 5 points">
  <p:cSld name="Livear Venn 5 points">
    <p:spTree>
      <p:nvGrpSpPr>
        <p:cNvPr id="476" name="Shape 476"/>
        <p:cNvGrpSpPr/>
        <p:nvPr/>
      </p:nvGrpSpPr>
      <p:grpSpPr>
        <a:xfrm>
          <a:off x="0" y="0"/>
          <a:ext cx="0" cy="0"/>
          <a:chOff x="0" y="0"/>
          <a:chExt cx="0" cy="0"/>
        </a:xfrm>
      </p:grpSpPr>
      <p:sp>
        <p:nvSpPr>
          <p:cNvPr id="477" name="Google Shape;477;p46"/>
          <p:cNvSpPr/>
          <p:nvPr/>
        </p:nvSpPr>
        <p:spPr>
          <a:xfrm>
            <a:off x="1407838" y="2083013"/>
            <a:ext cx="1686000" cy="1686000"/>
          </a:xfrm>
          <a:prstGeom prst="ellipse">
            <a:avLst/>
          </a:prstGeom>
          <a:solidFill>
            <a:srgbClr val="B3C6DC">
              <a:alpha val="49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6"/>
          <p:cNvSpPr/>
          <p:nvPr/>
        </p:nvSpPr>
        <p:spPr>
          <a:xfrm>
            <a:off x="2563788" y="2083013"/>
            <a:ext cx="1686000" cy="1686000"/>
          </a:xfrm>
          <a:prstGeom prst="ellipse">
            <a:avLst/>
          </a:prstGeom>
          <a:solidFill>
            <a:srgbClr val="B3C6DC">
              <a:alpha val="49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6"/>
          <p:cNvSpPr/>
          <p:nvPr/>
        </p:nvSpPr>
        <p:spPr>
          <a:xfrm>
            <a:off x="3719463" y="2083013"/>
            <a:ext cx="1686000" cy="1686000"/>
          </a:xfrm>
          <a:prstGeom prst="ellipse">
            <a:avLst/>
          </a:prstGeom>
          <a:solidFill>
            <a:srgbClr val="B3C6DC">
              <a:alpha val="49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6"/>
          <p:cNvSpPr/>
          <p:nvPr/>
        </p:nvSpPr>
        <p:spPr>
          <a:xfrm>
            <a:off x="4894688" y="2083013"/>
            <a:ext cx="1686000" cy="1686000"/>
          </a:xfrm>
          <a:prstGeom prst="ellipse">
            <a:avLst/>
          </a:prstGeom>
          <a:solidFill>
            <a:srgbClr val="B3C6DC">
              <a:alpha val="49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6"/>
          <p:cNvSpPr/>
          <p:nvPr/>
        </p:nvSpPr>
        <p:spPr>
          <a:xfrm>
            <a:off x="6069888" y="2083013"/>
            <a:ext cx="1686000" cy="1686000"/>
          </a:xfrm>
          <a:prstGeom prst="ellipse">
            <a:avLst/>
          </a:prstGeom>
          <a:solidFill>
            <a:srgbClr val="B3C6DC">
              <a:alpha val="49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6"/>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83" name="Google Shape;483;p4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84" name="Google Shape;484;p46"/>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85" name="Google Shape;485;p46"/>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486" name="Google Shape;486;p46"/>
          <p:cNvCxnSpPr/>
          <p:nvPr/>
        </p:nvCxnSpPr>
        <p:spPr>
          <a:xfrm>
            <a:off x="2251132" y="194929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487" name="Google Shape;487;p46"/>
          <p:cNvCxnSpPr/>
          <p:nvPr/>
        </p:nvCxnSpPr>
        <p:spPr>
          <a:xfrm>
            <a:off x="3414863" y="348091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488" name="Google Shape;488;p46"/>
          <p:cNvCxnSpPr/>
          <p:nvPr/>
        </p:nvCxnSpPr>
        <p:spPr>
          <a:xfrm>
            <a:off x="4562463" y="194929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489" name="Google Shape;489;p46"/>
          <p:cNvCxnSpPr/>
          <p:nvPr/>
        </p:nvCxnSpPr>
        <p:spPr>
          <a:xfrm>
            <a:off x="5743316" y="348091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490" name="Google Shape;490;p46"/>
          <p:cNvCxnSpPr/>
          <p:nvPr/>
        </p:nvCxnSpPr>
        <p:spPr>
          <a:xfrm>
            <a:off x="6907229" y="1949291"/>
            <a:ext cx="0" cy="437100"/>
          </a:xfrm>
          <a:prstGeom prst="straightConnector1">
            <a:avLst/>
          </a:prstGeom>
          <a:noFill/>
          <a:ln cap="flat" cmpd="sng" w="38100">
            <a:solidFill>
              <a:schemeClr val="dk2"/>
            </a:solidFill>
            <a:prstDash val="solid"/>
            <a:miter lim="800000"/>
            <a:headEnd len="sm" w="sm" type="none"/>
            <a:tailEnd len="sm" w="sm" type="none"/>
          </a:ln>
        </p:spPr>
      </p:cxnSp>
      <p:sp>
        <p:nvSpPr>
          <p:cNvPr id="491" name="Google Shape;491;p46"/>
          <p:cNvSpPr txBox="1"/>
          <p:nvPr>
            <p:ph idx="2" type="body"/>
          </p:nvPr>
        </p:nvSpPr>
        <p:spPr>
          <a:xfrm>
            <a:off x="1293317" y="1252749"/>
            <a:ext cx="19152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2" name="Google Shape;492;p46"/>
          <p:cNvSpPr txBox="1"/>
          <p:nvPr>
            <p:ph idx="3" type="body"/>
          </p:nvPr>
        </p:nvSpPr>
        <p:spPr>
          <a:xfrm>
            <a:off x="3614479" y="1252749"/>
            <a:ext cx="19152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3" name="Google Shape;493;p46"/>
          <p:cNvSpPr txBox="1"/>
          <p:nvPr>
            <p:ph idx="4" type="body"/>
          </p:nvPr>
        </p:nvSpPr>
        <p:spPr>
          <a:xfrm>
            <a:off x="5935054" y="1252749"/>
            <a:ext cx="19152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4" name="Google Shape;494;p46"/>
          <p:cNvSpPr txBox="1"/>
          <p:nvPr>
            <p:ph idx="5" type="body"/>
          </p:nvPr>
        </p:nvSpPr>
        <p:spPr>
          <a:xfrm>
            <a:off x="2482856" y="4005540"/>
            <a:ext cx="19152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5" name="Google Shape;495;p46"/>
          <p:cNvSpPr txBox="1"/>
          <p:nvPr>
            <p:ph idx="6" type="body"/>
          </p:nvPr>
        </p:nvSpPr>
        <p:spPr>
          <a:xfrm>
            <a:off x="4794188" y="4005540"/>
            <a:ext cx="19152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6" name="Google Shape;496;p46"/>
          <p:cNvSpPr/>
          <p:nvPr>
            <p:ph idx="7" type="pic"/>
          </p:nvPr>
        </p:nvSpPr>
        <p:spPr>
          <a:xfrm>
            <a:off x="2039212" y="2691916"/>
            <a:ext cx="466800" cy="466800"/>
          </a:xfrm>
          <a:prstGeom prst="rect">
            <a:avLst/>
          </a:prstGeom>
          <a:noFill/>
          <a:ln>
            <a:noFill/>
          </a:ln>
        </p:spPr>
      </p:sp>
      <p:sp>
        <p:nvSpPr>
          <p:cNvPr id="497" name="Google Shape;497;p46"/>
          <p:cNvSpPr/>
          <p:nvPr>
            <p:ph idx="8" type="pic"/>
          </p:nvPr>
        </p:nvSpPr>
        <p:spPr>
          <a:xfrm>
            <a:off x="3194236" y="2691916"/>
            <a:ext cx="466800" cy="466800"/>
          </a:xfrm>
          <a:prstGeom prst="rect">
            <a:avLst/>
          </a:prstGeom>
          <a:noFill/>
          <a:ln>
            <a:noFill/>
          </a:ln>
        </p:spPr>
      </p:sp>
      <p:sp>
        <p:nvSpPr>
          <p:cNvPr id="498" name="Google Shape;498;p46"/>
          <p:cNvSpPr/>
          <p:nvPr>
            <p:ph idx="9" type="pic"/>
          </p:nvPr>
        </p:nvSpPr>
        <p:spPr>
          <a:xfrm>
            <a:off x="4349260" y="2691916"/>
            <a:ext cx="466800" cy="466800"/>
          </a:xfrm>
          <a:prstGeom prst="rect">
            <a:avLst/>
          </a:prstGeom>
          <a:noFill/>
          <a:ln>
            <a:noFill/>
          </a:ln>
        </p:spPr>
      </p:sp>
      <p:sp>
        <p:nvSpPr>
          <p:cNvPr id="499" name="Google Shape;499;p46"/>
          <p:cNvSpPr/>
          <p:nvPr>
            <p:ph idx="13" type="pic"/>
          </p:nvPr>
        </p:nvSpPr>
        <p:spPr>
          <a:xfrm>
            <a:off x="5504284" y="2691916"/>
            <a:ext cx="466800" cy="466800"/>
          </a:xfrm>
          <a:prstGeom prst="rect">
            <a:avLst/>
          </a:prstGeom>
          <a:noFill/>
          <a:ln>
            <a:noFill/>
          </a:ln>
        </p:spPr>
      </p:sp>
      <p:sp>
        <p:nvSpPr>
          <p:cNvPr id="500" name="Google Shape;500;p46"/>
          <p:cNvSpPr/>
          <p:nvPr>
            <p:ph idx="14" type="pic"/>
          </p:nvPr>
        </p:nvSpPr>
        <p:spPr>
          <a:xfrm>
            <a:off x="6659307" y="2691916"/>
            <a:ext cx="466800" cy="466800"/>
          </a:xfrm>
          <a:prstGeom prst="rect">
            <a:avLst/>
          </a:prstGeom>
          <a:noFill/>
          <a:ln>
            <a:noFill/>
          </a:ln>
        </p:spPr>
      </p:sp>
      <p:sp>
        <p:nvSpPr>
          <p:cNvPr id="501" name="Google Shape;501;p46"/>
          <p:cNvSpPr txBox="1"/>
          <p:nvPr>
            <p:ph idx="15" type="body"/>
          </p:nvPr>
        </p:nvSpPr>
        <p:spPr>
          <a:xfrm>
            <a:off x="1293317" y="1452791"/>
            <a:ext cx="1914900" cy="3462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02" name="Google Shape;502;p46"/>
          <p:cNvSpPr txBox="1"/>
          <p:nvPr>
            <p:ph idx="16" type="body"/>
          </p:nvPr>
        </p:nvSpPr>
        <p:spPr>
          <a:xfrm>
            <a:off x="3613599" y="1452791"/>
            <a:ext cx="1914900" cy="3462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03" name="Google Shape;503;p46"/>
          <p:cNvSpPr txBox="1"/>
          <p:nvPr>
            <p:ph idx="17" type="body"/>
          </p:nvPr>
        </p:nvSpPr>
        <p:spPr>
          <a:xfrm>
            <a:off x="5933588" y="1452791"/>
            <a:ext cx="1914900" cy="3462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04" name="Google Shape;504;p46"/>
          <p:cNvSpPr txBox="1"/>
          <p:nvPr>
            <p:ph idx="18" type="body"/>
          </p:nvPr>
        </p:nvSpPr>
        <p:spPr>
          <a:xfrm>
            <a:off x="2495651" y="4205385"/>
            <a:ext cx="1914900" cy="3462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05" name="Google Shape;505;p46"/>
          <p:cNvSpPr txBox="1"/>
          <p:nvPr>
            <p:ph idx="19" type="body"/>
          </p:nvPr>
        </p:nvSpPr>
        <p:spPr>
          <a:xfrm>
            <a:off x="4797309" y="4205385"/>
            <a:ext cx="1914900" cy="3462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icons">
  <p:cSld name="4 column icons">
    <p:spTree>
      <p:nvGrpSpPr>
        <p:cNvPr id="506" name="Shape 506"/>
        <p:cNvGrpSpPr/>
        <p:nvPr/>
      </p:nvGrpSpPr>
      <p:grpSpPr>
        <a:xfrm>
          <a:off x="0" y="0"/>
          <a:ext cx="0" cy="0"/>
          <a:chOff x="0" y="0"/>
          <a:chExt cx="0" cy="0"/>
        </a:xfrm>
      </p:grpSpPr>
      <p:sp>
        <p:nvSpPr>
          <p:cNvPr id="507" name="Google Shape;507;p4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08" name="Google Shape;508;p4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09" name="Google Shape;509;p47"/>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10" name="Google Shape;510;p47"/>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11" name="Google Shape;511;p47"/>
          <p:cNvSpPr/>
          <p:nvPr/>
        </p:nvSpPr>
        <p:spPr>
          <a:xfrm>
            <a:off x="573207" y="1340580"/>
            <a:ext cx="1761600" cy="157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12" name="Google Shape;512;p47"/>
          <p:cNvSpPr/>
          <p:nvPr/>
        </p:nvSpPr>
        <p:spPr>
          <a:xfrm>
            <a:off x="6809058" y="1340580"/>
            <a:ext cx="1748100" cy="157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13" name="Google Shape;513;p47"/>
          <p:cNvSpPr/>
          <p:nvPr/>
        </p:nvSpPr>
        <p:spPr>
          <a:xfrm>
            <a:off x="573207" y="3150332"/>
            <a:ext cx="7983900" cy="11976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14" name="Google Shape;514;p47"/>
          <p:cNvSpPr/>
          <p:nvPr/>
        </p:nvSpPr>
        <p:spPr>
          <a:xfrm>
            <a:off x="1007738" y="3416273"/>
            <a:ext cx="665700" cy="665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15" name="Google Shape;515;p47"/>
          <p:cNvSpPr/>
          <p:nvPr/>
        </p:nvSpPr>
        <p:spPr>
          <a:xfrm>
            <a:off x="2651824" y="1340580"/>
            <a:ext cx="1761600" cy="157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16" name="Google Shape;516;p47"/>
          <p:cNvSpPr/>
          <p:nvPr/>
        </p:nvSpPr>
        <p:spPr>
          <a:xfrm>
            <a:off x="4730441" y="1340579"/>
            <a:ext cx="1761600" cy="157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17" name="Google Shape;517;p47"/>
          <p:cNvSpPr/>
          <p:nvPr>
            <p:ph idx="2" type="pic"/>
          </p:nvPr>
        </p:nvSpPr>
        <p:spPr>
          <a:xfrm>
            <a:off x="1194847" y="3604791"/>
            <a:ext cx="288600" cy="288600"/>
          </a:xfrm>
          <a:prstGeom prst="rect">
            <a:avLst/>
          </a:prstGeom>
          <a:noFill/>
          <a:ln>
            <a:noFill/>
          </a:ln>
        </p:spPr>
      </p:sp>
      <p:sp>
        <p:nvSpPr>
          <p:cNvPr id="518" name="Google Shape;518;p47"/>
          <p:cNvSpPr txBox="1"/>
          <p:nvPr>
            <p:ph idx="3" type="body"/>
          </p:nvPr>
        </p:nvSpPr>
        <p:spPr>
          <a:xfrm>
            <a:off x="578047" y="2023461"/>
            <a:ext cx="1756800" cy="3186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19" name="Google Shape;519;p47"/>
          <p:cNvSpPr txBox="1"/>
          <p:nvPr>
            <p:ph idx="4" type="body"/>
          </p:nvPr>
        </p:nvSpPr>
        <p:spPr>
          <a:xfrm>
            <a:off x="2651800" y="2023461"/>
            <a:ext cx="1756800" cy="3186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0" name="Google Shape;520;p47"/>
          <p:cNvSpPr txBox="1"/>
          <p:nvPr>
            <p:ph idx="5" type="body"/>
          </p:nvPr>
        </p:nvSpPr>
        <p:spPr>
          <a:xfrm>
            <a:off x="4725552" y="2023461"/>
            <a:ext cx="1756800" cy="3186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1" name="Google Shape;521;p47"/>
          <p:cNvSpPr txBox="1"/>
          <p:nvPr>
            <p:ph idx="6" type="body"/>
          </p:nvPr>
        </p:nvSpPr>
        <p:spPr>
          <a:xfrm>
            <a:off x="6804193" y="2023461"/>
            <a:ext cx="1756800" cy="3186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2" name="Google Shape;522;p47"/>
          <p:cNvSpPr/>
          <p:nvPr>
            <p:ph idx="7" type="pic"/>
          </p:nvPr>
        </p:nvSpPr>
        <p:spPr>
          <a:xfrm>
            <a:off x="1309738" y="1648894"/>
            <a:ext cx="288600" cy="288600"/>
          </a:xfrm>
          <a:prstGeom prst="rect">
            <a:avLst/>
          </a:prstGeom>
          <a:noFill/>
          <a:ln>
            <a:noFill/>
          </a:ln>
        </p:spPr>
      </p:sp>
      <p:sp>
        <p:nvSpPr>
          <p:cNvPr id="523" name="Google Shape;523;p47"/>
          <p:cNvSpPr/>
          <p:nvPr>
            <p:ph idx="8" type="pic"/>
          </p:nvPr>
        </p:nvSpPr>
        <p:spPr>
          <a:xfrm>
            <a:off x="3388355" y="1648894"/>
            <a:ext cx="288600" cy="288600"/>
          </a:xfrm>
          <a:prstGeom prst="rect">
            <a:avLst/>
          </a:prstGeom>
          <a:noFill/>
          <a:ln>
            <a:noFill/>
          </a:ln>
        </p:spPr>
      </p:sp>
      <p:sp>
        <p:nvSpPr>
          <p:cNvPr id="524" name="Google Shape;524;p47"/>
          <p:cNvSpPr/>
          <p:nvPr>
            <p:ph idx="9" type="pic"/>
          </p:nvPr>
        </p:nvSpPr>
        <p:spPr>
          <a:xfrm>
            <a:off x="5466972" y="1648894"/>
            <a:ext cx="288600" cy="288600"/>
          </a:xfrm>
          <a:prstGeom prst="rect">
            <a:avLst/>
          </a:prstGeom>
          <a:noFill/>
          <a:ln>
            <a:noFill/>
          </a:ln>
        </p:spPr>
      </p:sp>
      <p:sp>
        <p:nvSpPr>
          <p:cNvPr id="525" name="Google Shape;525;p47"/>
          <p:cNvSpPr/>
          <p:nvPr>
            <p:ph idx="13" type="pic"/>
          </p:nvPr>
        </p:nvSpPr>
        <p:spPr>
          <a:xfrm>
            <a:off x="7538303" y="1648894"/>
            <a:ext cx="288600" cy="288600"/>
          </a:xfrm>
          <a:prstGeom prst="rect">
            <a:avLst/>
          </a:prstGeom>
          <a:noFill/>
          <a:ln>
            <a:noFill/>
          </a:ln>
        </p:spPr>
      </p:sp>
      <p:sp>
        <p:nvSpPr>
          <p:cNvPr id="526" name="Google Shape;526;p47"/>
          <p:cNvSpPr txBox="1"/>
          <p:nvPr>
            <p:ph idx="14" type="body"/>
          </p:nvPr>
        </p:nvSpPr>
        <p:spPr>
          <a:xfrm>
            <a:off x="1971322" y="3260312"/>
            <a:ext cx="6160800" cy="9750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15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7" name="Google Shape;527;p47"/>
          <p:cNvSpPr txBox="1"/>
          <p:nvPr>
            <p:ph idx="15" type="body"/>
          </p:nvPr>
        </p:nvSpPr>
        <p:spPr>
          <a:xfrm>
            <a:off x="578341" y="2504076"/>
            <a:ext cx="1748100" cy="207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8" name="Google Shape;528;p47"/>
          <p:cNvSpPr txBox="1"/>
          <p:nvPr>
            <p:ph idx="16" type="body"/>
          </p:nvPr>
        </p:nvSpPr>
        <p:spPr>
          <a:xfrm>
            <a:off x="2660607" y="2504076"/>
            <a:ext cx="1748100" cy="207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9" name="Google Shape;529;p47"/>
          <p:cNvSpPr txBox="1"/>
          <p:nvPr>
            <p:ph idx="17" type="body"/>
          </p:nvPr>
        </p:nvSpPr>
        <p:spPr>
          <a:xfrm>
            <a:off x="4737494" y="2504076"/>
            <a:ext cx="1748100" cy="207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30" name="Google Shape;530;p47"/>
          <p:cNvSpPr txBox="1"/>
          <p:nvPr>
            <p:ph idx="18" type="body"/>
          </p:nvPr>
        </p:nvSpPr>
        <p:spPr>
          <a:xfrm>
            <a:off x="6808595" y="2504076"/>
            <a:ext cx="1748100" cy="207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x3 point list">
  <p:cSld name="2x3 point list">
    <p:spTree>
      <p:nvGrpSpPr>
        <p:cNvPr id="531" name="Shape 531"/>
        <p:cNvGrpSpPr/>
        <p:nvPr/>
      </p:nvGrpSpPr>
      <p:grpSpPr>
        <a:xfrm>
          <a:off x="0" y="0"/>
          <a:ext cx="0" cy="0"/>
          <a:chOff x="0" y="0"/>
          <a:chExt cx="0" cy="0"/>
        </a:xfrm>
      </p:grpSpPr>
      <p:sp>
        <p:nvSpPr>
          <p:cNvPr id="532" name="Google Shape;532;p4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33" name="Google Shape;533;p4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34" name="Google Shape;534;p4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35" name="Google Shape;535;p48"/>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36" name="Google Shape;536;p48"/>
          <p:cNvSpPr/>
          <p:nvPr/>
        </p:nvSpPr>
        <p:spPr>
          <a:xfrm>
            <a:off x="281351" y="1510166"/>
            <a:ext cx="2700900" cy="1180200"/>
          </a:xfrm>
          <a:prstGeom prst="rect">
            <a:avLst/>
          </a:prstGeom>
          <a:no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537" name="Google Shape;537;p48"/>
          <p:cNvSpPr/>
          <p:nvPr/>
        </p:nvSpPr>
        <p:spPr>
          <a:xfrm>
            <a:off x="3222018" y="1510166"/>
            <a:ext cx="2700900" cy="1180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538" name="Google Shape;538;p48"/>
          <p:cNvSpPr/>
          <p:nvPr/>
        </p:nvSpPr>
        <p:spPr>
          <a:xfrm>
            <a:off x="6162686" y="1510166"/>
            <a:ext cx="2700900" cy="1180200"/>
          </a:xfrm>
          <a:prstGeom prst="rect">
            <a:avLst/>
          </a:prstGeom>
          <a:no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539" name="Google Shape;539;p48"/>
          <p:cNvSpPr/>
          <p:nvPr/>
        </p:nvSpPr>
        <p:spPr>
          <a:xfrm>
            <a:off x="281351" y="2914430"/>
            <a:ext cx="2700900" cy="1180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540" name="Google Shape;540;p48"/>
          <p:cNvSpPr/>
          <p:nvPr/>
        </p:nvSpPr>
        <p:spPr>
          <a:xfrm>
            <a:off x="6162686" y="2914430"/>
            <a:ext cx="2700900" cy="1180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541" name="Google Shape;541;p48"/>
          <p:cNvSpPr txBox="1"/>
          <p:nvPr>
            <p:ph idx="2" type="body"/>
          </p:nvPr>
        </p:nvSpPr>
        <p:spPr>
          <a:xfrm>
            <a:off x="857423" y="1936016"/>
            <a:ext cx="1914900" cy="623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2" name="Google Shape;542;p48"/>
          <p:cNvSpPr txBox="1"/>
          <p:nvPr>
            <p:ph idx="3" type="body"/>
          </p:nvPr>
        </p:nvSpPr>
        <p:spPr>
          <a:xfrm>
            <a:off x="857423" y="1717196"/>
            <a:ext cx="19152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3" name="Google Shape;543;p48"/>
          <p:cNvSpPr txBox="1"/>
          <p:nvPr>
            <p:ph idx="4" type="body"/>
          </p:nvPr>
        </p:nvSpPr>
        <p:spPr>
          <a:xfrm>
            <a:off x="3798091" y="1936016"/>
            <a:ext cx="1914900" cy="623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4" name="Google Shape;544;p48"/>
          <p:cNvSpPr txBox="1"/>
          <p:nvPr>
            <p:ph idx="5" type="body"/>
          </p:nvPr>
        </p:nvSpPr>
        <p:spPr>
          <a:xfrm>
            <a:off x="3798091" y="1717196"/>
            <a:ext cx="19152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5" name="Google Shape;545;p48"/>
          <p:cNvSpPr txBox="1"/>
          <p:nvPr>
            <p:ph idx="6" type="body"/>
          </p:nvPr>
        </p:nvSpPr>
        <p:spPr>
          <a:xfrm>
            <a:off x="6738758" y="1936016"/>
            <a:ext cx="1914900" cy="623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6" name="Google Shape;546;p48"/>
          <p:cNvSpPr txBox="1"/>
          <p:nvPr>
            <p:ph idx="7" type="body"/>
          </p:nvPr>
        </p:nvSpPr>
        <p:spPr>
          <a:xfrm>
            <a:off x="6738758" y="1717196"/>
            <a:ext cx="19152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7" name="Google Shape;547;p48"/>
          <p:cNvSpPr/>
          <p:nvPr/>
        </p:nvSpPr>
        <p:spPr>
          <a:xfrm>
            <a:off x="3221534" y="2914430"/>
            <a:ext cx="2700900" cy="1180200"/>
          </a:xfrm>
          <a:prstGeom prst="rect">
            <a:avLst/>
          </a:prstGeom>
          <a:no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548" name="Google Shape;548;p48"/>
          <p:cNvSpPr txBox="1"/>
          <p:nvPr>
            <p:ph idx="8" type="body"/>
          </p:nvPr>
        </p:nvSpPr>
        <p:spPr>
          <a:xfrm>
            <a:off x="3797607" y="3340279"/>
            <a:ext cx="1914900" cy="623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9" name="Google Shape;549;p48"/>
          <p:cNvSpPr txBox="1"/>
          <p:nvPr>
            <p:ph idx="9" type="body"/>
          </p:nvPr>
        </p:nvSpPr>
        <p:spPr>
          <a:xfrm>
            <a:off x="3797607" y="3121460"/>
            <a:ext cx="19152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50" name="Google Shape;550;p48"/>
          <p:cNvSpPr txBox="1"/>
          <p:nvPr>
            <p:ph idx="13" type="body"/>
          </p:nvPr>
        </p:nvSpPr>
        <p:spPr>
          <a:xfrm>
            <a:off x="857423" y="3336134"/>
            <a:ext cx="1914900" cy="623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51" name="Google Shape;551;p48"/>
          <p:cNvSpPr txBox="1"/>
          <p:nvPr>
            <p:ph idx="14" type="body"/>
          </p:nvPr>
        </p:nvSpPr>
        <p:spPr>
          <a:xfrm>
            <a:off x="857423" y="3117314"/>
            <a:ext cx="19152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52" name="Google Shape;552;p48"/>
          <p:cNvSpPr txBox="1"/>
          <p:nvPr>
            <p:ph idx="15" type="body"/>
          </p:nvPr>
        </p:nvSpPr>
        <p:spPr>
          <a:xfrm>
            <a:off x="6738758" y="3336134"/>
            <a:ext cx="1914900" cy="623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53" name="Google Shape;553;p48"/>
          <p:cNvSpPr txBox="1"/>
          <p:nvPr>
            <p:ph idx="16" type="body"/>
          </p:nvPr>
        </p:nvSpPr>
        <p:spPr>
          <a:xfrm>
            <a:off x="6738758" y="3117314"/>
            <a:ext cx="19152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54" name="Google Shape;554;p48"/>
          <p:cNvSpPr/>
          <p:nvPr>
            <p:ph idx="17" type="pic"/>
          </p:nvPr>
        </p:nvSpPr>
        <p:spPr>
          <a:xfrm>
            <a:off x="521087" y="1684189"/>
            <a:ext cx="273900" cy="273900"/>
          </a:xfrm>
          <a:prstGeom prst="rect">
            <a:avLst/>
          </a:prstGeom>
          <a:noFill/>
          <a:ln>
            <a:noFill/>
          </a:ln>
        </p:spPr>
      </p:sp>
      <p:sp>
        <p:nvSpPr>
          <p:cNvPr id="555" name="Google Shape;555;p48"/>
          <p:cNvSpPr/>
          <p:nvPr>
            <p:ph idx="18" type="pic"/>
          </p:nvPr>
        </p:nvSpPr>
        <p:spPr>
          <a:xfrm>
            <a:off x="6410816" y="1684189"/>
            <a:ext cx="273900" cy="273900"/>
          </a:xfrm>
          <a:prstGeom prst="rect">
            <a:avLst/>
          </a:prstGeom>
          <a:noFill/>
          <a:ln>
            <a:noFill/>
          </a:ln>
        </p:spPr>
      </p:sp>
      <p:sp>
        <p:nvSpPr>
          <p:cNvPr id="556" name="Google Shape;556;p48"/>
          <p:cNvSpPr/>
          <p:nvPr>
            <p:ph idx="19" type="pic"/>
          </p:nvPr>
        </p:nvSpPr>
        <p:spPr>
          <a:xfrm>
            <a:off x="3468899" y="1684189"/>
            <a:ext cx="273900" cy="273900"/>
          </a:xfrm>
          <a:prstGeom prst="rect">
            <a:avLst/>
          </a:prstGeom>
          <a:noFill/>
          <a:ln>
            <a:noFill/>
          </a:ln>
        </p:spPr>
      </p:sp>
      <p:sp>
        <p:nvSpPr>
          <p:cNvPr id="557" name="Google Shape;557;p48"/>
          <p:cNvSpPr/>
          <p:nvPr>
            <p:ph idx="20" type="pic"/>
          </p:nvPr>
        </p:nvSpPr>
        <p:spPr>
          <a:xfrm>
            <a:off x="521087" y="3090192"/>
            <a:ext cx="273900" cy="273900"/>
          </a:xfrm>
          <a:prstGeom prst="rect">
            <a:avLst/>
          </a:prstGeom>
          <a:noFill/>
          <a:ln>
            <a:noFill/>
          </a:ln>
        </p:spPr>
      </p:sp>
      <p:sp>
        <p:nvSpPr>
          <p:cNvPr id="558" name="Google Shape;558;p48"/>
          <p:cNvSpPr/>
          <p:nvPr>
            <p:ph idx="21" type="pic"/>
          </p:nvPr>
        </p:nvSpPr>
        <p:spPr>
          <a:xfrm>
            <a:off x="6410816" y="3090192"/>
            <a:ext cx="273900" cy="273900"/>
          </a:xfrm>
          <a:prstGeom prst="rect">
            <a:avLst/>
          </a:prstGeom>
          <a:noFill/>
          <a:ln>
            <a:noFill/>
          </a:ln>
        </p:spPr>
      </p:sp>
      <p:sp>
        <p:nvSpPr>
          <p:cNvPr id="559" name="Google Shape;559;p48"/>
          <p:cNvSpPr/>
          <p:nvPr>
            <p:ph idx="22" type="pic"/>
          </p:nvPr>
        </p:nvSpPr>
        <p:spPr>
          <a:xfrm>
            <a:off x="3468899" y="3090474"/>
            <a:ext cx="273900" cy="2739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itle">
  <p:cSld name="2 column title">
    <p:spTree>
      <p:nvGrpSpPr>
        <p:cNvPr id="560" name="Shape 560"/>
        <p:cNvGrpSpPr/>
        <p:nvPr/>
      </p:nvGrpSpPr>
      <p:grpSpPr>
        <a:xfrm>
          <a:off x="0" y="0"/>
          <a:ext cx="0" cy="0"/>
          <a:chOff x="0" y="0"/>
          <a:chExt cx="0" cy="0"/>
        </a:xfrm>
      </p:grpSpPr>
      <p:sp>
        <p:nvSpPr>
          <p:cNvPr id="561" name="Google Shape;561;p4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62" name="Google Shape;562;p49"/>
          <p:cNvSpPr txBox="1"/>
          <p:nvPr>
            <p:ph idx="1" type="body"/>
          </p:nvPr>
        </p:nvSpPr>
        <p:spPr>
          <a:xfrm>
            <a:off x="4572000" y="1895612"/>
            <a:ext cx="2948100" cy="492300"/>
          </a:xfrm>
          <a:prstGeom prst="rect">
            <a:avLst/>
          </a:prstGeom>
          <a:solidFill>
            <a:schemeClr val="accent1"/>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3" name="Google Shape;563;p49"/>
          <p:cNvSpPr txBox="1"/>
          <p:nvPr>
            <p:ph idx="2" type="body"/>
          </p:nvPr>
        </p:nvSpPr>
        <p:spPr>
          <a:xfrm>
            <a:off x="4572000" y="2388394"/>
            <a:ext cx="2948100" cy="1327500"/>
          </a:xfrm>
          <a:prstGeom prst="rect">
            <a:avLst/>
          </a:prstGeom>
          <a:solidFill>
            <a:srgbClr val="F2F2F2"/>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dk2"/>
              </a:buClr>
              <a:buSzPts val="1100"/>
              <a:buNone/>
              <a:defRPr b="0" sz="1100">
                <a:solidFill>
                  <a:schemeClr val="dk2"/>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4" name="Google Shape;564;p49"/>
          <p:cNvSpPr txBox="1"/>
          <p:nvPr>
            <p:ph idx="3" type="body"/>
          </p:nvPr>
        </p:nvSpPr>
        <p:spPr>
          <a:xfrm>
            <a:off x="1221128" y="1895612"/>
            <a:ext cx="2948100" cy="4923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5" name="Google Shape;565;p49"/>
          <p:cNvSpPr txBox="1"/>
          <p:nvPr>
            <p:ph idx="4" type="body"/>
          </p:nvPr>
        </p:nvSpPr>
        <p:spPr>
          <a:xfrm>
            <a:off x="1221128" y="2388394"/>
            <a:ext cx="2948100" cy="1327500"/>
          </a:xfrm>
          <a:prstGeom prst="rect">
            <a:avLst/>
          </a:prstGeom>
          <a:solidFill>
            <a:srgbClr val="F2F2F2"/>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dk2"/>
              </a:buClr>
              <a:buSzPts val="1100"/>
              <a:buNone/>
              <a:defRPr b="0" sz="1100">
                <a:solidFill>
                  <a:schemeClr val="dk2"/>
                </a:solidFill>
                <a:latin typeface="Arial"/>
                <a:ea typeface="Arial"/>
                <a:cs typeface="Arial"/>
                <a:sym typeface="Arial"/>
              </a:defRPr>
            </a:lvl1pPr>
            <a:lvl2pPr indent="-298450" lvl="1" marL="9144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2pPr>
            <a:lvl3pPr indent="-298450" lvl="2" marL="13716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3pPr>
            <a:lvl4pPr indent="-298450" lvl="3" marL="18288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4pPr>
            <a:lvl5pPr indent="-298450" lvl="4" marL="2286000" rtl="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566" name="Google Shape;566;p4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67" name="Google Shape;567;p4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68" name="Google Shape;568;p49"/>
          <p:cNvSpPr txBox="1"/>
          <p:nvPr>
            <p:ph idx="5"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569" name="Google Shape;569;p49"/>
          <p:cNvCxnSpPr/>
          <p:nvPr/>
        </p:nvCxnSpPr>
        <p:spPr>
          <a:xfrm>
            <a:off x="1220164" y="3716456"/>
            <a:ext cx="2949000" cy="0"/>
          </a:xfrm>
          <a:prstGeom prst="straightConnector1">
            <a:avLst/>
          </a:prstGeom>
          <a:noFill/>
          <a:ln cap="flat" cmpd="sng" w="38100">
            <a:solidFill>
              <a:schemeClr val="dk2"/>
            </a:solidFill>
            <a:prstDash val="solid"/>
            <a:miter lim="800000"/>
            <a:headEnd len="sm" w="sm" type="none"/>
            <a:tailEnd len="sm" w="sm" type="none"/>
          </a:ln>
        </p:spPr>
      </p:cxnSp>
      <p:cxnSp>
        <p:nvCxnSpPr>
          <p:cNvPr id="570" name="Google Shape;570;p49"/>
          <p:cNvCxnSpPr/>
          <p:nvPr/>
        </p:nvCxnSpPr>
        <p:spPr>
          <a:xfrm>
            <a:off x="4572001" y="3716456"/>
            <a:ext cx="2949000" cy="0"/>
          </a:xfrm>
          <a:prstGeom prst="straightConnector1">
            <a:avLst/>
          </a:prstGeom>
          <a:noFill/>
          <a:ln cap="flat" cmpd="sng" w="38100">
            <a:solidFill>
              <a:schemeClr val="accent1"/>
            </a:solidFill>
            <a:prstDash val="solid"/>
            <a:miter lim="800000"/>
            <a:headEnd len="sm" w="sm" type="none"/>
            <a:tailEnd len="sm" w="sm" type="none"/>
          </a:ln>
        </p:spPr>
      </p:cxn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ule slide">
  <p:cSld name="Schedule slide">
    <p:spTree>
      <p:nvGrpSpPr>
        <p:cNvPr id="571" name="Shape 571"/>
        <p:cNvGrpSpPr/>
        <p:nvPr/>
      </p:nvGrpSpPr>
      <p:grpSpPr>
        <a:xfrm>
          <a:off x="0" y="0"/>
          <a:ext cx="0" cy="0"/>
          <a:chOff x="0" y="0"/>
          <a:chExt cx="0" cy="0"/>
        </a:xfrm>
      </p:grpSpPr>
      <p:sp>
        <p:nvSpPr>
          <p:cNvPr id="572" name="Google Shape;572;p5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73" name="Google Shape;573;p5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74" name="Google Shape;574;p5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75" name="Google Shape;575;p50"/>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76" name="Google Shape;576;p50"/>
          <p:cNvSpPr/>
          <p:nvPr>
            <p:ph idx="2" type="body"/>
          </p:nvPr>
        </p:nvSpPr>
        <p:spPr>
          <a:xfrm>
            <a:off x="829387" y="1568224"/>
            <a:ext cx="1198500" cy="307800"/>
          </a:xfrm>
          <a:prstGeom prst="roundRect">
            <a:avLst>
              <a:gd fmla="val 50000" name="adj"/>
            </a:avLst>
          </a:prstGeom>
          <a:solidFill>
            <a:schemeClr val="dk2"/>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77" name="Google Shape;577;p50"/>
          <p:cNvSpPr/>
          <p:nvPr>
            <p:ph idx="3" type="body"/>
          </p:nvPr>
        </p:nvSpPr>
        <p:spPr>
          <a:xfrm>
            <a:off x="829387" y="2456860"/>
            <a:ext cx="1198500" cy="307800"/>
          </a:xfrm>
          <a:prstGeom prst="roundRect">
            <a:avLst>
              <a:gd fmla="val 50000" name="adj"/>
            </a:avLst>
          </a:prstGeom>
          <a:solidFill>
            <a:schemeClr val="accent1"/>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78" name="Google Shape;578;p50"/>
          <p:cNvSpPr/>
          <p:nvPr>
            <p:ph idx="4" type="body"/>
          </p:nvPr>
        </p:nvSpPr>
        <p:spPr>
          <a:xfrm>
            <a:off x="829387" y="3372858"/>
            <a:ext cx="1198500" cy="298500"/>
          </a:xfrm>
          <a:prstGeom prst="roundRect">
            <a:avLst>
              <a:gd fmla="val 50000" name="adj"/>
            </a:avLst>
          </a:prstGeom>
          <a:solidFill>
            <a:schemeClr val="dk2"/>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79" name="Google Shape;579;p50"/>
          <p:cNvSpPr/>
          <p:nvPr>
            <p:ph idx="5" type="body"/>
          </p:nvPr>
        </p:nvSpPr>
        <p:spPr>
          <a:xfrm>
            <a:off x="4838460" y="1568224"/>
            <a:ext cx="1198500" cy="307800"/>
          </a:xfrm>
          <a:prstGeom prst="roundRect">
            <a:avLst>
              <a:gd fmla="val 50000" name="adj"/>
            </a:avLst>
          </a:prstGeom>
          <a:solidFill>
            <a:schemeClr val="accent1"/>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0" name="Google Shape;580;p50"/>
          <p:cNvSpPr/>
          <p:nvPr>
            <p:ph idx="6" type="body"/>
          </p:nvPr>
        </p:nvSpPr>
        <p:spPr>
          <a:xfrm>
            <a:off x="4838460" y="2456860"/>
            <a:ext cx="1198500" cy="307800"/>
          </a:xfrm>
          <a:prstGeom prst="roundRect">
            <a:avLst>
              <a:gd fmla="val 50000" name="adj"/>
            </a:avLst>
          </a:prstGeom>
          <a:solidFill>
            <a:schemeClr val="dk2"/>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1" name="Google Shape;581;p50"/>
          <p:cNvSpPr/>
          <p:nvPr>
            <p:ph idx="7" type="body"/>
          </p:nvPr>
        </p:nvSpPr>
        <p:spPr>
          <a:xfrm>
            <a:off x="4838460" y="3372858"/>
            <a:ext cx="1198500" cy="298500"/>
          </a:xfrm>
          <a:prstGeom prst="roundRect">
            <a:avLst>
              <a:gd fmla="val 50000" name="adj"/>
            </a:avLst>
          </a:prstGeom>
          <a:solidFill>
            <a:schemeClr val="accent1"/>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500"/>
              <a:buNone/>
              <a:defRPr sz="1500"/>
            </a:lvl2pPr>
            <a:lvl3pPr indent="-228600" lvl="2" marL="1371600" rtl="0" algn="l">
              <a:lnSpc>
                <a:spcPct val="90000"/>
              </a:lnSpc>
              <a:spcBef>
                <a:spcPts val="400"/>
              </a:spcBef>
              <a:spcAft>
                <a:spcPts val="0"/>
              </a:spcAft>
              <a:buClr>
                <a:schemeClr val="accent1"/>
              </a:buClr>
              <a:buSzPts val="1500"/>
              <a:buNone/>
              <a:defRPr sz="1500"/>
            </a:lvl3pPr>
            <a:lvl4pPr indent="-228600" lvl="3" marL="1828800" rtl="0" algn="l">
              <a:lnSpc>
                <a:spcPct val="90000"/>
              </a:lnSpc>
              <a:spcBef>
                <a:spcPts val="400"/>
              </a:spcBef>
              <a:spcAft>
                <a:spcPts val="0"/>
              </a:spcAft>
              <a:buClr>
                <a:schemeClr val="dk2"/>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2" name="Google Shape;582;p50"/>
          <p:cNvSpPr txBox="1"/>
          <p:nvPr>
            <p:ph idx="8" type="body"/>
          </p:nvPr>
        </p:nvSpPr>
        <p:spPr>
          <a:xfrm>
            <a:off x="2251278" y="1792040"/>
            <a:ext cx="19149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3" name="Google Shape;583;p50"/>
          <p:cNvSpPr txBox="1"/>
          <p:nvPr>
            <p:ph idx="9" type="body"/>
          </p:nvPr>
        </p:nvSpPr>
        <p:spPr>
          <a:xfrm>
            <a:off x="2250984" y="1568224"/>
            <a:ext cx="19152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4" name="Google Shape;584;p50"/>
          <p:cNvSpPr txBox="1"/>
          <p:nvPr>
            <p:ph idx="13" type="body"/>
          </p:nvPr>
        </p:nvSpPr>
        <p:spPr>
          <a:xfrm>
            <a:off x="2251278" y="2680676"/>
            <a:ext cx="19149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5" name="Google Shape;585;p50"/>
          <p:cNvSpPr txBox="1"/>
          <p:nvPr>
            <p:ph idx="14" type="body"/>
          </p:nvPr>
        </p:nvSpPr>
        <p:spPr>
          <a:xfrm>
            <a:off x="2250984" y="2456860"/>
            <a:ext cx="19152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6" name="Google Shape;586;p50"/>
          <p:cNvSpPr txBox="1"/>
          <p:nvPr>
            <p:ph idx="15" type="body"/>
          </p:nvPr>
        </p:nvSpPr>
        <p:spPr>
          <a:xfrm>
            <a:off x="2251278" y="3596675"/>
            <a:ext cx="19149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7" name="Google Shape;587;p50"/>
          <p:cNvSpPr txBox="1"/>
          <p:nvPr>
            <p:ph idx="16" type="body"/>
          </p:nvPr>
        </p:nvSpPr>
        <p:spPr>
          <a:xfrm>
            <a:off x="2250984" y="3372858"/>
            <a:ext cx="19152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8" name="Google Shape;588;p50"/>
          <p:cNvSpPr txBox="1"/>
          <p:nvPr>
            <p:ph idx="17" type="body"/>
          </p:nvPr>
        </p:nvSpPr>
        <p:spPr>
          <a:xfrm>
            <a:off x="6264121" y="1792040"/>
            <a:ext cx="19149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9" name="Google Shape;589;p50"/>
          <p:cNvSpPr txBox="1"/>
          <p:nvPr>
            <p:ph idx="18" type="body"/>
          </p:nvPr>
        </p:nvSpPr>
        <p:spPr>
          <a:xfrm>
            <a:off x="6263827" y="1568224"/>
            <a:ext cx="19152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0" name="Google Shape;590;p50"/>
          <p:cNvSpPr txBox="1"/>
          <p:nvPr>
            <p:ph idx="19" type="body"/>
          </p:nvPr>
        </p:nvSpPr>
        <p:spPr>
          <a:xfrm>
            <a:off x="6264121" y="2680676"/>
            <a:ext cx="19149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1" name="Google Shape;591;p50"/>
          <p:cNvSpPr txBox="1"/>
          <p:nvPr>
            <p:ph idx="20" type="body"/>
          </p:nvPr>
        </p:nvSpPr>
        <p:spPr>
          <a:xfrm>
            <a:off x="6263827" y="2456860"/>
            <a:ext cx="19152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2" name="Google Shape;592;p50"/>
          <p:cNvSpPr txBox="1"/>
          <p:nvPr>
            <p:ph idx="21" type="body"/>
          </p:nvPr>
        </p:nvSpPr>
        <p:spPr>
          <a:xfrm>
            <a:off x="6264415" y="3596675"/>
            <a:ext cx="1914900" cy="4848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3" name="Google Shape;593;p50"/>
          <p:cNvSpPr txBox="1"/>
          <p:nvPr>
            <p:ph idx="22" type="body"/>
          </p:nvPr>
        </p:nvSpPr>
        <p:spPr>
          <a:xfrm>
            <a:off x="6264121" y="3372858"/>
            <a:ext cx="19152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icons">
  <p:cSld name="7 icons">
    <p:spTree>
      <p:nvGrpSpPr>
        <p:cNvPr id="594" name="Shape 594"/>
        <p:cNvGrpSpPr/>
        <p:nvPr/>
      </p:nvGrpSpPr>
      <p:grpSpPr>
        <a:xfrm>
          <a:off x="0" y="0"/>
          <a:ext cx="0" cy="0"/>
          <a:chOff x="0" y="0"/>
          <a:chExt cx="0" cy="0"/>
        </a:xfrm>
      </p:grpSpPr>
      <p:sp>
        <p:nvSpPr>
          <p:cNvPr id="595" name="Google Shape;595;p51"/>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96" name="Google Shape;596;p5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97" name="Google Shape;597;p5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98" name="Google Shape;598;p51"/>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599" name="Google Shape;599;p51"/>
          <p:cNvGrpSpPr/>
          <p:nvPr/>
        </p:nvGrpSpPr>
        <p:grpSpPr>
          <a:xfrm>
            <a:off x="2482168" y="1709130"/>
            <a:ext cx="830847" cy="841854"/>
            <a:chOff x="407988" y="2288174"/>
            <a:chExt cx="1107796" cy="1122472"/>
          </a:xfrm>
        </p:grpSpPr>
        <p:sp>
          <p:nvSpPr>
            <p:cNvPr id="600" name="Google Shape;600;p51"/>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01" name="Google Shape;601;p51"/>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602" name="Google Shape;602;p51"/>
          <p:cNvGrpSpPr/>
          <p:nvPr/>
        </p:nvGrpSpPr>
        <p:grpSpPr>
          <a:xfrm>
            <a:off x="316890" y="1705823"/>
            <a:ext cx="830847" cy="841854"/>
            <a:chOff x="4114884" y="2288174"/>
            <a:chExt cx="1107796" cy="1122472"/>
          </a:xfrm>
        </p:grpSpPr>
        <p:sp>
          <p:nvSpPr>
            <p:cNvPr id="603" name="Google Shape;603;p51"/>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04" name="Google Shape;604;p51"/>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605" name="Google Shape;605;p51"/>
          <p:cNvGrpSpPr/>
          <p:nvPr/>
        </p:nvGrpSpPr>
        <p:grpSpPr>
          <a:xfrm>
            <a:off x="6969475" y="1703228"/>
            <a:ext cx="830847" cy="841854"/>
            <a:chOff x="7676518" y="2293508"/>
            <a:chExt cx="1107796" cy="1122472"/>
          </a:xfrm>
        </p:grpSpPr>
        <p:sp>
          <p:nvSpPr>
            <p:cNvPr id="606" name="Google Shape;606;p51"/>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07" name="Google Shape;607;p51"/>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608" name="Google Shape;608;p51"/>
          <p:cNvGrpSpPr/>
          <p:nvPr/>
        </p:nvGrpSpPr>
        <p:grpSpPr>
          <a:xfrm>
            <a:off x="2485746" y="2971572"/>
            <a:ext cx="830847" cy="841854"/>
            <a:chOff x="7676518" y="2293508"/>
            <a:chExt cx="1107796" cy="1122472"/>
          </a:xfrm>
        </p:grpSpPr>
        <p:sp>
          <p:nvSpPr>
            <p:cNvPr id="609" name="Google Shape;609;p51"/>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10" name="Google Shape;610;p51"/>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611" name="Google Shape;611;p51"/>
          <p:cNvGrpSpPr/>
          <p:nvPr/>
        </p:nvGrpSpPr>
        <p:grpSpPr>
          <a:xfrm>
            <a:off x="4734724" y="1709774"/>
            <a:ext cx="830847" cy="841854"/>
            <a:chOff x="407988" y="2288174"/>
            <a:chExt cx="1107796" cy="1122472"/>
          </a:xfrm>
        </p:grpSpPr>
        <p:sp>
          <p:nvSpPr>
            <p:cNvPr id="612" name="Google Shape;612;p51"/>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13" name="Google Shape;613;p51"/>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614" name="Google Shape;614;p51"/>
          <p:cNvGrpSpPr/>
          <p:nvPr/>
        </p:nvGrpSpPr>
        <p:grpSpPr>
          <a:xfrm>
            <a:off x="321175" y="2975693"/>
            <a:ext cx="830847" cy="841854"/>
            <a:chOff x="4114884" y="2288174"/>
            <a:chExt cx="1107796" cy="1122472"/>
          </a:xfrm>
        </p:grpSpPr>
        <p:sp>
          <p:nvSpPr>
            <p:cNvPr id="615" name="Google Shape;615;p51"/>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16" name="Google Shape;616;p51"/>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617" name="Google Shape;617;p51"/>
          <p:cNvGrpSpPr/>
          <p:nvPr/>
        </p:nvGrpSpPr>
        <p:grpSpPr>
          <a:xfrm>
            <a:off x="4731600" y="2975693"/>
            <a:ext cx="830847" cy="841854"/>
            <a:chOff x="7676518" y="2293508"/>
            <a:chExt cx="1107796" cy="1122472"/>
          </a:xfrm>
        </p:grpSpPr>
        <p:sp>
          <p:nvSpPr>
            <p:cNvPr id="618" name="Google Shape;618;p51"/>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19" name="Google Shape;619;p51"/>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620" name="Google Shape;620;p51"/>
          <p:cNvSpPr/>
          <p:nvPr>
            <p:ph idx="2" type="pic"/>
          </p:nvPr>
        </p:nvSpPr>
        <p:spPr>
          <a:xfrm>
            <a:off x="614086" y="1988654"/>
            <a:ext cx="273900" cy="273900"/>
          </a:xfrm>
          <a:prstGeom prst="rect">
            <a:avLst/>
          </a:prstGeom>
          <a:noFill/>
          <a:ln>
            <a:noFill/>
          </a:ln>
        </p:spPr>
      </p:sp>
      <p:sp>
        <p:nvSpPr>
          <p:cNvPr id="621" name="Google Shape;621;p51"/>
          <p:cNvSpPr/>
          <p:nvPr>
            <p:ph idx="3" type="pic"/>
          </p:nvPr>
        </p:nvSpPr>
        <p:spPr>
          <a:xfrm>
            <a:off x="601502" y="3255920"/>
            <a:ext cx="273900" cy="273900"/>
          </a:xfrm>
          <a:prstGeom prst="rect">
            <a:avLst/>
          </a:prstGeom>
          <a:noFill/>
          <a:ln>
            <a:noFill/>
          </a:ln>
        </p:spPr>
      </p:sp>
      <p:sp>
        <p:nvSpPr>
          <p:cNvPr id="622" name="Google Shape;622;p51"/>
          <p:cNvSpPr/>
          <p:nvPr>
            <p:ph idx="4" type="pic"/>
          </p:nvPr>
        </p:nvSpPr>
        <p:spPr>
          <a:xfrm>
            <a:off x="2783897" y="3255920"/>
            <a:ext cx="273900" cy="273900"/>
          </a:xfrm>
          <a:prstGeom prst="rect">
            <a:avLst/>
          </a:prstGeom>
          <a:noFill/>
          <a:ln>
            <a:noFill/>
          </a:ln>
        </p:spPr>
      </p:sp>
      <p:sp>
        <p:nvSpPr>
          <p:cNvPr id="623" name="Google Shape;623;p51"/>
          <p:cNvSpPr/>
          <p:nvPr>
            <p:ph idx="5" type="pic"/>
          </p:nvPr>
        </p:nvSpPr>
        <p:spPr>
          <a:xfrm>
            <a:off x="2783897" y="1982753"/>
            <a:ext cx="273900" cy="273900"/>
          </a:xfrm>
          <a:prstGeom prst="rect">
            <a:avLst/>
          </a:prstGeom>
          <a:noFill/>
          <a:ln>
            <a:noFill/>
          </a:ln>
        </p:spPr>
      </p:sp>
      <p:sp>
        <p:nvSpPr>
          <p:cNvPr id="624" name="Google Shape;624;p51"/>
          <p:cNvSpPr/>
          <p:nvPr>
            <p:ph idx="6" type="pic"/>
          </p:nvPr>
        </p:nvSpPr>
        <p:spPr>
          <a:xfrm>
            <a:off x="5019405" y="1982753"/>
            <a:ext cx="273900" cy="273900"/>
          </a:xfrm>
          <a:prstGeom prst="rect">
            <a:avLst/>
          </a:prstGeom>
          <a:noFill/>
          <a:ln>
            <a:noFill/>
          </a:ln>
        </p:spPr>
      </p:sp>
      <p:sp>
        <p:nvSpPr>
          <p:cNvPr id="625" name="Google Shape;625;p51"/>
          <p:cNvSpPr/>
          <p:nvPr>
            <p:ph idx="7" type="pic"/>
          </p:nvPr>
        </p:nvSpPr>
        <p:spPr>
          <a:xfrm>
            <a:off x="5016177" y="3238991"/>
            <a:ext cx="273900" cy="273900"/>
          </a:xfrm>
          <a:prstGeom prst="rect">
            <a:avLst/>
          </a:prstGeom>
          <a:noFill/>
          <a:ln>
            <a:noFill/>
          </a:ln>
        </p:spPr>
      </p:sp>
      <p:sp>
        <p:nvSpPr>
          <p:cNvPr id="626" name="Google Shape;626;p51"/>
          <p:cNvSpPr/>
          <p:nvPr>
            <p:ph idx="8" type="pic"/>
          </p:nvPr>
        </p:nvSpPr>
        <p:spPr>
          <a:xfrm>
            <a:off x="7254052" y="1982753"/>
            <a:ext cx="273900" cy="273900"/>
          </a:xfrm>
          <a:prstGeom prst="rect">
            <a:avLst/>
          </a:prstGeom>
          <a:noFill/>
          <a:ln>
            <a:noFill/>
          </a:ln>
        </p:spPr>
      </p:sp>
      <p:sp>
        <p:nvSpPr>
          <p:cNvPr id="627" name="Google Shape;627;p51"/>
          <p:cNvSpPr txBox="1"/>
          <p:nvPr>
            <p:ph idx="9" type="body"/>
          </p:nvPr>
        </p:nvSpPr>
        <p:spPr>
          <a:xfrm>
            <a:off x="1223211" y="1703229"/>
            <a:ext cx="9720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8" name="Google Shape;628;p51"/>
          <p:cNvSpPr txBox="1"/>
          <p:nvPr>
            <p:ph idx="13" type="body"/>
          </p:nvPr>
        </p:nvSpPr>
        <p:spPr>
          <a:xfrm>
            <a:off x="3395396" y="1703229"/>
            <a:ext cx="9720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29" name="Google Shape;629;p51"/>
          <p:cNvSpPr txBox="1"/>
          <p:nvPr>
            <p:ph idx="14" type="body"/>
          </p:nvPr>
        </p:nvSpPr>
        <p:spPr>
          <a:xfrm>
            <a:off x="5659391" y="1703229"/>
            <a:ext cx="9720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0" name="Google Shape;630;p51"/>
          <p:cNvSpPr txBox="1"/>
          <p:nvPr>
            <p:ph idx="15" type="body"/>
          </p:nvPr>
        </p:nvSpPr>
        <p:spPr>
          <a:xfrm>
            <a:off x="7890347" y="1703229"/>
            <a:ext cx="9483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1" name="Google Shape;631;p51"/>
          <p:cNvSpPr txBox="1"/>
          <p:nvPr>
            <p:ph idx="16" type="body"/>
          </p:nvPr>
        </p:nvSpPr>
        <p:spPr>
          <a:xfrm>
            <a:off x="1227441" y="2971572"/>
            <a:ext cx="9720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2" name="Google Shape;632;p51"/>
          <p:cNvSpPr txBox="1"/>
          <p:nvPr>
            <p:ph idx="17" type="body"/>
          </p:nvPr>
        </p:nvSpPr>
        <p:spPr>
          <a:xfrm>
            <a:off x="3395396" y="2971572"/>
            <a:ext cx="9720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3" name="Google Shape;633;p51"/>
          <p:cNvSpPr txBox="1"/>
          <p:nvPr>
            <p:ph idx="18" type="body"/>
          </p:nvPr>
        </p:nvSpPr>
        <p:spPr>
          <a:xfrm>
            <a:off x="5659391" y="2971572"/>
            <a:ext cx="9720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tatement icons slide">
  <p:cSld name="3 statement icons slide">
    <p:spTree>
      <p:nvGrpSpPr>
        <p:cNvPr id="634" name="Shape 634"/>
        <p:cNvGrpSpPr/>
        <p:nvPr/>
      </p:nvGrpSpPr>
      <p:grpSpPr>
        <a:xfrm>
          <a:off x="0" y="0"/>
          <a:ext cx="0" cy="0"/>
          <a:chOff x="0" y="0"/>
          <a:chExt cx="0" cy="0"/>
        </a:xfrm>
      </p:grpSpPr>
      <p:sp>
        <p:nvSpPr>
          <p:cNvPr id="635" name="Google Shape;635;p52"/>
          <p:cNvSpPr txBox="1"/>
          <p:nvPr>
            <p:ph idx="1" type="body"/>
          </p:nvPr>
        </p:nvSpPr>
        <p:spPr>
          <a:xfrm>
            <a:off x="972483" y="2794023"/>
            <a:ext cx="2313000" cy="307500"/>
          </a:xfrm>
          <a:prstGeom prst="rect">
            <a:avLst/>
          </a:prstGeom>
          <a:solidFill>
            <a:srgbClr val="DDE6EF"/>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6" name="Google Shape;636;p52"/>
          <p:cNvSpPr txBox="1"/>
          <p:nvPr>
            <p:ph idx="2" type="body"/>
          </p:nvPr>
        </p:nvSpPr>
        <p:spPr>
          <a:xfrm>
            <a:off x="973017" y="3185160"/>
            <a:ext cx="2310600" cy="5034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7" name="Google Shape;637;p52"/>
          <p:cNvSpPr txBox="1"/>
          <p:nvPr>
            <p:ph idx="3" type="body"/>
          </p:nvPr>
        </p:nvSpPr>
        <p:spPr>
          <a:xfrm>
            <a:off x="3486978" y="2794023"/>
            <a:ext cx="2313000" cy="307500"/>
          </a:xfrm>
          <a:prstGeom prst="rect">
            <a:avLst/>
          </a:prstGeom>
          <a:solidFill>
            <a:srgbClr val="DDE6EF"/>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8" name="Google Shape;638;p52"/>
          <p:cNvSpPr txBox="1"/>
          <p:nvPr>
            <p:ph idx="4" type="body"/>
          </p:nvPr>
        </p:nvSpPr>
        <p:spPr>
          <a:xfrm>
            <a:off x="3487512" y="3185160"/>
            <a:ext cx="2310600" cy="5034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9" name="Google Shape;639;p52"/>
          <p:cNvSpPr txBox="1"/>
          <p:nvPr>
            <p:ph idx="5" type="body"/>
          </p:nvPr>
        </p:nvSpPr>
        <p:spPr>
          <a:xfrm>
            <a:off x="5994169" y="2794023"/>
            <a:ext cx="2313000" cy="307500"/>
          </a:xfrm>
          <a:prstGeom prst="rect">
            <a:avLst/>
          </a:prstGeom>
          <a:solidFill>
            <a:srgbClr val="DDE6EF"/>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40" name="Google Shape;640;p52"/>
          <p:cNvSpPr txBox="1"/>
          <p:nvPr>
            <p:ph idx="6" type="body"/>
          </p:nvPr>
        </p:nvSpPr>
        <p:spPr>
          <a:xfrm>
            <a:off x="5994703" y="3185160"/>
            <a:ext cx="2310600" cy="5034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41" name="Google Shape;641;p52"/>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42" name="Google Shape;642;p5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43" name="Google Shape;643;p52"/>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44" name="Google Shape;644;p52"/>
          <p:cNvSpPr txBox="1"/>
          <p:nvPr>
            <p:ph idx="7"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45" name="Google Shape;645;p52"/>
          <p:cNvSpPr/>
          <p:nvPr/>
        </p:nvSpPr>
        <p:spPr>
          <a:xfrm rot="-2700000">
            <a:off x="1536512" y="1648528"/>
            <a:ext cx="1084611" cy="1094029"/>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46" name="Google Shape;646;p52"/>
          <p:cNvSpPr/>
          <p:nvPr/>
        </p:nvSpPr>
        <p:spPr>
          <a:xfrm rot="-2700000">
            <a:off x="4055557" y="1648528"/>
            <a:ext cx="1084611" cy="1094029"/>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47" name="Google Shape;647;p52"/>
          <p:cNvSpPr/>
          <p:nvPr/>
        </p:nvSpPr>
        <p:spPr>
          <a:xfrm rot="-2700000">
            <a:off x="6602422" y="1648527"/>
            <a:ext cx="1084611" cy="1094029"/>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48" name="Google Shape;648;p52"/>
          <p:cNvSpPr/>
          <p:nvPr>
            <p:ph idx="8" type="pic"/>
          </p:nvPr>
        </p:nvSpPr>
        <p:spPr>
          <a:xfrm>
            <a:off x="1822424" y="1939329"/>
            <a:ext cx="513900" cy="513900"/>
          </a:xfrm>
          <a:prstGeom prst="rect">
            <a:avLst/>
          </a:prstGeom>
          <a:noFill/>
          <a:ln>
            <a:noFill/>
          </a:ln>
        </p:spPr>
      </p:sp>
      <p:sp>
        <p:nvSpPr>
          <p:cNvPr id="649" name="Google Shape;649;p52"/>
          <p:cNvSpPr/>
          <p:nvPr>
            <p:ph idx="9" type="pic"/>
          </p:nvPr>
        </p:nvSpPr>
        <p:spPr>
          <a:xfrm>
            <a:off x="4341470" y="1939329"/>
            <a:ext cx="513900" cy="513900"/>
          </a:xfrm>
          <a:prstGeom prst="rect">
            <a:avLst/>
          </a:prstGeom>
          <a:noFill/>
          <a:ln>
            <a:noFill/>
          </a:ln>
        </p:spPr>
      </p:sp>
      <p:sp>
        <p:nvSpPr>
          <p:cNvPr id="650" name="Google Shape;650;p52"/>
          <p:cNvSpPr/>
          <p:nvPr>
            <p:ph idx="13" type="pic"/>
          </p:nvPr>
        </p:nvSpPr>
        <p:spPr>
          <a:xfrm>
            <a:off x="6888333" y="1939329"/>
            <a:ext cx="513900" cy="5139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logo slide">
  <p:cSld name="Partners logo slide">
    <p:spTree>
      <p:nvGrpSpPr>
        <p:cNvPr id="651" name="Shape 651"/>
        <p:cNvGrpSpPr/>
        <p:nvPr/>
      </p:nvGrpSpPr>
      <p:grpSpPr>
        <a:xfrm>
          <a:off x="0" y="0"/>
          <a:ext cx="0" cy="0"/>
          <a:chOff x="0" y="0"/>
          <a:chExt cx="0" cy="0"/>
        </a:xfrm>
      </p:grpSpPr>
      <p:sp>
        <p:nvSpPr>
          <p:cNvPr id="652" name="Google Shape;652;p53"/>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3" name="Google Shape;653;p53"/>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654" name="Google Shape;654;p5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55" name="Google Shape;655;p53"/>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6" name="Google Shape;656;p53"/>
          <p:cNvSpPr/>
          <p:nvPr/>
        </p:nvSpPr>
        <p:spPr>
          <a:xfrm>
            <a:off x="635590" y="1451260"/>
            <a:ext cx="25407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57" name="Google Shape;657;p53"/>
          <p:cNvSpPr/>
          <p:nvPr/>
        </p:nvSpPr>
        <p:spPr>
          <a:xfrm>
            <a:off x="635590" y="2965735"/>
            <a:ext cx="25407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58" name="Google Shape;658;p53"/>
          <p:cNvSpPr/>
          <p:nvPr/>
        </p:nvSpPr>
        <p:spPr>
          <a:xfrm>
            <a:off x="3396601" y="1451260"/>
            <a:ext cx="23508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59" name="Google Shape;659;p53"/>
          <p:cNvSpPr/>
          <p:nvPr/>
        </p:nvSpPr>
        <p:spPr>
          <a:xfrm>
            <a:off x="3396602" y="2965735"/>
            <a:ext cx="23508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60" name="Google Shape;660;p53"/>
          <p:cNvSpPr/>
          <p:nvPr/>
        </p:nvSpPr>
        <p:spPr>
          <a:xfrm>
            <a:off x="5967853" y="1451260"/>
            <a:ext cx="26106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61" name="Google Shape;661;p53"/>
          <p:cNvSpPr/>
          <p:nvPr/>
        </p:nvSpPr>
        <p:spPr>
          <a:xfrm>
            <a:off x="5967853" y="2965735"/>
            <a:ext cx="26106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62" name="Google Shape;662;p53"/>
          <p:cNvSpPr/>
          <p:nvPr>
            <p:ph idx="2" type="pic"/>
          </p:nvPr>
        </p:nvSpPr>
        <p:spPr>
          <a:xfrm>
            <a:off x="901884" y="1584591"/>
            <a:ext cx="2007900" cy="1005000"/>
          </a:xfrm>
          <a:prstGeom prst="rect">
            <a:avLst/>
          </a:prstGeom>
          <a:noFill/>
          <a:ln>
            <a:noFill/>
          </a:ln>
        </p:spPr>
      </p:sp>
      <p:sp>
        <p:nvSpPr>
          <p:cNvPr id="663" name="Google Shape;663;p53"/>
          <p:cNvSpPr/>
          <p:nvPr>
            <p:ph idx="3" type="pic"/>
          </p:nvPr>
        </p:nvSpPr>
        <p:spPr>
          <a:xfrm>
            <a:off x="3568016" y="1584591"/>
            <a:ext cx="2007900" cy="1005000"/>
          </a:xfrm>
          <a:prstGeom prst="rect">
            <a:avLst/>
          </a:prstGeom>
          <a:noFill/>
          <a:ln>
            <a:noFill/>
          </a:ln>
        </p:spPr>
      </p:sp>
      <p:sp>
        <p:nvSpPr>
          <p:cNvPr id="664" name="Google Shape;664;p53"/>
          <p:cNvSpPr/>
          <p:nvPr>
            <p:ph idx="4" type="pic"/>
          </p:nvPr>
        </p:nvSpPr>
        <p:spPr>
          <a:xfrm>
            <a:off x="6269199" y="1584591"/>
            <a:ext cx="2007900" cy="1005000"/>
          </a:xfrm>
          <a:prstGeom prst="rect">
            <a:avLst/>
          </a:prstGeom>
          <a:noFill/>
          <a:ln>
            <a:noFill/>
          </a:ln>
        </p:spPr>
      </p:sp>
      <p:sp>
        <p:nvSpPr>
          <p:cNvPr id="665" name="Google Shape;665;p53"/>
          <p:cNvSpPr/>
          <p:nvPr>
            <p:ph idx="5" type="pic"/>
          </p:nvPr>
        </p:nvSpPr>
        <p:spPr>
          <a:xfrm>
            <a:off x="901884" y="3090524"/>
            <a:ext cx="2007900" cy="1005000"/>
          </a:xfrm>
          <a:prstGeom prst="rect">
            <a:avLst/>
          </a:prstGeom>
          <a:noFill/>
          <a:ln>
            <a:noFill/>
          </a:ln>
        </p:spPr>
      </p:sp>
      <p:sp>
        <p:nvSpPr>
          <p:cNvPr id="666" name="Google Shape;666;p53"/>
          <p:cNvSpPr/>
          <p:nvPr>
            <p:ph idx="6" type="pic"/>
          </p:nvPr>
        </p:nvSpPr>
        <p:spPr>
          <a:xfrm>
            <a:off x="3568016" y="3090524"/>
            <a:ext cx="2007900" cy="1005000"/>
          </a:xfrm>
          <a:prstGeom prst="rect">
            <a:avLst/>
          </a:prstGeom>
          <a:noFill/>
          <a:ln>
            <a:noFill/>
          </a:ln>
        </p:spPr>
      </p:sp>
      <p:sp>
        <p:nvSpPr>
          <p:cNvPr id="667" name="Google Shape;667;p53"/>
          <p:cNvSpPr/>
          <p:nvPr>
            <p:ph idx="7" type="pic"/>
          </p:nvPr>
        </p:nvSpPr>
        <p:spPr>
          <a:xfrm>
            <a:off x="6269199" y="3090524"/>
            <a:ext cx="2007900" cy="10050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5 image collage ">
  <p:cSld name="2_5 image collage ">
    <p:spTree>
      <p:nvGrpSpPr>
        <p:cNvPr id="668" name="Shape 668"/>
        <p:cNvGrpSpPr/>
        <p:nvPr/>
      </p:nvGrpSpPr>
      <p:grpSpPr>
        <a:xfrm>
          <a:off x="0" y="0"/>
          <a:ext cx="0" cy="0"/>
          <a:chOff x="0" y="0"/>
          <a:chExt cx="0" cy="0"/>
        </a:xfrm>
      </p:grpSpPr>
      <p:sp>
        <p:nvSpPr>
          <p:cNvPr id="669" name="Google Shape;669;p54"/>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70" name="Google Shape;670;p54"/>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671" name="Google Shape;671;p5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72" name="Google Shape;672;p54"/>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73" name="Google Shape;673;p54"/>
          <p:cNvSpPr/>
          <p:nvPr>
            <p:ph idx="2" type="dgm"/>
          </p:nvPr>
        </p:nvSpPr>
        <p:spPr>
          <a:xfrm>
            <a:off x="4664869" y="1386893"/>
            <a:ext cx="4173000" cy="28074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400"/>
              <a:buFont typeface="Arial"/>
              <a:buNone/>
              <a:defRPr b="0" i="0" sz="14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74" name="Google Shape;674;p54"/>
          <p:cNvSpPr txBox="1"/>
          <p:nvPr>
            <p:ph idx="3" type="body"/>
          </p:nvPr>
        </p:nvSpPr>
        <p:spPr>
          <a:xfrm>
            <a:off x="305991" y="1386640"/>
            <a:ext cx="4160100" cy="28080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4"/>
              </a:buClr>
              <a:buSzPts val="1100"/>
              <a:buFont typeface="Arial"/>
              <a:buNone/>
              <a:defRPr b="0" sz="1100">
                <a:solidFill>
                  <a:schemeClr val="accent4"/>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graphic">
  <p:cSld name="4 point graphic">
    <p:spTree>
      <p:nvGrpSpPr>
        <p:cNvPr id="675" name="Shape 675"/>
        <p:cNvGrpSpPr/>
        <p:nvPr/>
      </p:nvGrpSpPr>
      <p:grpSpPr>
        <a:xfrm>
          <a:off x="0" y="0"/>
          <a:ext cx="0" cy="0"/>
          <a:chOff x="0" y="0"/>
          <a:chExt cx="0" cy="0"/>
        </a:xfrm>
      </p:grpSpPr>
      <p:sp>
        <p:nvSpPr>
          <p:cNvPr id="676" name="Google Shape;676;p55"/>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77" name="Google Shape;677;p5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78" name="Google Shape;678;p55"/>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79" name="Google Shape;679;p55"/>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80" name="Google Shape;680;p55"/>
          <p:cNvSpPr/>
          <p:nvPr/>
        </p:nvSpPr>
        <p:spPr>
          <a:xfrm>
            <a:off x="305991" y="1328426"/>
            <a:ext cx="2871300" cy="2871300"/>
          </a:xfrm>
          <a:prstGeom prst="ellipse">
            <a:avLst/>
          </a:prstGeom>
          <a:solidFill>
            <a:srgbClr val="F6921E"/>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81" name="Google Shape;681;p55"/>
          <p:cNvSpPr/>
          <p:nvPr/>
        </p:nvSpPr>
        <p:spPr>
          <a:xfrm>
            <a:off x="579605" y="1875656"/>
            <a:ext cx="2324100" cy="2324100"/>
          </a:xfrm>
          <a:prstGeom prst="ellipse">
            <a:avLst/>
          </a:prstGeom>
          <a:solidFill>
            <a:srgbClr val="F7A747"/>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82" name="Google Shape;682;p55"/>
          <p:cNvSpPr/>
          <p:nvPr/>
        </p:nvSpPr>
        <p:spPr>
          <a:xfrm>
            <a:off x="893741" y="2503926"/>
            <a:ext cx="1695900" cy="1695900"/>
          </a:xfrm>
          <a:prstGeom prst="ellipse">
            <a:avLst/>
          </a:prstGeom>
          <a:solidFill>
            <a:srgbClr val="F9B96B"/>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83" name="Google Shape;683;p55"/>
          <p:cNvSpPr/>
          <p:nvPr/>
        </p:nvSpPr>
        <p:spPr>
          <a:xfrm>
            <a:off x="1231547" y="3179537"/>
            <a:ext cx="1020000" cy="1020000"/>
          </a:xfrm>
          <a:prstGeom prst="ellipse">
            <a:avLst/>
          </a:prstGeom>
          <a:solidFill>
            <a:srgbClr val="FBD09B"/>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cxnSp>
        <p:nvCxnSpPr>
          <p:cNvPr id="684" name="Google Shape;684;p55"/>
          <p:cNvCxnSpPr/>
          <p:nvPr/>
        </p:nvCxnSpPr>
        <p:spPr>
          <a:xfrm>
            <a:off x="1734042" y="1724838"/>
            <a:ext cx="4067100" cy="12600"/>
          </a:xfrm>
          <a:prstGeom prst="straightConnector1">
            <a:avLst/>
          </a:prstGeom>
          <a:noFill/>
          <a:ln cap="flat" cmpd="sng" w="12700">
            <a:solidFill>
              <a:srgbClr val="DDE6EF"/>
            </a:solidFill>
            <a:prstDash val="solid"/>
            <a:round/>
            <a:headEnd len="lg" w="lg" type="oval"/>
            <a:tailEnd len="sm" w="sm" type="none"/>
          </a:ln>
        </p:spPr>
      </p:cxnSp>
      <p:cxnSp>
        <p:nvCxnSpPr>
          <p:cNvPr id="685" name="Google Shape;685;p55"/>
          <p:cNvCxnSpPr/>
          <p:nvPr/>
        </p:nvCxnSpPr>
        <p:spPr>
          <a:xfrm>
            <a:off x="1734042" y="2386639"/>
            <a:ext cx="4067100" cy="12600"/>
          </a:xfrm>
          <a:prstGeom prst="straightConnector1">
            <a:avLst/>
          </a:prstGeom>
          <a:noFill/>
          <a:ln cap="flat" cmpd="sng" w="12700">
            <a:solidFill>
              <a:srgbClr val="DDE6EF"/>
            </a:solidFill>
            <a:prstDash val="solid"/>
            <a:round/>
            <a:headEnd len="lg" w="lg" type="oval"/>
            <a:tailEnd len="sm" w="sm" type="none"/>
          </a:ln>
        </p:spPr>
      </p:cxnSp>
      <p:cxnSp>
        <p:nvCxnSpPr>
          <p:cNvPr id="686" name="Google Shape;686;p55"/>
          <p:cNvCxnSpPr/>
          <p:nvPr/>
        </p:nvCxnSpPr>
        <p:spPr>
          <a:xfrm>
            <a:off x="1734042" y="3048440"/>
            <a:ext cx="4067100" cy="12600"/>
          </a:xfrm>
          <a:prstGeom prst="straightConnector1">
            <a:avLst/>
          </a:prstGeom>
          <a:noFill/>
          <a:ln cap="flat" cmpd="sng" w="12700">
            <a:solidFill>
              <a:srgbClr val="DDE6EF"/>
            </a:solidFill>
            <a:prstDash val="solid"/>
            <a:round/>
            <a:headEnd len="lg" w="lg" type="oval"/>
            <a:tailEnd len="sm" w="sm" type="none"/>
          </a:ln>
        </p:spPr>
      </p:cxnSp>
      <p:cxnSp>
        <p:nvCxnSpPr>
          <p:cNvPr id="687" name="Google Shape;687;p55"/>
          <p:cNvCxnSpPr/>
          <p:nvPr/>
        </p:nvCxnSpPr>
        <p:spPr>
          <a:xfrm>
            <a:off x="1734042" y="3826383"/>
            <a:ext cx="4067100" cy="12600"/>
          </a:xfrm>
          <a:prstGeom prst="straightConnector1">
            <a:avLst/>
          </a:prstGeom>
          <a:noFill/>
          <a:ln cap="flat" cmpd="sng" w="12700">
            <a:solidFill>
              <a:srgbClr val="DDE6EF"/>
            </a:solidFill>
            <a:prstDash val="solid"/>
            <a:round/>
            <a:headEnd len="lg" w="lg" type="oval"/>
            <a:tailEnd len="sm" w="sm" type="none"/>
          </a:ln>
        </p:spPr>
      </p:cxnSp>
      <p:sp>
        <p:nvSpPr>
          <p:cNvPr id="688" name="Google Shape;688;p55"/>
          <p:cNvSpPr txBox="1"/>
          <p:nvPr>
            <p:ph idx="2" type="body"/>
          </p:nvPr>
        </p:nvSpPr>
        <p:spPr>
          <a:xfrm>
            <a:off x="4659083" y="1476442"/>
            <a:ext cx="1915200" cy="2355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89" name="Google Shape;689;p55"/>
          <p:cNvSpPr txBox="1"/>
          <p:nvPr>
            <p:ph idx="3" type="body"/>
          </p:nvPr>
        </p:nvSpPr>
        <p:spPr>
          <a:xfrm>
            <a:off x="4659572" y="1712119"/>
            <a:ext cx="3089100" cy="318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90" name="Google Shape;690;p55"/>
          <p:cNvSpPr txBox="1"/>
          <p:nvPr>
            <p:ph idx="4" type="body"/>
          </p:nvPr>
        </p:nvSpPr>
        <p:spPr>
          <a:xfrm>
            <a:off x="4659083" y="2145154"/>
            <a:ext cx="1915200" cy="2355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91" name="Google Shape;691;p55"/>
          <p:cNvSpPr txBox="1"/>
          <p:nvPr>
            <p:ph idx="5" type="body"/>
          </p:nvPr>
        </p:nvSpPr>
        <p:spPr>
          <a:xfrm>
            <a:off x="4659572" y="2380831"/>
            <a:ext cx="3089100" cy="318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92" name="Google Shape;692;p55"/>
          <p:cNvSpPr txBox="1"/>
          <p:nvPr>
            <p:ph idx="6" type="body"/>
          </p:nvPr>
        </p:nvSpPr>
        <p:spPr>
          <a:xfrm>
            <a:off x="4659083" y="2825231"/>
            <a:ext cx="1915200" cy="2355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93" name="Google Shape;693;p55"/>
          <p:cNvSpPr txBox="1"/>
          <p:nvPr>
            <p:ph idx="7" type="body"/>
          </p:nvPr>
        </p:nvSpPr>
        <p:spPr>
          <a:xfrm>
            <a:off x="4659572" y="3060908"/>
            <a:ext cx="3089100" cy="318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94" name="Google Shape;694;p55"/>
          <p:cNvSpPr txBox="1"/>
          <p:nvPr>
            <p:ph idx="8" type="body"/>
          </p:nvPr>
        </p:nvSpPr>
        <p:spPr>
          <a:xfrm>
            <a:off x="4659083" y="3563018"/>
            <a:ext cx="1915200" cy="2355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95" name="Google Shape;695;p55"/>
          <p:cNvSpPr txBox="1"/>
          <p:nvPr>
            <p:ph idx="9" type="body"/>
          </p:nvPr>
        </p:nvSpPr>
        <p:spPr>
          <a:xfrm>
            <a:off x="4647027" y="3798695"/>
            <a:ext cx="3089100" cy="318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96" name="Google Shape;696;p55"/>
          <p:cNvSpPr txBox="1"/>
          <p:nvPr>
            <p:ph idx="13" type="body"/>
          </p:nvPr>
        </p:nvSpPr>
        <p:spPr>
          <a:xfrm>
            <a:off x="4147095" y="1434892"/>
            <a:ext cx="415500" cy="318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97" name="Google Shape;697;p55"/>
          <p:cNvSpPr txBox="1"/>
          <p:nvPr>
            <p:ph idx="14" type="body"/>
          </p:nvPr>
        </p:nvSpPr>
        <p:spPr>
          <a:xfrm>
            <a:off x="4147095" y="2103152"/>
            <a:ext cx="415500" cy="318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98" name="Google Shape;698;p55"/>
          <p:cNvSpPr txBox="1"/>
          <p:nvPr>
            <p:ph idx="15" type="body"/>
          </p:nvPr>
        </p:nvSpPr>
        <p:spPr>
          <a:xfrm>
            <a:off x="4147095" y="2781260"/>
            <a:ext cx="415500" cy="318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99" name="Google Shape;699;p55"/>
          <p:cNvSpPr txBox="1"/>
          <p:nvPr>
            <p:ph idx="16" type="body"/>
          </p:nvPr>
        </p:nvSpPr>
        <p:spPr>
          <a:xfrm>
            <a:off x="4147095" y="3528371"/>
            <a:ext cx="415500" cy="3186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5 image collage ">
  <p:cSld name="3_5 image collage ">
    <p:spTree>
      <p:nvGrpSpPr>
        <p:cNvPr id="700" name="Shape 700"/>
        <p:cNvGrpSpPr/>
        <p:nvPr/>
      </p:nvGrpSpPr>
      <p:grpSpPr>
        <a:xfrm>
          <a:off x="0" y="0"/>
          <a:ext cx="0" cy="0"/>
          <a:chOff x="0" y="0"/>
          <a:chExt cx="0" cy="0"/>
        </a:xfrm>
      </p:grpSpPr>
      <p:sp>
        <p:nvSpPr>
          <p:cNvPr id="701" name="Google Shape;701;p56"/>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2" name="Google Shape;702;p56"/>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703" name="Google Shape;703;p5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704" name="Google Shape;704;p56"/>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05" name="Google Shape;705;p56"/>
          <p:cNvSpPr/>
          <p:nvPr>
            <p:ph idx="2" type="chart"/>
          </p:nvPr>
        </p:nvSpPr>
        <p:spPr>
          <a:xfrm>
            <a:off x="4664869" y="1386893"/>
            <a:ext cx="4173000" cy="28080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06" name="Google Shape;706;p56"/>
          <p:cNvSpPr txBox="1"/>
          <p:nvPr>
            <p:ph idx="3" type="body"/>
          </p:nvPr>
        </p:nvSpPr>
        <p:spPr>
          <a:xfrm>
            <a:off x="305991" y="1386640"/>
            <a:ext cx="4160100" cy="28080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accent4"/>
              </a:buClr>
              <a:buSzPts val="1100"/>
              <a:buFont typeface="Arial"/>
              <a:buNone/>
              <a:defRPr b="0" sz="1100">
                <a:solidFill>
                  <a:schemeClr val="accent4"/>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pie chart">
  <p:cSld name="4 point pie chart">
    <p:spTree>
      <p:nvGrpSpPr>
        <p:cNvPr id="707" name="Shape 707"/>
        <p:cNvGrpSpPr/>
        <p:nvPr/>
      </p:nvGrpSpPr>
      <p:grpSpPr>
        <a:xfrm>
          <a:off x="0" y="0"/>
          <a:ext cx="0" cy="0"/>
          <a:chOff x="0" y="0"/>
          <a:chExt cx="0" cy="0"/>
        </a:xfrm>
      </p:grpSpPr>
      <p:sp>
        <p:nvSpPr>
          <p:cNvPr id="708" name="Google Shape;708;p5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9" name="Google Shape;709;p57"/>
          <p:cNvSpPr/>
          <p:nvPr>
            <p:ph idx="2" type="chart"/>
          </p:nvPr>
        </p:nvSpPr>
        <p:spPr>
          <a:xfrm>
            <a:off x="2315246" y="1591225"/>
            <a:ext cx="4514100" cy="30054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10" name="Google Shape;710;p57"/>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711" name="Google Shape;711;p5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712" name="Google Shape;712;p57"/>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13" name="Google Shape;713;p57"/>
          <p:cNvSpPr txBox="1"/>
          <p:nvPr>
            <p:ph idx="3" type="body"/>
          </p:nvPr>
        </p:nvSpPr>
        <p:spPr>
          <a:xfrm>
            <a:off x="305989" y="1134186"/>
            <a:ext cx="6523500" cy="2817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rgbClr val="44484E"/>
              </a:buClr>
              <a:buSzPts val="1100"/>
              <a:buChar char="•"/>
              <a:defRPr b="0" sz="1100">
                <a:solidFill>
                  <a:srgbClr val="44484E"/>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14" name="Google Shape;714;p57"/>
          <p:cNvSpPr txBox="1"/>
          <p:nvPr>
            <p:ph idx="4" type="body"/>
          </p:nvPr>
        </p:nvSpPr>
        <p:spPr>
          <a:xfrm>
            <a:off x="1066126" y="1721241"/>
            <a:ext cx="1915200" cy="2355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15" name="Google Shape;715;p57"/>
          <p:cNvSpPr txBox="1"/>
          <p:nvPr>
            <p:ph idx="5" type="body"/>
          </p:nvPr>
        </p:nvSpPr>
        <p:spPr>
          <a:xfrm>
            <a:off x="798653" y="1956918"/>
            <a:ext cx="2182800" cy="623100"/>
          </a:xfrm>
          <a:prstGeom prst="rect">
            <a:avLst/>
          </a:prstGeom>
          <a:noFill/>
          <a:ln>
            <a:noFill/>
          </a:ln>
        </p:spPr>
        <p:txBody>
          <a:bodyPr anchorCtr="0" anchor="t" bIns="34275" lIns="68575" spcFirstLastPara="1" rIns="68575" wrap="square" tIns="34275">
            <a:spAutoFit/>
          </a:bodyPr>
          <a:lstStyle>
            <a:lvl1pPr indent="-228600" lvl="0" marL="457200" rtl="0" algn="r">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16" name="Google Shape;716;p57"/>
          <p:cNvSpPr txBox="1"/>
          <p:nvPr>
            <p:ph idx="6" type="body"/>
          </p:nvPr>
        </p:nvSpPr>
        <p:spPr>
          <a:xfrm>
            <a:off x="1066126" y="3432371"/>
            <a:ext cx="1915200" cy="235500"/>
          </a:xfrm>
          <a:prstGeom prst="rect">
            <a:avLst/>
          </a:prstGeom>
          <a:noFill/>
          <a:ln>
            <a:noFill/>
          </a:ln>
        </p:spPr>
        <p:txBody>
          <a:bodyPr anchorCtr="0" anchor="t" bIns="34275" lIns="68575" spcFirstLastPara="1" rIns="68575" wrap="square" tIns="34275">
            <a:spAutoFit/>
          </a:bodyPr>
          <a:lstStyle>
            <a:lvl1pPr indent="-228600" lvl="0" marL="457200" rtl="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17" name="Google Shape;717;p57"/>
          <p:cNvSpPr txBox="1"/>
          <p:nvPr>
            <p:ph idx="7" type="body"/>
          </p:nvPr>
        </p:nvSpPr>
        <p:spPr>
          <a:xfrm>
            <a:off x="798653" y="3668048"/>
            <a:ext cx="2182800" cy="623100"/>
          </a:xfrm>
          <a:prstGeom prst="rect">
            <a:avLst/>
          </a:prstGeom>
          <a:noFill/>
          <a:ln>
            <a:noFill/>
          </a:ln>
        </p:spPr>
        <p:txBody>
          <a:bodyPr anchorCtr="0" anchor="t" bIns="34275" lIns="68575" spcFirstLastPara="1" rIns="68575" wrap="square" tIns="34275">
            <a:spAutoFit/>
          </a:bodyPr>
          <a:lstStyle>
            <a:lvl1pPr indent="-228600" lvl="0" marL="457200" rtl="0" algn="r">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18" name="Google Shape;718;p57"/>
          <p:cNvSpPr txBox="1"/>
          <p:nvPr>
            <p:ph idx="8" type="body"/>
          </p:nvPr>
        </p:nvSpPr>
        <p:spPr>
          <a:xfrm>
            <a:off x="6162539" y="1721241"/>
            <a:ext cx="1915200" cy="2355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19" name="Google Shape;719;p57"/>
          <p:cNvSpPr txBox="1"/>
          <p:nvPr>
            <p:ph idx="9" type="body"/>
          </p:nvPr>
        </p:nvSpPr>
        <p:spPr>
          <a:xfrm>
            <a:off x="6162539" y="1956918"/>
            <a:ext cx="2182800" cy="623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20" name="Google Shape;720;p57"/>
          <p:cNvSpPr txBox="1"/>
          <p:nvPr>
            <p:ph idx="13" type="body"/>
          </p:nvPr>
        </p:nvSpPr>
        <p:spPr>
          <a:xfrm>
            <a:off x="6162539" y="3432371"/>
            <a:ext cx="1915200" cy="2355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21" name="Google Shape;721;p57"/>
          <p:cNvSpPr txBox="1"/>
          <p:nvPr>
            <p:ph idx="14" type="body"/>
          </p:nvPr>
        </p:nvSpPr>
        <p:spPr>
          <a:xfrm>
            <a:off x="6162539" y="3668048"/>
            <a:ext cx="2182800" cy="623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22" name="Google Shape;722;p57"/>
          <p:cNvSpPr txBox="1"/>
          <p:nvPr>
            <p:ph idx="15" type="body"/>
          </p:nvPr>
        </p:nvSpPr>
        <p:spPr>
          <a:xfrm>
            <a:off x="3555212" y="2760060"/>
            <a:ext cx="1915200" cy="2355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23" name="Google Shape;723;p57"/>
          <p:cNvSpPr txBox="1"/>
          <p:nvPr>
            <p:ph idx="16" type="body"/>
          </p:nvPr>
        </p:nvSpPr>
        <p:spPr>
          <a:xfrm>
            <a:off x="3421476" y="2995737"/>
            <a:ext cx="2182800" cy="6231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24" name="Google Shape;724;p57"/>
          <p:cNvSpPr/>
          <p:nvPr>
            <p:ph idx="17" type="pic"/>
          </p:nvPr>
        </p:nvSpPr>
        <p:spPr>
          <a:xfrm>
            <a:off x="4363751" y="2287441"/>
            <a:ext cx="298200" cy="2982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chart">
  <p:cSld name="4 column chart">
    <p:spTree>
      <p:nvGrpSpPr>
        <p:cNvPr id="725" name="Shape 725"/>
        <p:cNvGrpSpPr/>
        <p:nvPr/>
      </p:nvGrpSpPr>
      <p:grpSpPr>
        <a:xfrm>
          <a:off x="0" y="0"/>
          <a:ext cx="0" cy="0"/>
          <a:chOff x="0" y="0"/>
          <a:chExt cx="0" cy="0"/>
        </a:xfrm>
      </p:grpSpPr>
      <p:sp>
        <p:nvSpPr>
          <p:cNvPr id="726" name="Google Shape;726;p5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27" name="Google Shape;727;p5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728" name="Google Shape;728;p5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729" name="Google Shape;729;p58"/>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30" name="Google Shape;730;p58"/>
          <p:cNvSpPr txBox="1"/>
          <p:nvPr>
            <p:ph idx="2" type="body"/>
          </p:nvPr>
        </p:nvSpPr>
        <p:spPr>
          <a:xfrm>
            <a:off x="305989" y="1134186"/>
            <a:ext cx="6523500" cy="2817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rgbClr val="44484E"/>
              </a:buClr>
              <a:buSzPts val="1100"/>
              <a:buChar char="•"/>
              <a:defRPr b="0" sz="1100">
                <a:solidFill>
                  <a:srgbClr val="44484E"/>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731" name="Google Shape;731;p58"/>
          <p:cNvCxnSpPr/>
          <p:nvPr/>
        </p:nvCxnSpPr>
        <p:spPr>
          <a:xfrm>
            <a:off x="2382483" y="1745300"/>
            <a:ext cx="0" cy="2595600"/>
          </a:xfrm>
          <a:prstGeom prst="straightConnector1">
            <a:avLst/>
          </a:prstGeom>
          <a:noFill/>
          <a:ln cap="flat" cmpd="sng" w="9525">
            <a:solidFill>
              <a:srgbClr val="D8D8D8"/>
            </a:solidFill>
            <a:prstDash val="dash"/>
            <a:miter lim="800000"/>
            <a:headEnd len="sm" w="sm" type="none"/>
            <a:tailEnd len="sm" w="sm" type="none"/>
          </a:ln>
        </p:spPr>
      </p:cxnSp>
      <p:cxnSp>
        <p:nvCxnSpPr>
          <p:cNvPr id="732" name="Google Shape;732;p58"/>
          <p:cNvCxnSpPr/>
          <p:nvPr/>
        </p:nvCxnSpPr>
        <p:spPr>
          <a:xfrm>
            <a:off x="4555386" y="1745300"/>
            <a:ext cx="0" cy="2595600"/>
          </a:xfrm>
          <a:prstGeom prst="straightConnector1">
            <a:avLst/>
          </a:prstGeom>
          <a:noFill/>
          <a:ln cap="flat" cmpd="sng" w="9525">
            <a:solidFill>
              <a:srgbClr val="D8D8D8"/>
            </a:solidFill>
            <a:prstDash val="dash"/>
            <a:miter lim="800000"/>
            <a:headEnd len="sm" w="sm" type="none"/>
            <a:tailEnd len="sm" w="sm" type="none"/>
          </a:ln>
        </p:spPr>
      </p:cxnSp>
      <p:cxnSp>
        <p:nvCxnSpPr>
          <p:cNvPr id="733" name="Google Shape;733;p58"/>
          <p:cNvCxnSpPr/>
          <p:nvPr/>
        </p:nvCxnSpPr>
        <p:spPr>
          <a:xfrm>
            <a:off x="6702422" y="1745300"/>
            <a:ext cx="0" cy="2595600"/>
          </a:xfrm>
          <a:prstGeom prst="straightConnector1">
            <a:avLst/>
          </a:prstGeom>
          <a:noFill/>
          <a:ln cap="flat" cmpd="sng" w="9525">
            <a:solidFill>
              <a:srgbClr val="D8D8D8"/>
            </a:solidFill>
            <a:prstDash val="dash"/>
            <a:miter lim="800000"/>
            <a:headEnd len="sm" w="sm" type="none"/>
            <a:tailEnd len="sm" w="sm" type="none"/>
          </a:ln>
        </p:spPr>
      </p:cxnSp>
      <p:sp>
        <p:nvSpPr>
          <p:cNvPr id="734" name="Google Shape;734;p58"/>
          <p:cNvSpPr txBox="1"/>
          <p:nvPr>
            <p:ph idx="3" type="body"/>
          </p:nvPr>
        </p:nvSpPr>
        <p:spPr>
          <a:xfrm>
            <a:off x="574543" y="3470164"/>
            <a:ext cx="1596300" cy="2355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35" name="Google Shape;735;p58"/>
          <p:cNvSpPr txBox="1"/>
          <p:nvPr>
            <p:ph idx="4" type="body"/>
          </p:nvPr>
        </p:nvSpPr>
        <p:spPr>
          <a:xfrm>
            <a:off x="575102" y="3668048"/>
            <a:ext cx="1595700" cy="6669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36" name="Google Shape;736;p58"/>
          <p:cNvSpPr txBox="1"/>
          <p:nvPr>
            <p:ph idx="5" type="body"/>
          </p:nvPr>
        </p:nvSpPr>
        <p:spPr>
          <a:xfrm>
            <a:off x="2703343" y="3470164"/>
            <a:ext cx="1596300" cy="2355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37" name="Google Shape;737;p58"/>
          <p:cNvSpPr txBox="1"/>
          <p:nvPr>
            <p:ph idx="6" type="body"/>
          </p:nvPr>
        </p:nvSpPr>
        <p:spPr>
          <a:xfrm>
            <a:off x="2703902" y="3668048"/>
            <a:ext cx="1595700" cy="6669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38" name="Google Shape;738;p58"/>
          <p:cNvSpPr txBox="1"/>
          <p:nvPr>
            <p:ph idx="7" type="body"/>
          </p:nvPr>
        </p:nvSpPr>
        <p:spPr>
          <a:xfrm>
            <a:off x="4832143" y="3470164"/>
            <a:ext cx="1596300" cy="2355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39" name="Google Shape;739;p58"/>
          <p:cNvSpPr txBox="1"/>
          <p:nvPr>
            <p:ph idx="8" type="body"/>
          </p:nvPr>
        </p:nvSpPr>
        <p:spPr>
          <a:xfrm>
            <a:off x="4832702" y="3668048"/>
            <a:ext cx="1595700" cy="6669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40" name="Google Shape;740;p58"/>
          <p:cNvSpPr txBox="1"/>
          <p:nvPr>
            <p:ph idx="9" type="body"/>
          </p:nvPr>
        </p:nvSpPr>
        <p:spPr>
          <a:xfrm>
            <a:off x="6960944" y="3470164"/>
            <a:ext cx="1596300" cy="2355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41" name="Google Shape;741;p58"/>
          <p:cNvSpPr txBox="1"/>
          <p:nvPr>
            <p:ph idx="13" type="body"/>
          </p:nvPr>
        </p:nvSpPr>
        <p:spPr>
          <a:xfrm>
            <a:off x="6961503" y="3668048"/>
            <a:ext cx="1595700" cy="6669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42" name="Google Shape;742;p58"/>
          <p:cNvSpPr txBox="1"/>
          <p:nvPr>
            <p:ph idx="14" type="body"/>
          </p:nvPr>
        </p:nvSpPr>
        <p:spPr>
          <a:xfrm>
            <a:off x="574543" y="2294751"/>
            <a:ext cx="1596300" cy="2769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43" name="Google Shape;743;p58"/>
          <p:cNvSpPr txBox="1"/>
          <p:nvPr>
            <p:ph idx="15" type="body"/>
          </p:nvPr>
        </p:nvSpPr>
        <p:spPr>
          <a:xfrm>
            <a:off x="2700131" y="2294751"/>
            <a:ext cx="1596300" cy="2769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44" name="Google Shape;744;p58"/>
          <p:cNvSpPr txBox="1"/>
          <p:nvPr>
            <p:ph idx="16" type="body"/>
          </p:nvPr>
        </p:nvSpPr>
        <p:spPr>
          <a:xfrm>
            <a:off x="4823383" y="2294751"/>
            <a:ext cx="1596300" cy="2769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45" name="Google Shape;745;p58"/>
          <p:cNvSpPr txBox="1"/>
          <p:nvPr>
            <p:ph idx="17" type="body"/>
          </p:nvPr>
        </p:nvSpPr>
        <p:spPr>
          <a:xfrm>
            <a:off x="6956658" y="2294751"/>
            <a:ext cx="1596300" cy="2769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46" name="Google Shape;746;p58"/>
          <p:cNvSpPr/>
          <p:nvPr>
            <p:ph idx="18" type="chart"/>
          </p:nvPr>
        </p:nvSpPr>
        <p:spPr>
          <a:xfrm>
            <a:off x="375487"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47" name="Google Shape;747;p58"/>
          <p:cNvSpPr/>
          <p:nvPr>
            <p:ph idx="19" type="chart"/>
          </p:nvPr>
        </p:nvSpPr>
        <p:spPr>
          <a:xfrm>
            <a:off x="2499286"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48" name="Google Shape;748;p58"/>
          <p:cNvSpPr/>
          <p:nvPr>
            <p:ph idx="20" type="chart"/>
          </p:nvPr>
        </p:nvSpPr>
        <p:spPr>
          <a:xfrm>
            <a:off x="4624327"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49" name="Google Shape;749;p58"/>
          <p:cNvSpPr/>
          <p:nvPr>
            <p:ph idx="21" type="chart"/>
          </p:nvPr>
        </p:nvSpPr>
        <p:spPr>
          <a:xfrm>
            <a:off x="6757602"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 chart placeholder">
  <p:cSld name="bar chart placeholder">
    <p:spTree>
      <p:nvGrpSpPr>
        <p:cNvPr id="750" name="Shape 750"/>
        <p:cNvGrpSpPr/>
        <p:nvPr/>
      </p:nvGrpSpPr>
      <p:grpSpPr>
        <a:xfrm>
          <a:off x="0" y="0"/>
          <a:ext cx="0" cy="0"/>
          <a:chOff x="0" y="0"/>
          <a:chExt cx="0" cy="0"/>
        </a:xfrm>
      </p:grpSpPr>
      <p:sp>
        <p:nvSpPr>
          <p:cNvPr id="751" name="Google Shape;751;p5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52" name="Google Shape;752;p5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753" name="Google Shape;753;p5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754" name="Google Shape;754;p59"/>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55" name="Google Shape;755;p59"/>
          <p:cNvSpPr/>
          <p:nvPr>
            <p:ph idx="2" type="chart"/>
          </p:nvPr>
        </p:nvSpPr>
        <p:spPr>
          <a:xfrm>
            <a:off x="305990" y="1360885"/>
            <a:ext cx="8532000" cy="29169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chart slide">
  <p:cSld name="Mixed content chart slide">
    <p:spTree>
      <p:nvGrpSpPr>
        <p:cNvPr id="756" name="Shape 756"/>
        <p:cNvGrpSpPr/>
        <p:nvPr/>
      </p:nvGrpSpPr>
      <p:grpSpPr>
        <a:xfrm>
          <a:off x="0" y="0"/>
          <a:ext cx="0" cy="0"/>
          <a:chOff x="0" y="0"/>
          <a:chExt cx="0" cy="0"/>
        </a:xfrm>
      </p:grpSpPr>
      <p:sp>
        <p:nvSpPr>
          <p:cNvPr id="757" name="Google Shape;757;p6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58" name="Google Shape;758;p6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759" name="Google Shape;759;p6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760" name="Google Shape;760;p60"/>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61" name="Google Shape;761;p60"/>
          <p:cNvSpPr/>
          <p:nvPr/>
        </p:nvSpPr>
        <p:spPr>
          <a:xfrm>
            <a:off x="4196058" y="2973134"/>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762" name="Google Shape;762;p60"/>
          <p:cNvCxnSpPr/>
          <p:nvPr/>
        </p:nvCxnSpPr>
        <p:spPr>
          <a:xfrm>
            <a:off x="3838385" y="1447227"/>
            <a:ext cx="0" cy="2843400"/>
          </a:xfrm>
          <a:prstGeom prst="straightConnector1">
            <a:avLst/>
          </a:prstGeom>
          <a:noFill/>
          <a:ln cap="flat" cmpd="sng" w="9525">
            <a:solidFill>
              <a:srgbClr val="BFBFBF"/>
            </a:solidFill>
            <a:prstDash val="solid"/>
            <a:miter lim="800000"/>
            <a:headEnd len="sm" w="sm" type="none"/>
            <a:tailEnd len="sm" w="sm" type="none"/>
          </a:ln>
        </p:spPr>
      </p:cxnSp>
      <p:sp>
        <p:nvSpPr>
          <p:cNvPr id="763" name="Google Shape;763;p60"/>
          <p:cNvSpPr/>
          <p:nvPr/>
        </p:nvSpPr>
        <p:spPr>
          <a:xfrm>
            <a:off x="4174676" y="1409943"/>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64" name="Google Shape;764;p60"/>
          <p:cNvSpPr/>
          <p:nvPr/>
        </p:nvSpPr>
        <p:spPr>
          <a:xfrm>
            <a:off x="6706476" y="2970523"/>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65" name="Google Shape;765;p60"/>
          <p:cNvSpPr/>
          <p:nvPr/>
        </p:nvSpPr>
        <p:spPr>
          <a:xfrm>
            <a:off x="6685094" y="1409943"/>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66" name="Google Shape;766;p60"/>
          <p:cNvSpPr/>
          <p:nvPr>
            <p:ph idx="2" type="pic"/>
          </p:nvPr>
        </p:nvSpPr>
        <p:spPr>
          <a:xfrm>
            <a:off x="6827693" y="3091738"/>
            <a:ext cx="210300" cy="210300"/>
          </a:xfrm>
          <a:prstGeom prst="rect">
            <a:avLst/>
          </a:prstGeom>
          <a:noFill/>
          <a:ln>
            <a:noFill/>
          </a:ln>
        </p:spPr>
      </p:sp>
      <p:sp>
        <p:nvSpPr>
          <p:cNvPr id="767" name="Google Shape;767;p60"/>
          <p:cNvSpPr/>
          <p:nvPr>
            <p:ph idx="3" type="pic"/>
          </p:nvPr>
        </p:nvSpPr>
        <p:spPr>
          <a:xfrm>
            <a:off x="4317275" y="3091738"/>
            <a:ext cx="210300" cy="210300"/>
          </a:xfrm>
          <a:prstGeom prst="rect">
            <a:avLst/>
          </a:prstGeom>
          <a:noFill/>
          <a:ln>
            <a:noFill/>
          </a:ln>
        </p:spPr>
      </p:sp>
      <p:sp>
        <p:nvSpPr>
          <p:cNvPr id="768" name="Google Shape;768;p60"/>
          <p:cNvSpPr/>
          <p:nvPr>
            <p:ph idx="4" type="pic"/>
          </p:nvPr>
        </p:nvSpPr>
        <p:spPr>
          <a:xfrm>
            <a:off x="4295893" y="1531159"/>
            <a:ext cx="210300" cy="210300"/>
          </a:xfrm>
          <a:prstGeom prst="rect">
            <a:avLst/>
          </a:prstGeom>
          <a:noFill/>
          <a:ln>
            <a:noFill/>
          </a:ln>
        </p:spPr>
      </p:sp>
      <p:sp>
        <p:nvSpPr>
          <p:cNvPr id="769" name="Google Shape;769;p60"/>
          <p:cNvSpPr/>
          <p:nvPr>
            <p:ph idx="5" type="pic"/>
          </p:nvPr>
        </p:nvSpPr>
        <p:spPr>
          <a:xfrm>
            <a:off x="6806311" y="1531159"/>
            <a:ext cx="210300" cy="210300"/>
          </a:xfrm>
          <a:prstGeom prst="rect">
            <a:avLst/>
          </a:prstGeom>
          <a:noFill/>
          <a:ln>
            <a:noFill/>
          </a:ln>
        </p:spPr>
      </p:sp>
      <p:sp>
        <p:nvSpPr>
          <p:cNvPr id="770" name="Google Shape;770;p60"/>
          <p:cNvSpPr txBox="1"/>
          <p:nvPr>
            <p:ph idx="6" type="body"/>
          </p:nvPr>
        </p:nvSpPr>
        <p:spPr>
          <a:xfrm>
            <a:off x="372666" y="3645938"/>
            <a:ext cx="1596300" cy="193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900"/>
              <a:buNone/>
              <a:defRPr sz="9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71" name="Google Shape;771;p60"/>
          <p:cNvSpPr txBox="1"/>
          <p:nvPr>
            <p:ph idx="7" type="body"/>
          </p:nvPr>
        </p:nvSpPr>
        <p:spPr>
          <a:xfrm>
            <a:off x="372667" y="3839766"/>
            <a:ext cx="2511900" cy="6048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800"/>
              </a:spcBef>
              <a:spcAft>
                <a:spcPts val="0"/>
              </a:spcAft>
              <a:buClr>
                <a:schemeClr val="accent4"/>
              </a:buClr>
              <a:buSzPts val="800"/>
              <a:buNone/>
              <a:defRPr b="0" sz="8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72" name="Google Shape;772;p60"/>
          <p:cNvSpPr txBox="1"/>
          <p:nvPr>
            <p:ph idx="8" type="body"/>
          </p:nvPr>
        </p:nvSpPr>
        <p:spPr>
          <a:xfrm>
            <a:off x="4174676" y="3561815"/>
            <a:ext cx="15963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73" name="Google Shape;773;p60"/>
          <p:cNvSpPr txBox="1"/>
          <p:nvPr>
            <p:ph idx="9" type="body"/>
          </p:nvPr>
        </p:nvSpPr>
        <p:spPr>
          <a:xfrm>
            <a:off x="4174676" y="3734270"/>
            <a:ext cx="1769100" cy="6669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74" name="Google Shape;774;p60"/>
          <p:cNvSpPr txBox="1"/>
          <p:nvPr>
            <p:ph idx="13" type="body"/>
          </p:nvPr>
        </p:nvSpPr>
        <p:spPr>
          <a:xfrm>
            <a:off x="6685898" y="3561815"/>
            <a:ext cx="15963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75" name="Google Shape;775;p60"/>
          <p:cNvSpPr txBox="1"/>
          <p:nvPr>
            <p:ph idx="14" type="body"/>
          </p:nvPr>
        </p:nvSpPr>
        <p:spPr>
          <a:xfrm>
            <a:off x="6685898" y="3734270"/>
            <a:ext cx="1769100" cy="6669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76" name="Google Shape;776;p60"/>
          <p:cNvSpPr txBox="1"/>
          <p:nvPr>
            <p:ph idx="15" type="body"/>
          </p:nvPr>
        </p:nvSpPr>
        <p:spPr>
          <a:xfrm>
            <a:off x="6685094" y="2005841"/>
            <a:ext cx="15963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77" name="Google Shape;777;p60"/>
          <p:cNvSpPr txBox="1"/>
          <p:nvPr>
            <p:ph idx="16" type="body"/>
          </p:nvPr>
        </p:nvSpPr>
        <p:spPr>
          <a:xfrm>
            <a:off x="6685094" y="2178296"/>
            <a:ext cx="1769100" cy="6669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78" name="Google Shape;778;p60"/>
          <p:cNvSpPr txBox="1"/>
          <p:nvPr>
            <p:ph idx="17" type="body"/>
          </p:nvPr>
        </p:nvSpPr>
        <p:spPr>
          <a:xfrm>
            <a:off x="4174676" y="2005841"/>
            <a:ext cx="1596300" cy="214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79" name="Google Shape;779;p60"/>
          <p:cNvSpPr txBox="1"/>
          <p:nvPr>
            <p:ph idx="18" type="body"/>
          </p:nvPr>
        </p:nvSpPr>
        <p:spPr>
          <a:xfrm>
            <a:off x="4174676" y="2178296"/>
            <a:ext cx="1769100" cy="6669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0" name="Google Shape;780;p60"/>
          <p:cNvSpPr/>
          <p:nvPr>
            <p:ph idx="19" type="chart"/>
          </p:nvPr>
        </p:nvSpPr>
        <p:spPr>
          <a:xfrm>
            <a:off x="305991" y="1423374"/>
            <a:ext cx="3279000" cy="19794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chart slide">
  <p:cSld name="2 column chart slide">
    <p:spTree>
      <p:nvGrpSpPr>
        <p:cNvPr id="781" name="Shape 781"/>
        <p:cNvGrpSpPr/>
        <p:nvPr/>
      </p:nvGrpSpPr>
      <p:grpSpPr>
        <a:xfrm>
          <a:off x="0" y="0"/>
          <a:ext cx="0" cy="0"/>
          <a:chOff x="0" y="0"/>
          <a:chExt cx="0" cy="0"/>
        </a:xfrm>
      </p:grpSpPr>
      <p:sp>
        <p:nvSpPr>
          <p:cNvPr id="782" name="Google Shape;782;p61"/>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83" name="Google Shape;783;p6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784" name="Google Shape;784;p6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785" name="Google Shape;785;p61"/>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6" name="Google Shape;786;p61"/>
          <p:cNvSpPr/>
          <p:nvPr>
            <p:ph idx="2" type="chart"/>
          </p:nvPr>
        </p:nvSpPr>
        <p:spPr>
          <a:xfrm>
            <a:off x="386954" y="1360886"/>
            <a:ext cx="4104000" cy="21567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87" name="Google Shape;787;p61"/>
          <p:cNvSpPr/>
          <p:nvPr>
            <p:ph idx="3" type="chart"/>
          </p:nvPr>
        </p:nvSpPr>
        <p:spPr>
          <a:xfrm>
            <a:off x="4733926" y="1360886"/>
            <a:ext cx="4104000" cy="21567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88" name="Google Shape;788;p61"/>
          <p:cNvSpPr txBox="1"/>
          <p:nvPr>
            <p:ph idx="4" type="body"/>
          </p:nvPr>
        </p:nvSpPr>
        <p:spPr>
          <a:xfrm>
            <a:off x="386954" y="3703454"/>
            <a:ext cx="4105200" cy="2355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9" name="Google Shape;789;p61"/>
          <p:cNvSpPr txBox="1"/>
          <p:nvPr>
            <p:ph idx="5" type="body"/>
          </p:nvPr>
        </p:nvSpPr>
        <p:spPr>
          <a:xfrm>
            <a:off x="4733926" y="3703454"/>
            <a:ext cx="4091100" cy="2355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0" name="Google Shape;790;p61"/>
          <p:cNvSpPr txBox="1"/>
          <p:nvPr>
            <p:ph idx="6" type="body"/>
          </p:nvPr>
        </p:nvSpPr>
        <p:spPr>
          <a:xfrm>
            <a:off x="386954" y="3938588"/>
            <a:ext cx="4104000" cy="6048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800"/>
              </a:spcBef>
              <a:spcAft>
                <a:spcPts val="0"/>
              </a:spcAft>
              <a:buClr>
                <a:schemeClr val="accent4"/>
              </a:buClr>
              <a:buSzPts val="800"/>
              <a:buNone/>
              <a:defRPr b="0" sz="8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1" name="Google Shape;791;p61"/>
          <p:cNvSpPr txBox="1"/>
          <p:nvPr>
            <p:ph idx="7" type="body"/>
          </p:nvPr>
        </p:nvSpPr>
        <p:spPr>
          <a:xfrm>
            <a:off x="4733927" y="3938588"/>
            <a:ext cx="4104000" cy="604800"/>
          </a:xfrm>
          <a:prstGeom prst="rect">
            <a:avLst/>
          </a:prstGeom>
          <a:noFill/>
          <a:ln>
            <a:noFill/>
          </a:ln>
        </p:spPr>
        <p:txBody>
          <a:bodyPr anchorCtr="0" anchor="t" bIns="34275" lIns="68575" spcFirstLastPara="1" rIns="68575" wrap="square" tIns="34275">
            <a:noAutofit/>
          </a:bodyPr>
          <a:lstStyle>
            <a:lvl1pPr indent="-228600" lvl="0" marL="457200" rtl="0" algn="ctr">
              <a:lnSpc>
                <a:spcPct val="100000"/>
              </a:lnSpc>
              <a:spcBef>
                <a:spcPts val="800"/>
              </a:spcBef>
              <a:spcAft>
                <a:spcPts val="0"/>
              </a:spcAft>
              <a:buClr>
                <a:schemeClr val="accent4"/>
              </a:buClr>
              <a:buSzPts val="800"/>
              <a:buNone/>
              <a:defRPr b="0" sz="8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with separate legend">
  <p:cSld name="Chart with separate legend">
    <p:spTree>
      <p:nvGrpSpPr>
        <p:cNvPr id="792" name="Shape 792"/>
        <p:cNvGrpSpPr/>
        <p:nvPr/>
      </p:nvGrpSpPr>
      <p:grpSpPr>
        <a:xfrm>
          <a:off x="0" y="0"/>
          <a:ext cx="0" cy="0"/>
          <a:chOff x="0" y="0"/>
          <a:chExt cx="0" cy="0"/>
        </a:xfrm>
      </p:grpSpPr>
      <p:sp>
        <p:nvSpPr>
          <p:cNvPr id="793" name="Google Shape;793;p62"/>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94" name="Google Shape;794;p62"/>
          <p:cNvSpPr txBox="1"/>
          <p:nvPr>
            <p:ph idx="1" type="body"/>
          </p:nvPr>
        </p:nvSpPr>
        <p:spPr>
          <a:xfrm>
            <a:off x="5492353" y="2278856"/>
            <a:ext cx="33456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rtl="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5" name="Google Shape;795;p62"/>
          <p:cNvSpPr txBox="1"/>
          <p:nvPr>
            <p:ph idx="2" type="body"/>
          </p:nvPr>
        </p:nvSpPr>
        <p:spPr>
          <a:xfrm>
            <a:off x="5492353" y="2701994"/>
            <a:ext cx="33456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rtl="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6" name="Google Shape;796;p62"/>
          <p:cNvSpPr txBox="1"/>
          <p:nvPr>
            <p:ph idx="3" type="body"/>
          </p:nvPr>
        </p:nvSpPr>
        <p:spPr>
          <a:xfrm>
            <a:off x="5492353" y="3125131"/>
            <a:ext cx="33456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rtl="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7" name="Google Shape;797;p62"/>
          <p:cNvSpPr txBox="1"/>
          <p:nvPr>
            <p:ph idx="4" type="body"/>
          </p:nvPr>
        </p:nvSpPr>
        <p:spPr>
          <a:xfrm>
            <a:off x="5492353" y="3548268"/>
            <a:ext cx="33456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rtl="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8" name="Google Shape;798;p62"/>
          <p:cNvSpPr txBox="1"/>
          <p:nvPr>
            <p:ph idx="5" type="body"/>
          </p:nvPr>
        </p:nvSpPr>
        <p:spPr>
          <a:xfrm>
            <a:off x="5492353" y="3971406"/>
            <a:ext cx="33456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rtl="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9" name="Google Shape;799;p62"/>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800" name="Google Shape;800;p6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801" name="Google Shape;801;p62"/>
          <p:cNvSpPr txBox="1"/>
          <p:nvPr>
            <p:ph idx="6"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2" name="Google Shape;802;p62"/>
          <p:cNvSpPr txBox="1"/>
          <p:nvPr>
            <p:ph idx="7" type="body"/>
          </p:nvPr>
        </p:nvSpPr>
        <p:spPr>
          <a:xfrm>
            <a:off x="305989" y="1134186"/>
            <a:ext cx="6523500" cy="281700"/>
          </a:xfrm>
          <a:prstGeom prst="rect">
            <a:avLst/>
          </a:prstGeom>
          <a:noFill/>
          <a:ln>
            <a:noFill/>
          </a:ln>
        </p:spPr>
        <p:txBody>
          <a:bodyPr anchorCtr="0" anchor="t" bIns="34275" lIns="68575" spcFirstLastPara="1" rIns="68575" wrap="square" tIns="34275">
            <a:spAutoFit/>
          </a:bodyPr>
          <a:lstStyle>
            <a:lvl1pPr indent="-298450" lvl="0" marL="457200" rtl="0" algn="l">
              <a:lnSpc>
                <a:spcPct val="90000"/>
              </a:lnSpc>
              <a:spcBef>
                <a:spcPts val="800"/>
              </a:spcBef>
              <a:spcAft>
                <a:spcPts val="0"/>
              </a:spcAft>
              <a:buClr>
                <a:srgbClr val="44484E"/>
              </a:buClr>
              <a:buSzPts val="1100"/>
              <a:buChar char="•"/>
              <a:defRPr b="0" sz="1100">
                <a:solidFill>
                  <a:srgbClr val="44484E"/>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3" name="Google Shape;803;p62"/>
          <p:cNvSpPr/>
          <p:nvPr>
            <p:ph idx="8" type="chart"/>
          </p:nvPr>
        </p:nvSpPr>
        <p:spPr>
          <a:xfrm>
            <a:off x="305991" y="1754040"/>
            <a:ext cx="4673700" cy="27639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804" name="Google Shape;804;p62"/>
          <p:cNvSpPr txBox="1"/>
          <p:nvPr>
            <p:ph idx="9" type="body"/>
          </p:nvPr>
        </p:nvSpPr>
        <p:spPr>
          <a:xfrm>
            <a:off x="7438643" y="2278856"/>
            <a:ext cx="894900" cy="269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5" name="Google Shape;805;p62"/>
          <p:cNvSpPr txBox="1"/>
          <p:nvPr>
            <p:ph idx="13" type="body"/>
          </p:nvPr>
        </p:nvSpPr>
        <p:spPr>
          <a:xfrm>
            <a:off x="7438643" y="2701994"/>
            <a:ext cx="894900" cy="269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6" name="Google Shape;806;p62"/>
          <p:cNvSpPr txBox="1"/>
          <p:nvPr>
            <p:ph idx="14" type="body"/>
          </p:nvPr>
        </p:nvSpPr>
        <p:spPr>
          <a:xfrm>
            <a:off x="7438643" y="3125131"/>
            <a:ext cx="894900" cy="269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7" name="Google Shape;807;p62"/>
          <p:cNvSpPr txBox="1"/>
          <p:nvPr>
            <p:ph idx="15" type="body"/>
          </p:nvPr>
        </p:nvSpPr>
        <p:spPr>
          <a:xfrm>
            <a:off x="7438643" y="3548268"/>
            <a:ext cx="894900" cy="269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8" name="Google Shape;808;p62"/>
          <p:cNvSpPr txBox="1"/>
          <p:nvPr>
            <p:ph idx="16" type="body"/>
          </p:nvPr>
        </p:nvSpPr>
        <p:spPr>
          <a:xfrm>
            <a:off x="7438643" y="3971406"/>
            <a:ext cx="894900" cy="269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rtl="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5 image collage ">
  <p:cSld name="10_5 image collage ">
    <p:spTree>
      <p:nvGrpSpPr>
        <p:cNvPr id="809" name="Shape 809"/>
        <p:cNvGrpSpPr/>
        <p:nvPr/>
      </p:nvGrpSpPr>
      <p:grpSpPr>
        <a:xfrm>
          <a:off x="0" y="0"/>
          <a:ext cx="0" cy="0"/>
          <a:chOff x="0" y="0"/>
          <a:chExt cx="0" cy="0"/>
        </a:xfrm>
      </p:grpSpPr>
      <p:sp>
        <p:nvSpPr>
          <p:cNvPr id="810" name="Google Shape;810;p63"/>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11" name="Google Shape;811;p63"/>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812" name="Google Shape;812;p6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813" name="Google Shape;813;p63"/>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14" name="Google Shape;814;p63"/>
          <p:cNvSpPr/>
          <p:nvPr>
            <p:ph idx="2" type="chart"/>
          </p:nvPr>
        </p:nvSpPr>
        <p:spPr>
          <a:xfrm>
            <a:off x="305990" y="1360885"/>
            <a:ext cx="8532000" cy="29169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2 images">
  <p:cSld name="Team slide 2 images">
    <p:spTree>
      <p:nvGrpSpPr>
        <p:cNvPr id="815" name="Shape 815"/>
        <p:cNvGrpSpPr/>
        <p:nvPr/>
      </p:nvGrpSpPr>
      <p:grpSpPr>
        <a:xfrm>
          <a:off x="0" y="0"/>
          <a:ext cx="0" cy="0"/>
          <a:chOff x="0" y="0"/>
          <a:chExt cx="0" cy="0"/>
        </a:xfrm>
      </p:grpSpPr>
      <p:sp>
        <p:nvSpPr>
          <p:cNvPr id="816" name="Google Shape;816;p64"/>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17" name="Google Shape;817;p64"/>
          <p:cNvSpPr/>
          <p:nvPr/>
        </p:nvSpPr>
        <p:spPr>
          <a:xfrm>
            <a:off x="2254713" y="1429736"/>
            <a:ext cx="1558998"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818" name="Google Shape;818;p64"/>
          <p:cNvSpPr/>
          <p:nvPr/>
        </p:nvSpPr>
        <p:spPr>
          <a:xfrm>
            <a:off x="5338991" y="1429736"/>
            <a:ext cx="1558997"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819" name="Google Shape;819;p64"/>
          <p:cNvSpPr/>
          <p:nvPr>
            <p:ph idx="2" type="pic"/>
          </p:nvPr>
        </p:nvSpPr>
        <p:spPr>
          <a:xfrm>
            <a:off x="2374334" y="1534915"/>
            <a:ext cx="1322400" cy="1322400"/>
          </a:xfrm>
          <a:prstGeom prst="rect">
            <a:avLst/>
          </a:prstGeom>
          <a:solidFill>
            <a:srgbClr val="DDE6EF"/>
          </a:solidFill>
          <a:ln>
            <a:noFill/>
          </a:ln>
        </p:spPr>
      </p:sp>
      <p:sp>
        <p:nvSpPr>
          <p:cNvPr id="820" name="Google Shape;820;p64"/>
          <p:cNvSpPr/>
          <p:nvPr>
            <p:ph idx="3" type="pic"/>
          </p:nvPr>
        </p:nvSpPr>
        <p:spPr>
          <a:xfrm>
            <a:off x="5455995" y="1534915"/>
            <a:ext cx="1322400" cy="1322400"/>
          </a:xfrm>
          <a:prstGeom prst="rect">
            <a:avLst/>
          </a:prstGeom>
          <a:solidFill>
            <a:srgbClr val="DDE6EF"/>
          </a:solidFill>
          <a:ln>
            <a:noFill/>
          </a:ln>
        </p:spPr>
      </p:sp>
      <p:sp>
        <p:nvSpPr>
          <p:cNvPr id="821" name="Google Shape;821;p64"/>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822" name="Google Shape;822;p6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823" name="Google Shape;823;p64"/>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24" name="Google Shape;824;p64"/>
          <p:cNvSpPr txBox="1"/>
          <p:nvPr>
            <p:ph idx="4" type="body"/>
          </p:nvPr>
        </p:nvSpPr>
        <p:spPr>
          <a:xfrm>
            <a:off x="1851226" y="2998284"/>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25" name="Google Shape;825;p64"/>
          <p:cNvSpPr txBox="1"/>
          <p:nvPr>
            <p:ph idx="5" type="body"/>
          </p:nvPr>
        </p:nvSpPr>
        <p:spPr>
          <a:xfrm>
            <a:off x="1851226" y="3422798"/>
            <a:ext cx="2373600" cy="11850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26" name="Google Shape;826;p64"/>
          <p:cNvSpPr txBox="1"/>
          <p:nvPr>
            <p:ph idx="6" type="body"/>
          </p:nvPr>
        </p:nvSpPr>
        <p:spPr>
          <a:xfrm>
            <a:off x="1851226" y="3199078"/>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27" name="Google Shape;827;p64"/>
          <p:cNvSpPr txBox="1"/>
          <p:nvPr>
            <p:ph idx="7" type="body"/>
          </p:nvPr>
        </p:nvSpPr>
        <p:spPr>
          <a:xfrm>
            <a:off x="4930445" y="2998284"/>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28" name="Google Shape;828;p64"/>
          <p:cNvSpPr txBox="1"/>
          <p:nvPr>
            <p:ph idx="8" type="body"/>
          </p:nvPr>
        </p:nvSpPr>
        <p:spPr>
          <a:xfrm>
            <a:off x="4930445" y="3422798"/>
            <a:ext cx="2373600" cy="11850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29" name="Google Shape;829;p64"/>
          <p:cNvSpPr txBox="1"/>
          <p:nvPr>
            <p:ph idx="9" type="body"/>
          </p:nvPr>
        </p:nvSpPr>
        <p:spPr>
          <a:xfrm>
            <a:off x="4930445" y="3199078"/>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3 images">
  <p:cSld name="Team slide 3 images">
    <p:spTree>
      <p:nvGrpSpPr>
        <p:cNvPr id="830" name="Shape 830"/>
        <p:cNvGrpSpPr/>
        <p:nvPr/>
      </p:nvGrpSpPr>
      <p:grpSpPr>
        <a:xfrm>
          <a:off x="0" y="0"/>
          <a:ext cx="0" cy="0"/>
          <a:chOff x="0" y="0"/>
          <a:chExt cx="0" cy="0"/>
        </a:xfrm>
      </p:grpSpPr>
      <p:sp>
        <p:nvSpPr>
          <p:cNvPr id="831" name="Google Shape;831;p65"/>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32" name="Google Shape;832;p65"/>
          <p:cNvSpPr/>
          <p:nvPr/>
        </p:nvSpPr>
        <p:spPr>
          <a:xfrm>
            <a:off x="709478" y="1429736"/>
            <a:ext cx="1558997"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833" name="Google Shape;833;p65"/>
          <p:cNvSpPr/>
          <p:nvPr/>
        </p:nvSpPr>
        <p:spPr>
          <a:xfrm>
            <a:off x="3793757" y="1429736"/>
            <a:ext cx="1558997"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834" name="Google Shape;834;p65"/>
          <p:cNvSpPr/>
          <p:nvPr/>
        </p:nvSpPr>
        <p:spPr>
          <a:xfrm>
            <a:off x="6878035" y="1429736"/>
            <a:ext cx="1558998"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835" name="Google Shape;835;p65"/>
          <p:cNvSpPr/>
          <p:nvPr>
            <p:ph idx="2" type="pic"/>
          </p:nvPr>
        </p:nvSpPr>
        <p:spPr>
          <a:xfrm>
            <a:off x="829099" y="1534915"/>
            <a:ext cx="1322400" cy="1322400"/>
          </a:xfrm>
          <a:prstGeom prst="rect">
            <a:avLst/>
          </a:prstGeom>
          <a:solidFill>
            <a:srgbClr val="DDE6EF"/>
          </a:solidFill>
          <a:ln>
            <a:noFill/>
          </a:ln>
        </p:spPr>
      </p:sp>
      <p:sp>
        <p:nvSpPr>
          <p:cNvPr id="836" name="Google Shape;836;p65"/>
          <p:cNvSpPr/>
          <p:nvPr>
            <p:ph idx="3" type="pic"/>
          </p:nvPr>
        </p:nvSpPr>
        <p:spPr>
          <a:xfrm>
            <a:off x="3910760" y="1534915"/>
            <a:ext cx="1322400" cy="1322400"/>
          </a:xfrm>
          <a:prstGeom prst="rect">
            <a:avLst/>
          </a:prstGeom>
          <a:solidFill>
            <a:srgbClr val="DDE6EF"/>
          </a:solidFill>
          <a:ln>
            <a:noFill/>
          </a:ln>
        </p:spPr>
      </p:sp>
      <p:sp>
        <p:nvSpPr>
          <p:cNvPr id="837" name="Google Shape;837;p65"/>
          <p:cNvSpPr/>
          <p:nvPr>
            <p:ph idx="4" type="pic"/>
          </p:nvPr>
        </p:nvSpPr>
        <p:spPr>
          <a:xfrm>
            <a:off x="6992422" y="1534915"/>
            <a:ext cx="1322400" cy="1322400"/>
          </a:xfrm>
          <a:prstGeom prst="rect">
            <a:avLst/>
          </a:prstGeom>
          <a:solidFill>
            <a:srgbClr val="DDE6EF"/>
          </a:solidFill>
          <a:ln>
            <a:noFill/>
          </a:ln>
        </p:spPr>
      </p:sp>
      <p:sp>
        <p:nvSpPr>
          <p:cNvPr id="838" name="Google Shape;838;p65"/>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839" name="Google Shape;839;p6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840" name="Google Shape;840;p65"/>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41" name="Google Shape;841;p65"/>
          <p:cNvSpPr txBox="1"/>
          <p:nvPr>
            <p:ph idx="5" type="body"/>
          </p:nvPr>
        </p:nvSpPr>
        <p:spPr>
          <a:xfrm>
            <a:off x="305991" y="2998284"/>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42" name="Google Shape;842;p65"/>
          <p:cNvSpPr txBox="1"/>
          <p:nvPr>
            <p:ph idx="6" type="body"/>
          </p:nvPr>
        </p:nvSpPr>
        <p:spPr>
          <a:xfrm>
            <a:off x="305991" y="3422798"/>
            <a:ext cx="2373600" cy="11850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43" name="Google Shape;843;p65"/>
          <p:cNvSpPr txBox="1"/>
          <p:nvPr>
            <p:ph idx="7" type="body"/>
          </p:nvPr>
        </p:nvSpPr>
        <p:spPr>
          <a:xfrm>
            <a:off x="305991" y="3199078"/>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44" name="Google Shape;844;p65"/>
          <p:cNvSpPr txBox="1"/>
          <p:nvPr>
            <p:ph idx="8" type="body"/>
          </p:nvPr>
        </p:nvSpPr>
        <p:spPr>
          <a:xfrm>
            <a:off x="3385211" y="2998284"/>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45" name="Google Shape;845;p65"/>
          <p:cNvSpPr txBox="1"/>
          <p:nvPr>
            <p:ph idx="9" type="body"/>
          </p:nvPr>
        </p:nvSpPr>
        <p:spPr>
          <a:xfrm>
            <a:off x="3385211" y="3422798"/>
            <a:ext cx="2373600" cy="11850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46" name="Google Shape;846;p65"/>
          <p:cNvSpPr txBox="1"/>
          <p:nvPr>
            <p:ph idx="13" type="body"/>
          </p:nvPr>
        </p:nvSpPr>
        <p:spPr>
          <a:xfrm>
            <a:off x="3385211" y="3199078"/>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47" name="Google Shape;847;p65"/>
          <p:cNvSpPr txBox="1"/>
          <p:nvPr>
            <p:ph idx="14" type="body"/>
          </p:nvPr>
        </p:nvSpPr>
        <p:spPr>
          <a:xfrm>
            <a:off x="6464430" y="2998284"/>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48" name="Google Shape;848;p65"/>
          <p:cNvSpPr txBox="1"/>
          <p:nvPr>
            <p:ph idx="15" type="body"/>
          </p:nvPr>
        </p:nvSpPr>
        <p:spPr>
          <a:xfrm>
            <a:off x="6464430" y="3422798"/>
            <a:ext cx="2373600" cy="11850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rtl="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49" name="Google Shape;849;p65"/>
          <p:cNvSpPr txBox="1"/>
          <p:nvPr>
            <p:ph idx="16" type="body"/>
          </p:nvPr>
        </p:nvSpPr>
        <p:spPr>
          <a:xfrm>
            <a:off x="6464430" y="3199078"/>
            <a:ext cx="2373600" cy="21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1">
    <p:bg>
      <p:bgPr>
        <a:solidFill>
          <a:schemeClr val="lt1"/>
        </a:solidFill>
      </p:bgPr>
    </p:bg>
    <p:spTree>
      <p:nvGrpSpPr>
        <p:cNvPr id="850" name="Shape 850"/>
        <p:cNvGrpSpPr/>
        <p:nvPr/>
      </p:nvGrpSpPr>
      <p:grpSpPr>
        <a:xfrm>
          <a:off x="0" y="0"/>
          <a:ext cx="0" cy="0"/>
          <a:chOff x="0" y="0"/>
          <a:chExt cx="0" cy="0"/>
        </a:xfrm>
      </p:grpSpPr>
      <p:sp>
        <p:nvSpPr>
          <p:cNvPr id="851" name="Google Shape;851;p66"/>
          <p:cNvSpPr/>
          <p:nvPr/>
        </p:nvSpPr>
        <p:spPr>
          <a:xfrm>
            <a:off x="593124" y="0"/>
            <a:ext cx="8550900"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52" name="Google Shape;852;p66"/>
          <p:cNvSpPr/>
          <p:nvPr/>
        </p:nvSpPr>
        <p:spPr>
          <a:xfrm rot="10800000">
            <a:off x="139" y="-60142"/>
            <a:ext cx="3270600" cy="5267700"/>
          </a:xfrm>
          <a:prstGeom prst="rect">
            <a:avLst/>
          </a:prstGeom>
          <a:blipFill rotWithShape="1">
            <a:blip r:embed="rId3">
              <a:alphaModFix/>
            </a:blip>
            <a:stretch>
              <a:fillRect b="989" l="0" r="0" t="1329"/>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53" name="Google Shape;853;p66"/>
          <p:cNvSpPr/>
          <p:nvPr/>
        </p:nvSpPr>
        <p:spPr>
          <a:xfrm>
            <a:off x="0" y="0"/>
            <a:ext cx="32706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54" name="Google Shape;854;p66"/>
          <p:cNvSpPr/>
          <p:nvPr/>
        </p:nvSpPr>
        <p:spPr>
          <a:xfrm rot="10800000">
            <a:off x="-9972" y="780000"/>
            <a:ext cx="2390100" cy="4363500"/>
          </a:xfrm>
          <a:prstGeom prst="rect">
            <a:avLst/>
          </a:prstGeom>
          <a:blipFill rotWithShape="1">
            <a:blip r:embed="rId4">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55" name="Google Shape;855;p66"/>
          <p:cNvSpPr/>
          <p:nvPr/>
        </p:nvSpPr>
        <p:spPr>
          <a:xfrm>
            <a:off x="0" y="0"/>
            <a:ext cx="3270600" cy="5143500"/>
          </a:xfrm>
          <a:prstGeom prst="rect">
            <a:avLst/>
          </a:prstGeom>
          <a:solidFill>
            <a:srgbClr val="00527C">
              <a:alpha val="4941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856" name="Google Shape;856;p66"/>
          <p:cNvGrpSpPr/>
          <p:nvPr/>
        </p:nvGrpSpPr>
        <p:grpSpPr>
          <a:xfrm>
            <a:off x="2101490" y="706901"/>
            <a:ext cx="2338496" cy="2326039"/>
            <a:chOff x="2801987" y="1211475"/>
            <a:chExt cx="3117995" cy="3101385"/>
          </a:xfrm>
        </p:grpSpPr>
        <p:sp>
          <p:nvSpPr>
            <p:cNvPr id="857" name="Google Shape;857;p66"/>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58" name="Google Shape;858;p66"/>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59" name="Google Shape;859;p66"/>
            <p:cNvSpPr txBox="1"/>
            <p:nvPr/>
          </p:nvSpPr>
          <p:spPr>
            <a:xfrm>
              <a:off x="3818899" y="1987352"/>
              <a:ext cx="1126200" cy="2042100"/>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Clr>
                  <a:schemeClr val="lt1"/>
                </a:buClr>
                <a:buSzPts val="9500"/>
                <a:buFont typeface="Montserrat ExtraBold"/>
                <a:buNone/>
              </a:pPr>
              <a:r>
                <a:rPr b="1" i="0" lang="en" sz="9500" u="none" cap="none" strike="noStrike">
                  <a:solidFill>
                    <a:schemeClr val="lt1"/>
                  </a:solidFill>
                  <a:latin typeface="Montserrat ExtraBold"/>
                  <a:ea typeface="Montserrat ExtraBold"/>
                  <a:cs typeface="Montserrat ExtraBold"/>
                  <a:sym typeface="Montserrat ExtraBold"/>
                </a:rPr>
                <a:t>“</a:t>
              </a:r>
              <a:endParaRPr b="1" i="0" sz="9500" u="none" cap="none" strike="noStrike">
                <a:solidFill>
                  <a:schemeClr val="dk1"/>
                </a:solidFill>
                <a:latin typeface="Montserrat ExtraBold"/>
                <a:ea typeface="Montserrat ExtraBold"/>
                <a:cs typeface="Montserrat ExtraBold"/>
                <a:sym typeface="Montserrat ExtraBold"/>
              </a:endParaRPr>
            </a:p>
          </p:txBody>
        </p:sp>
      </p:grpSp>
      <p:pic>
        <p:nvPicPr>
          <p:cNvPr id="860" name="Google Shape;860;p66"/>
          <p:cNvPicPr preferRelativeResize="0"/>
          <p:nvPr/>
        </p:nvPicPr>
        <p:blipFill rotWithShape="1">
          <a:blip r:embed="rId5">
            <a:alphaModFix/>
          </a:blip>
          <a:srcRect b="690" l="0" r="0" t="690"/>
          <a:stretch/>
        </p:blipFill>
        <p:spPr>
          <a:xfrm>
            <a:off x="861675" y="4137449"/>
            <a:ext cx="1956888" cy="652296"/>
          </a:xfrm>
          <a:prstGeom prst="rect">
            <a:avLst/>
          </a:prstGeom>
          <a:noFill/>
          <a:ln>
            <a:noFill/>
          </a:ln>
        </p:spPr>
      </p:pic>
      <p:sp>
        <p:nvSpPr>
          <p:cNvPr id="861" name="Google Shape;861;p66"/>
          <p:cNvSpPr/>
          <p:nvPr/>
        </p:nvSpPr>
        <p:spPr>
          <a:xfrm>
            <a:off x="4482002" y="3584221"/>
            <a:ext cx="380100" cy="45600"/>
          </a:xfrm>
          <a:prstGeom prst="rect">
            <a:avLst/>
          </a:prstGeom>
          <a:solidFill>
            <a:srgbClr val="F6921E"/>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62" name="Google Shape;862;p66"/>
          <p:cNvSpPr txBox="1"/>
          <p:nvPr>
            <p:ph idx="1" type="body"/>
          </p:nvPr>
        </p:nvSpPr>
        <p:spPr>
          <a:xfrm>
            <a:off x="4394080" y="876939"/>
            <a:ext cx="4064700" cy="19740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50000"/>
              </a:lnSpc>
              <a:spcBef>
                <a:spcPts val="0"/>
              </a:spcBef>
              <a:spcAft>
                <a:spcPts val="0"/>
              </a:spcAft>
              <a:buClr>
                <a:srgbClr val="000000"/>
              </a:buClr>
              <a:buSzPts val="1200"/>
              <a:buFont typeface="Arial"/>
              <a:buNone/>
              <a:defRPr sz="1200">
                <a:solidFill>
                  <a:srgbClr val="44484E"/>
                </a:solidFill>
                <a:latin typeface="Arial"/>
                <a:ea typeface="Arial"/>
                <a:cs typeface="Arial"/>
                <a:sym typeface="Arial"/>
              </a:defRPr>
            </a:lvl1pPr>
            <a:lvl2pPr indent="-304800" lvl="1" marL="9144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2pPr>
            <a:lvl3pPr indent="-304800" lvl="2" marL="13716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3pPr>
            <a:lvl4pPr indent="-304800" lvl="3" marL="18288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4pPr>
            <a:lvl5pPr indent="-304800" lvl="4" marL="22860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863" name="Google Shape;863;p66"/>
          <p:cNvCxnSpPr/>
          <p:nvPr/>
        </p:nvCxnSpPr>
        <p:spPr>
          <a:xfrm>
            <a:off x="3543300" y="4688541"/>
            <a:ext cx="5299800" cy="0"/>
          </a:xfrm>
          <a:prstGeom prst="straightConnector1">
            <a:avLst/>
          </a:prstGeom>
          <a:noFill/>
          <a:ln cap="flat" cmpd="sng" w="12700">
            <a:solidFill>
              <a:schemeClr val="accent2"/>
            </a:solidFill>
            <a:prstDash val="solid"/>
            <a:round/>
            <a:headEnd len="sm" w="sm" type="none"/>
            <a:tailEnd len="sm" w="sm" type="none"/>
          </a:ln>
        </p:spPr>
      </p:cxnSp>
      <p:sp>
        <p:nvSpPr>
          <p:cNvPr id="864" name="Google Shape;864;p66"/>
          <p:cNvSpPr txBox="1"/>
          <p:nvPr/>
        </p:nvSpPr>
        <p:spPr>
          <a:xfrm>
            <a:off x="3488385"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a:t>
            </a:r>
            <a:r>
              <a:rPr lang="en" sz="700">
                <a:solidFill>
                  <a:schemeClr val="accent2"/>
                </a:solidFill>
              </a:rPr>
              <a:t>2023</a:t>
            </a:r>
            <a:r>
              <a:rPr b="0" i="0" lang="en"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
        <p:nvSpPr>
          <p:cNvPr id="865" name="Google Shape;865;p66"/>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sp>
        <p:nvSpPr>
          <p:cNvPr id="866" name="Google Shape;866;p66"/>
          <p:cNvSpPr txBox="1"/>
          <p:nvPr>
            <p:ph idx="2" type="body"/>
          </p:nvPr>
        </p:nvSpPr>
        <p:spPr>
          <a:xfrm>
            <a:off x="4394080" y="3759376"/>
            <a:ext cx="2639100" cy="484800"/>
          </a:xfrm>
          <a:prstGeom prst="rect">
            <a:avLst/>
          </a:prstGeom>
          <a:noFill/>
          <a:ln>
            <a:noFill/>
          </a:ln>
        </p:spPr>
        <p:txBody>
          <a:bodyPr anchorCtr="0" anchor="t" bIns="34275" lIns="68575" spcFirstLastPara="1" rIns="68575" wrap="square" tIns="34275">
            <a:normAutofit/>
          </a:bodyPr>
          <a:lstStyle>
            <a:lvl1pPr indent="-228600" lvl="0" marL="457200" rtl="0" algn="l">
              <a:lnSpc>
                <a:spcPct val="150000"/>
              </a:lnSpc>
              <a:spcBef>
                <a:spcPts val="800"/>
              </a:spcBef>
              <a:spcAft>
                <a:spcPts val="0"/>
              </a:spcAft>
              <a:buClr>
                <a:srgbClr val="44484E"/>
              </a:buClr>
              <a:buSzPts val="900"/>
              <a:buNone/>
              <a:defRPr b="1" sz="900">
                <a:solidFill>
                  <a:srgbClr val="44484E"/>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548">
          <p15:clr>
            <a:srgbClr val="FBAE40"/>
          </p15:clr>
        </p15:guide>
        <p15:guide id="2" pos="2063">
          <p15:clr>
            <a:srgbClr val="FBAE40"/>
          </p15:clr>
        </p15:guide>
        <p15:guide id="3" orient="horz" pos="2947">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2">
    <p:bg>
      <p:bgPr>
        <a:solidFill>
          <a:schemeClr val="lt1"/>
        </a:solidFill>
      </p:bgPr>
    </p:bg>
    <p:spTree>
      <p:nvGrpSpPr>
        <p:cNvPr id="867" name="Shape 867"/>
        <p:cNvGrpSpPr/>
        <p:nvPr/>
      </p:nvGrpSpPr>
      <p:grpSpPr>
        <a:xfrm>
          <a:off x="0" y="0"/>
          <a:ext cx="0" cy="0"/>
          <a:chOff x="0" y="0"/>
          <a:chExt cx="0" cy="0"/>
        </a:xfrm>
      </p:grpSpPr>
      <p:sp>
        <p:nvSpPr>
          <p:cNvPr id="868" name="Google Shape;868;p67"/>
          <p:cNvSpPr/>
          <p:nvPr/>
        </p:nvSpPr>
        <p:spPr>
          <a:xfrm>
            <a:off x="593124" y="0"/>
            <a:ext cx="8550900"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69" name="Google Shape;869;p67"/>
          <p:cNvSpPr/>
          <p:nvPr/>
        </p:nvSpPr>
        <p:spPr>
          <a:xfrm rot="10800000">
            <a:off x="139" y="-60142"/>
            <a:ext cx="3270600" cy="5267700"/>
          </a:xfrm>
          <a:prstGeom prst="rect">
            <a:avLst/>
          </a:prstGeom>
          <a:blipFill rotWithShape="1">
            <a:blip r:embed="rId3">
              <a:alphaModFix/>
            </a:blip>
            <a:stretch>
              <a:fillRect b="989" l="0" r="0" t="1329"/>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70" name="Google Shape;870;p67"/>
          <p:cNvSpPr/>
          <p:nvPr/>
        </p:nvSpPr>
        <p:spPr>
          <a:xfrm>
            <a:off x="0" y="0"/>
            <a:ext cx="32706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71" name="Google Shape;871;p67"/>
          <p:cNvSpPr/>
          <p:nvPr/>
        </p:nvSpPr>
        <p:spPr>
          <a:xfrm rot="10800000">
            <a:off x="-9972" y="780000"/>
            <a:ext cx="2390100" cy="4363500"/>
          </a:xfrm>
          <a:prstGeom prst="rect">
            <a:avLst/>
          </a:prstGeom>
          <a:blipFill rotWithShape="1">
            <a:blip r:embed="rId4">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72" name="Google Shape;872;p67"/>
          <p:cNvSpPr/>
          <p:nvPr/>
        </p:nvSpPr>
        <p:spPr>
          <a:xfrm>
            <a:off x="0" y="0"/>
            <a:ext cx="3270600" cy="5143500"/>
          </a:xfrm>
          <a:prstGeom prst="rect">
            <a:avLst/>
          </a:prstGeom>
          <a:solidFill>
            <a:srgbClr val="00527C">
              <a:alpha val="4941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873" name="Google Shape;873;p67"/>
          <p:cNvGrpSpPr/>
          <p:nvPr/>
        </p:nvGrpSpPr>
        <p:grpSpPr>
          <a:xfrm>
            <a:off x="2101490" y="706901"/>
            <a:ext cx="2338496" cy="2326039"/>
            <a:chOff x="2801987" y="1211475"/>
            <a:chExt cx="3117995" cy="3101385"/>
          </a:xfrm>
        </p:grpSpPr>
        <p:sp>
          <p:nvSpPr>
            <p:cNvPr id="874" name="Google Shape;874;p67"/>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75" name="Google Shape;875;p67"/>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876" name="Google Shape;876;p67"/>
          <p:cNvSpPr/>
          <p:nvPr/>
        </p:nvSpPr>
        <p:spPr>
          <a:xfrm>
            <a:off x="4482002" y="3584221"/>
            <a:ext cx="380100" cy="45600"/>
          </a:xfrm>
          <a:prstGeom prst="rect">
            <a:avLst/>
          </a:prstGeom>
          <a:solidFill>
            <a:srgbClr val="F6921E"/>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77" name="Google Shape;877;p67"/>
          <p:cNvSpPr txBox="1"/>
          <p:nvPr>
            <p:ph idx="1" type="body"/>
          </p:nvPr>
        </p:nvSpPr>
        <p:spPr>
          <a:xfrm>
            <a:off x="4394080" y="3759376"/>
            <a:ext cx="2639100" cy="484800"/>
          </a:xfrm>
          <a:prstGeom prst="rect">
            <a:avLst/>
          </a:prstGeom>
          <a:noFill/>
          <a:ln>
            <a:noFill/>
          </a:ln>
        </p:spPr>
        <p:txBody>
          <a:bodyPr anchorCtr="0" anchor="t" bIns="34275" lIns="68575" spcFirstLastPara="1" rIns="68575" wrap="square" tIns="34275">
            <a:normAutofit/>
          </a:bodyPr>
          <a:lstStyle>
            <a:lvl1pPr indent="-228600" lvl="0" marL="457200" rtl="0" algn="l">
              <a:lnSpc>
                <a:spcPct val="150000"/>
              </a:lnSpc>
              <a:spcBef>
                <a:spcPts val="800"/>
              </a:spcBef>
              <a:spcAft>
                <a:spcPts val="0"/>
              </a:spcAft>
              <a:buClr>
                <a:srgbClr val="44484E"/>
              </a:buClr>
              <a:buSzPts val="900"/>
              <a:buNone/>
              <a:defRPr b="1" sz="900">
                <a:solidFill>
                  <a:srgbClr val="44484E"/>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78" name="Google Shape;878;p67"/>
          <p:cNvSpPr txBox="1"/>
          <p:nvPr>
            <p:ph idx="2" type="body"/>
          </p:nvPr>
        </p:nvSpPr>
        <p:spPr>
          <a:xfrm>
            <a:off x="4394080" y="876939"/>
            <a:ext cx="4064700" cy="19740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50000"/>
              </a:lnSpc>
              <a:spcBef>
                <a:spcPts val="0"/>
              </a:spcBef>
              <a:spcAft>
                <a:spcPts val="0"/>
              </a:spcAft>
              <a:buClr>
                <a:srgbClr val="000000"/>
              </a:buClr>
              <a:buSzPts val="1200"/>
              <a:buFont typeface="Arial"/>
              <a:buNone/>
              <a:defRPr sz="1200">
                <a:solidFill>
                  <a:srgbClr val="44484E"/>
                </a:solidFill>
                <a:latin typeface="Arial"/>
                <a:ea typeface="Arial"/>
                <a:cs typeface="Arial"/>
                <a:sym typeface="Arial"/>
              </a:defRPr>
            </a:lvl1pPr>
            <a:lvl2pPr indent="-304800" lvl="1" marL="9144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2pPr>
            <a:lvl3pPr indent="-304800" lvl="2" marL="13716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3pPr>
            <a:lvl4pPr indent="-304800" lvl="3" marL="18288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4pPr>
            <a:lvl5pPr indent="-304800" lvl="4" marL="22860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879" name="Google Shape;879;p67"/>
          <p:cNvCxnSpPr/>
          <p:nvPr/>
        </p:nvCxnSpPr>
        <p:spPr>
          <a:xfrm>
            <a:off x="3543300" y="4688541"/>
            <a:ext cx="5299800" cy="0"/>
          </a:xfrm>
          <a:prstGeom prst="straightConnector1">
            <a:avLst/>
          </a:prstGeom>
          <a:noFill/>
          <a:ln cap="flat" cmpd="sng" w="12700">
            <a:solidFill>
              <a:schemeClr val="accent2"/>
            </a:solidFill>
            <a:prstDash val="solid"/>
            <a:round/>
            <a:headEnd len="sm" w="sm" type="none"/>
            <a:tailEnd len="sm" w="sm" type="none"/>
          </a:ln>
        </p:spPr>
      </p:cxnSp>
      <p:sp>
        <p:nvSpPr>
          <p:cNvPr id="880" name="Google Shape;880;p67"/>
          <p:cNvSpPr txBox="1"/>
          <p:nvPr/>
        </p:nvSpPr>
        <p:spPr>
          <a:xfrm>
            <a:off x="3488385"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a:t>
            </a:r>
            <a:r>
              <a:rPr lang="en" sz="700">
                <a:solidFill>
                  <a:schemeClr val="accent2"/>
                </a:solidFill>
              </a:rPr>
              <a:t>2023</a:t>
            </a:r>
            <a:r>
              <a:rPr b="0" i="0" lang="en"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
        <p:nvSpPr>
          <p:cNvPr id="881" name="Google Shape;881;p67"/>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pic>
        <p:nvPicPr>
          <p:cNvPr id="882" name="Google Shape;882;p67"/>
          <p:cNvPicPr preferRelativeResize="0"/>
          <p:nvPr/>
        </p:nvPicPr>
        <p:blipFill rotWithShape="1">
          <a:blip r:embed="rId5">
            <a:alphaModFix/>
          </a:blip>
          <a:srcRect b="690" l="0" r="0" t="690"/>
          <a:stretch/>
        </p:blipFill>
        <p:spPr>
          <a:xfrm>
            <a:off x="861675" y="4137449"/>
            <a:ext cx="1956888" cy="652296"/>
          </a:xfrm>
          <a:prstGeom prst="rect">
            <a:avLst/>
          </a:prstGeom>
          <a:noFill/>
          <a:ln>
            <a:noFill/>
          </a:ln>
        </p:spPr>
      </p:pic>
    </p:spTree>
  </p:cSld>
  <p:clrMapOvr>
    <a:masterClrMapping/>
  </p:clrMapOvr>
  <p:extLst>
    <p:ext uri="{DCECCB84-F9BA-43D5-87BE-67443E8EF086}">
      <p15:sldGuideLst>
        <p15:guide id="1" pos="2063">
          <p15:clr>
            <a:srgbClr val="FBAE40"/>
          </p15:clr>
        </p15:guide>
        <p15:guide id="2" orient="horz" pos="54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3">
    <p:bg>
      <p:bgPr>
        <a:solidFill>
          <a:schemeClr val="lt1"/>
        </a:solidFill>
      </p:bgPr>
    </p:bg>
    <p:spTree>
      <p:nvGrpSpPr>
        <p:cNvPr id="883" name="Shape 883"/>
        <p:cNvGrpSpPr/>
        <p:nvPr/>
      </p:nvGrpSpPr>
      <p:grpSpPr>
        <a:xfrm>
          <a:off x="0" y="0"/>
          <a:ext cx="0" cy="0"/>
          <a:chOff x="0" y="0"/>
          <a:chExt cx="0" cy="0"/>
        </a:xfrm>
      </p:grpSpPr>
      <p:sp>
        <p:nvSpPr>
          <p:cNvPr id="884" name="Google Shape;884;p68"/>
          <p:cNvSpPr/>
          <p:nvPr/>
        </p:nvSpPr>
        <p:spPr>
          <a:xfrm>
            <a:off x="593124" y="0"/>
            <a:ext cx="8550900"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5" name="Google Shape;885;p68"/>
          <p:cNvSpPr/>
          <p:nvPr/>
        </p:nvSpPr>
        <p:spPr>
          <a:xfrm rot="10800000">
            <a:off x="139" y="-60142"/>
            <a:ext cx="3270600" cy="5267700"/>
          </a:xfrm>
          <a:prstGeom prst="rect">
            <a:avLst/>
          </a:prstGeom>
          <a:blipFill rotWithShape="1">
            <a:blip r:embed="rId3">
              <a:alphaModFix/>
            </a:blip>
            <a:stretch>
              <a:fillRect b="989" l="0" r="0" t="1329"/>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6" name="Google Shape;886;p68"/>
          <p:cNvSpPr/>
          <p:nvPr/>
        </p:nvSpPr>
        <p:spPr>
          <a:xfrm>
            <a:off x="0" y="0"/>
            <a:ext cx="32706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7" name="Google Shape;887;p68"/>
          <p:cNvSpPr/>
          <p:nvPr/>
        </p:nvSpPr>
        <p:spPr>
          <a:xfrm rot="10800000">
            <a:off x="-9972" y="780000"/>
            <a:ext cx="2390100" cy="4363500"/>
          </a:xfrm>
          <a:prstGeom prst="rect">
            <a:avLst/>
          </a:prstGeom>
          <a:blipFill rotWithShape="1">
            <a:blip r:embed="rId4">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8" name="Google Shape;888;p68"/>
          <p:cNvSpPr/>
          <p:nvPr/>
        </p:nvSpPr>
        <p:spPr>
          <a:xfrm>
            <a:off x="0" y="0"/>
            <a:ext cx="3270600" cy="5143500"/>
          </a:xfrm>
          <a:prstGeom prst="rect">
            <a:avLst/>
          </a:prstGeom>
          <a:solidFill>
            <a:srgbClr val="00527C">
              <a:alpha val="4941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889" name="Google Shape;889;p68"/>
          <p:cNvGrpSpPr/>
          <p:nvPr/>
        </p:nvGrpSpPr>
        <p:grpSpPr>
          <a:xfrm>
            <a:off x="2101490" y="706901"/>
            <a:ext cx="2338496" cy="2326039"/>
            <a:chOff x="2801987" y="1211475"/>
            <a:chExt cx="3117995" cy="3101385"/>
          </a:xfrm>
        </p:grpSpPr>
        <p:sp>
          <p:nvSpPr>
            <p:cNvPr id="890" name="Google Shape;890;p68"/>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1" name="Google Shape;891;p68"/>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892" name="Google Shape;892;p68"/>
          <p:cNvSpPr txBox="1"/>
          <p:nvPr>
            <p:ph idx="1" type="body"/>
          </p:nvPr>
        </p:nvSpPr>
        <p:spPr>
          <a:xfrm>
            <a:off x="4394080" y="3576131"/>
            <a:ext cx="2639100" cy="484800"/>
          </a:xfrm>
          <a:prstGeom prst="rect">
            <a:avLst/>
          </a:prstGeom>
          <a:noFill/>
          <a:ln>
            <a:noFill/>
          </a:ln>
        </p:spPr>
        <p:txBody>
          <a:bodyPr anchorCtr="0" anchor="t" bIns="34275" lIns="68575" spcFirstLastPara="1" rIns="68575" wrap="square" tIns="34275">
            <a:normAutofit/>
          </a:bodyPr>
          <a:lstStyle>
            <a:lvl1pPr indent="-228600" lvl="0" marL="457200" rtl="0" algn="l">
              <a:lnSpc>
                <a:spcPct val="150000"/>
              </a:lnSpc>
              <a:spcBef>
                <a:spcPts val="800"/>
              </a:spcBef>
              <a:spcAft>
                <a:spcPts val="0"/>
              </a:spcAft>
              <a:buClr>
                <a:srgbClr val="44484E"/>
              </a:buClr>
              <a:buSzPts val="900"/>
              <a:buNone/>
              <a:defRPr b="1" sz="900">
                <a:solidFill>
                  <a:srgbClr val="44484E"/>
                </a:solidFill>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93" name="Google Shape;893;p68"/>
          <p:cNvSpPr txBox="1"/>
          <p:nvPr>
            <p:ph idx="2" type="body"/>
          </p:nvPr>
        </p:nvSpPr>
        <p:spPr>
          <a:xfrm>
            <a:off x="4394080" y="876939"/>
            <a:ext cx="4064700" cy="19740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50000"/>
              </a:lnSpc>
              <a:spcBef>
                <a:spcPts val="0"/>
              </a:spcBef>
              <a:spcAft>
                <a:spcPts val="0"/>
              </a:spcAft>
              <a:buClr>
                <a:srgbClr val="000000"/>
              </a:buClr>
              <a:buSzPts val="1200"/>
              <a:buFont typeface="Arial"/>
              <a:buNone/>
              <a:defRPr sz="1200">
                <a:solidFill>
                  <a:srgbClr val="44484E"/>
                </a:solidFill>
                <a:latin typeface="Arial"/>
                <a:ea typeface="Arial"/>
                <a:cs typeface="Arial"/>
                <a:sym typeface="Arial"/>
              </a:defRPr>
            </a:lvl1pPr>
            <a:lvl2pPr indent="-304800" lvl="1" marL="9144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2pPr>
            <a:lvl3pPr indent="-304800" lvl="2" marL="13716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3pPr>
            <a:lvl4pPr indent="-304800" lvl="3" marL="18288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4pPr>
            <a:lvl5pPr indent="-304800" lvl="4" marL="2286000" rtl="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894" name="Google Shape;894;p68"/>
          <p:cNvCxnSpPr/>
          <p:nvPr/>
        </p:nvCxnSpPr>
        <p:spPr>
          <a:xfrm>
            <a:off x="3543300" y="4688541"/>
            <a:ext cx="5299800" cy="0"/>
          </a:xfrm>
          <a:prstGeom prst="straightConnector1">
            <a:avLst/>
          </a:prstGeom>
          <a:noFill/>
          <a:ln cap="flat" cmpd="sng" w="12700">
            <a:solidFill>
              <a:schemeClr val="accent2"/>
            </a:solidFill>
            <a:prstDash val="solid"/>
            <a:round/>
            <a:headEnd len="sm" w="sm" type="none"/>
            <a:tailEnd len="sm" w="sm" type="none"/>
          </a:ln>
        </p:spPr>
      </p:cxnSp>
      <p:sp>
        <p:nvSpPr>
          <p:cNvPr id="895" name="Google Shape;895;p68"/>
          <p:cNvSpPr txBox="1"/>
          <p:nvPr/>
        </p:nvSpPr>
        <p:spPr>
          <a:xfrm>
            <a:off x="3488385"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a:t>
            </a:r>
            <a:r>
              <a:rPr lang="en" sz="700">
                <a:solidFill>
                  <a:schemeClr val="accent2"/>
                </a:solidFill>
              </a:rPr>
              <a:t>2023</a:t>
            </a:r>
            <a:r>
              <a:rPr b="0" i="0" lang="en"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
        <p:nvSpPr>
          <p:cNvPr id="896" name="Google Shape;896;p68"/>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pic>
        <p:nvPicPr>
          <p:cNvPr id="897" name="Google Shape;897;p68"/>
          <p:cNvPicPr preferRelativeResize="0"/>
          <p:nvPr/>
        </p:nvPicPr>
        <p:blipFill rotWithShape="1">
          <a:blip r:embed="rId5">
            <a:alphaModFix/>
          </a:blip>
          <a:srcRect b="690" l="0" r="0" t="690"/>
          <a:stretch/>
        </p:blipFill>
        <p:spPr>
          <a:xfrm>
            <a:off x="861675" y="4137449"/>
            <a:ext cx="1956888" cy="652296"/>
          </a:xfrm>
          <a:prstGeom prst="rect">
            <a:avLst/>
          </a:prstGeom>
          <a:noFill/>
          <a:ln>
            <a:noFill/>
          </a:ln>
        </p:spPr>
      </p:pic>
    </p:spTree>
  </p:cSld>
  <p:clrMapOvr>
    <a:masterClrMapping/>
  </p:clrMapOvr>
  <p:extLst>
    <p:ext uri="{DCECCB84-F9BA-43D5-87BE-67443E8EF086}">
      <p15:sldGuideLst>
        <p15:guide id="1" pos="2063">
          <p15:clr>
            <a:srgbClr val="FBAE40"/>
          </p15:clr>
        </p15:guide>
        <p15:guide id="2" orient="horz" pos="54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slide fullpage">
    <p:spTree>
      <p:nvGrpSpPr>
        <p:cNvPr id="898" name="Shape 898"/>
        <p:cNvGrpSpPr/>
        <p:nvPr/>
      </p:nvGrpSpPr>
      <p:grpSpPr>
        <a:xfrm>
          <a:off x="0" y="0"/>
          <a:ext cx="0" cy="0"/>
          <a:chOff x="0" y="0"/>
          <a:chExt cx="0" cy="0"/>
        </a:xfrm>
      </p:grpSpPr>
      <p:sp>
        <p:nvSpPr>
          <p:cNvPr id="899" name="Google Shape;899;p69"/>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chemeClr val="dk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900" name="Google Shape;900;p69"/>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901" name="Google Shape;901;p69"/>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902" name="Google Shape;902;p69"/>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903" name="Google Shape;903;p69"/>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904" name="Google Shape;904;p69"/>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905" name="Google Shape;905;p69"/>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906" name="Google Shape;906;p69"/>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907" name="Google Shape;907;p69"/>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908" name="Google Shape;908;p69"/>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909" name="Google Shape;909;p69"/>
          <p:cNvSpPr/>
          <p:nvPr/>
        </p:nvSpPr>
        <p:spPr>
          <a:xfrm>
            <a:off x="1383694" y="1566741"/>
            <a:ext cx="5360100" cy="2001600"/>
          </a:xfrm>
          <a:prstGeom prst="rect">
            <a:avLst/>
          </a:prstGeom>
          <a:noFill/>
          <a:ln cap="flat" cmpd="sng" w="254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10" name="Google Shape;910;p69"/>
          <p:cNvSpPr txBox="1"/>
          <p:nvPr>
            <p:ph idx="1" type="body"/>
          </p:nvPr>
        </p:nvSpPr>
        <p:spPr>
          <a:xfrm>
            <a:off x="2228350" y="1715616"/>
            <a:ext cx="4324800" cy="1681800"/>
          </a:xfrm>
          <a:prstGeom prst="rect">
            <a:avLst/>
          </a:prstGeom>
          <a:noFill/>
          <a:ln>
            <a:noFill/>
          </a:ln>
        </p:spPr>
        <p:txBody>
          <a:bodyPr anchorCtr="0" anchor="ctr" bIns="34275" lIns="68575" spcFirstLastPara="1" rIns="68575" wrap="square" tIns="34275">
            <a:noAutofit/>
          </a:bodyPr>
          <a:lstStyle>
            <a:lvl1pPr indent="-228600" lvl="0" marL="457200" marR="0" rtl="0" algn="l">
              <a:lnSpc>
                <a:spcPct val="90000"/>
              </a:lnSpc>
              <a:spcBef>
                <a:spcPts val="0"/>
              </a:spcBef>
              <a:spcAft>
                <a:spcPts val="0"/>
              </a:spcAft>
              <a:buClr>
                <a:schemeClr val="accent2"/>
              </a:buClr>
              <a:buSzPts val="1200"/>
              <a:buFont typeface="Arial"/>
              <a:buNone/>
              <a:defRPr b="0" i="0" sz="12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11" name="Google Shape;911;p69"/>
          <p:cNvSpPr txBox="1"/>
          <p:nvPr>
            <p:ph idx="2" type="body"/>
          </p:nvPr>
        </p:nvSpPr>
        <p:spPr>
          <a:xfrm>
            <a:off x="2118884" y="3733896"/>
            <a:ext cx="3996000" cy="2355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1200"/>
              <a:buFont typeface="Arial"/>
              <a:buNone/>
              <a:defRPr b="1" i="0" sz="12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grpSp>
        <p:nvGrpSpPr>
          <p:cNvPr id="912" name="Google Shape;912;p69"/>
          <p:cNvGrpSpPr/>
          <p:nvPr/>
        </p:nvGrpSpPr>
        <p:grpSpPr>
          <a:xfrm>
            <a:off x="538085" y="1715616"/>
            <a:ext cx="1689564" cy="1805724"/>
            <a:chOff x="3233789" y="1621820"/>
            <a:chExt cx="2252751" cy="2407632"/>
          </a:xfrm>
        </p:grpSpPr>
        <p:sp>
          <p:nvSpPr>
            <p:cNvPr id="913" name="Google Shape;913;p69"/>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14" name="Google Shape;914;p69"/>
            <p:cNvSpPr txBox="1"/>
            <p:nvPr/>
          </p:nvSpPr>
          <p:spPr>
            <a:xfrm>
              <a:off x="3818899" y="1987352"/>
              <a:ext cx="1126200" cy="2042100"/>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Clr>
                  <a:schemeClr val="lt1"/>
                </a:buClr>
                <a:buSzPts val="9500"/>
                <a:buFont typeface="Montserrat ExtraBold"/>
                <a:buNone/>
              </a:pPr>
              <a:r>
                <a:rPr b="1" i="0" lang="en" sz="9500" u="none" cap="none" strike="noStrike">
                  <a:solidFill>
                    <a:schemeClr val="lt1"/>
                  </a:solidFill>
                  <a:latin typeface="Montserrat ExtraBold"/>
                  <a:ea typeface="Montserrat ExtraBold"/>
                  <a:cs typeface="Montserrat ExtraBold"/>
                  <a:sym typeface="Montserrat ExtraBold"/>
                </a:rPr>
                <a:t>“</a:t>
              </a:r>
              <a:endParaRPr b="1" i="0" sz="9500" u="none" cap="none" strike="noStrike">
                <a:solidFill>
                  <a:schemeClr val="dk1"/>
                </a:solidFill>
                <a:latin typeface="Montserrat ExtraBold"/>
                <a:ea typeface="Montserrat ExtraBold"/>
                <a:cs typeface="Montserrat ExtraBold"/>
                <a:sym typeface="Montserrat ExtraBold"/>
              </a:endParaRPr>
            </a:p>
          </p:txBody>
        </p:sp>
      </p:gr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quotes">
  <p:cSld name="3 column quotes">
    <p:spTree>
      <p:nvGrpSpPr>
        <p:cNvPr id="915" name="Shape 915"/>
        <p:cNvGrpSpPr/>
        <p:nvPr/>
      </p:nvGrpSpPr>
      <p:grpSpPr>
        <a:xfrm>
          <a:off x="0" y="0"/>
          <a:ext cx="0" cy="0"/>
          <a:chOff x="0" y="0"/>
          <a:chExt cx="0" cy="0"/>
        </a:xfrm>
      </p:grpSpPr>
      <p:sp>
        <p:nvSpPr>
          <p:cNvPr id="916" name="Google Shape;916;p7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17" name="Google Shape;917;p7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918" name="Google Shape;918;p7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19" name="Google Shape;919;p70"/>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20" name="Google Shape;920;p70"/>
          <p:cNvSpPr/>
          <p:nvPr/>
        </p:nvSpPr>
        <p:spPr>
          <a:xfrm>
            <a:off x="635590" y="1550102"/>
            <a:ext cx="2540700" cy="26778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21" name="Google Shape;921;p70"/>
          <p:cNvSpPr/>
          <p:nvPr/>
        </p:nvSpPr>
        <p:spPr>
          <a:xfrm>
            <a:off x="3396601" y="1550102"/>
            <a:ext cx="2350800" cy="26778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22" name="Google Shape;922;p70"/>
          <p:cNvSpPr/>
          <p:nvPr/>
        </p:nvSpPr>
        <p:spPr>
          <a:xfrm>
            <a:off x="5967853" y="1550102"/>
            <a:ext cx="2610600" cy="26778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23" name="Google Shape;923;p70"/>
          <p:cNvSpPr/>
          <p:nvPr>
            <p:ph idx="2" type="pic"/>
          </p:nvPr>
        </p:nvSpPr>
        <p:spPr>
          <a:xfrm>
            <a:off x="1752511" y="1837515"/>
            <a:ext cx="298200" cy="298200"/>
          </a:xfrm>
          <a:prstGeom prst="rect">
            <a:avLst/>
          </a:prstGeom>
          <a:noFill/>
          <a:ln>
            <a:noFill/>
          </a:ln>
        </p:spPr>
      </p:sp>
      <p:sp>
        <p:nvSpPr>
          <p:cNvPr id="924" name="Google Shape;924;p70"/>
          <p:cNvSpPr/>
          <p:nvPr>
            <p:ph idx="3" type="pic"/>
          </p:nvPr>
        </p:nvSpPr>
        <p:spPr>
          <a:xfrm>
            <a:off x="7068702" y="1837515"/>
            <a:ext cx="298200" cy="298200"/>
          </a:xfrm>
          <a:prstGeom prst="rect">
            <a:avLst/>
          </a:prstGeom>
          <a:noFill/>
          <a:ln>
            <a:noFill/>
          </a:ln>
        </p:spPr>
      </p:sp>
      <p:sp>
        <p:nvSpPr>
          <p:cNvPr id="925" name="Google Shape;925;p70"/>
          <p:cNvSpPr/>
          <p:nvPr>
            <p:ph idx="4" type="pic"/>
          </p:nvPr>
        </p:nvSpPr>
        <p:spPr>
          <a:xfrm>
            <a:off x="4421933" y="1837515"/>
            <a:ext cx="298200" cy="298200"/>
          </a:xfrm>
          <a:prstGeom prst="rect">
            <a:avLst/>
          </a:prstGeom>
          <a:noFill/>
          <a:ln>
            <a:noFill/>
          </a:ln>
        </p:spPr>
      </p:sp>
      <p:sp>
        <p:nvSpPr>
          <p:cNvPr id="926" name="Google Shape;926;p70"/>
          <p:cNvSpPr txBox="1"/>
          <p:nvPr>
            <p:ph idx="5" type="body"/>
          </p:nvPr>
        </p:nvSpPr>
        <p:spPr>
          <a:xfrm>
            <a:off x="896747" y="2422922"/>
            <a:ext cx="2009700" cy="9453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27" name="Google Shape;927;p70"/>
          <p:cNvSpPr txBox="1"/>
          <p:nvPr>
            <p:ph idx="6" type="body"/>
          </p:nvPr>
        </p:nvSpPr>
        <p:spPr>
          <a:xfrm>
            <a:off x="6216603" y="2422922"/>
            <a:ext cx="2009700" cy="9453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28" name="Google Shape;928;p70"/>
          <p:cNvSpPr txBox="1"/>
          <p:nvPr>
            <p:ph idx="7" type="body"/>
          </p:nvPr>
        </p:nvSpPr>
        <p:spPr>
          <a:xfrm>
            <a:off x="3605940" y="2422922"/>
            <a:ext cx="2009700" cy="9453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b="0"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29" name="Google Shape;929;p70"/>
          <p:cNvSpPr txBox="1"/>
          <p:nvPr>
            <p:ph idx="8" type="body"/>
          </p:nvPr>
        </p:nvSpPr>
        <p:spPr>
          <a:xfrm>
            <a:off x="896747" y="3532914"/>
            <a:ext cx="2009700" cy="193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900"/>
              <a:buNone/>
              <a:defRPr b="1" sz="9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30" name="Google Shape;930;p70"/>
          <p:cNvSpPr txBox="1"/>
          <p:nvPr>
            <p:ph idx="9" type="body"/>
          </p:nvPr>
        </p:nvSpPr>
        <p:spPr>
          <a:xfrm>
            <a:off x="896747" y="3691353"/>
            <a:ext cx="2009700" cy="193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31" name="Google Shape;931;p70"/>
          <p:cNvSpPr txBox="1"/>
          <p:nvPr>
            <p:ph idx="13" type="body"/>
          </p:nvPr>
        </p:nvSpPr>
        <p:spPr>
          <a:xfrm>
            <a:off x="6216603" y="3532914"/>
            <a:ext cx="2009700" cy="193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900"/>
              <a:buNone/>
              <a:defRPr b="1" sz="9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32" name="Google Shape;932;p70"/>
          <p:cNvSpPr txBox="1"/>
          <p:nvPr>
            <p:ph idx="14" type="body"/>
          </p:nvPr>
        </p:nvSpPr>
        <p:spPr>
          <a:xfrm>
            <a:off x="6216603" y="3691353"/>
            <a:ext cx="2009700" cy="193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33" name="Google Shape;933;p70"/>
          <p:cNvSpPr txBox="1"/>
          <p:nvPr>
            <p:ph idx="15" type="body"/>
          </p:nvPr>
        </p:nvSpPr>
        <p:spPr>
          <a:xfrm>
            <a:off x="3605940" y="3532914"/>
            <a:ext cx="2009700" cy="193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900"/>
              <a:buNone/>
              <a:defRPr b="1"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34" name="Google Shape;934;p70"/>
          <p:cNvSpPr txBox="1"/>
          <p:nvPr>
            <p:ph idx="16" type="body"/>
          </p:nvPr>
        </p:nvSpPr>
        <p:spPr>
          <a:xfrm>
            <a:off x="3605940" y="3691353"/>
            <a:ext cx="2009700" cy="193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trip with an image">
  <p:cSld name="Quote strip with an image">
    <p:spTree>
      <p:nvGrpSpPr>
        <p:cNvPr id="935" name="Shape 935"/>
        <p:cNvGrpSpPr/>
        <p:nvPr/>
      </p:nvGrpSpPr>
      <p:grpSpPr>
        <a:xfrm>
          <a:off x="0" y="0"/>
          <a:ext cx="0" cy="0"/>
          <a:chOff x="0" y="0"/>
          <a:chExt cx="0" cy="0"/>
        </a:xfrm>
      </p:grpSpPr>
      <p:sp>
        <p:nvSpPr>
          <p:cNvPr id="936" name="Google Shape;936;p71"/>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37" name="Google Shape;937;p7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938" name="Google Shape;938;p7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39" name="Google Shape;939;p71"/>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40" name="Google Shape;940;p71"/>
          <p:cNvSpPr/>
          <p:nvPr/>
        </p:nvSpPr>
        <p:spPr>
          <a:xfrm>
            <a:off x="0" y="1709382"/>
            <a:ext cx="9144000" cy="1903800"/>
          </a:xfrm>
          <a:prstGeom prst="rect">
            <a:avLst/>
          </a:prstGeom>
          <a:solidFill>
            <a:schemeClr val="dk2">
              <a:alpha val="8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41" name="Google Shape;941;p71"/>
          <p:cNvSpPr/>
          <p:nvPr>
            <p:ph idx="2" type="pic"/>
          </p:nvPr>
        </p:nvSpPr>
        <p:spPr>
          <a:xfrm>
            <a:off x="282859" y="2035965"/>
            <a:ext cx="1250700" cy="1250700"/>
          </a:xfrm>
          <a:prstGeom prst="ellipse">
            <a:avLst/>
          </a:prstGeom>
          <a:solidFill>
            <a:schemeClr val="lt1"/>
          </a:solidFill>
          <a:ln>
            <a:noFill/>
          </a:ln>
        </p:spPr>
      </p:sp>
      <p:sp>
        <p:nvSpPr>
          <p:cNvPr id="942" name="Google Shape;942;p71"/>
          <p:cNvSpPr txBox="1"/>
          <p:nvPr>
            <p:ph idx="3" type="body"/>
          </p:nvPr>
        </p:nvSpPr>
        <p:spPr>
          <a:xfrm>
            <a:off x="1935866" y="1985654"/>
            <a:ext cx="6484200" cy="7665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0"/>
              </a:spcBef>
              <a:spcAft>
                <a:spcPts val="0"/>
              </a:spcAft>
              <a:buClr>
                <a:schemeClr val="lt1"/>
              </a:buClr>
              <a:buSzPts val="1100"/>
              <a:buNone/>
              <a:defRPr b="1"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43" name="Google Shape;943;p71"/>
          <p:cNvSpPr txBox="1"/>
          <p:nvPr>
            <p:ph idx="4" type="body"/>
          </p:nvPr>
        </p:nvSpPr>
        <p:spPr>
          <a:xfrm>
            <a:off x="1935866" y="3093524"/>
            <a:ext cx="6484200" cy="2817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0"/>
              </a:spcBef>
              <a:spcAft>
                <a:spcPts val="0"/>
              </a:spcAft>
              <a:buClr>
                <a:schemeClr val="lt1"/>
              </a:buClr>
              <a:buSzPts val="1100"/>
              <a:buNone/>
              <a:defRPr b="1"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quote slide">
  <p:cSld name="Mixed content quote slide">
    <p:spTree>
      <p:nvGrpSpPr>
        <p:cNvPr id="944" name="Shape 944"/>
        <p:cNvGrpSpPr/>
        <p:nvPr/>
      </p:nvGrpSpPr>
      <p:grpSpPr>
        <a:xfrm>
          <a:off x="0" y="0"/>
          <a:ext cx="0" cy="0"/>
          <a:chOff x="0" y="0"/>
          <a:chExt cx="0" cy="0"/>
        </a:xfrm>
      </p:grpSpPr>
      <p:sp>
        <p:nvSpPr>
          <p:cNvPr id="945" name="Google Shape;945;p72"/>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46" name="Google Shape;946;p72"/>
          <p:cNvSpPr/>
          <p:nvPr>
            <p:ph idx="2" type="pic"/>
          </p:nvPr>
        </p:nvSpPr>
        <p:spPr>
          <a:xfrm>
            <a:off x="305870" y="1538622"/>
            <a:ext cx="2578800" cy="2479200"/>
          </a:xfrm>
          <a:prstGeom prst="rect">
            <a:avLst/>
          </a:prstGeom>
          <a:solidFill>
            <a:srgbClr val="DDE6EF"/>
          </a:solidFill>
          <a:ln>
            <a:noFill/>
          </a:ln>
        </p:spPr>
      </p:sp>
      <p:pic>
        <p:nvPicPr>
          <p:cNvPr id="947" name="Google Shape;947;p7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948" name="Google Shape;948;p72"/>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49" name="Google Shape;949;p72"/>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50" name="Google Shape;950;p72"/>
          <p:cNvSpPr/>
          <p:nvPr/>
        </p:nvSpPr>
        <p:spPr>
          <a:xfrm>
            <a:off x="3182102" y="2895365"/>
            <a:ext cx="1748100" cy="11223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51" name="Google Shape;951;p72"/>
          <p:cNvSpPr/>
          <p:nvPr/>
        </p:nvSpPr>
        <p:spPr>
          <a:xfrm>
            <a:off x="4930190" y="2895364"/>
            <a:ext cx="3612300" cy="11223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52" name="Google Shape;952;p72"/>
          <p:cNvSpPr/>
          <p:nvPr/>
        </p:nvSpPr>
        <p:spPr>
          <a:xfrm>
            <a:off x="3182102" y="1538622"/>
            <a:ext cx="1748100" cy="11223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53" name="Google Shape;953;p72"/>
          <p:cNvSpPr/>
          <p:nvPr/>
        </p:nvSpPr>
        <p:spPr>
          <a:xfrm>
            <a:off x="4930190" y="1538621"/>
            <a:ext cx="3612300" cy="11223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54" name="Google Shape;954;p72"/>
          <p:cNvSpPr/>
          <p:nvPr>
            <p:ph idx="3" type="pic"/>
          </p:nvPr>
        </p:nvSpPr>
        <p:spPr>
          <a:xfrm>
            <a:off x="3824422" y="1865372"/>
            <a:ext cx="463500" cy="463500"/>
          </a:xfrm>
          <a:prstGeom prst="rect">
            <a:avLst/>
          </a:prstGeom>
          <a:noFill/>
          <a:ln>
            <a:noFill/>
          </a:ln>
        </p:spPr>
      </p:sp>
      <p:sp>
        <p:nvSpPr>
          <p:cNvPr id="955" name="Google Shape;955;p72"/>
          <p:cNvSpPr/>
          <p:nvPr>
            <p:ph idx="4" type="pic"/>
          </p:nvPr>
        </p:nvSpPr>
        <p:spPr>
          <a:xfrm>
            <a:off x="3824422" y="3224829"/>
            <a:ext cx="463500" cy="463500"/>
          </a:xfrm>
          <a:prstGeom prst="rect">
            <a:avLst/>
          </a:prstGeom>
          <a:noFill/>
          <a:ln>
            <a:noFill/>
          </a:ln>
        </p:spPr>
      </p:sp>
      <p:sp>
        <p:nvSpPr>
          <p:cNvPr id="956" name="Google Shape;956;p72"/>
          <p:cNvSpPr txBox="1"/>
          <p:nvPr>
            <p:ph idx="5" type="body"/>
          </p:nvPr>
        </p:nvSpPr>
        <p:spPr>
          <a:xfrm>
            <a:off x="5303873" y="1642063"/>
            <a:ext cx="2857200" cy="6993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57" name="Google Shape;957;p72"/>
          <p:cNvSpPr txBox="1"/>
          <p:nvPr>
            <p:ph idx="6" type="body"/>
          </p:nvPr>
        </p:nvSpPr>
        <p:spPr>
          <a:xfrm>
            <a:off x="5306063" y="2307275"/>
            <a:ext cx="2009700" cy="193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900"/>
              <a:buNone/>
              <a:defRPr b="1" sz="9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58" name="Google Shape;958;p72"/>
          <p:cNvSpPr txBox="1"/>
          <p:nvPr>
            <p:ph idx="7" type="body"/>
          </p:nvPr>
        </p:nvSpPr>
        <p:spPr>
          <a:xfrm>
            <a:off x="5303873" y="3000385"/>
            <a:ext cx="2857200" cy="6993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59" name="Google Shape;959;p72"/>
          <p:cNvSpPr txBox="1"/>
          <p:nvPr>
            <p:ph idx="8" type="body"/>
          </p:nvPr>
        </p:nvSpPr>
        <p:spPr>
          <a:xfrm>
            <a:off x="5306063" y="3665596"/>
            <a:ext cx="2009700" cy="1938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900"/>
              <a:buNone/>
              <a:defRPr b="1" sz="9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960" name="Shape 960"/>
        <p:cNvGrpSpPr/>
        <p:nvPr/>
      </p:nvGrpSpPr>
      <p:grpSpPr>
        <a:xfrm>
          <a:off x="0" y="0"/>
          <a:ext cx="0" cy="0"/>
          <a:chOff x="0" y="0"/>
          <a:chExt cx="0" cy="0"/>
        </a:xfrm>
      </p:grpSpPr>
      <p:sp>
        <p:nvSpPr>
          <p:cNvPr id="961" name="Google Shape;961;p73"/>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62" name="Google Shape;962;p7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963" name="Google Shape;963;p73"/>
          <p:cNvSpPr/>
          <p:nvPr/>
        </p:nvSpPr>
        <p:spPr>
          <a:xfrm>
            <a:off x="386954" y="2014997"/>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E0E8F0"/>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64" name="Google Shape;964;p73"/>
          <p:cNvSpPr/>
          <p:nvPr/>
        </p:nvSpPr>
        <p:spPr>
          <a:xfrm>
            <a:off x="2078251" y="2016938"/>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C1D1E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65" name="Google Shape;965;p73"/>
          <p:cNvSpPr/>
          <p:nvPr/>
        </p:nvSpPr>
        <p:spPr>
          <a:xfrm>
            <a:off x="3769548" y="2014997"/>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66" name="Google Shape;966;p73"/>
          <p:cNvSpPr/>
          <p:nvPr/>
        </p:nvSpPr>
        <p:spPr>
          <a:xfrm>
            <a:off x="5460845" y="2016938"/>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436A93"/>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67" name="Google Shape;967;p73"/>
          <p:cNvSpPr/>
          <p:nvPr/>
        </p:nvSpPr>
        <p:spPr>
          <a:xfrm>
            <a:off x="7152141" y="2020574"/>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dk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68" name="Google Shape;968;p73"/>
          <p:cNvSpPr txBox="1"/>
          <p:nvPr>
            <p:ph idx="1" type="body"/>
          </p:nvPr>
        </p:nvSpPr>
        <p:spPr>
          <a:xfrm>
            <a:off x="386954" y="3321803"/>
            <a:ext cx="1686000" cy="193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69" name="Google Shape;969;p73"/>
          <p:cNvSpPr txBox="1"/>
          <p:nvPr>
            <p:ph idx="2" type="body"/>
          </p:nvPr>
        </p:nvSpPr>
        <p:spPr>
          <a:xfrm>
            <a:off x="386954" y="3014785"/>
            <a:ext cx="1686000" cy="2355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0" name="Google Shape;970;p73"/>
          <p:cNvSpPr txBox="1"/>
          <p:nvPr>
            <p:ph idx="3" type="body"/>
          </p:nvPr>
        </p:nvSpPr>
        <p:spPr>
          <a:xfrm>
            <a:off x="2083679" y="3321803"/>
            <a:ext cx="1686000" cy="193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1" name="Google Shape;971;p73"/>
          <p:cNvSpPr txBox="1"/>
          <p:nvPr>
            <p:ph idx="4" type="body"/>
          </p:nvPr>
        </p:nvSpPr>
        <p:spPr>
          <a:xfrm>
            <a:off x="2083679" y="3014785"/>
            <a:ext cx="1686000" cy="2355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2" name="Google Shape;972;p73"/>
          <p:cNvSpPr txBox="1"/>
          <p:nvPr>
            <p:ph idx="5" type="body"/>
          </p:nvPr>
        </p:nvSpPr>
        <p:spPr>
          <a:xfrm>
            <a:off x="3764120" y="3321803"/>
            <a:ext cx="1686000" cy="193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3" name="Google Shape;973;p73"/>
          <p:cNvSpPr txBox="1"/>
          <p:nvPr>
            <p:ph idx="6" type="body"/>
          </p:nvPr>
        </p:nvSpPr>
        <p:spPr>
          <a:xfrm>
            <a:off x="3764120" y="3014785"/>
            <a:ext cx="1686000" cy="2355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4" name="Google Shape;974;p73"/>
          <p:cNvSpPr txBox="1"/>
          <p:nvPr>
            <p:ph idx="7" type="body"/>
          </p:nvPr>
        </p:nvSpPr>
        <p:spPr>
          <a:xfrm>
            <a:off x="5455417" y="3321803"/>
            <a:ext cx="1686000" cy="193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5" name="Google Shape;975;p73"/>
          <p:cNvSpPr txBox="1"/>
          <p:nvPr>
            <p:ph idx="8" type="body"/>
          </p:nvPr>
        </p:nvSpPr>
        <p:spPr>
          <a:xfrm>
            <a:off x="5455417" y="3014785"/>
            <a:ext cx="1686000" cy="2355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6" name="Google Shape;976;p73"/>
          <p:cNvSpPr txBox="1"/>
          <p:nvPr>
            <p:ph idx="9" type="body"/>
          </p:nvPr>
        </p:nvSpPr>
        <p:spPr>
          <a:xfrm>
            <a:off x="7146714" y="3321803"/>
            <a:ext cx="1686000" cy="193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7" name="Google Shape;977;p73"/>
          <p:cNvSpPr txBox="1"/>
          <p:nvPr>
            <p:ph idx="13" type="body"/>
          </p:nvPr>
        </p:nvSpPr>
        <p:spPr>
          <a:xfrm>
            <a:off x="7146714" y="3014785"/>
            <a:ext cx="1686000" cy="2355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8" name="Google Shape;978;p73"/>
          <p:cNvSpPr txBox="1"/>
          <p:nvPr>
            <p:ph idx="14" type="body"/>
          </p:nvPr>
        </p:nvSpPr>
        <p:spPr>
          <a:xfrm>
            <a:off x="554900" y="2076632"/>
            <a:ext cx="1350000" cy="6924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9" name="Google Shape;979;p73"/>
          <p:cNvSpPr txBox="1"/>
          <p:nvPr>
            <p:ph idx="15" type="body"/>
          </p:nvPr>
        </p:nvSpPr>
        <p:spPr>
          <a:xfrm>
            <a:off x="2246197" y="2076632"/>
            <a:ext cx="1350000" cy="6924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80" name="Google Shape;980;p73"/>
          <p:cNvSpPr txBox="1"/>
          <p:nvPr>
            <p:ph idx="16" type="body"/>
          </p:nvPr>
        </p:nvSpPr>
        <p:spPr>
          <a:xfrm>
            <a:off x="3937494" y="2076632"/>
            <a:ext cx="1350000" cy="6924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81" name="Google Shape;981;p73"/>
          <p:cNvSpPr txBox="1"/>
          <p:nvPr>
            <p:ph idx="17" type="body"/>
          </p:nvPr>
        </p:nvSpPr>
        <p:spPr>
          <a:xfrm>
            <a:off x="5628791" y="2076632"/>
            <a:ext cx="1350000" cy="6924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82" name="Google Shape;982;p73"/>
          <p:cNvSpPr txBox="1"/>
          <p:nvPr>
            <p:ph idx="18" type="body"/>
          </p:nvPr>
        </p:nvSpPr>
        <p:spPr>
          <a:xfrm>
            <a:off x="7320087" y="2076632"/>
            <a:ext cx="1350000" cy="6924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83" name="Google Shape;983;p73"/>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84" name="Google Shape;984;p73"/>
          <p:cNvSpPr txBox="1"/>
          <p:nvPr>
            <p:ph idx="19"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added text">
  <p:cSld name="Timeline added text">
    <p:spTree>
      <p:nvGrpSpPr>
        <p:cNvPr id="985" name="Shape 985"/>
        <p:cNvGrpSpPr/>
        <p:nvPr/>
      </p:nvGrpSpPr>
      <p:grpSpPr>
        <a:xfrm>
          <a:off x="0" y="0"/>
          <a:ext cx="0" cy="0"/>
          <a:chOff x="0" y="0"/>
          <a:chExt cx="0" cy="0"/>
        </a:xfrm>
      </p:grpSpPr>
      <p:pic>
        <p:nvPicPr>
          <p:cNvPr id="986" name="Google Shape;986;p74"/>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987" name="Google Shape;987;p74"/>
          <p:cNvSpPr/>
          <p:nvPr/>
        </p:nvSpPr>
        <p:spPr>
          <a:xfrm>
            <a:off x="386954" y="2160113"/>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E0E8F0"/>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88" name="Google Shape;988;p74"/>
          <p:cNvSpPr/>
          <p:nvPr/>
        </p:nvSpPr>
        <p:spPr>
          <a:xfrm>
            <a:off x="2078251" y="2162054"/>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C1D1E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89" name="Google Shape;989;p74"/>
          <p:cNvSpPr/>
          <p:nvPr/>
        </p:nvSpPr>
        <p:spPr>
          <a:xfrm>
            <a:off x="3769548" y="2160113"/>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90" name="Google Shape;990;p74"/>
          <p:cNvSpPr/>
          <p:nvPr/>
        </p:nvSpPr>
        <p:spPr>
          <a:xfrm>
            <a:off x="5460845" y="2162054"/>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436A93"/>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91" name="Google Shape;991;p74"/>
          <p:cNvSpPr/>
          <p:nvPr/>
        </p:nvSpPr>
        <p:spPr>
          <a:xfrm>
            <a:off x="7152141" y="2165691"/>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dk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92" name="Google Shape;992;p74"/>
          <p:cNvSpPr txBox="1"/>
          <p:nvPr>
            <p:ph idx="1" type="body"/>
          </p:nvPr>
        </p:nvSpPr>
        <p:spPr>
          <a:xfrm>
            <a:off x="386954"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93" name="Google Shape;993;p74"/>
          <p:cNvSpPr txBox="1"/>
          <p:nvPr>
            <p:ph idx="2" type="body"/>
          </p:nvPr>
        </p:nvSpPr>
        <p:spPr>
          <a:xfrm>
            <a:off x="2083679"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94" name="Google Shape;994;p74"/>
          <p:cNvSpPr txBox="1"/>
          <p:nvPr>
            <p:ph idx="3" type="body"/>
          </p:nvPr>
        </p:nvSpPr>
        <p:spPr>
          <a:xfrm>
            <a:off x="3764120"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95" name="Google Shape;995;p74"/>
          <p:cNvSpPr txBox="1"/>
          <p:nvPr>
            <p:ph idx="4" type="body"/>
          </p:nvPr>
        </p:nvSpPr>
        <p:spPr>
          <a:xfrm>
            <a:off x="5455417"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96" name="Google Shape;996;p74"/>
          <p:cNvSpPr txBox="1"/>
          <p:nvPr>
            <p:ph idx="5" type="body"/>
          </p:nvPr>
        </p:nvSpPr>
        <p:spPr>
          <a:xfrm>
            <a:off x="7146714"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97" name="Google Shape;997;p74"/>
          <p:cNvSpPr txBox="1"/>
          <p:nvPr>
            <p:ph idx="6" type="body"/>
          </p:nvPr>
        </p:nvSpPr>
        <p:spPr>
          <a:xfrm>
            <a:off x="554900" y="2221748"/>
            <a:ext cx="1350000" cy="6924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98" name="Google Shape;998;p74"/>
          <p:cNvSpPr txBox="1"/>
          <p:nvPr>
            <p:ph idx="7" type="body"/>
          </p:nvPr>
        </p:nvSpPr>
        <p:spPr>
          <a:xfrm>
            <a:off x="2246197" y="2221748"/>
            <a:ext cx="1350000" cy="6924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99" name="Google Shape;999;p74"/>
          <p:cNvSpPr txBox="1"/>
          <p:nvPr>
            <p:ph idx="8" type="body"/>
          </p:nvPr>
        </p:nvSpPr>
        <p:spPr>
          <a:xfrm>
            <a:off x="3937494" y="2221748"/>
            <a:ext cx="1350000" cy="6924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00" name="Google Shape;1000;p74"/>
          <p:cNvSpPr txBox="1"/>
          <p:nvPr>
            <p:ph idx="9" type="body"/>
          </p:nvPr>
        </p:nvSpPr>
        <p:spPr>
          <a:xfrm>
            <a:off x="5628791" y="2221748"/>
            <a:ext cx="1350000" cy="6924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01" name="Google Shape;1001;p74"/>
          <p:cNvSpPr txBox="1"/>
          <p:nvPr>
            <p:ph idx="13" type="body"/>
          </p:nvPr>
        </p:nvSpPr>
        <p:spPr>
          <a:xfrm>
            <a:off x="7320087" y="2221748"/>
            <a:ext cx="1350000" cy="6924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02" name="Google Shape;1002;p74"/>
          <p:cNvSpPr txBox="1"/>
          <p:nvPr>
            <p:ph idx="14" type="body"/>
          </p:nvPr>
        </p:nvSpPr>
        <p:spPr>
          <a:xfrm>
            <a:off x="386954"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03" name="Google Shape;1003;p74"/>
          <p:cNvSpPr txBox="1"/>
          <p:nvPr>
            <p:ph idx="15" type="body"/>
          </p:nvPr>
        </p:nvSpPr>
        <p:spPr>
          <a:xfrm>
            <a:off x="386954" y="1607159"/>
            <a:ext cx="1686000" cy="2145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04" name="Google Shape;1004;p74"/>
          <p:cNvSpPr txBox="1"/>
          <p:nvPr>
            <p:ph idx="16" type="body"/>
          </p:nvPr>
        </p:nvSpPr>
        <p:spPr>
          <a:xfrm>
            <a:off x="2083679"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05" name="Google Shape;1005;p74"/>
          <p:cNvSpPr txBox="1"/>
          <p:nvPr>
            <p:ph idx="17" type="body"/>
          </p:nvPr>
        </p:nvSpPr>
        <p:spPr>
          <a:xfrm>
            <a:off x="2083679" y="1607159"/>
            <a:ext cx="1686000" cy="2145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06" name="Google Shape;1006;p74"/>
          <p:cNvSpPr txBox="1"/>
          <p:nvPr>
            <p:ph idx="18" type="body"/>
          </p:nvPr>
        </p:nvSpPr>
        <p:spPr>
          <a:xfrm>
            <a:off x="3764120"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07" name="Google Shape;1007;p74"/>
          <p:cNvSpPr txBox="1"/>
          <p:nvPr>
            <p:ph idx="19" type="body"/>
          </p:nvPr>
        </p:nvSpPr>
        <p:spPr>
          <a:xfrm>
            <a:off x="3764120" y="1607159"/>
            <a:ext cx="1686000" cy="2145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08" name="Google Shape;1008;p74"/>
          <p:cNvSpPr txBox="1"/>
          <p:nvPr>
            <p:ph idx="20" type="body"/>
          </p:nvPr>
        </p:nvSpPr>
        <p:spPr>
          <a:xfrm>
            <a:off x="5455417"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09" name="Google Shape;1009;p74"/>
          <p:cNvSpPr txBox="1"/>
          <p:nvPr>
            <p:ph idx="21" type="body"/>
          </p:nvPr>
        </p:nvSpPr>
        <p:spPr>
          <a:xfrm>
            <a:off x="5455417" y="1607159"/>
            <a:ext cx="1686000" cy="2145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10" name="Google Shape;1010;p74"/>
          <p:cNvSpPr txBox="1"/>
          <p:nvPr>
            <p:ph idx="22" type="body"/>
          </p:nvPr>
        </p:nvSpPr>
        <p:spPr>
          <a:xfrm>
            <a:off x="7146714"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11" name="Google Shape;1011;p74"/>
          <p:cNvSpPr txBox="1"/>
          <p:nvPr>
            <p:ph idx="23" type="body"/>
          </p:nvPr>
        </p:nvSpPr>
        <p:spPr>
          <a:xfrm>
            <a:off x="7146714" y="1607159"/>
            <a:ext cx="1686000" cy="2145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12" name="Google Shape;1012;p74"/>
          <p:cNvSpPr/>
          <p:nvPr/>
        </p:nvSpPr>
        <p:spPr>
          <a:xfrm>
            <a:off x="386954" y="3077877"/>
            <a:ext cx="1682750" cy="3626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E0E8F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1013" name="Google Shape;1013;p74"/>
          <p:cNvSpPr/>
          <p:nvPr/>
        </p:nvSpPr>
        <p:spPr>
          <a:xfrm>
            <a:off x="2078251" y="3077877"/>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C1D1E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1014" name="Google Shape;1014;p74"/>
          <p:cNvSpPr/>
          <p:nvPr/>
        </p:nvSpPr>
        <p:spPr>
          <a:xfrm>
            <a:off x="5460845" y="3077877"/>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436A93"/>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1015" name="Google Shape;1015;p74"/>
          <p:cNvSpPr/>
          <p:nvPr/>
        </p:nvSpPr>
        <p:spPr>
          <a:xfrm>
            <a:off x="7152141" y="3081514"/>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1016" name="Google Shape;1016;p74"/>
          <p:cNvSpPr/>
          <p:nvPr/>
        </p:nvSpPr>
        <p:spPr>
          <a:xfrm>
            <a:off x="3769548" y="3074397"/>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chemeClr val="accent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1017" name="Google Shape;1017;p74"/>
          <p:cNvSpPr txBox="1"/>
          <p:nvPr>
            <p:ph idx="24" type="body"/>
          </p:nvPr>
        </p:nvSpPr>
        <p:spPr>
          <a:xfrm>
            <a:off x="554900" y="3167462"/>
            <a:ext cx="1350000" cy="1938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18" name="Google Shape;1018;p74"/>
          <p:cNvSpPr txBox="1"/>
          <p:nvPr>
            <p:ph idx="25" type="body"/>
          </p:nvPr>
        </p:nvSpPr>
        <p:spPr>
          <a:xfrm>
            <a:off x="2246198" y="3167462"/>
            <a:ext cx="1350000" cy="1938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19" name="Google Shape;1019;p74"/>
          <p:cNvSpPr txBox="1"/>
          <p:nvPr>
            <p:ph idx="26" type="body"/>
          </p:nvPr>
        </p:nvSpPr>
        <p:spPr>
          <a:xfrm>
            <a:off x="3937495" y="3167462"/>
            <a:ext cx="1350000" cy="1938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20" name="Google Shape;1020;p74"/>
          <p:cNvSpPr txBox="1"/>
          <p:nvPr>
            <p:ph idx="27" type="body"/>
          </p:nvPr>
        </p:nvSpPr>
        <p:spPr>
          <a:xfrm>
            <a:off x="5628792" y="3167462"/>
            <a:ext cx="1350000" cy="1938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21" name="Google Shape;1021;p74"/>
          <p:cNvSpPr txBox="1"/>
          <p:nvPr>
            <p:ph idx="28" type="body"/>
          </p:nvPr>
        </p:nvSpPr>
        <p:spPr>
          <a:xfrm>
            <a:off x="7320088" y="3167462"/>
            <a:ext cx="1350000" cy="193800"/>
          </a:xfrm>
          <a:prstGeom prst="rect">
            <a:avLst/>
          </a:prstGeom>
          <a:noFill/>
          <a:ln>
            <a:noFill/>
          </a:ln>
        </p:spPr>
        <p:txBody>
          <a:bodyPr anchorCtr="0" anchor="ctr" bIns="34275" lIns="68575" spcFirstLastPara="1" rIns="68575" wrap="square" tIns="34275">
            <a:spAutoFit/>
          </a:bodyPr>
          <a:lstStyle>
            <a:lvl1pPr indent="-228600" lvl="0" marL="457200" marR="0" rtl="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rtl="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22" name="Google Shape;1022;p74"/>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23" name="Google Shape;1023;p74"/>
          <p:cNvSpPr txBox="1"/>
          <p:nvPr>
            <p:ph idx="29"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24" name="Google Shape;1024;p74"/>
          <p:cNvSpPr/>
          <p:nvPr/>
        </p:nvSpPr>
        <p:spPr>
          <a:xfrm>
            <a:off x="499094" y="-56560"/>
            <a:ext cx="8644800" cy="52002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oints">
  <p:cSld name="4 column points">
    <p:spTree>
      <p:nvGrpSpPr>
        <p:cNvPr id="1025" name="Shape 1025"/>
        <p:cNvGrpSpPr/>
        <p:nvPr/>
      </p:nvGrpSpPr>
      <p:grpSpPr>
        <a:xfrm>
          <a:off x="0" y="0"/>
          <a:ext cx="0" cy="0"/>
          <a:chOff x="0" y="0"/>
          <a:chExt cx="0" cy="0"/>
        </a:xfrm>
      </p:grpSpPr>
      <p:pic>
        <p:nvPicPr>
          <p:cNvPr id="1026" name="Google Shape;1026;p75"/>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1027" name="Google Shape;1027;p75"/>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28" name="Google Shape;1028;p75"/>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29" name="Google Shape;1029;p75"/>
          <p:cNvSpPr/>
          <p:nvPr/>
        </p:nvSpPr>
        <p:spPr>
          <a:xfrm>
            <a:off x="499094" y="-56560"/>
            <a:ext cx="8644800" cy="52002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30" name="Google Shape;1030;p75"/>
          <p:cNvSpPr/>
          <p:nvPr/>
        </p:nvSpPr>
        <p:spPr>
          <a:xfrm>
            <a:off x="-36814" y="1352033"/>
            <a:ext cx="9180900" cy="30162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031" name="Google Shape;1031;p75"/>
          <p:cNvCxnSpPr/>
          <p:nvPr/>
        </p:nvCxnSpPr>
        <p:spPr>
          <a:xfrm>
            <a:off x="1125174" y="2479279"/>
            <a:ext cx="275100" cy="0"/>
          </a:xfrm>
          <a:prstGeom prst="straightConnector1">
            <a:avLst/>
          </a:prstGeom>
          <a:noFill/>
          <a:ln cap="flat" cmpd="sng" w="38100">
            <a:solidFill>
              <a:schemeClr val="accent1"/>
            </a:solidFill>
            <a:prstDash val="solid"/>
            <a:miter lim="800000"/>
            <a:headEnd len="sm" w="sm" type="none"/>
            <a:tailEnd len="sm" w="sm" type="none"/>
          </a:ln>
        </p:spPr>
      </p:cxnSp>
      <p:cxnSp>
        <p:nvCxnSpPr>
          <p:cNvPr id="1032" name="Google Shape;1032;p75"/>
          <p:cNvCxnSpPr/>
          <p:nvPr/>
        </p:nvCxnSpPr>
        <p:spPr>
          <a:xfrm>
            <a:off x="3353385" y="2479279"/>
            <a:ext cx="275100" cy="0"/>
          </a:xfrm>
          <a:prstGeom prst="straightConnector1">
            <a:avLst/>
          </a:prstGeom>
          <a:noFill/>
          <a:ln cap="flat" cmpd="sng" w="38100">
            <a:solidFill>
              <a:schemeClr val="accent1"/>
            </a:solidFill>
            <a:prstDash val="solid"/>
            <a:miter lim="800000"/>
            <a:headEnd len="sm" w="sm" type="none"/>
            <a:tailEnd len="sm" w="sm" type="none"/>
          </a:ln>
        </p:spPr>
      </p:cxnSp>
      <p:cxnSp>
        <p:nvCxnSpPr>
          <p:cNvPr id="1033" name="Google Shape;1033;p75"/>
          <p:cNvCxnSpPr/>
          <p:nvPr/>
        </p:nvCxnSpPr>
        <p:spPr>
          <a:xfrm>
            <a:off x="5581596" y="2479279"/>
            <a:ext cx="275100" cy="0"/>
          </a:xfrm>
          <a:prstGeom prst="straightConnector1">
            <a:avLst/>
          </a:prstGeom>
          <a:noFill/>
          <a:ln cap="flat" cmpd="sng" w="38100">
            <a:solidFill>
              <a:schemeClr val="accent1"/>
            </a:solidFill>
            <a:prstDash val="solid"/>
            <a:miter lim="800000"/>
            <a:headEnd len="sm" w="sm" type="none"/>
            <a:tailEnd len="sm" w="sm" type="none"/>
          </a:ln>
        </p:spPr>
      </p:cxnSp>
      <p:cxnSp>
        <p:nvCxnSpPr>
          <p:cNvPr id="1034" name="Google Shape;1034;p75"/>
          <p:cNvCxnSpPr/>
          <p:nvPr/>
        </p:nvCxnSpPr>
        <p:spPr>
          <a:xfrm>
            <a:off x="7809807" y="2479279"/>
            <a:ext cx="275100" cy="0"/>
          </a:xfrm>
          <a:prstGeom prst="straightConnector1">
            <a:avLst/>
          </a:prstGeom>
          <a:noFill/>
          <a:ln cap="flat" cmpd="sng" w="38100">
            <a:solidFill>
              <a:schemeClr val="accent1"/>
            </a:solidFill>
            <a:prstDash val="solid"/>
            <a:miter lim="800000"/>
            <a:headEnd len="sm" w="sm" type="none"/>
            <a:tailEnd len="sm" w="sm" type="none"/>
          </a:ln>
        </p:spPr>
      </p:cxnSp>
      <p:sp>
        <p:nvSpPr>
          <p:cNvPr id="1035" name="Google Shape;1035;p75"/>
          <p:cNvSpPr/>
          <p:nvPr>
            <p:ph idx="2" type="pic"/>
          </p:nvPr>
        </p:nvSpPr>
        <p:spPr>
          <a:xfrm>
            <a:off x="1107660" y="1937383"/>
            <a:ext cx="310200" cy="298200"/>
          </a:xfrm>
          <a:prstGeom prst="rect">
            <a:avLst/>
          </a:prstGeom>
          <a:solidFill>
            <a:srgbClr val="DDE6EF"/>
          </a:solidFill>
          <a:ln>
            <a:noFill/>
          </a:ln>
        </p:spPr>
      </p:sp>
      <p:sp>
        <p:nvSpPr>
          <p:cNvPr id="1036" name="Google Shape;1036;p75"/>
          <p:cNvSpPr/>
          <p:nvPr>
            <p:ph idx="3" type="pic"/>
          </p:nvPr>
        </p:nvSpPr>
        <p:spPr>
          <a:xfrm>
            <a:off x="3335871" y="1937383"/>
            <a:ext cx="310200" cy="298200"/>
          </a:xfrm>
          <a:prstGeom prst="rect">
            <a:avLst/>
          </a:prstGeom>
          <a:solidFill>
            <a:srgbClr val="DDE6EF"/>
          </a:solidFill>
          <a:ln>
            <a:noFill/>
          </a:ln>
        </p:spPr>
      </p:sp>
      <p:sp>
        <p:nvSpPr>
          <p:cNvPr id="1037" name="Google Shape;1037;p75"/>
          <p:cNvSpPr/>
          <p:nvPr>
            <p:ph idx="4" type="pic"/>
          </p:nvPr>
        </p:nvSpPr>
        <p:spPr>
          <a:xfrm>
            <a:off x="5564082" y="1937383"/>
            <a:ext cx="310200" cy="298200"/>
          </a:xfrm>
          <a:prstGeom prst="rect">
            <a:avLst/>
          </a:prstGeom>
          <a:solidFill>
            <a:srgbClr val="DDE6EF"/>
          </a:solidFill>
          <a:ln>
            <a:noFill/>
          </a:ln>
        </p:spPr>
      </p:sp>
      <p:sp>
        <p:nvSpPr>
          <p:cNvPr id="1038" name="Google Shape;1038;p75"/>
          <p:cNvSpPr/>
          <p:nvPr>
            <p:ph idx="5" type="pic"/>
          </p:nvPr>
        </p:nvSpPr>
        <p:spPr>
          <a:xfrm>
            <a:off x="7792294" y="1937383"/>
            <a:ext cx="310200" cy="298200"/>
          </a:xfrm>
          <a:prstGeom prst="rect">
            <a:avLst/>
          </a:prstGeom>
          <a:solidFill>
            <a:srgbClr val="DDE6EF"/>
          </a:solidFill>
          <a:ln>
            <a:noFill/>
          </a:ln>
        </p:spPr>
      </p:sp>
      <p:sp>
        <p:nvSpPr>
          <p:cNvPr id="1039" name="Google Shape;1039;p75"/>
          <p:cNvSpPr txBox="1"/>
          <p:nvPr>
            <p:ph idx="6" type="body"/>
          </p:nvPr>
        </p:nvSpPr>
        <p:spPr>
          <a:xfrm>
            <a:off x="438411" y="2669381"/>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40" name="Google Shape;1040;p75"/>
          <p:cNvSpPr txBox="1"/>
          <p:nvPr>
            <p:ph idx="7" type="body"/>
          </p:nvPr>
        </p:nvSpPr>
        <p:spPr>
          <a:xfrm>
            <a:off x="2644553" y="2669381"/>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41" name="Google Shape;1041;p75"/>
          <p:cNvSpPr txBox="1"/>
          <p:nvPr>
            <p:ph idx="8" type="body"/>
          </p:nvPr>
        </p:nvSpPr>
        <p:spPr>
          <a:xfrm>
            <a:off x="4850694" y="2669381"/>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42" name="Google Shape;1042;p75"/>
          <p:cNvSpPr txBox="1"/>
          <p:nvPr>
            <p:ph idx="9" type="body"/>
          </p:nvPr>
        </p:nvSpPr>
        <p:spPr>
          <a:xfrm>
            <a:off x="7056835" y="2669381"/>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43" name="Google Shape;1043;p75"/>
          <p:cNvSpPr txBox="1"/>
          <p:nvPr>
            <p:ph idx="13" type="body"/>
          </p:nvPr>
        </p:nvSpPr>
        <p:spPr>
          <a:xfrm>
            <a:off x="438411" y="2898950"/>
            <a:ext cx="17811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44" name="Google Shape;1044;p75"/>
          <p:cNvSpPr txBox="1"/>
          <p:nvPr>
            <p:ph idx="14" type="body"/>
          </p:nvPr>
        </p:nvSpPr>
        <p:spPr>
          <a:xfrm>
            <a:off x="2644553" y="2898950"/>
            <a:ext cx="17811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45" name="Google Shape;1045;p75"/>
          <p:cNvSpPr txBox="1"/>
          <p:nvPr>
            <p:ph idx="15" type="body"/>
          </p:nvPr>
        </p:nvSpPr>
        <p:spPr>
          <a:xfrm>
            <a:off x="4858626" y="2898950"/>
            <a:ext cx="17811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46" name="Google Shape;1046;p75"/>
          <p:cNvSpPr txBox="1"/>
          <p:nvPr>
            <p:ph idx="16" type="body"/>
          </p:nvPr>
        </p:nvSpPr>
        <p:spPr>
          <a:xfrm>
            <a:off x="7056835" y="2898950"/>
            <a:ext cx="17811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oints with body text">
  <p:cSld name="4 column points with body text">
    <p:spTree>
      <p:nvGrpSpPr>
        <p:cNvPr id="1047" name="Shape 1047"/>
        <p:cNvGrpSpPr/>
        <p:nvPr/>
      </p:nvGrpSpPr>
      <p:grpSpPr>
        <a:xfrm>
          <a:off x="0" y="0"/>
          <a:ext cx="0" cy="0"/>
          <a:chOff x="0" y="0"/>
          <a:chExt cx="0" cy="0"/>
        </a:xfrm>
      </p:grpSpPr>
      <p:pic>
        <p:nvPicPr>
          <p:cNvPr id="1048" name="Google Shape;1048;p76"/>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1049" name="Google Shape;1049;p76"/>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50" name="Google Shape;1050;p76"/>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51" name="Google Shape;1051;p76"/>
          <p:cNvSpPr/>
          <p:nvPr/>
        </p:nvSpPr>
        <p:spPr>
          <a:xfrm>
            <a:off x="499094" y="-56560"/>
            <a:ext cx="8644800" cy="52002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52" name="Google Shape;1052;p76"/>
          <p:cNvSpPr/>
          <p:nvPr/>
        </p:nvSpPr>
        <p:spPr>
          <a:xfrm>
            <a:off x="0" y="1486330"/>
            <a:ext cx="9144000" cy="2129700"/>
          </a:xfrm>
          <a:prstGeom prst="rect">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053" name="Google Shape;1053;p76"/>
          <p:cNvCxnSpPr/>
          <p:nvPr/>
        </p:nvCxnSpPr>
        <p:spPr>
          <a:xfrm>
            <a:off x="2503970" y="1992847"/>
            <a:ext cx="0" cy="1210800"/>
          </a:xfrm>
          <a:prstGeom prst="straightConnector1">
            <a:avLst/>
          </a:prstGeom>
          <a:noFill/>
          <a:ln cap="flat" cmpd="sng" w="9525">
            <a:solidFill>
              <a:schemeClr val="lt1"/>
            </a:solidFill>
            <a:prstDash val="solid"/>
            <a:miter lim="800000"/>
            <a:headEnd len="sm" w="sm" type="none"/>
            <a:tailEnd len="sm" w="sm" type="none"/>
          </a:ln>
        </p:spPr>
      </p:cxnSp>
      <p:cxnSp>
        <p:nvCxnSpPr>
          <p:cNvPr id="1054" name="Google Shape;1054;p76"/>
          <p:cNvCxnSpPr/>
          <p:nvPr/>
        </p:nvCxnSpPr>
        <p:spPr>
          <a:xfrm>
            <a:off x="4571999" y="1992846"/>
            <a:ext cx="0" cy="1210800"/>
          </a:xfrm>
          <a:prstGeom prst="straightConnector1">
            <a:avLst/>
          </a:prstGeom>
          <a:noFill/>
          <a:ln cap="flat" cmpd="sng" w="9525">
            <a:solidFill>
              <a:schemeClr val="lt1"/>
            </a:solidFill>
            <a:prstDash val="solid"/>
            <a:miter lim="800000"/>
            <a:headEnd len="sm" w="sm" type="none"/>
            <a:tailEnd len="sm" w="sm" type="none"/>
          </a:ln>
        </p:spPr>
      </p:cxnSp>
      <p:cxnSp>
        <p:nvCxnSpPr>
          <p:cNvPr id="1055" name="Google Shape;1055;p76"/>
          <p:cNvCxnSpPr/>
          <p:nvPr/>
        </p:nvCxnSpPr>
        <p:spPr>
          <a:xfrm>
            <a:off x="6640032" y="1992847"/>
            <a:ext cx="0" cy="1210800"/>
          </a:xfrm>
          <a:prstGeom prst="straightConnector1">
            <a:avLst/>
          </a:prstGeom>
          <a:noFill/>
          <a:ln cap="flat" cmpd="sng" w="9525">
            <a:solidFill>
              <a:schemeClr val="lt1"/>
            </a:solidFill>
            <a:prstDash val="solid"/>
            <a:miter lim="800000"/>
            <a:headEnd len="sm" w="sm" type="none"/>
            <a:tailEnd len="sm" w="sm" type="none"/>
          </a:ln>
        </p:spPr>
      </p:cxnSp>
      <p:sp>
        <p:nvSpPr>
          <p:cNvPr id="1056" name="Google Shape;1056;p76"/>
          <p:cNvSpPr/>
          <p:nvPr>
            <p:ph idx="2" type="pic"/>
          </p:nvPr>
        </p:nvSpPr>
        <p:spPr>
          <a:xfrm>
            <a:off x="1314825" y="1803449"/>
            <a:ext cx="310200" cy="298200"/>
          </a:xfrm>
          <a:prstGeom prst="rect">
            <a:avLst/>
          </a:prstGeom>
          <a:noFill/>
          <a:ln>
            <a:noFill/>
          </a:ln>
        </p:spPr>
      </p:sp>
      <p:sp>
        <p:nvSpPr>
          <p:cNvPr id="1057" name="Google Shape;1057;p76"/>
          <p:cNvSpPr/>
          <p:nvPr>
            <p:ph idx="3" type="pic"/>
          </p:nvPr>
        </p:nvSpPr>
        <p:spPr>
          <a:xfrm>
            <a:off x="3390112" y="1803449"/>
            <a:ext cx="310200" cy="298200"/>
          </a:xfrm>
          <a:prstGeom prst="rect">
            <a:avLst/>
          </a:prstGeom>
          <a:noFill/>
          <a:ln>
            <a:noFill/>
          </a:ln>
        </p:spPr>
      </p:sp>
      <p:sp>
        <p:nvSpPr>
          <p:cNvPr id="1058" name="Google Shape;1058;p76"/>
          <p:cNvSpPr/>
          <p:nvPr>
            <p:ph idx="4" type="pic"/>
          </p:nvPr>
        </p:nvSpPr>
        <p:spPr>
          <a:xfrm>
            <a:off x="5443205" y="1803449"/>
            <a:ext cx="310200" cy="298200"/>
          </a:xfrm>
          <a:prstGeom prst="rect">
            <a:avLst/>
          </a:prstGeom>
          <a:noFill/>
          <a:ln>
            <a:noFill/>
          </a:ln>
        </p:spPr>
      </p:sp>
      <p:sp>
        <p:nvSpPr>
          <p:cNvPr id="1059" name="Google Shape;1059;p76"/>
          <p:cNvSpPr/>
          <p:nvPr>
            <p:ph idx="5" type="pic"/>
          </p:nvPr>
        </p:nvSpPr>
        <p:spPr>
          <a:xfrm>
            <a:off x="7496299" y="1803449"/>
            <a:ext cx="310200" cy="298200"/>
          </a:xfrm>
          <a:prstGeom prst="rect">
            <a:avLst/>
          </a:prstGeom>
          <a:noFill/>
          <a:ln>
            <a:noFill/>
          </a:ln>
        </p:spPr>
      </p:sp>
      <p:sp>
        <p:nvSpPr>
          <p:cNvPr id="1060" name="Google Shape;1060;p76"/>
          <p:cNvSpPr txBox="1"/>
          <p:nvPr>
            <p:ph idx="6" type="body"/>
          </p:nvPr>
        </p:nvSpPr>
        <p:spPr>
          <a:xfrm>
            <a:off x="397099" y="3742204"/>
            <a:ext cx="8414100" cy="4590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1" name="Google Shape;1061;p76"/>
          <p:cNvSpPr txBox="1"/>
          <p:nvPr>
            <p:ph idx="7" type="body"/>
          </p:nvPr>
        </p:nvSpPr>
        <p:spPr>
          <a:xfrm>
            <a:off x="579363" y="2591077"/>
            <a:ext cx="1781100" cy="8745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2" name="Google Shape;1062;p76"/>
          <p:cNvSpPr txBox="1"/>
          <p:nvPr>
            <p:ph idx="8" type="body"/>
          </p:nvPr>
        </p:nvSpPr>
        <p:spPr>
          <a:xfrm>
            <a:off x="579363" y="2329769"/>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3" name="Google Shape;1063;p76"/>
          <p:cNvSpPr txBox="1"/>
          <p:nvPr>
            <p:ph idx="9" type="body"/>
          </p:nvPr>
        </p:nvSpPr>
        <p:spPr>
          <a:xfrm>
            <a:off x="2647396" y="2591077"/>
            <a:ext cx="1781100" cy="8745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4" name="Google Shape;1064;p76"/>
          <p:cNvSpPr txBox="1"/>
          <p:nvPr>
            <p:ph idx="13" type="body"/>
          </p:nvPr>
        </p:nvSpPr>
        <p:spPr>
          <a:xfrm>
            <a:off x="2647396" y="2329769"/>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5" name="Google Shape;1065;p76"/>
          <p:cNvSpPr txBox="1"/>
          <p:nvPr>
            <p:ph idx="14" type="body"/>
          </p:nvPr>
        </p:nvSpPr>
        <p:spPr>
          <a:xfrm>
            <a:off x="4715429" y="2591077"/>
            <a:ext cx="1781100" cy="8745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6" name="Google Shape;1066;p76"/>
          <p:cNvSpPr txBox="1"/>
          <p:nvPr>
            <p:ph idx="15" type="body"/>
          </p:nvPr>
        </p:nvSpPr>
        <p:spPr>
          <a:xfrm>
            <a:off x="4715429" y="2329769"/>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7" name="Google Shape;1067;p76"/>
          <p:cNvSpPr txBox="1"/>
          <p:nvPr>
            <p:ph idx="16" type="body"/>
          </p:nvPr>
        </p:nvSpPr>
        <p:spPr>
          <a:xfrm>
            <a:off x="6783461" y="2591077"/>
            <a:ext cx="1781100" cy="874500"/>
          </a:xfrm>
          <a:prstGeom prst="rect">
            <a:avLst/>
          </a:prstGeom>
          <a:noFill/>
          <a:ln>
            <a:noFill/>
          </a:ln>
        </p:spPr>
        <p:txBody>
          <a:bodyPr anchorCtr="0" anchor="t" bIns="34275" lIns="68575" spcFirstLastPara="1" rIns="68575" wrap="square" tIns="34275">
            <a:spAutoFit/>
          </a:bodyPr>
          <a:lstStyle>
            <a:lvl1pPr indent="-228600" lvl="0" marL="457200" rtl="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8" name="Google Shape;1068;p76"/>
          <p:cNvSpPr txBox="1"/>
          <p:nvPr>
            <p:ph idx="17" type="body"/>
          </p:nvPr>
        </p:nvSpPr>
        <p:spPr>
          <a:xfrm>
            <a:off x="6783461" y="2329769"/>
            <a:ext cx="17811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near Venn chart 4 points">
  <p:cSld name="Linear Venn chart 4 points">
    <p:spTree>
      <p:nvGrpSpPr>
        <p:cNvPr id="1069" name="Shape 1069"/>
        <p:cNvGrpSpPr/>
        <p:nvPr/>
      </p:nvGrpSpPr>
      <p:grpSpPr>
        <a:xfrm>
          <a:off x="0" y="0"/>
          <a:ext cx="0" cy="0"/>
          <a:chOff x="0" y="0"/>
          <a:chExt cx="0" cy="0"/>
        </a:xfrm>
      </p:grpSpPr>
      <p:pic>
        <p:nvPicPr>
          <p:cNvPr id="1070" name="Google Shape;1070;p77"/>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1071" name="Google Shape;1071;p77"/>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72" name="Google Shape;1072;p77"/>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73" name="Google Shape;1073;p77"/>
          <p:cNvSpPr/>
          <p:nvPr/>
        </p:nvSpPr>
        <p:spPr>
          <a:xfrm>
            <a:off x="499094" y="-56560"/>
            <a:ext cx="8644800" cy="52002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74" name="Google Shape;1074;p77"/>
          <p:cNvSpPr/>
          <p:nvPr>
            <p:ph idx="2" type="pic"/>
          </p:nvPr>
        </p:nvSpPr>
        <p:spPr>
          <a:xfrm>
            <a:off x="2131272" y="2138864"/>
            <a:ext cx="482100" cy="463500"/>
          </a:xfrm>
          <a:prstGeom prst="rect">
            <a:avLst/>
          </a:prstGeom>
          <a:noFill/>
          <a:ln>
            <a:noFill/>
          </a:ln>
        </p:spPr>
      </p:sp>
      <p:sp>
        <p:nvSpPr>
          <p:cNvPr id="1075" name="Google Shape;1075;p77"/>
          <p:cNvSpPr/>
          <p:nvPr>
            <p:ph idx="3" type="pic"/>
          </p:nvPr>
        </p:nvSpPr>
        <p:spPr>
          <a:xfrm>
            <a:off x="3609820" y="2138864"/>
            <a:ext cx="482100" cy="463500"/>
          </a:xfrm>
          <a:prstGeom prst="rect">
            <a:avLst/>
          </a:prstGeom>
          <a:noFill/>
          <a:ln>
            <a:noFill/>
          </a:ln>
        </p:spPr>
      </p:sp>
      <p:sp>
        <p:nvSpPr>
          <p:cNvPr id="1076" name="Google Shape;1076;p77"/>
          <p:cNvSpPr/>
          <p:nvPr>
            <p:ph idx="4" type="pic"/>
          </p:nvPr>
        </p:nvSpPr>
        <p:spPr>
          <a:xfrm>
            <a:off x="5040434" y="2138864"/>
            <a:ext cx="482100" cy="463500"/>
          </a:xfrm>
          <a:prstGeom prst="rect">
            <a:avLst/>
          </a:prstGeom>
          <a:noFill/>
          <a:ln>
            <a:noFill/>
          </a:ln>
        </p:spPr>
      </p:sp>
      <p:sp>
        <p:nvSpPr>
          <p:cNvPr id="1077" name="Google Shape;1077;p77"/>
          <p:cNvSpPr/>
          <p:nvPr>
            <p:ph idx="5" type="pic"/>
          </p:nvPr>
        </p:nvSpPr>
        <p:spPr>
          <a:xfrm>
            <a:off x="6457421" y="2138864"/>
            <a:ext cx="482100" cy="463500"/>
          </a:xfrm>
          <a:prstGeom prst="rect">
            <a:avLst/>
          </a:prstGeom>
          <a:noFill/>
          <a:ln>
            <a:noFill/>
          </a:ln>
        </p:spPr>
      </p:sp>
      <p:sp>
        <p:nvSpPr>
          <p:cNvPr id="1078" name="Google Shape;1078;p77"/>
          <p:cNvSpPr txBox="1"/>
          <p:nvPr>
            <p:ph idx="6" type="body"/>
          </p:nvPr>
        </p:nvSpPr>
        <p:spPr>
          <a:xfrm>
            <a:off x="1621895" y="3646079"/>
            <a:ext cx="15009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79" name="Google Shape;1079;p77"/>
          <p:cNvSpPr txBox="1"/>
          <p:nvPr>
            <p:ph idx="7" type="body"/>
          </p:nvPr>
        </p:nvSpPr>
        <p:spPr>
          <a:xfrm>
            <a:off x="1621895" y="3461413"/>
            <a:ext cx="15009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80" name="Google Shape;1080;p77"/>
          <p:cNvSpPr txBox="1"/>
          <p:nvPr>
            <p:ph idx="8" type="body"/>
          </p:nvPr>
        </p:nvSpPr>
        <p:spPr>
          <a:xfrm>
            <a:off x="3063944" y="3646079"/>
            <a:ext cx="15009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81" name="Google Shape;1081;p77"/>
          <p:cNvSpPr txBox="1"/>
          <p:nvPr>
            <p:ph idx="9" type="body"/>
          </p:nvPr>
        </p:nvSpPr>
        <p:spPr>
          <a:xfrm>
            <a:off x="3063944" y="3461413"/>
            <a:ext cx="15009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82" name="Google Shape;1082;p77"/>
          <p:cNvSpPr txBox="1"/>
          <p:nvPr>
            <p:ph idx="13" type="body"/>
          </p:nvPr>
        </p:nvSpPr>
        <p:spPr>
          <a:xfrm>
            <a:off x="4505994" y="3646079"/>
            <a:ext cx="15009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83" name="Google Shape;1083;p77"/>
          <p:cNvSpPr txBox="1"/>
          <p:nvPr>
            <p:ph idx="14" type="body"/>
          </p:nvPr>
        </p:nvSpPr>
        <p:spPr>
          <a:xfrm>
            <a:off x="4505994" y="3461413"/>
            <a:ext cx="15009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84" name="Google Shape;1084;p77"/>
          <p:cNvSpPr txBox="1"/>
          <p:nvPr>
            <p:ph idx="15" type="body"/>
          </p:nvPr>
        </p:nvSpPr>
        <p:spPr>
          <a:xfrm>
            <a:off x="5948044" y="3646079"/>
            <a:ext cx="15009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rtl="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85" name="Google Shape;1085;p77"/>
          <p:cNvSpPr txBox="1"/>
          <p:nvPr>
            <p:ph idx="16" type="body"/>
          </p:nvPr>
        </p:nvSpPr>
        <p:spPr>
          <a:xfrm>
            <a:off x="5948044" y="3461413"/>
            <a:ext cx="1500900" cy="214800"/>
          </a:xfrm>
          <a:prstGeom prst="rect">
            <a:avLst/>
          </a:prstGeom>
          <a:noFill/>
          <a:ln>
            <a:noFill/>
          </a:ln>
        </p:spPr>
        <p:txBody>
          <a:bodyPr anchorCtr="0" anchor="ctr" bIns="34275" lIns="68575" spcFirstLastPara="1" rIns="68575" wrap="square" tIns="34275">
            <a:spAutoFit/>
          </a:bodyPr>
          <a:lstStyle>
            <a:lvl1pPr indent="-228600" lvl="0" marL="457200" rtl="0" algn="ctr">
              <a:lnSpc>
                <a:spcPct val="90000"/>
              </a:lnSpc>
              <a:spcBef>
                <a:spcPts val="800"/>
              </a:spcBef>
              <a:spcAft>
                <a:spcPts val="0"/>
              </a:spcAft>
              <a:buClr>
                <a:schemeClr val="dk2"/>
              </a:buClr>
              <a:buSzPts val="1100"/>
              <a:buNone/>
              <a:defRPr sz="1100"/>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titles with icons">
  <p:cSld name="8 titles with icons">
    <p:spTree>
      <p:nvGrpSpPr>
        <p:cNvPr id="1086" name="Shape 1086"/>
        <p:cNvGrpSpPr/>
        <p:nvPr/>
      </p:nvGrpSpPr>
      <p:grpSpPr>
        <a:xfrm>
          <a:off x="0" y="0"/>
          <a:ext cx="0" cy="0"/>
          <a:chOff x="0" y="0"/>
          <a:chExt cx="0" cy="0"/>
        </a:xfrm>
      </p:grpSpPr>
      <p:sp>
        <p:nvSpPr>
          <p:cNvPr id="1087" name="Google Shape;1087;p7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88" name="Google Shape;1088;p78"/>
          <p:cNvSpPr/>
          <p:nvPr/>
        </p:nvSpPr>
        <p:spPr>
          <a:xfrm>
            <a:off x="0" y="1328426"/>
            <a:ext cx="9135900" cy="30162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89" name="Google Shape;1089;p78"/>
          <p:cNvSpPr/>
          <p:nvPr/>
        </p:nvSpPr>
        <p:spPr>
          <a:xfrm>
            <a:off x="1133751" y="1733061"/>
            <a:ext cx="14634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90" name="Google Shape;1090;p78"/>
          <p:cNvSpPr/>
          <p:nvPr/>
        </p:nvSpPr>
        <p:spPr>
          <a:xfrm>
            <a:off x="1159028" y="3013416"/>
            <a:ext cx="14382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91" name="Google Shape;1091;p78"/>
          <p:cNvSpPr/>
          <p:nvPr/>
        </p:nvSpPr>
        <p:spPr>
          <a:xfrm>
            <a:off x="2935480" y="1733061"/>
            <a:ext cx="14382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92" name="Google Shape;1092;p78"/>
          <p:cNvSpPr/>
          <p:nvPr/>
        </p:nvSpPr>
        <p:spPr>
          <a:xfrm>
            <a:off x="2960757" y="3013416"/>
            <a:ext cx="14382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93" name="Google Shape;1093;p78"/>
          <p:cNvSpPr/>
          <p:nvPr/>
        </p:nvSpPr>
        <p:spPr>
          <a:xfrm>
            <a:off x="4737209" y="1733061"/>
            <a:ext cx="14382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94" name="Google Shape;1094;p78"/>
          <p:cNvSpPr/>
          <p:nvPr/>
        </p:nvSpPr>
        <p:spPr>
          <a:xfrm>
            <a:off x="4762486" y="3013416"/>
            <a:ext cx="14382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95" name="Google Shape;1095;p78"/>
          <p:cNvSpPr/>
          <p:nvPr/>
        </p:nvSpPr>
        <p:spPr>
          <a:xfrm>
            <a:off x="6538937" y="1733061"/>
            <a:ext cx="14382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96" name="Google Shape;1096;p78"/>
          <p:cNvSpPr/>
          <p:nvPr/>
        </p:nvSpPr>
        <p:spPr>
          <a:xfrm>
            <a:off x="6564215" y="3013416"/>
            <a:ext cx="14382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97" name="Google Shape;1097;p78"/>
          <p:cNvSpPr/>
          <p:nvPr>
            <p:ph idx="2" type="pic"/>
          </p:nvPr>
        </p:nvSpPr>
        <p:spPr>
          <a:xfrm>
            <a:off x="1290845" y="2040273"/>
            <a:ext cx="310200" cy="298200"/>
          </a:xfrm>
          <a:prstGeom prst="rect">
            <a:avLst/>
          </a:prstGeom>
          <a:noFill/>
          <a:ln>
            <a:noFill/>
          </a:ln>
        </p:spPr>
      </p:sp>
      <p:sp>
        <p:nvSpPr>
          <p:cNvPr id="1098" name="Google Shape;1098;p78"/>
          <p:cNvSpPr/>
          <p:nvPr>
            <p:ph idx="3" type="pic"/>
          </p:nvPr>
        </p:nvSpPr>
        <p:spPr>
          <a:xfrm>
            <a:off x="1290845" y="3352829"/>
            <a:ext cx="310200" cy="298200"/>
          </a:xfrm>
          <a:prstGeom prst="rect">
            <a:avLst/>
          </a:prstGeom>
          <a:noFill/>
          <a:ln>
            <a:noFill/>
          </a:ln>
        </p:spPr>
      </p:sp>
      <p:sp>
        <p:nvSpPr>
          <p:cNvPr id="1099" name="Google Shape;1099;p78"/>
          <p:cNvSpPr/>
          <p:nvPr>
            <p:ph idx="4" type="pic"/>
          </p:nvPr>
        </p:nvSpPr>
        <p:spPr>
          <a:xfrm>
            <a:off x="3047752" y="2040273"/>
            <a:ext cx="310200" cy="298200"/>
          </a:xfrm>
          <a:prstGeom prst="rect">
            <a:avLst/>
          </a:prstGeom>
          <a:noFill/>
          <a:ln>
            <a:noFill/>
          </a:ln>
        </p:spPr>
      </p:sp>
      <p:sp>
        <p:nvSpPr>
          <p:cNvPr id="1100" name="Google Shape;1100;p78"/>
          <p:cNvSpPr/>
          <p:nvPr>
            <p:ph idx="5" type="pic"/>
          </p:nvPr>
        </p:nvSpPr>
        <p:spPr>
          <a:xfrm>
            <a:off x="3047752" y="3352829"/>
            <a:ext cx="310200" cy="298200"/>
          </a:xfrm>
          <a:prstGeom prst="rect">
            <a:avLst/>
          </a:prstGeom>
          <a:noFill/>
          <a:ln>
            <a:noFill/>
          </a:ln>
        </p:spPr>
      </p:sp>
      <p:sp>
        <p:nvSpPr>
          <p:cNvPr id="1101" name="Google Shape;1101;p78"/>
          <p:cNvSpPr/>
          <p:nvPr>
            <p:ph idx="6" type="pic"/>
          </p:nvPr>
        </p:nvSpPr>
        <p:spPr>
          <a:xfrm>
            <a:off x="4859563" y="2040273"/>
            <a:ext cx="310200" cy="298200"/>
          </a:xfrm>
          <a:prstGeom prst="rect">
            <a:avLst/>
          </a:prstGeom>
          <a:noFill/>
          <a:ln>
            <a:noFill/>
          </a:ln>
        </p:spPr>
      </p:sp>
      <p:sp>
        <p:nvSpPr>
          <p:cNvPr id="1102" name="Google Shape;1102;p78"/>
          <p:cNvSpPr/>
          <p:nvPr>
            <p:ph idx="7" type="pic"/>
          </p:nvPr>
        </p:nvSpPr>
        <p:spPr>
          <a:xfrm>
            <a:off x="4859563" y="3352829"/>
            <a:ext cx="310200" cy="298200"/>
          </a:xfrm>
          <a:prstGeom prst="rect">
            <a:avLst/>
          </a:prstGeom>
          <a:noFill/>
          <a:ln>
            <a:noFill/>
          </a:ln>
        </p:spPr>
      </p:sp>
      <p:sp>
        <p:nvSpPr>
          <p:cNvPr id="1103" name="Google Shape;1103;p78"/>
          <p:cNvSpPr/>
          <p:nvPr>
            <p:ph idx="8" type="pic"/>
          </p:nvPr>
        </p:nvSpPr>
        <p:spPr>
          <a:xfrm>
            <a:off x="6643850" y="2040273"/>
            <a:ext cx="310200" cy="298200"/>
          </a:xfrm>
          <a:prstGeom prst="rect">
            <a:avLst/>
          </a:prstGeom>
          <a:noFill/>
          <a:ln>
            <a:noFill/>
          </a:ln>
        </p:spPr>
      </p:sp>
      <p:sp>
        <p:nvSpPr>
          <p:cNvPr id="1104" name="Google Shape;1104;p78"/>
          <p:cNvSpPr/>
          <p:nvPr>
            <p:ph idx="9" type="pic"/>
          </p:nvPr>
        </p:nvSpPr>
        <p:spPr>
          <a:xfrm>
            <a:off x="6643850" y="3352829"/>
            <a:ext cx="310200" cy="298200"/>
          </a:xfrm>
          <a:prstGeom prst="rect">
            <a:avLst/>
          </a:prstGeom>
          <a:noFill/>
          <a:ln>
            <a:noFill/>
          </a:ln>
        </p:spPr>
      </p:sp>
      <p:pic>
        <p:nvPicPr>
          <p:cNvPr id="1105" name="Google Shape;1105;p7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106" name="Google Shape;1106;p7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07" name="Google Shape;1107;p78"/>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08" name="Google Shape;1108;p78"/>
          <p:cNvSpPr txBox="1"/>
          <p:nvPr>
            <p:ph idx="13" type="body"/>
          </p:nvPr>
        </p:nvSpPr>
        <p:spPr>
          <a:xfrm>
            <a:off x="1634573" y="2071676"/>
            <a:ext cx="9624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09" name="Google Shape;1109;p78"/>
          <p:cNvSpPr txBox="1"/>
          <p:nvPr>
            <p:ph idx="14" type="body"/>
          </p:nvPr>
        </p:nvSpPr>
        <p:spPr>
          <a:xfrm>
            <a:off x="3411025" y="2071676"/>
            <a:ext cx="9624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10" name="Google Shape;1110;p78"/>
          <p:cNvSpPr txBox="1"/>
          <p:nvPr>
            <p:ph idx="15" type="body"/>
          </p:nvPr>
        </p:nvSpPr>
        <p:spPr>
          <a:xfrm>
            <a:off x="5209969" y="2071676"/>
            <a:ext cx="9624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11" name="Google Shape;1111;p78"/>
          <p:cNvSpPr txBox="1"/>
          <p:nvPr>
            <p:ph idx="16" type="body"/>
          </p:nvPr>
        </p:nvSpPr>
        <p:spPr>
          <a:xfrm>
            <a:off x="6985661" y="2071676"/>
            <a:ext cx="9624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12" name="Google Shape;1112;p78"/>
          <p:cNvSpPr txBox="1"/>
          <p:nvPr>
            <p:ph idx="17" type="body"/>
          </p:nvPr>
        </p:nvSpPr>
        <p:spPr>
          <a:xfrm>
            <a:off x="1634573" y="3358907"/>
            <a:ext cx="9624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13" name="Google Shape;1113;p78"/>
          <p:cNvSpPr txBox="1"/>
          <p:nvPr>
            <p:ph idx="18" type="body"/>
          </p:nvPr>
        </p:nvSpPr>
        <p:spPr>
          <a:xfrm>
            <a:off x="3411025" y="3358907"/>
            <a:ext cx="9624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14" name="Google Shape;1114;p78"/>
          <p:cNvSpPr txBox="1"/>
          <p:nvPr>
            <p:ph idx="19" type="body"/>
          </p:nvPr>
        </p:nvSpPr>
        <p:spPr>
          <a:xfrm>
            <a:off x="5209969" y="3358907"/>
            <a:ext cx="9624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15" name="Google Shape;1115;p78"/>
          <p:cNvSpPr txBox="1"/>
          <p:nvPr>
            <p:ph idx="20" type="body"/>
          </p:nvPr>
        </p:nvSpPr>
        <p:spPr>
          <a:xfrm>
            <a:off x="6985661" y="3358907"/>
            <a:ext cx="9624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1200"/>
              <a:buNone/>
              <a:defRPr sz="1200">
                <a:solidFill>
                  <a:schemeClr val="lt1"/>
                </a:solidFil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titles with icons">
  <p:cSld name="6 titles with icons">
    <p:spTree>
      <p:nvGrpSpPr>
        <p:cNvPr id="1116" name="Shape 1116"/>
        <p:cNvGrpSpPr/>
        <p:nvPr/>
      </p:nvGrpSpPr>
      <p:grpSpPr>
        <a:xfrm>
          <a:off x="0" y="0"/>
          <a:ext cx="0" cy="0"/>
          <a:chOff x="0" y="0"/>
          <a:chExt cx="0" cy="0"/>
        </a:xfrm>
      </p:grpSpPr>
      <p:sp>
        <p:nvSpPr>
          <p:cNvPr id="1117" name="Google Shape;1117;p7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118" name="Google Shape;1118;p7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119" name="Google Shape;1119;p7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20" name="Google Shape;1120;p79"/>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21" name="Google Shape;1121;p79"/>
          <p:cNvSpPr txBox="1"/>
          <p:nvPr>
            <p:ph idx="2" type="body"/>
          </p:nvPr>
        </p:nvSpPr>
        <p:spPr>
          <a:xfrm>
            <a:off x="969159" y="1807658"/>
            <a:ext cx="16005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22" name="Google Shape;1122;p79"/>
          <p:cNvSpPr txBox="1"/>
          <p:nvPr>
            <p:ph idx="3" type="body"/>
          </p:nvPr>
        </p:nvSpPr>
        <p:spPr>
          <a:xfrm>
            <a:off x="969159" y="2043113"/>
            <a:ext cx="1600500" cy="623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23" name="Google Shape;1123;p79"/>
          <p:cNvSpPr txBox="1"/>
          <p:nvPr>
            <p:ph idx="4" type="body"/>
          </p:nvPr>
        </p:nvSpPr>
        <p:spPr>
          <a:xfrm>
            <a:off x="3795853" y="1807658"/>
            <a:ext cx="16005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24" name="Google Shape;1124;p79"/>
          <p:cNvSpPr txBox="1"/>
          <p:nvPr>
            <p:ph idx="5" type="body"/>
          </p:nvPr>
        </p:nvSpPr>
        <p:spPr>
          <a:xfrm>
            <a:off x="3795853" y="2043113"/>
            <a:ext cx="1600500" cy="623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25" name="Google Shape;1125;p79"/>
          <p:cNvSpPr txBox="1"/>
          <p:nvPr>
            <p:ph idx="6" type="body"/>
          </p:nvPr>
        </p:nvSpPr>
        <p:spPr>
          <a:xfrm>
            <a:off x="6697563" y="1807658"/>
            <a:ext cx="16005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26" name="Google Shape;1126;p79"/>
          <p:cNvSpPr txBox="1"/>
          <p:nvPr>
            <p:ph idx="7" type="body"/>
          </p:nvPr>
        </p:nvSpPr>
        <p:spPr>
          <a:xfrm>
            <a:off x="6697563" y="2043113"/>
            <a:ext cx="1600500" cy="623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27" name="Google Shape;1127;p79"/>
          <p:cNvSpPr txBox="1"/>
          <p:nvPr>
            <p:ph idx="8" type="body"/>
          </p:nvPr>
        </p:nvSpPr>
        <p:spPr>
          <a:xfrm>
            <a:off x="3795853" y="3103507"/>
            <a:ext cx="16005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28" name="Google Shape;1128;p79"/>
          <p:cNvSpPr txBox="1"/>
          <p:nvPr>
            <p:ph idx="9" type="body"/>
          </p:nvPr>
        </p:nvSpPr>
        <p:spPr>
          <a:xfrm>
            <a:off x="3795853" y="3338961"/>
            <a:ext cx="1600500" cy="623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29" name="Google Shape;1129;p79"/>
          <p:cNvSpPr txBox="1"/>
          <p:nvPr>
            <p:ph idx="13" type="body"/>
          </p:nvPr>
        </p:nvSpPr>
        <p:spPr>
          <a:xfrm>
            <a:off x="6697563" y="3103507"/>
            <a:ext cx="16005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0" name="Google Shape;1130;p79"/>
          <p:cNvSpPr txBox="1"/>
          <p:nvPr>
            <p:ph idx="14" type="body"/>
          </p:nvPr>
        </p:nvSpPr>
        <p:spPr>
          <a:xfrm>
            <a:off x="6697563" y="3338961"/>
            <a:ext cx="1600500" cy="623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1" name="Google Shape;1131;p79"/>
          <p:cNvSpPr txBox="1"/>
          <p:nvPr>
            <p:ph idx="15" type="body"/>
          </p:nvPr>
        </p:nvSpPr>
        <p:spPr>
          <a:xfrm>
            <a:off x="969159" y="3103507"/>
            <a:ext cx="1600500" cy="2355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2" name="Google Shape;1132;p79"/>
          <p:cNvSpPr txBox="1"/>
          <p:nvPr>
            <p:ph idx="16" type="body"/>
          </p:nvPr>
        </p:nvSpPr>
        <p:spPr>
          <a:xfrm>
            <a:off x="969159" y="3338961"/>
            <a:ext cx="1600500" cy="6231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3" name="Google Shape;1133;p79"/>
          <p:cNvSpPr txBox="1"/>
          <p:nvPr>
            <p:ph idx="17" type="body"/>
          </p:nvPr>
        </p:nvSpPr>
        <p:spPr>
          <a:xfrm>
            <a:off x="317969" y="3041183"/>
            <a:ext cx="6072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4" name="Google Shape;1134;p79"/>
          <p:cNvSpPr txBox="1"/>
          <p:nvPr>
            <p:ph idx="18" type="body"/>
          </p:nvPr>
        </p:nvSpPr>
        <p:spPr>
          <a:xfrm>
            <a:off x="3148634" y="3041183"/>
            <a:ext cx="6072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5" name="Google Shape;1135;p79"/>
          <p:cNvSpPr txBox="1"/>
          <p:nvPr>
            <p:ph idx="19" type="body"/>
          </p:nvPr>
        </p:nvSpPr>
        <p:spPr>
          <a:xfrm>
            <a:off x="6061308" y="3041183"/>
            <a:ext cx="6072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6" name="Google Shape;1136;p79"/>
          <p:cNvSpPr txBox="1"/>
          <p:nvPr>
            <p:ph idx="20" type="body"/>
          </p:nvPr>
        </p:nvSpPr>
        <p:spPr>
          <a:xfrm>
            <a:off x="317969" y="1784020"/>
            <a:ext cx="6072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7" name="Google Shape;1137;p79"/>
          <p:cNvSpPr txBox="1"/>
          <p:nvPr>
            <p:ph idx="21" type="body"/>
          </p:nvPr>
        </p:nvSpPr>
        <p:spPr>
          <a:xfrm>
            <a:off x="3148634" y="1784020"/>
            <a:ext cx="6072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8" name="Google Shape;1138;p79"/>
          <p:cNvSpPr txBox="1"/>
          <p:nvPr>
            <p:ph idx="22" type="body"/>
          </p:nvPr>
        </p:nvSpPr>
        <p:spPr>
          <a:xfrm>
            <a:off x="6061308" y="1784019"/>
            <a:ext cx="607200" cy="360000"/>
          </a:xfrm>
          <a:prstGeom prst="rect">
            <a:avLst/>
          </a:prstGeom>
          <a:noFill/>
          <a:ln>
            <a:noFill/>
          </a:ln>
        </p:spPr>
        <p:txBody>
          <a:bodyPr anchorCtr="0" anchor="ctr"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in slide">
  <p:cSld name="Chain slide">
    <p:spTree>
      <p:nvGrpSpPr>
        <p:cNvPr id="1139" name="Shape 1139"/>
        <p:cNvGrpSpPr/>
        <p:nvPr/>
      </p:nvGrpSpPr>
      <p:grpSpPr>
        <a:xfrm>
          <a:off x="0" y="0"/>
          <a:ext cx="0" cy="0"/>
          <a:chOff x="0" y="0"/>
          <a:chExt cx="0" cy="0"/>
        </a:xfrm>
      </p:grpSpPr>
      <p:sp>
        <p:nvSpPr>
          <p:cNvPr id="1140" name="Google Shape;1140;p80"/>
          <p:cNvSpPr txBox="1"/>
          <p:nvPr>
            <p:ph idx="1" type="body"/>
          </p:nvPr>
        </p:nvSpPr>
        <p:spPr>
          <a:xfrm>
            <a:off x="305916" y="2306003"/>
            <a:ext cx="2320500" cy="984300"/>
          </a:xfrm>
          <a:prstGeom prst="rect">
            <a:avLst/>
          </a:prstGeom>
          <a:noFill/>
          <a:ln cap="flat" cmpd="sng" w="9525">
            <a:solidFill>
              <a:srgbClr val="DDE6EF"/>
            </a:solidFill>
            <a:prstDash val="solid"/>
            <a:round/>
            <a:headEnd len="sm" w="sm" type="none"/>
            <a:tailEnd len="sm" w="sm" type="none"/>
          </a:ln>
        </p:spPr>
        <p:txBody>
          <a:bodyPr anchorCtr="0" anchor="ctr" bIns="34275" lIns="68575" spcFirstLastPara="1" rIns="68575" wrap="square" tIns="34275">
            <a:no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41" name="Google Shape;1141;p80"/>
          <p:cNvSpPr txBox="1"/>
          <p:nvPr>
            <p:ph idx="2" type="body"/>
          </p:nvPr>
        </p:nvSpPr>
        <p:spPr>
          <a:xfrm>
            <a:off x="3431914" y="2306003"/>
            <a:ext cx="2320500" cy="984300"/>
          </a:xfrm>
          <a:prstGeom prst="rect">
            <a:avLst/>
          </a:prstGeom>
          <a:noFill/>
          <a:ln cap="flat" cmpd="sng" w="9525">
            <a:solidFill>
              <a:srgbClr val="DDE6EF"/>
            </a:solidFill>
            <a:prstDash val="solid"/>
            <a:round/>
            <a:headEnd len="sm" w="sm" type="none"/>
            <a:tailEnd len="sm" w="sm" type="none"/>
          </a:ln>
        </p:spPr>
        <p:txBody>
          <a:bodyPr anchorCtr="0" anchor="ctr" bIns="34275" lIns="68575" spcFirstLastPara="1" rIns="68575" wrap="square" tIns="34275">
            <a:noAutofit/>
          </a:bodyPr>
          <a:lstStyle>
            <a:lvl1pPr indent="-228600" lvl="0" marL="457200" rtl="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rtl="0" algn="l">
              <a:lnSpc>
                <a:spcPct val="90000"/>
              </a:lnSpc>
              <a:spcBef>
                <a:spcPts val="400"/>
              </a:spcBef>
              <a:spcAft>
                <a:spcPts val="0"/>
              </a:spcAft>
              <a:buClr>
                <a:schemeClr val="dk1"/>
              </a:buClr>
              <a:buSzPts val="900"/>
              <a:buNone/>
              <a:defRPr b="0" sz="900">
                <a:solidFill>
                  <a:schemeClr val="dk1"/>
                </a:solidFill>
              </a:defRPr>
            </a:lvl2pPr>
            <a:lvl3pPr indent="-228600" lvl="2" marL="1371600" rtl="0" algn="l">
              <a:lnSpc>
                <a:spcPct val="90000"/>
              </a:lnSpc>
              <a:spcBef>
                <a:spcPts val="400"/>
              </a:spcBef>
              <a:spcAft>
                <a:spcPts val="0"/>
              </a:spcAft>
              <a:buClr>
                <a:schemeClr val="dk1"/>
              </a:buClr>
              <a:buSzPts val="900"/>
              <a:buNone/>
              <a:defRPr b="0" sz="900">
                <a:solidFill>
                  <a:schemeClr val="dk1"/>
                </a:solidFill>
              </a:defRPr>
            </a:lvl3pPr>
            <a:lvl4pPr indent="-228600" lvl="3" marL="1828800" rtl="0" algn="l">
              <a:lnSpc>
                <a:spcPct val="90000"/>
              </a:lnSpc>
              <a:spcBef>
                <a:spcPts val="400"/>
              </a:spcBef>
              <a:spcAft>
                <a:spcPts val="0"/>
              </a:spcAft>
              <a:buClr>
                <a:schemeClr val="dk1"/>
              </a:buClr>
              <a:buSzPts val="900"/>
              <a:buNone/>
              <a:defRPr b="0" sz="900">
                <a:solidFill>
                  <a:schemeClr val="dk1"/>
                </a:solidFill>
              </a:defRPr>
            </a:lvl4pPr>
            <a:lvl5pPr indent="-228600" lvl="4" marL="2286000" rtl="0" algn="l">
              <a:lnSpc>
                <a:spcPct val="90000"/>
              </a:lnSpc>
              <a:spcBef>
                <a:spcPts val="400"/>
              </a:spcBef>
              <a:spcAft>
                <a:spcPts val="0"/>
              </a:spcAft>
              <a:buClr>
                <a:schemeClr val="dk1"/>
              </a:buClr>
              <a:buSzPts val="900"/>
              <a:buNone/>
              <a:defRPr b="0" sz="900">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42" name="Google Shape;1142;p8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143" name="Google Shape;1143;p8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144" name="Google Shape;1144;p8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45" name="Google Shape;1145;p80"/>
          <p:cNvSpPr txBox="1"/>
          <p:nvPr>
            <p:ph idx="3"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46" name="Google Shape;1146;p80"/>
          <p:cNvSpPr/>
          <p:nvPr/>
        </p:nvSpPr>
        <p:spPr>
          <a:xfrm flipH="1" rot="5400000">
            <a:off x="2866851" y="2531033"/>
            <a:ext cx="319800" cy="148200"/>
          </a:xfrm>
          <a:prstGeom prst="triangle">
            <a:avLst>
              <a:gd fmla="val 50000" name="adj"/>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47" name="Google Shape;1147;p80"/>
          <p:cNvSpPr/>
          <p:nvPr/>
        </p:nvSpPr>
        <p:spPr>
          <a:xfrm flipH="1" rot="5400000">
            <a:off x="5972651" y="2531032"/>
            <a:ext cx="319800" cy="148200"/>
          </a:xfrm>
          <a:prstGeom prst="triangle">
            <a:avLst>
              <a:gd fmla="val 50000" name="adj"/>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48" name="Google Shape;1148;p80"/>
          <p:cNvSpPr txBox="1"/>
          <p:nvPr>
            <p:ph idx="4" type="body"/>
          </p:nvPr>
        </p:nvSpPr>
        <p:spPr>
          <a:xfrm>
            <a:off x="306297" y="1853306"/>
            <a:ext cx="2320200" cy="4746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49" name="Google Shape;1149;p80"/>
          <p:cNvSpPr txBox="1"/>
          <p:nvPr>
            <p:ph idx="5" type="body"/>
          </p:nvPr>
        </p:nvSpPr>
        <p:spPr>
          <a:xfrm>
            <a:off x="3427041" y="1853306"/>
            <a:ext cx="2305200" cy="4746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50" name="Google Shape;1150;p80"/>
          <p:cNvSpPr txBox="1"/>
          <p:nvPr>
            <p:ph idx="6" type="body"/>
          </p:nvPr>
        </p:nvSpPr>
        <p:spPr>
          <a:xfrm>
            <a:off x="6532841" y="1853306"/>
            <a:ext cx="2305200" cy="14370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rtl="0" algn="ctr">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accent1"/>
              </a:buClr>
              <a:buSzPts val="1100"/>
              <a:buNone/>
              <a:defRPr sz="1100"/>
            </a:lvl2pPr>
            <a:lvl3pPr indent="-228600" lvl="2" marL="1371600" rtl="0" algn="l">
              <a:lnSpc>
                <a:spcPct val="90000"/>
              </a:lnSpc>
              <a:spcBef>
                <a:spcPts val="400"/>
              </a:spcBef>
              <a:spcAft>
                <a:spcPts val="0"/>
              </a:spcAft>
              <a:buClr>
                <a:schemeClr val="accent1"/>
              </a:buClr>
              <a:buSzPts val="1100"/>
              <a:buNone/>
              <a:defRPr sz="1100"/>
            </a:lvl3pPr>
            <a:lvl4pPr indent="-228600" lvl="3" marL="1828800" rtl="0" algn="l">
              <a:lnSpc>
                <a:spcPct val="90000"/>
              </a:lnSpc>
              <a:spcBef>
                <a:spcPts val="400"/>
              </a:spcBef>
              <a:spcAft>
                <a:spcPts val="0"/>
              </a:spcAft>
              <a:buClr>
                <a:schemeClr val="dk2"/>
              </a:buClr>
              <a:buSzPts val="1100"/>
              <a:buNone/>
              <a:defRPr sz="1100"/>
            </a:lvl4pPr>
            <a:lvl5pPr indent="-228600" lvl="4" marL="2286000" rtl="0" algn="l">
              <a:lnSpc>
                <a:spcPct val="90000"/>
              </a:lnSpc>
              <a:spcBef>
                <a:spcPts val="400"/>
              </a:spcBef>
              <a:spcAft>
                <a:spcPts val="0"/>
              </a:spcAft>
              <a:buClr>
                <a:schemeClr val="dk1"/>
              </a:buClr>
              <a:buSzPts val="1100"/>
              <a:buNone/>
              <a:defRPr sz="11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1" showMasterSp="0">
  <p:cSld name="Section title 01">
    <p:spTree>
      <p:nvGrpSpPr>
        <p:cNvPr id="1151" name="Shape 1151"/>
        <p:cNvGrpSpPr/>
        <p:nvPr/>
      </p:nvGrpSpPr>
      <p:grpSpPr>
        <a:xfrm>
          <a:off x="0" y="0"/>
          <a:ext cx="0" cy="0"/>
          <a:chOff x="0" y="0"/>
          <a:chExt cx="0" cy="0"/>
        </a:xfrm>
      </p:grpSpPr>
      <p:sp>
        <p:nvSpPr>
          <p:cNvPr id="1152" name="Google Shape;1152;p81"/>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3" name="Google Shape;1153;p81"/>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4" name="Google Shape;1154;p81"/>
          <p:cNvSpPr/>
          <p:nvPr/>
        </p:nvSpPr>
        <p:spPr>
          <a:xfrm rot="10800000">
            <a:off x="-3365" y="-2213"/>
            <a:ext cx="9147366" cy="5054165"/>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800">
              <a:solidFill>
                <a:schemeClr val="dk1"/>
              </a:solidFill>
              <a:latin typeface="Arial"/>
              <a:ea typeface="Arial"/>
              <a:cs typeface="Arial"/>
              <a:sym typeface="Arial"/>
            </a:endParaRPr>
          </a:p>
        </p:txBody>
      </p:sp>
      <p:sp>
        <p:nvSpPr>
          <p:cNvPr id="1155" name="Google Shape;1155;p81"/>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6" name="Google Shape;1156;p81"/>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7" name="Google Shape;1157;p81"/>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8" name="Google Shape;1158;p81"/>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9" name="Google Shape;1159;p81"/>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0" name="Google Shape;1160;p81"/>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1" name="Google Shape;1161;p81"/>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2" name="Google Shape;1162;p81"/>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3" name="Google Shape;1163;p81"/>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4" name="Google Shape;1164;p81"/>
          <p:cNvSpPr txBox="1"/>
          <p:nvPr>
            <p:ph idx="1" type="body"/>
          </p:nvPr>
        </p:nvSpPr>
        <p:spPr>
          <a:xfrm>
            <a:off x="1441585" y="2287826"/>
            <a:ext cx="62607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3000"/>
              <a:buNone/>
              <a:defRPr b="1" sz="3000">
                <a:solidFill>
                  <a:schemeClr val="lt1"/>
                </a:solidFill>
                <a:latin typeface="Montserrat"/>
                <a:ea typeface="Montserrat"/>
                <a:cs typeface="Montserrat"/>
                <a:sym typeface="Montserrat"/>
              </a:defRPr>
            </a:lvl1pPr>
            <a:lvl2pPr indent="-457200" lvl="1" marL="9144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65" name="Google Shape;1165;p81"/>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800"/>
              <a:buFont typeface="Arial"/>
              <a:buNone/>
            </a:pPr>
            <a:fld id="{00000000-1234-1234-1234-123412341234}" type="slidenum">
              <a:rPr i="0" lang="en" sz="800" u="none" cap="none" strike="noStrike">
                <a:solidFill>
                  <a:schemeClr val="accent2"/>
                </a:solidFill>
                <a:latin typeface="Arial"/>
                <a:ea typeface="Arial"/>
                <a:cs typeface="Arial"/>
                <a:sym typeface="Arial"/>
              </a:rPr>
              <a:t>‹#›</a:t>
            </a:fld>
            <a:endParaRPr sz="1400">
              <a:solidFill>
                <a:schemeClr val="accent2"/>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2" showMasterSp="0">
  <p:cSld name="Section title 02">
    <p:spTree>
      <p:nvGrpSpPr>
        <p:cNvPr id="1166" name="Shape 1166"/>
        <p:cNvGrpSpPr/>
        <p:nvPr/>
      </p:nvGrpSpPr>
      <p:grpSpPr>
        <a:xfrm>
          <a:off x="0" y="0"/>
          <a:ext cx="0" cy="0"/>
          <a:chOff x="0" y="0"/>
          <a:chExt cx="0" cy="0"/>
        </a:xfrm>
      </p:grpSpPr>
      <p:sp>
        <p:nvSpPr>
          <p:cNvPr id="1167" name="Google Shape;1167;p82"/>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8" name="Google Shape;1168;p82"/>
          <p:cNvSpPr/>
          <p:nvPr/>
        </p:nvSpPr>
        <p:spPr>
          <a:xfrm rot="10800000">
            <a:off x="0" y="-1"/>
            <a:ext cx="9144000" cy="5143500"/>
          </a:xfrm>
          <a:prstGeom prst="rect">
            <a:avLst/>
          </a:prstGeom>
          <a:solidFill>
            <a:srgbClr val="00527B"/>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800">
              <a:solidFill>
                <a:schemeClr val="dk1"/>
              </a:solidFill>
              <a:latin typeface="Arial"/>
              <a:ea typeface="Arial"/>
              <a:cs typeface="Arial"/>
              <a:sym typeface="Arial"/>
            </a:endParaRPr>
          </a:p>
        </p:txBody>
      </p:sp>
      <p:sp>
        <p:nvSpPr>
          <p:cNvPr id="1169" name="Google Shape;1169;p82"/>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0" name="Google Shape;1170;p82"/>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1" name="Google Shape;1171;p82"/>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2" name="Google Shape;1172;p82"/>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3" name="Google Shape;1173;p82"/>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4" name="Google Shape;1174;p82"/>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5" name="Google Shape;1175;p82"/>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6" name="Google Shape;1176;p82"/>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7" name="Google Shape;1177;p82"/>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8" name="Google Shape;1178;p82"/>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800"/>
              <a:buFont typeface="Arial"/>
              <a:buNone/>
            </a:pPr>
            <a:fld id="{00000000-1234-1234-1234-123412341234}" type="slidenum">
              <a:rPr i="0" lang="en" sz="800" u="none" cap="none" strike="noStrike">
                <a:solidFill>
                  <a:schemeClr val="accent2"/>
                </a:solidFill>
                <a:latin typeface="Arial"/>
                <a:ea typeface="Arial"/>
                <a:cs typeface="Arial"/>
                <a:sym typeface="Arial"/>
              </a:rPr>
              <a:t>‹#›</a:t>
            </a:fld>
            <a:endParaRPr sz="1400">
              <a:solidFill>
                <a:schemeClr val="accent2"/>
              </a:solidFill>
              <a:latin typeface="Arial"/>
              <a:ea typeface="Arial"/>
              <a:cs typeface="Arial"/>
              <a:sym typeface="Arial"/>
            </a:endParaRPr>
          </a:p>
        </p:txBody>
      </p:sp>
      <p:grpSp>
        <p:nvGrpSpPr>
          <p:cNvPr id="1179" name="Google Shape;1179;p82"/>
          <p:cNvGrpSpPr/>
          <p:nvPr/>
        </p:nvGrpSpPr>
        <p:grpSpPr>
          <a:xfrm flipH="1">
            <a:off x="-2648" y="1467179"/>
            <a:ext cx="1804234" cy="3598068"/>
            <a:chOff x="9341353" y="226377"/>
            <a:chExt cx="3008562" cy="5999780"/>
          </a:xfrm>
        </p:grpSpPr>
        <p:sp>
          <p:nvSpPr>
            <p:cNvPr id="1180" name="Google Shape;1180;p82"/>
            <p:cNvSpPr/>
            <p:nvPr/>
          </p:nvSpPr>
          <p:spPr>
            <a:xfrm>
              <a:off x="10541218" y="12479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81" name="Google Shape;1181;p82"/>
            <p:cNvSpPr/>
            <p:nvPr/>
          </p:nvSpPr>
          <p:spPr>
            <a:xfrm>
              <a:off x="9341353" y="23469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82" name="Google Shape;1182;p82"/>
            <p:cNvSpPr/>
            <p:nvPr/>
          </p:nvSpPr>
          <p:spPr>
            <a:xfrm>
              <a:off x="11562894" y="26321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83" name="Google Shape;1183;p82"/>
            <p:cNvSpPr/>
            <p:nvPr/>
          </p:nvSpPr>
          <p:spPr>
            <a:xfrm>
              <a:off x="11562894" y="2263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84" name="Google Shape;1184;p82"/>
            <p:cNvSpPr/>
            <p:nvPr/>
          </p:nvSpPr>
          <p:spPr>
            <a:xfrm>
              <a:off x="10333329" y="5074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85" name="Google Shape;1185;p82"/>
            <p:cNvSpPr/>
            <p:nvPr/>
          </p:nvSpPr>
          <p:spPr>
            <a:xfrm>
              <a:off x="9671448" y="5074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86" name="Google Shape;1186;p82"/>
            <p:cNvSpPr/>
            <p:nvPr/>
          </p:nvSpPr>
          <p:spPr>
            <a:xfrm>
              <a:off x="9952519" y="2263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87" name="Google Shape;1187;p82"/>
            <p:cNvSpPr/>
            <p:nvPr/>
          </p:nvSpPr>
          <p:spPr>
            <a:xfrm>
              <a:off x="9952516" y="8882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88" name="Google Shape;1188;p82"/>
            <p:cNvSpPr/>
            <p:nvPr/>
          </p:nvSpPr>
          <p:spPr>
            <a:xfrm>
              <a:off x="9341356" y="8097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grpSp>
      <p:sp>
        <p:nvSpPr>
          <p:cNvPr id="1189" name="Google Shape;1189;p82"/>
          <p:cNvSpPr txBox="1"/>
          <p:nvPr>
            <p:ph idx="1" type="body"/>
          </p:nvPr>
        </p:nvSpPr>
        <p:spPr>
          <a:xfrm>
            <a:off x="1441585" y="2287826"/>
            <a:ext cx="62607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3000"/>
              <a:buNone/>
              <a:defRPr b="1" sz="3000">
                <a:solidFill>
                  <a:schemeClr val="lt1"/>
                </a:solidFill>
                <a:latin typeface="Montserrat"/>
                <a:ea typeface="Montserrat"/>
                <a:cs typeface="Montserrat"/>
                <a:sym typeface="Montserrat"/>
              </a:defRPr>
            </a:lvl1pPr>
            <a:lvl2pPr indent="-457200" lvl="1" marL="9144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3" showMasterSp="0">
  <p:cSld name="Section title 03">
    <p:spTree>
      <p:nvGrpSpPr>
        <p:cNvPr id="1190" name="Shape 1190"/>
        <p:cNvGrpSpPr/>
        <p:nvPr/>
      </p:nvGrpSpPr>
      <p:grpSpPr>
        <a:xfrm>
          <a:off x="0" y="0"/>
          <a:ext cx="0" cy="0"/>
          <a:chOff x="0" y="0"/>
          <a:chExt cx="0" cy="0"/>
        </a:xfrm>
      </p:grpSpPr>
      <p:sp>
        <p:nvSpPr>
          <p:cNvPr id="1191" name="Google Shape;1191;p83"/>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2" name="Google Shape;1192;p83"/>
          <p:cNvSpPr/>
          <p:nvPr/>
        </p:nvSpPr>
        <p:spPr>
          <a:xfrm rot="10800000">
            <a:off x="0" y="-1"/>
            <a:ext cx="9144000" cy="5143500"/>
          </a:xfrm>
          <a:prstGeom prst="rect">
            <a:avLst/>
          </a:prstGeom>
          <a:solidFill>
            <a:schemeClr val="accent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800">
              <a:solidFill>
                <a:schemeClr val="dk1"/>
              </a:solidFill>
              <a:latin typeface="Arial"/>
              <a:ea typeface="Arial"/>
              <a:cs typeface="Arial"/>
              <a:sym typeface="Arial"/>
            </a:endParaRPr>
          </a:p>
        </p:txBody>
      </p:sp>
      <p:sp>
        <p:nvSpPr>
          <p:cNvPr id="1193" name="Google Shape;1193;p83"/>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4" name="Google Shape;1194;p83"/>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5" name="Google Shape;1195;p83"/>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6" name="Google Shape;1196;p83"/>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7" name="Google Shape;1197;p83"/>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8" name="Google Shape;1198;p83"/>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9" name="Google Shape;1199;p83"/>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00" name="Google Shape;1200;p83"/>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01" name="Google Shape;1201;p83"/>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02" name="Google Shape;1202;p83"/>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800"/>
              <a:buFont typeface="Arial"/>
              <a:buNone/>
            </a:pPr>
            <a:fld id="{00000000-1234-1234-1234-123412341234}" type="slidenum">
              <a:rPr i="0" lang="en" sz="800" u="none" cap="none" strike="noStrike">
                <a:solidFill>
                  <a:schemeClr val="accent2"/>
                </a:solidFill>
                <a:latin typeface="Arial"/>
                <a:ea typeface="Arial"/>
                <a:cs typeface="Arial"/>
                <a:sym typeface="Arial"/>
              </a:rPr>
              <a:t>‹#›</a:t>
            </a:fld>
            <a:endParaRPr sz="1400">
              <a:solidFill>
                <a:schemeClr val="accent2"/>
              </a:solidFill>
              <a:latin typeface="Arial"/>
              <a:ea typeface="Arial"/>
              <a:cs typeface="Arial"/>
              <a:sym typeface="Arial"/>
            </a:endParaRPr>
          </a:p>
        </p:txBody>
      </p:sp>
      <p:grpSp>
        <p:nvGrpSpPr>
          <p:cNvPr id="1203" name="Google Shape;1203;p83"/>
          <p:cNvGrpSpPr/>
          <p:nvPr/>
        </p:nvGrpSpPr>
        <p:grpSpPr>
          <a:xfrm flipH="1">
            <a:off x="-2648" y="1467179"/>
            <a:ext cx="1804234" cy="3598068"/>
            <a:chOff x="9341353" y="226377"/>
            <a:chExt cx="3008562" cy="5999780"/>
          </a:xfrm>
        </p:grpSpPr>
        <p:sp>
          <p:nvSpPr>
            <p:cNvPr id="1204" name="Google Shape;1204;p83"/>
            <p:cNvSpPr/>
            <p:nvPr/>
          </p:nvSpPr>
          <p:spPr>
            <a:xfrm>
              <a:off x="10541218" y="12479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05" name="Google Shape;1205;p83"/>
            <p:cNvSpPr/>
            <p:nvPr/>
          </p:nvSpPr>
          <p:spPr>
            <a:xfrm>
              <a:off x="9341353" y="23469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06" name="Google Shape;1206;p83"/>
            <p:cNvSpPr/>
            <p:nvPr/>
          </p:nvSpPr>
          <p:spPr>
            <a:xfrm>
              <a:off x="11562894" y="26321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07" name="Google Shape;1207;p83"/>
            <p:cNvSpPr/>
            <p:nvPr/>
          </p:nvSpPr>
          <p:spPr>
            <a:xfrm>
              <a:off x="11562894" y="2263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08" name="Google Shape;1208;p83"/>
            <p:cNvSpPr/>
            <p:nvPr/>
          </p:nvSpPr>
          <p:spPr>
            <a:xfrm>
              <a:off x="10333329" y="5074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09" name="Google Shape;1209;p83"/>
            <p:cNvSpPr/>
            <p:nvPr/>
          </p:nvSpPr>
          <p:spPr>
            <a:xfrm>
              <a:off x="9671448" y="5074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10" name="Google Shape;1210;p83"/>
            <p:cNvSpPr/>
            <p:nvPr/>
          </p:nvSpPr>
          <p:spPr>
            <a:xfrm>
              <a:off x="9952519" y="2263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11" name="Google Shape;1211;p83"/>
            <p:cNvSpPr/>
            <p:nvPr/>
          </p:nvSpPr>
          <p:spPr>
            <a:xfrm>
              <a:off x="9952516" y="8882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12" name="Google Shape;1212;p83"/>
            <p:cNvSpPr/>
            <p:nvPr/>
          </p:nvSpPr>
          <p:spPr>
            <a:xfrm>
              <a:off x="9341356" y="8097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grpSp>
      <p:sp>
        <p:nvSpPr>
          <p:cNvPr id="1213" name="Google Shape;1213;p83"/>
          <p:cNvSpPr txBox="1"/>
          <p:nvPr>
            <p:ph idx="1" type="body"/>
          </p:nvPr>
        </p:nvSpPr>
        <p:spPr>
          <a:xfrm>
            <a:off x="1441585" y="2287826"/>
            <a:ext cx="6260700" cy="484800"/>
          </a:xfrm>
          <a:prstGeom prst="rect">
            <a:avLst/>
          </a:prstGeom>
          <a:noFill/>
          <a:ln>
            <a:noFill/>
          </a:ln>
        </p:spPr>
        <p:txBody>
          <a:bodyPr anchorCtr="0" anchor="t" bIns="34275" lIns="68575" spcFirstLastPara="1" rIns="68575" wrap="square" tIns="34275">
            <a:spAutoFit/>
          </a:bodyPr>
          <a:lstStyle>
            <a:lvl1pPr indent="-228600" lvl="0" marL="457200" rtl="0" algn="ctr">
              <a:lnSpc>
                <a:spcPct val="90000"/>
              </a:lnSpc>
              <a:spcBef>
                <a:spcPts val="800"/>
              </a:spcBef>
              <a:spcAft>
                <a:spcPts val="0"/>
              </a:spcAft>
              <a:buClr>
                <a:schemeClr val="lt1"/>
              </a:buClr>
              <a:buSzPts val="3000"/>
              <a:buNone/>
              <a:defRPr b="1" sz="3000">
                <a:solidFill>
                  <a:schemeClr val="lt1"/>
                </a:solidFill>
                <a:latin typeface="Montserrat"/>
                <a:ea typeface="Montserrat"/>
                <a:cs typeface="Montserrat"/>
                <a:sym typeface="Montserrat"/>
              </a:defRPr>
            </a:lvl1pPr>
            <a:lvl2pPr indent="-457200" lvl="1" marL="9144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4" showMasterSp="0">
  <p:cSld name="Section title 04">
    <p:bg>
      <p:bgPr>
        <a:solidFill>
          <a:schemeClr val="dk2"/>
        </a:solidFill>
      </p:bgPr>
    </p:bg>
    <p:spTree>
      <p:nvGrpSpPr>
        <p:cNvPr id="1214" name="Shape 1214"/>
        <p:cNvGrpSpPr/>
        <p:nvPr/>
      </p:nvGrpSpPr>
      <p:grpSpPr>
        <a:xfrm>
          <a:off x="0" y="0"/>
          <a:ext cx="0" cy="0"/>
          <a:chOff x="0" y="0"/>
          <a:chExt cx="0" cy="0"/>
        </a:xfrm>
      </p:grpSpPr>
      <p:pic>
        <p:nvPicPr>
          <p:cNvPr id="1215" name="Google Shape;1215;p84"/>
          <p:cNvPicPr preferRelativeResize="0"/>
          <p:nvPr/>
        </p:nvPicPr>
        <p:blipFill rotWithShape="1">
          <a:blip r:embed="rId2">
            <a:alphaModFix/>
          </a:blip>
          <a:srcRect b="0" l="0" r="0" t="0"/>
          <a:stretch/>
        </p:blipFill>
        <p:spPr>
          <a:xfrm>
            <a:off x="7254595" y="251767"/>
            <a:ext cx="1583415" cy="361669"/>
          </a:xfrm>
          <a:prstGeom prst="rect">
            <a:avLst/>
          </a:prstGeom>
          <a:noFill/>
          <a:ln>
            <a:noFill/>
          </a:ln>
        </p:spPr>
      </p:pic>
      <p:grpSp>
        <p:nvGrpSpPr>
          <p:cNvPr id="1216" name="Google Shape;1216;p84"/>
          <p:cNvGrpSpPr/>
          <p:nvPr/>
        </p:nvGrpSpPr>
        <p:grpSpPr>
          <a:xfrm flipH="1">
            <a:off x="-3925" y="346968"/>
            <a:ext cx="2256421" cy="4499835"/>
            <a:chOff x="9188953" y="73977"/>
            <a:chExt cx="3008562" cy="5999780"/>
          </a:xfrm>
        </p:grpSpPr>
        <p:sp>
          <p:nvSpPr>
            <p:cNvPr id="1217" name="Google Shape;1217;p84"/>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18" name="Google Shape;1218;p84"/>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19" name="Google Shape;1219;p84"/>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20" name="Google Shape;1220;p84"/>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21" name="Google Shape;1221;p84"/>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22" name="Google Shape;1222;p84"/>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23" name="Google Shape;1223;p84"/>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24" name="Google Shape;1224;p84"/>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grpSp>
      <p:sp>
        <p:nvSpPr>
          <p:cNvPr id="1225" name="Google Shape;1225;p84"/>
          <p:cNvSpPr txBox="1"/>
          <p:nvPr>
            <p:ph idx="1" type="body"/>
          </p:nvPr>
        </p:nvSpPr>
        <p:spPr>
          <a:xfrm>
            <a:off x="776490" y="2349773"/>
            <a:ext cx="6260700" cy="4431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lt1"/>
              </a:buClr>
              <a:buSzPts val="2700"/>
              <a:buNone/>
              <a:defRPr b="1" sz="2700">
                <a:solidFill>
                  <a:schemeClr val="lt1"/>
                </a:solidFill>
                <a:latin typeface="Montserrat"/>
                <a:ea typeface="Montserrat"/>
                <a:cs typeface="Montserrat"/>
                <a:sym typeface="Montserrat"/>
              </a:defRPr>
            </a:lvl1pPr>
            <a:lvl2pPr indent="-457200" lvl="1" marL="9144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5" showMasterSp="0">
  <p:cSld name="Section title 05">
    <p:bg>
      <p:bgPr>
        <a:solidFill>
          <a:schemeClr val="dk2"/>
        </a:solidFill>
      </p:bgPr>
    </p:bg>
    <p:spTree>
      <p:nvGrpSpPr>
        <p:cNvPr id="1226" name="Shape 1226"/>
        <p:cNvGrpSpPr/>
        <p:nvPr/>
      </p:nvGrpSpPr>
      <p:grpSpPr>
        <a:xfrm>
          <a:off x="0" y="0"/>
          <a:ext cx="0" cy="0"/>
          <a:chOff x="0" y="0"/>
          <a:chExt cx="0" cy="0"/>
        </a:xfrm>
      </p:grpSpPr>
      <p:sp>
        <p:nvSpPr>
          <p:cNvPr id="1227" name="Google Shape;1227;p85"/>
          <p:cNvSpPr/>
          <p:nvPr/>
        </p:nvSpPr>
        <p:spPr>
          <a:xfrm>
            <a:off x="0" y="0"/>
            <a:ext cx="9144000" cy="5143500"/>
          </a:xfrm>
          <a:prstGeom prst="rect">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228" name="Google Shape;1228;p85"/>
          <p:cNvSpPr/>
          <p:nvPr/>
        </p:nvSpPr>
        <p:spPr>
          <a:xfrm>
            <a:off x="593124" y="0"/>
            <a:ext cx="8550900" cy="51435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29" name="Google Shape;1229;p85"/>
          <p:cNvSpPr/>
          <p:nvPr>
            <p:ph idx="2" type="pic"/>
          </p:nvPr>
        </p:nvSpPr>
        <p:spPr>
          <a:xfrm>
            <a:off x="812131" y="996401"/>
            <a:ext cx="298200" cy="298200"/>
          </a:xfrm>
          <a:prstGeom prst="rect">
            <a:avLst/>
          </a:prstGeom>
          <a:noFill/>
          <a:ln>
            <a:noFill/>
          </a:ln>
        </p:spPr>
      </p:sp>
      <p:cxnSp>
        <p:nvCxnSpPr>
          <p:cNvPr id="1230" name="Google Shape;1230;p85"/>
          <p:cNvCxnSpPr/>
          <p:nvPr/>
        </p:nvCxnSpPr>
        <p:spPr>
          <a:xfrm>
            <a:off x="0" y="1500036"/>
            <a:ext cx="1624200" cy="10500"/>
          </a:xfrm>
          <a:prstGeom prst="straightConnector1">
            <a:avLst/>
          </a:prstGeom>
          <a:noFill/>
          <a:ln cap="flat" cmpd="sng" w="38100">
            <a:solidFill>
              <a:schemeClr val="lt1"/>
            </a:solidFill>
            <a:prstDash val="solid"/>
            <a:miter lim="800000"/>
            <a:headEnd len="sm" w="sm" type="none"/>
            <a:tailEnd len="sm" w="sm" type="none"/>
          </a:ln>
        </p:spPr>
      </p:cxnSp>
      <p:sp>
        <p:nvSpPr>
          <p:cNvPr id="1231" name="Google Shape;1231;p85"/>
          <p:cNvSpPr txBox="1"/>
          <p:nvPr>
            <p:ph idx="1" type="body"/>
          </p:nvPr>
        </p:nvSpPr>
        <p:spPr>
          <a:xfrm>
            <a:off x="771713" y="1791686"/>
            <a:ext cx="6260700" cy="913200"/>
          </a:xfrm>
          <a:prstGeom prst="rect">
            <a:avLst/>
          </a:prstGeom>
          <a:noFill/>
          <a:ln>
            <a:noFill/>
          </a:ln>
        </p:spPr>
        <p:txBody>
          <a:bodyPr anchorCtr="0" anchor="t" bIns="34275" lIns="68575" spcFirstLastPara="1" rIns="68575" wrap="square" tIns="34275">
            <a:spAutoFit/>
          </a:bodyPr>
          <a:lstStyle>
            <a:lvl1pPr indent="-228600" lvl="0" marL="457200" rtl="0" algn="l">
              <a:lnSpc>
                <a:spcPct val="90000"/>
              </a:lnSpc>
              <a:spcBef>
                <a:spcPts val="800"/>
              </a:spcBef>
              <a:spcAft>
                <a:spcPts val="0"/>
              </a:spcAft>
              <a:buClr>
                <a:schemeClr val="accent1"/>
              </a:buClr>
              <a:buSzPts val="2700"/>
              <a:buNone/>
              <a:defRPr b="1" sz="2700">
                <a:solidFill>
                  <a:schemeClr val="accent1"/>
                </a:solidFill>
                <a:latin typeface="Montserrat"/>
                <a:ea typeface="Montserrat"/>
                <a:cs typeface="Montserrat"/>
                <a:sym typeface="Montserrat"/>
              </a:defRPr>
            </a:lvl1pPr>
            <a:lvl2pPr indent="-457200" lvl="1" marL="9144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32" name="Google Shape;1232;p85"/>
          <p:cNvSpPr txBox="1"/>
          <p:nvPr>
            <p:ph idx="3" type="body"/>
          </p:nvPr>
        </p:nvSpPr>
        <p:spPr>
          <a:xfrm>
            <a:off x="771713" y="2812114"/>
            <a:ext cx="4653600" cy="766500"/>
          </a:xfrm>
          <a:prstGeom prst="rect">
            <a:avLst/>
          </a:prstGeom>
          <a:noFill/>
          <a:ln>
            <a:noFill/>
          </a:ln>
        </p:spPr>
        <p:txBody>
          <a:bodyPr anchorCtr="0" anchor="t" bIns="34275" lIns="68575" spcFirstLastPara="1" rIns="68575" wrap="square" tIns="34275">
            <a:spAutoFit/>
          </a:bodyPr>
          <a:lstStyle>
            <a:lvl1pPr indent="-228600" lvl="0" marL="457200" rtl="0" algn="l">
              <a:lnSpc>
                <a:spcPct val="150000"/>
              </a:lnSpc>
              <a:spcBef>
                <a:spcPts val="0"/>
              </a:spcBef>
              <a:spcAft>
                <a:spcPts val="0"/>
              </a:spcAft>
              <a:buClr>
                <a:schemeClr val="lt2"/>
              </a:buClr>
              <a:buSzPts val="1100"/>
              <a:buNone/>
              <a:defRPr b="0" sz="1100">
                <a:solidFill>
                  <a:schemeClr val="lt2"/>
                </a:solidFill>
                <a:latin typeface="Arial"/>
                <a:ea typeface="Arial"/>
                <a:cs typeface="Arial"/>
                <a:sym typeface="Arial"/>
              </a:defRPr>
            </a:lvl1pPr>
            <a:lvl2pPr indent="-457200" lvl="1" marL="9144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rtl="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02" showMasterSp="0">
  <p:cSld name="End slide 02">
    <p:bg>
      <p:bgPr>
        <a:solidFill>
          <a:schemeClr val="dk2"/>
        </a:solidFill>
      </p:bgPr>
    </p:bg>
    <p:spTree>
      <p:nvGrpSpPr>
        <p:cNvPr id="1233" name="Shape 1233"/>
        <p:cNvGrpSpPr/>
        <p:nvPr/>
      </p:nvGrpSpPr>
      <p:grpSpPr>
        <a:xfrm>
          <a:off x="0" y="0"/>
          <a:ext cx="0" cy="0"/>
          <a:chOff x="0" y="0"/>
          <a:chExt cx="0" cy="0"/>
        </a:xfrm>
      </p:grpSpPr>
      <p:grpSp>
        <p:nvGrpSpPr>
          <p:cNvPr id="1234" name="Google Shape;1234;p86"/>
          <p:cNvGrpSpPr/>
          <p:nvPr/>
        </p:nvGrpSpPr>
        <p:grpSpPr>
          <a:xfrm flipH="1">
            <a:off x="-3925" y="346968"/>
            <a:ext cx="2256421" cy="4499835"/>
            <a:chOff x="9188953" y="73977"/>
            <a:chExt cx="3008562" cy="5999780"/>
          </a:xfrm>
        </p:grpSpPr>
        <p:sp>
          <p:nvSpPr>
            <p:cNvPr id="1235" name="Google Shape;1235;p86"/>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36" name="Google Shape;1236;p86"/>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37" name="Google Shape;1237;p86"/>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38" name="Google Shape;1238;p86"/>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39" name="Google Shape;1239;p86"/>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40" name="Google Shape;1240;p86"/>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41" name="Google Shape;1241;p86"/>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42" name="Google Shape;1242;p86"/>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grpSp>
      <p:sp>
        <p:nvSpPr>
          <p:cNvPr id="1243" name="Google Shape;1243;p86"/>
          <p:cNvSpPr txBox="1"/>
          <p:nvPr/>
        </p:nvSpPr>
        <p:spPr>
          <a:xfrm>
            <a:off x="776490" y="1609814"/>
            <a:ext cx="38559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4100"/>
              <a:buFont typeface="Arial"/>
              <a:buNone/>
            </a:pPr>
            <a:r>
              <a:rPr b="1" i="0" lang="en" sz="2700" u="none" cap="none" strike="noStrike">
                <a:solidFill>
                  <a:schemeClr val="lt1"/>
                </a:solidFill>
                <a:latin typeface="Montserrat"/>
                <a:ea typeface="Montserrat"/>
                <a:cs typeface="Montserrat"/>
                <a:sym typeface="Montserrat"/>
              </a:rPr>
              <a:t>Contact Us</a:t>
            </a:r>
            <a:endParaRPr sz="1100"/>
          </a:p>
        </p:txBody>
      </p:sp>
      <p:pic>
        <p:nvPicPr>
          <p:cNvPr id="1244" name="Google Shape;1244;p86"/>
          <p:cNvPicPr preferRelativeResize="0"/>
          <p:nvPr/>
        </p:nvPicPr>
        <p:blipFill rotWithShape="1">
          <a:blip r:embed="rId2">
            <a:alphaModFix/>
          </a:blip>
          <a:srcRect b="0" l="0" r="0" t="0"/>
          <a:stretch/>
        </p:blipFill>
        <p:spPr>
          <a:xfrm>
            <a:off x="5138758" y="2094532"/>
            <a:ext cx="3051163" cy="1017052"/>
          </a:xfrm>
          <a:prstGeom prst="rect">
            <a:avLst/>
          </a:prstGeom>
          <a:noFill/>
          <a:ln>
            <a:noFill/>
          </a:ln>
        </p:spPr>
      </p:pic>
      <p:sp>
        <p:nvSpPr>
          <p:cNvPr id="1245" name="Google Shape;1245;p86"/>
          <p:cNvSpPr/>
          <p:nvPr/>
        </p:nvSpPr>
        <p:spPr>
          <a:xfrm>
            <a:off x="1003027" y="2609528"/>
            <a:ext cx="35719" cy="35719"/>
          </a:xfrm>
          <a:custGeom>
            <a:rect b="b" l="l" r="r" t="t"/>
            <a:pathLst>
              <a:path extrusionOk="0" h="47625" w="47625">
                <a:moveTo>
                  <a:pt x="47625" y="47625"/>
                </a:moveTo>
                <a:lnTo>
                  <a:pt x="28575" y="47625"/>
                </a:lnTo>
                <a:cubicBezTo>
                  <a:pt x="28558" y="31851"/>
                  <a:pt x="15774" y="19067"/>
                  <a:pt x="0" y="19050"/>
                </a:cubicBezTo>
                <a:lnTo>
                  <a:pt x="0" y="0"/>
                </a:lnTo>
                <a:cubicBezTo>
                  <a:pt x="26290" y="30"/>
                  <a:pt x="47595" y="21335"/>
                  <a:pt x="47625" y="4762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46" name="Google Shape;1246;p86"/>
          <p:cNvSpPr/>
          <p:nvPr/>
        </p:nvSpPr>
        <p:spPr>
          <a:xfrm>
            <a:off x="1003027" y="2580953"/>
            <a:ext cx="64294" cy="64294"/>
          </a:xfrm>
          <a:custGeom>
            <a:rect b="b" l="l" r="r" t="t"/>
            <a:pathLst>
              <a:path extrusionOk="0" h="85725" w="85725">
                <a:moveTo>
                  <a:pt x="85725" y="85725"/>
                </a:moveTo>
                <a:lnTo>
                  <a:pt x="66675" y="85725"/>
                </a:lnTo>
                <a:cubicBezTo>
                  <a:pt x="66634" y="48918"/>
                  <a:pt x="36807" y="19091"/>
                  <a:pt x="0" y="19050"/>
                </a:cubicBezTo>
                <a:lnTo>
                  <a:pt x="0" y="0"/>
                </a:lnTo>
                <a:cubicBezTo>
                  <a:pt x="47323" y="52"/>
                  <a:pt x="85673" y="38402"/>
                  <a:pt x="85725" y="8572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47" name="Google Shape;1247;p86"/>
          <p:cNvSpPr/>
          <p:nvPr/>
        </p:nvSpPr>
        <p:spPr>
          <a:xfrm>
            <a:off x="899420" y="2573809"/>
            <a:ext cx="185801" cy="185738"/>
          </a:xfrm>
          <a:custGeom>
            <a:rect b="b" l="l" r="r" t="t"/>
            <a:pathLst>
              <a:path extrusionOk="0" h="247650" w="247735">
                <a:moveTo>
                  <a:pt x="219161" y="247650"/>
                </a:moveTo>
                <a:lnTo>
                  <a:pt x="217541" y="247650"/>
                </a:lnTo>
                <a:cubicBezTo>
                  <a:pt x="30375" y="236887"/>
                  <a:pt x="3800" y="78962"/>
                  <a:pt x="86" y="30766"/>
                </a:cubicBezTo>
                <a:cubicBezTo>
                  <a:pt x="-1125" y="15031"/>
                  <a:pt x="10650" y="1294"/>
                  <a:pt x="26385" y="84"/>
                </a:cubicBezTo>
                <a:cubicBezTo>
                  <a:pt x="26386" y="84"/>
                  <a:pt x="26386" y="84"/>
                  <a:pt x="26386" y="84"/>
                </a:cubicBezTo>
                <a:cubicBezTo>
                  <a:pt x="27140" y="28"/>
                  <a:pt x="27899" y="0"/>
                  <a:pt x="28661" y="0"/>
                </a:cubicBezTo>
                <a:lnTo>
                  <a:pt x="78857" y="0"/>
                </a:lnTo>
                <a:cubicBezTo>
                  <a:pt x="86664" y="-8"/>
                  <a:pt x="93685" y="4749"/>
                  <a:pt x="96574" y="12002"/>
                </a:cubicBezTo>
                <a:lnTo>
                  <a:pt x="111052" y="47625"/>
                </a:lnTo>
                <a:cubicBezTo>
                  <a:pt x="113902" y="54703"/>
                  <a:pt x="112252" y="62799"/>
                  <a:pt x="106861" y="68199"/>
                </a:cubicBezTo>
                <a:lnTo>
                  <a:pt x="86573" y="88678"/>
                </a:lnTo>
                <a:cubicBezTo>
                  <a:pt x="93038" y="125581"/>
                  <a:pt x="121886" y="154505"/>
                  <a:pt x="158772" y="161068"/>
                </a:cubicBezTo>
                <a:lnTo>
                  <a:pt x="179441" y="140589"/>
                </a:lnTo>
                <a:cubicBezTo>
                  <a:pt x="184923" y="135257"/>
                  <a:pt x="193061" y="133719"/>
                  <a:pt x="200111" y="136684"/>
                </a:cubicBezTo>
                <a:lnTo>
                  <a:pt x="236020" y="151067"/>
                </a:lnTo>
                <a:cubicBezTo>
                  <a:pt x="243161" y="154045"/>
                  <a:pt x="247790" y="161047"/>
                  <a:pt x="247736" y="168783"/>
                </a:cubicBezTo>
                <a:lnTo>
                  <a:pt x="247736" y="219075"/>
                </a:lnTo>
                <a:cubicBezTo>
                  <a:pt x="247736" y="234857"/>
                  <a:pt x="234942" y="247650"/>
                  <a:pt x="219161" y="247650"/>
                </a:cubicBezTo>
                <a:close/>
                <a:moveTo>
                  <a:pt x="28661" y="19050"/>
                </a:moveTo>
                <a:cubicBezTo>
                  <a:pt x="23400" y="19033"/>
                  <a:pt x="19122" y="23284"/>
                  <a:pt x="19105" y="28544"/>
                </a:cubicBezTo>
                <a:cubicBezTo>
                  <a:pt x="19105" y="28544"/>
                  <a:pt x="19105" y="28545"/>
                  <a:pt x="19105" y="28545"/>
                </a:cubicBezTo>
                <a:cubicBezTo>
                  <a:pt x="19105" y="28809"/>
                  <a:pt x="19115" y="29073"/>
                  <a:pt x="19136" y="29337"/>
                </a:cubicBezTo>
                <a:cubicBezTo>
                  <a:pt x="23517" y="85725"/>
                  <a:pt x="51616" y="219075"/>
                  <a:pt x="218589" y="228600"/>
                </a:cubicBezTo>
                <a:cubicBezTo>
                  <a:pt x="223840" y="228915"/>
                  <a:pt x="228353" y="224915"/>
                  <a:pt x="228668" y="219664"/>
                </a:cubicBezTo>
                <a:cubicBezTo>
                  <a:pt x="228680" y="219467"/>
                  <a:pt x="228686" y="219271"/>
                  <a:pt x="228686" y="219075"/>
                </a:cubicBezTo>
                <a:lnTo>
                  <a:pt x="228686" y="168783"/>
                </a:lnTo>
                <a:lnTo>
                  <a:pt x="192776" y="154400"/>
                </a:lnTo>
                <a:lnTo>
                  <a:pt x="165440" y="181547"/>
                </a:lnTo>
                <a:lnTo>
                  <a:pt x="160868" y="180975"/>
                </a:lnTo>
                <a:cubicBezTo>
                  <a:pt x="78000" y="170593"/>
                  <a:pt x="66761" y="87725"/>
                  <a:pt x="66761" y="86868"/>
                </a:cubicBezTo>
                <a:lnTo>
                  <a:pt x="66189" y="82296"/>
                </a:lnTo>
                <a:lnTo>
                  <a:pt x="93240" y="54959"/>
                </a:lnTo>
                <a:lnTo>
                  <a:pt x="78953" y="1905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48" name="Google Shape;1248;p86"/>
          <p:cNvSpPr/>
          <p:nvPr/>
        </p:nvSpPr>
        <p:spPr>
          <a:xfrm>
            <a:off x="867296" y="2552378"/>
            <a:ext cx="228600" cy="228600"/>
          </a:xfrm>
          <a:custGeom>
            <a:rect b="b" l="l" r="r" t="t"/>
            <a:pathLst>
              <a:path extrusionOk="0" h="304800" w="304800">
                <a:moveTo>
                  <a:pt x="0" y="0"/>
                </a:moveTo>
                <a:lnTo>
                  <a:pt x="304800" y="0"/>
                </a:lnTo>
                <a:lnTo>
                  <a:pt x="304800" y="304800"/>
                </a:lnTo>
                <a:lnTo>
                  <a:pt x="0" y="304800"/>
                </a:lnTo>
                <a:close/>
              </a:path>
            </a:pathLst>
          </a:cu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49" name="Google Shape;1249;p86"/>
          <p:cNvSpPr/>
          <p:nvPr/>
        </p:nvSpPr>
        <p:spPr>
          <a:xfrm>
            <a:off x="892308" y="2964163"/>
            <a:ext cx="200025" cy="142875"/>
          </a:xfrm>
          <a:custGeom>
            <a:rect b="b" l="l" r="r" t="t"/>
            <a:pathLst>
              <a:path extrusionOk="0" h="190500" w="266700">
                <a:moveTo>
                  <a:pt x="247650" y="0"/>
                </a:moveTo>
                <a:lnTo>
                  <a:pt x="19050" y="0"/>
                </a:lnTo>
                <a:cubicBezTo>
                  <a:pt x="8529" y="0"/>
                  <a:pt x="0" y="8529"/>
                  <a:pt x="0" y="19050"/>
                </a:cubicBezTo>
                <a:lnTo>
                  <a:pt x="0" y="171450"/>
                </a:lnTo>
                <a:cubicBezTo>
                  <a:pt x="0" y="181971"/>
                  <a:pt x="8529" y="190500"/>
                  <a:pt x="19050" y="190500"/>
                </a:cubicBezTo>
                <a:lnTo>
                  <a:pt x="247650" y="190500"/>
                </a:lnTo>
                <a:cubicBezTo>
                  <a:pt x="258171" y="190500"/>
                  <a:pt x="266700" y="181971"/>
                  <a:pt x="266700" y="171450"/>
                </a:cubicBezTo>
                <a:lnTo>
                  <a:pt x="266700" y="19050"/>
                </a:lnTo>
                <a:cubicBezTo>
                  <a:pt x="266700" y="8529"/>
                  <a:pt x="258171" y="0"/>
                  <a:pt x="247650" y="0"/>
                </a:cubicBezTo>
                <a:close/>
                <a:moveTo>
                  <a:pt x="226695" y="19050"/>
                </a:moveTo>
                <a:lnTo>
                  <a:pt x="133350" y="83630"/>
                </a:lnTo>
                <a:lnTo>
                  <a:pt x="40005" y="19050"/>
                </a:lnTo>
                <a:close/>
                <a:moveTo>
                  <a:pt x="19050" y="171450"/>
                </a:moveTo>
                <a:lnTo>
                  <a:pt x="19050" y="27718"/>
                </a:lnTo>
                <a:lnTo>
                  <a:pt x="127921" y="103061"/>
                </a:lnTo>
                <a:cubicBezTo>
                  <a:pt x="131186" y="105326"/>
                  <a:pt x="135514" y="105326"/>
                  <a:pt x="138779" y="103061"/>
                </a:cubicBezTo>
                <a:lnTo>
                  <a:pt x="247650" y="27718"/>
                </a:lnTo>
                <a:lnTo>
                  <a:pt x="247650" y="17145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50" name="Google Shape;1250;p86"/>
          <p:cNvSpPr/>
          <p:nvPr/>
        </p:nvSpPr>
        <p:spPr>
          <a:xfrm>
            <a:off x="881667" y="2921300"/>
            <a:ext cx="228600" cy="228600"/>
          </a:xfrm>
          <a:custGeom>
            <a:rect b="b" l="l" r="r" t="t"/>
            <a:pathLst>
              <a:path extrusionOk="0" h="304800" w="304800">
                <a:moveTo>
                  <a:pt x="0" y="0"/>
                </a:moveTo>
                <a:lnTo>
                  <a:pt x="304800" y="0"/>
                </a:lnTo>
                <a:lnTo>
                  <a:pt x="304800" y="304800"/>
                </a:lnTo>
                <a:lnTo>
                  <a:pt x="0" y="304800"/>
                </a:lnTo>
                <a:close/>
              </a:path>
            </a:pathLst>
          </a:cu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51" name="Google Shape;1251;p86"/>
          <p:cNvSpPr txBox="1"/>
          <p:nvPr>
            <p:ph idx="1" type="body"/>
          </p:nvPr>
        </p:nvSpPr>
        <p:spPr>
          <a:xfrm>
            <a:off x="1209675" y="2555723"/>
            <a:ext cx="3855900" cy="231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2pPr>
            <a:lvl3pPr indent="-228600" lvl="2" marL="13716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3pPr>
            <a:lvl4pPr indent="-228600" lvl="3" marL="18288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4pPr>
            <a:lvl5pPr indent="-228600" lvl="4" marL="22860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52" name="Google Shape;1252;p86"/>
          <p:cNvSpPr txBox="1"/>
          <p:nvPr>
            <p:ph idx="2" type="body"/>
          </p:nvPr>
        </p:nvSpPr>
        <p:spPr>
          <a:xfrm>
            <a:off x="1209675" y="2921300"/>
            <a:ext cx="3855900" cy="231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2pPr>
            <a:lvl3pPr indent="-228600" lvl="2" marL="13716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3pPr>
            <a:lvl4pPr indent="-228600" lvl="3" marL="18288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4pPr>
            <a:lvl5pPr indent="-228600" lvl="4" marL="2286000" rtl="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us" showMasterSp="0">
  <p:cSld name="End slide 03">
    <p:spTree>
      <p:nvGrpSpPr>
        <p:cNvPr id="1253" name="Shape 1253"/>
        <p:cNvGrpSpPr/>
        <p:nvPr/>
      </p:nvGrpSpPr>
      <p:grpSpPr>
        <a:xfrm>
          <a:off x="0" y="0"/>
          <a:ext cx="0" cy="0"/>
          <a:chOff x="0" y="0"/>
          <a:chExt cx="0" cy="0"/>
        </a:xfrm>
      </p:grpSpPr>
      <p:sp>
        <p:nvSpPr>
          <p:cNvPr id="1254" name="Google Shape;1254;p87"/>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55" name="Google Shape;1255;p87"/>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56" name="Google Shape;1256;p87"/>
          <p:cNvSpPr/>
          <p:nvPr/>
        </p:nvSpPr>
        <p:spPr>
          <a:xfrm rot="10800000">
            <a:off x="-3365" y="-2213"/>
            <a:ext cx="9147366" cy="5054165"/>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57" name="Google Shape;1257;p87"/>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58" name="Google Shape;1258;p87"/>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59" name="Google Shape;1259;p87"/>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60" name="Google Shape;1260;p87"/>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61" name="Google Shape;1261;p87"/>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62" name="Google Shape;1262;p87"/>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63" name="Google Shape;1263;p87"/>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64" name="Google Shape;1264;p87"/>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65" name="Google Shape;1265;p87"/>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4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cxnSp>
        <p:nvCxnSpPr>
          <p:cNvPr id="1266" name="Google Shape;1266;p87"/>
          <p:cNvCxnSpPr/>
          <p:nvPr/>
        </p:nvCxnSpPr>
        <p:spPr>
          <a:xfrm>
            <a:off x="3289746" y="2971361"/>
            <a:ext cx="0" cy="1192500"/>
          </a:xfrm>
          <a:prstGeom prst="straightConnector1">
            <a:avLst/>
          </a:prstGeom>
          <a:noFill/>
          <a:ln cap="flat" cmpd="sng" w="9525">
            <a:solidFill>
              <a:schemeClr val="lt2"/>
            </a:solidFill>
            <a:prstDash val="solid"/>
            <a:round/>
            <a:headEnd len="sm" w="sm" type="none"/>
            <a:tailEnd len="sm" w="sm" type="none"/>
          </a:ln>
        </p:spPr>
      </p:cxnSp>
      <p:sp>
        <p:nvSpPr>
          <p:cNvPr id="1267" name="Google Shape;1267;p87"/>
          <p:cNvSpPr txBox="1"/>
          <p:nvPr>
            <p:ph idx="1" type="body"/>
          </p:nvPr>
        </p:nvSpPr>
        <p:spPr>
          <a:xfrm>
            <a:off x="3289746" y="1978606"/>
            <a:ext cx="5625600" cy="484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lt1"/>
              </a:buClr>
              <a:buSzPts val="1100"/>
              <a:buNone/>
              <a:defRPr b="1" i="0" sz="3000" u="none" cap="none" strike="noStrike">
                <a:solidFill>
                  <a:schemeClr val="lt1"/>
                </a:solidFill>
                <a:latin typeface="Montserrat"/>
                <a:ea typeface="Montserrat"/>
                <a:cs typeface="Montserrat"/>
                <a:sym typeface="Montserrat"/>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268" name="Google Shape;1268;p87"/>
          <p:cNvSpPr txBox="1"/>
          <p:nvPr>
            <p:ph idx="2" type="body"/>
          </p:nvPr>
        </p:nvSpPr>
        <p:spPr>
          <a:xfrm>
            <a:off x="3497679" y="2971355"/>
            <a:ext cx="5625600" cy="3186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lt1"/>
              </a:buClr>
              <a:buSzPts val="1100"/>
              <a:buNone/>
              <a:defRPr b="0" i="0" sz="1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269" name="Google Shape;1269;p87"/>
          <p:cNvSpPr txBox="1"/>
          <p:nvPr>
            <p:ph idx="3" type="body"/>
          </p:nvPr>
        </p:nvSpPr>
        <p:spPr>
          <a:xfrm>
            <a:off x="3497679" y="3452196"/>
            <a:ext cx="5625600" cy="3186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lt1"/>
              </a:buClr>
              <a:buSzPts val="1100"/>
              <a:buNone/>
              <a:defRPr b="0" i="0" sz="18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270" name="Google Shape;1270;p87"/>
          <p:cNvSpPr txBox="1"/>
          <p:nvPr>
            <p:ph idx="4" type="body"/>
          </p:nvPr>
        </p:nvSpPr>
        <p:spPr>
          <a:xfrm>
            <a:off x="3497679" y="3933037"/>
            <a:ext cx="5625600" cy="2145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90000"/>
              </a:lnSpc>
              <a:spcBef>
                <a:spcPts val="0"/>
              </a:spcBef>
              <a:spcAft>
                <a:spcPts val="0"/>
              </a:spcAft>
              <a:buClr>
                <a:schemeClr val="lt1"/>
              </a:buClr>
              <a:buSzPts val="1100"/>
              <a:buNone/>
              <a:defRPr b="0" i="0" sz="11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pic>
        <p:nvPicPr>
          <p:cNvPr id="1271" name="Google Shape;1271;p87"/>
          <p:cNvPicPr preferRelativeResize="0"/>
          <p:nvPr/>
        </p:nvPicPr>
        <p:blipFill rotWithShape="1">
          <a:blip r:embed="rId2">
            <a:alphaModFix/>
          </a:blip>
          <a:srcRect b="0" l="0" r="0" t="0"/>
          <a:stretch/>
        </p:blipFill>
        <p:spPr>
          <a:xfrm>
            <a:off x="344029" y="423109"/>
            <a:ext cx="1668854" cy="381211"/>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04">
  <p:cSld name="End slide 04">
    <p:spTree>
      <p:nvGrpSpPr>
        <p:cNvPr id="1272" name="Shape 1272"/>
        <p:cNvGrpSpPr/>
        <p:nvPr/>
      </p:nvGrpSpPr>
      <p:grpSpPr>
        <a:xfrm>
          <a:off x="0" y="0"/>
          <a:ext cx="0" cy="0"/>
          <a:chOff x="0" y="0"/>
          <a:chExt cx="0" cy="0"/>
        </a:xfrm>
      </p:grpSpPr>
      <p:sp>
        <p:nvSpPr>
          <p:cNvPr id="1273" name="Google Shape;1273;p88"/>
          <p:cNvSpPr/>
          <p:nvPr>
            <p:ph idx="2" type="pic"/>
          </p:nvPr>
        </p:nvSpPr>
        <p:spPr>
          <a:xfrm>
            <a:off x="0" y="-1"/>
            <a:ext cx="9144000" cy="4297800"/>
          </a:xfrm>
          <a:prstGeom prst="rect">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lide">
  <p:cSld name="Title only slide">
    <p:spTree>
      <p:nvGrpSpPr>
        <p:cNvPr id="1274" name="Shape 1274"/>
        <p:cNvGrpSpPr/>
        <p:nvPr/>
      </p:nvGrpSpPr>
      <p:grpSpPr>
        <a:xfrm>
          <a:off x="0" y="0"/>
          <a:ext cx="0" cy="0"/>
          <a:chOff x="0" y="0"/>
          <a:chExt cx="0" cy="0"/>
        </a:xfrm>
      </p:grpSpPr>
      <p:sp>
        <p:nvSpPr>
          <p:cNvPr id="1275" name="Google Shape;1275;p8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76" name="Google Shape;1276;p8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1277" name="Google Shape;1277;p8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icons">
  <p:cSld name="6 icons">
    <p:spTree>
      <p:nvGrpSpPr>
        <p:cNvPr id="1278" name="Shape 1278"/>
        <p:cNvGrpSpPr/>
        <p:nvPr/>
      </p:nvGrpSpPr>
      <p:grpSpPr>
        <a:xfrm>
          <a:off x="0" y="0"/>
          <a:ext cx="0" cy="0"/>
          <a:chOff x="0" y="0"/>
          <a:chExt cx="0" cy="0"/>
        </a:xfrm>
      </p:grpSpPr>
      <p:sp>
        <p:nvSpPr>
          <p:cNvPr id="1279" name="Google Shape;1279;p9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280" name="Google Shape;1280;p9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281" name="Google Shape;1281;p9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82" name="Google Shape;1282;p90"/>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1283" name="Google Shape;1283;p90"/>
          <p:cNvGrpSpPr/>
          <p:nvPr/>
        </p:nvGrpSpPr>
        <p:grpSpPr>
          <a:xfrm>
            <a:off x="3579668" y="1709130"/>
            <a:ext cx="830847" cy="841854"/>
            <a:chOff x="407988" y="2288174"/>
            <a:chExt cx="1107796" cy="1122472"/>
          </a:xfrm>
        </p:grpSpPr>
        <p:sp>
          <p:nvSpPr>
            <p:cNvPr id="1284" name="Google Shape;1284;p90"/>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85" name="Google Shape;1285;p90"/>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86" name="Google Shape;1286;p90"/>
          <p:cNvGrpSpPr/>
          <p:nvPr/>
        </p:nvGrpSpPr>
        <p:grpSpPr>
          <a:xfrm>
            <a:off x="1307509" y="1705823"/>
            <a:ext cx="830847" cy="841854"/>
            <a:chOff x="4114884" y="2288174"/>
            <a:chExt cx="1107796" cy="1122472"/>
          </a:xfrm>
        </p:grpSpPr>
        <p:sp>
          <p:nvSpPr>
            <p:cNvPr id="1287" name="Google Shape;1287;p90"/>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88" name="Google Shape;1288;p90"/>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89" name="Google Shape;1289;p90"/>
          <p:cNvGrpSpPr/>
          <p:nvPr/>
        </p:nvGrpSpPr>
        <p:grpSpPr>
          <a:xfrm>
            <a:off x="3583247" y="2971572"/>
            <a:ext cx="830847" cy="841854"/>
            <a:chOff x="7676518" y="2293508"/>
            <a:chExt cx="1107796" cy="1122472"/>
          </a:xfrm>
        </p:grpSpPr>
        <p:sp>
          <p:nvSpPr>
            <p:cNvPr id="1290" name="Google Shape;1290;p90"/>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91" name="Google Shape;1291;p90"/>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92" name="Google Shape;1292;p90"/>
          <p:cNvGrpSpPr/>
          <p:nvPr/>
        </p:nvGrpSpPr>
        <p:grpSpPr>
          <a:xfrm>
            <a:off x="5849369" y="1709774"/>
            <a:ext cx="830847" cy="841854"/>
            <a:chOff x="407988" y="2288174"/>
            <a:chExt cx="1107796" cy="1122472"/>
          </a:xfrm>
        </p:grpSpPr>
        <p:sp>
          <p:nvSpPr>
            <p:cNvPr id="1293" name="Google Shape;1293;p90"/>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94" name="Google Shape;1294;p90"/>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95" name="Google Shape;1295;p90"/>
          <p:cNvGrpSpPr/>
          <p:nvPr/>
        </p:nvGrpSpPr>
        <p:grpSpPr>
          <a:xfrm>
            <a:off x="1324378" y="2975693"/>
            <a:ext cx="830847" cy="841854"/>
            <a:chOff x="4114884" y="2288174"/>
            <a:chExt cx="1107796" cy="1122472"/>
          </a:xfrm>
        </p:grpSpPr>
        <p:sp>
          <p:nvSpPr>
            <p:cNvPr id="1296" name="Google Shape;1296;p90"/>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97" name="Google Shape;1297;p90"/>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98" name="Google Shape;1298;p90"/>
          <p:cNvGrpSpPr/>
          <p:nvPr/>
        </p:nvGrpSpPr>
        <p:grpSpPr>
          <a:xfrm>
            <a:off x="5803383" y="2975693"/>
            <a:ext cx="830847" cy="841854"/>
            <a:chOff x="7676518" y="2293508"/>
            <a:chExt cx="1107796" cy="1122472"/>
          </a:xfrm>
        </p:grpSpPr>
        <p:sp>
          <p:nvSpPr>
            <p:cNvPr id="1299" name="Google Shape;1299;p90"/>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300" name="Google Shape;1300;p90"/>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1301" name="Google Shape;1301;p90"/>
          <p:cNvSpPr/>
          <p:nvPr>
            <p:ph idx="2" type="pic"/>
          </p:nvPr>
        </p:nvSpPr>
        <p:spPr>
          <a:xfrm>
            <a:off x="1604705" y="1988654"/>
            <a:ext cx="273900" cy="273900"/>
          </a:xfrm>
          <a:prstGeom prst="rect">
            <a:avLst/>
          </a:prstGeom>
          <a:noFill/>
          <a:ln>
            <a:noFill/>
          </a:ln>
        </p:spPr>
      </p:sp>
      <p:sp>
        <p:nvSpPr>
          <p:cNvPr id="1302" name="Google Shape;1302;p90"/>
          <p:cNvSpPr/>
          <p:nvPr>
            <p:ph idx="3" type="pic"/>
          </p:nvPr>
        </p:nvSpPr>
        <p:spPr>
          <a:xfrm>
            <a:off x="1604705" y="3255920"/>
            <a:ext cx="273900" cy="273900"/>
          </a:xfrm>
          <a:prstGeom prst="rect">
            <a:avLst/>
          </a:prstGeom>
          <a:noFill/>
          <a:ln>
            <a:noFill/>
          </a:ln>
        </p:spPr>
      </p:sp>
      <p:sp>
        <p:nvSpPr>
          <p:cNvPr id="1303" name="Google Shape;1303;p90"/>
          <p:cNvSpPr/>
          <p:nvPr>
            <p:ph idx="4" type="pic"/>
          </p:nvPr>
        </p:nvSpPr>
        <p:spPr>
          <a:xfrm>
            <a:off x="3881398" y="3255920"/>
            <a:ext cx="273900" cy="273900"/>
          </a:xfrm>
          <a:prstGeom prst="rect">
            <a:avLst/>
          </a:prstGeom>
          <a:noFill/>
          <a:ln>
            <a:noFill/>
          </a:ln>
        </p:spPr>
      </p:sp>
      <p:sp>
        <p:nvSpPr>
          <p:cNvPr id="1304" name="Google Shape;1304;p90"/>
          <p:cNvSpPr/>
          <p:nvPr>
            <p:ph idx="5" type="pic"/>
          </p:nvPr>
        </p:nvSpPr>
        <p:spPr>
          <a:xfrm>
            <a:off x="3881398" y="1982753"/>
            <a:ext cx="273900" cy="273900"/>
          </a:xfrm>
          <a:prstGeom prst="rect">
            <a:avLst/>
          </a:prstGeom>
          <a:noFill/>
          <a:ln>
            <a:noFill/>
          </a:ln>
        </p:spPr>
      </p:sp>
      <p:sp>
        <p:nvSpPr>
          <p:cNvPr id="1305" name="Google Shape;1305;p90"/>
          <p:cNvSpPr/>
          <p:nvPr>
            <p:ph idx="6" type="pic"/>
          </p:nvPr>
        </p:nvSpPr>
        <p:spPr>
          <a:xfrm>
            <a:off x="6134051" y="1982753"/>
            <a:ext cx="273900" cy="273900"/>
          </a:xfrm>
          <a:prstGeom prst="rect">
            <a:avLst/>
          </a:prstGeom>
          <a:noFill/>
          <a:ln>
            <a:noFill/>
          </a:ln>
        </p:spPr>
      </p:sp>
      <p:sp>
        <p:nvSpPr>
          <p:cNvPr id="1306" name="Google Shape;1306;p90"/>
          <p:cNvSpPr/>
          <p:nvPr>
            <p:ph idx="7" type="pic"/>
          </p:nvPr>
        </p:nvSpPr>
        <p:spPr>
          <a:xfrm>
            <a:off x="6087960" y="3238991"/>
            <a:ext cx="273900" cy="273900"/>
          </a:xfrm>
          <a:prstGeom prst="rect">
            <a:avLst/>
          </a:prstGeom>
          <a:noFill/>
          <a:ln>
            <a:noFill/>
          </a:ln>
        </p:spPr>
      </p:sp>
      <p:sp>
        <p:nvSpPr>
          <p:cNvPr id="1307" name="Google Shape;1307;p90"/>
          <p:cNvSpPr txBox="1"/>
          <p:nvPr>
            <p:ph idx="8" type="body"/>
          </p:nvPr>
        </p:nvSpPr>
        <p:spPr>
          <a:xfrm>
            <a:off x="2196354"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08" name="Google Shape;1308;p90"/>
          <p:cNvSpPr txBox="1"/>
          <p:nvPr>
            <p:ph idx="9" type="body"/>
          </p:nvPr>
        </p:nvSpPr>
        <p:spPr>
          <a:xfrm>
            <a:off x="4467179"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09" name="Google Shape;1309;p90"/>
          <p:cNvSpPr txBox="1"/>
          <p:nvPr>
            <p:ph idx="13" type="body"/>
          </p:nvPr>
        </p:nvSpPr>
        <p:spPr>
          <a:xfrm>
            <a:off x="6731174"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10" name="Google Shape;1310;p90"/>
          <p:cNvSpPr txBox="1"/>
          <p:nvPr>
            <p:ph idx="14" type="body"/>
          </p:nvPr>
        </p:nvSpPr>
        <p:spPr>
          <a:xfrm>
            <a:off x="2196354" y="297157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11" name="Google Shape;1311;p90"/>
          <p:cNvSpPr txBox="1"/>
          <p:nvPr>
            <p:ph idx="15" type="body"/>
          </p:nvPr>
        </p:nvSpPr>
        <p:spPr>
          <a:xfrm>
            <a:off x="4467179" y="297157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12" name="Google Shape;1312;p90"/>
          <p:cNvSpPr txBox="1"/>
          <p:nvPr>
            <p:ph idx="16" type="body"/>
          </p:nvPr>
        </p:nvSpPr>
        <p:spPr>
          <a:xfrm>
            <a:off x="6731174" y="297157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icons">
  <p:cSld name="8 icons">
    <p:spTree>
      <p:nvGrpSpPr>
        <p:cNvPr id="1313" name="Shape 1313"/>
        <p:cNvGrpSpPr/>
        <p:nvPr/>
      </p:nvGrpSpPr>
      <p:grpSpPr>
        <a:xfrm>
          <a:off x="0" y="0"/>
          <a:ext cx="0" cy="0"/>
          <a:chOff x="0" y="0"/>
          <a:chExt cx="0" cy="0"/>
        </a:xfrm>
      </p:grpSpPr>
      <p:sp>
        <p:nvSpPr>
          <p:cNvPr id="1314" name="Google Shape;1314;p91"/>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315" name="Google Shape;1315;p9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316" name="Google Shape;1316;p9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2700"/>
              <a:buFont typeface="Montserrat"/>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17" name="Google Shape;1317;p91"/>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1318" name="Google Shape;1318;p91"/>
          <p:cNvGrpSpPr/>
          <p:nvPr/>
        </p:nvGrpSpPr>
        <p:grpSpPr>
          <a:xfrm>
            <a:off x="2576465" y="1709130"/>
            <a:ext cx="830847" cy="841854"/>
            <a:chOff x="407988" y="2288174"/>
            <a:chExt cx="1107796" cy="1122472"/>
          </a:xfrm>
        </p:grpSpPr>
        <p:sp>
          <p:nvSpPr>
            <p:cNvPr id="1319" name="Google Shape;1319;p91"/>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320" name="Google Shape;1320;p91"/>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321" name="Google Shape;1321;p91"/>
          <p:cNvGrpSpPr/>
          <p:nvPr/>
        </p:nvGrpSpPr>
        <p:grpSpPr>
          <a:xfrm>
            <a:off x="304306" y="1705823"/>
            <a:ext cx="830847" cy="841854"/>
            <a:chOff x="4114884" y="2288174"/>
            <a:chExt cx="1107796" cy="1122472"/>
          </a:xfrm>
        </p:grpSpPr>
        <p:sp>
          <p:nvSpPr>
            <p:cNvPr id="1322" name="Google Shape;1322;p91"/>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323" name="Google Shape;1323;p91"/>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324" name="Google Shape;1324;p91"/>
          <p:cNvGrpSpPr/>
          <p:nvPr/>
        </p:nvGrpSpPr>
        <p:grpSpPr>
          <a:xfrm>
            <a:off x="7252367" y="1703228"/>
            <a:ext cx="830847" cy="841854"/>
            <a:chOff x="7676518" y="2293508"/>
            <a:chExt cx="1107796" cy="1122472"/>
          </a:xfrm>
        </p:grpSpPr>
        <p:sp>
          <p:nvSpPr>
            <p:cNvPr id="1325" name="Google Shape;1325;p91"/>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326" name="Google Shape;1326;p91"/>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327" name="Google Shape;1327;p91"/>
          <p:cNvGrpSpPr/>
          <p:nvPr/>
        </p:nvGrpSpPr>
        <p:grpSpPr>
          <a:xfrm>
            <a:off x="2580043" y="2971572"/>
            <a:ext cx="830847" cy="841854"/>
            <a:chOff x="7676518" y="2293508"/>
            <a:chExt cx="1107796" cy="1122472"/>
          </a:xfrm>
        </p:grpSpPr>
        <p:sp>
          <p:nvSpPr>
            <p:cNvPr id="1328" name="Google Shape;1328;p91"/>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329" name="Google Shape;1329;p91"/>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330" name="Google Shape;1330;p91"/>
          <p:cNvGrpSpPr/>
          <p:nvPr/>
        </p:nvGrpSpPr>
        <p:grpSpPr>
          <a:xfrm>
            <a:off x="4846166" y="1709774"/>
            <a:ext cx="830847" cy="841854"/>
            <a:chOff x="407988" y="2288174"/>
            <a:chExt cx="1107796" cy="1122472"/>
          </a:xfrm>
        </p:grpSpPr>
        <p:sp>
          <p:nvSpPr>
            <p:cNvPr id="1331" name="Google Shape;1331;p91"/>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332" name="Google Shape;1332;p91"/>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333" name="Google Shape;1333;p91"/>
          <p:cNvGrpSpPr/>
          <p:nvPr/>
        </p:nvGrpSpPr>
        <p:grpSpPr>
          <a:xfrm>
            <a:off x="321175" y="2975693"/>
            <a:ext cx="830847" cy="841854"/>
            <a:chOff x="4114884" y="2288174"/>
            <a:chExt cx="1107796" cy="1122472"/>
          </a:xfrm>
        </p:grpSpPr>
        <p:sp>
          <p:nvSpPr>
            <p:cNvPr id="1334" name="Google Shape;1334;p91"/>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335" name="Google Shape;1335;p91"/>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336" name="Google Shape;1336;p91"/>
          <p:cNvGrpSpPr/>
          <p:nvPr/>
        </p:nvGrpSpPr>
        <p:grpSpPr>
          <a:xfrm>
            <a:off x="4800180" y="2975693"/>
            <a:ext cx="830847" cy="841854"/>
            <a:chOff x="7676518" y="2293508"/>
            <a:chExt cx="1107796" cy="1122472"/>
          </a:xfrm>
        </p:grpSpPr>
        <p:sp>
          <p:nvSpPr>
            <p:cNvPr id="1337" name="Google Shape;1337;p91"/>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338" name="Google Shape;1338;p91"/>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1339" name="Google Shape;1339;p91"/>
          <p:cNvSpPr/>
          <p:nvPr>
            <p:ph idx="2" type="pic"/>
          </p:nvPr>
        </p:nvSpPr>
        <p:spPr>
          <a:xfrm>
            <a:off x="601502" y="1988654"/>
            <a:ext cx="273900" cy="273900"/>
          </a:xfrm>
          <a:prstGeom prst="rect">
            <a:avLst/>
          </a:prstGeom>
          <a:noFill/>
          <a:ln>
            <a:noFill/>
          </a:ln>
        </p:spPr>
      </p:sp>
      <p:sp>
        <p:nvSpPr>
          <p:cNvPr id="1340" name="Google Shape;1340;p91"/>
          <p:cNvSpPr/>
          <p:nvPr>
            <p:ph idx="3" type="pic"/>
          </p:nvPr>
        </p:nvSpPr>
        <p:spPr>
          <a:xfrm>
            <a:off x="601502" y="3255920"/>
            <a:ext cx="273900" cy="273900"/>
          </a:xfrm>
          <a:prstGeom prst="rect">
            <a:avLst/>
          </a:prstGeom>
          <a:noFill/>
          <a:ln>
            <a:noFill/>
          </a:ln>
        </p:spPr>
      </p:sp>
      <p:sp>
        <p:nvSpPr>
          <p:cNvPr id="1341" name="Google Shape;1341;p91"/>
          <p:cNvSpPr/>
          <p:nvPr>
            <p:ph idx="4" type="pic"/>
          </p:nvPr>
        </p:nvSpPr>
        <p:spPr>
          <a:xfrm>
            <a:off x="2878195" y="3255920"/>
            <a:ext cx="273900" cy="273900"/>
          </a:xfrm>
          <a:prstGeom prst="rect">
            <a:avLst/>
          </a:prstGeom>
          <a:noFill/>
          <a:ln>
            <a:noFill/>
          </a:ln>
        </p:spPr>
      </p:sp>
      <p:sp>
        <p:nvSpPr>
          <p:cNvPr id="1342" name="Google Shape;1342;p91"/>
          <p:cNvSpPr/>
          <p:nvPr>
            <p:ph idx="5" type="pic"/>
          </p:nvPr>
        </p:nvSpPr>
        <p:spPr>
          <a:xfrm>
            <a:off x="2878195" y="1982753"/>
            <a:ext cx="273900" cy="273900"/>
          </a:xfrm>
          <a:prstGeom prst="rect">
            <a:avLst/>
          </a:prstGeom>
          <a:noFill/>
          <a:ln>
            <a:noFill/>
          </a:ln>
        </p:spPr>
      </p:sp>
      <p:sp>
        <p:nvSpPr>
          <p:cNvPr id="1343" name="Google Shape;1343;p91"/>
          <p:cNvSpPr/>
          <p:nvPr>
            <p:ph idx="6" type="pic"/>
          </p:nvPr>
        </p:nvSpPr>
        <p:spPr>
          <a:xfrm>
            <a:off x="5130848" y="1982753"/>
            <a:ext cx="273900" cy="273900"/>
          </a:xfrm>
          <a:prstGeom prst="rect">
            <a:avLst/>
          </a:prstGeom>
          <a:noFill/>
          <a:ln>
            <a:noFill/>
          </a:ln>
        </p:spPr>
      </p:sp>
      <p:sp>
        <p:nvSpPr>
          <p:cNvPr id="1344" name="Google Shape;1344;p91"/>
          <p:cNvSpPr/>
          <p:nvPr>
            <p:ph idx="7" type="pic"/>
          </p:nvPr>
        </p:nvSpPr>
        <p:spPr>
          <a:xfrm>
            <a:off x="5084757" y="3238991"/>
            <a:ext cx="273900" cy="273900"/>
          </a:xfrm>
          <a:prstGeom prst="rect">
            <a:avLst/>
          </a:prstGeom>
          <a:noFill/>
          <a:ln>
            <a:noFill/>
          </a:ln>
        </p:spPr>
      </p:sp>
      <p:sp>
        <p:nvSpPr>
          <p:cNvPr id="1345" name="Google Shape;1345;p91"/>
          <p:cNvSpPr/>
          <p:nvPr>
            <p:ph idx="8" type="pic"/>
          </p:nvPr>
        </p:nvSpPr>
        <p:spPr>
          <a:xfrm>
            <a:off x="7536944" y="1982753"/>
            <a:ext cx="273900" cy="273900"/>
          </a:xfrm>
          <a:prstGeom prst="rect">
            <a:avLst/>
          </a:prstGeom>
          <a:noFill/>
          <a:ln>
            <a:noFill/>
          </a:ln>
        </p:spPr>
      </p:sp>
      <p:sp>
        <p:nvSpPr>
          <p:cNvPr id="1346" name="Google Shape;1346;p91"/>
          <p:cNvSpPr txBox="1"/>
          <p:nvPr>
            <p:ph idx="9" type="body"/>
          </p:nvPr>
        </p:nvSpPr>
        <p:spPr>
          <a:xfrm>
            <a:off x="1193151"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47" name="Google Shape;1347;p91"/>
          <p:cNvSpPr txBox="1"/>
          <p:nvPr>
            <p:ph idx="13" type="body"/>
          </p:nvPr>
        </p:nvSpPr>
        <p:spPr>
          <a:xfrm>
            <a:off x="3463976"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48" name="Google Shape;1348;p91"/>
          <p:cNvSpPr txBox="1"/>
          <p:nvPr>
            <p:ph idx="14" type="body"/>
          </p:nvPr>
        </p:nvSpPr>
        <p:spPr>
          <a:xfrm>
            <a:off x="5727971"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49" name="Google Shape;1349;p91"/>
          <p:cNvSpPr txBox="1"/>
          <p:nvPr>
            <p:ph idx="15" type="body"/>
          </p:nvPr>
        </p:nvSpPr>
        <p:spPr>
          <a:xfrm>
            <a:off x="8130377" y="1703229"/>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50" name="Google Shape;1350;p91"/>
          <p:cNvSpPr txBox="1"/>
          <p:nvPr>
            <p:ph idx="16" type="body"/>
          </p:nvPr>
        </p:nvSpPr>
        <p:spPr>
          <a:xfrm>
            <a:off x="1193151" y="297157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51" name="Google Shape;1351;p91"/>
          <p:cNvSpPr txBox="1"/>
          <p:nvPr>
            <p:ph idx="17" type="body"/>
          </p:nvPr>
        </p:nvSpPr>
        <p:spPr>
          <a:xfrm>
            <a:off x="3463976" y="297157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52" name="Google Shape;1352;p91"/>
          <p:cNvSpPr txBox="1"/>
          <p:nvPr>
            <p:ph idx="18" type="body"/>
          </p:nvPr>
        </p:nvSpPr>
        <p:spPr>
          <a:xfrm>
            <a:off x="5727971" y="297157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1353" name="Google Shape;1353;p91"/>
          <p:cNvGrpSpPr/>
          <p:nvPr/>
        </p:nvGrpSpPr>
        <p:grpSpPr>
          <a:xfrm>
            <a:off x="7252367" y="2979811"/>
            <a:ext cx="830847" cy="841854"/>
            <a:chOff x="7676518" y="2293508"/>
            <a:chExt cx="1107796" cy="1122472"/>
          </a:xfrm>
        </p:grpSpPr>
        <p:sp>
          <p:nvSpPr>
            <p:cNvPr id="1354" name="Google Shape;1354;p91"/>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355" name="Google Shape;1355;p91"/>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1356" name="Google Shape;1356;p91"/>
          <p:cNvSpPr/>
          <p:nvPr>
            <p:ph idx="19" type="pic"/>
          </p:nvPr>
        </p:nvSpPr>
        <p:spPr>
          <a:xfrm>
            <a:off x="7536944" y="3259335"/>
            <a:ext cx="273900" cy="273900"/>
          </a:xfrm>
          <a:prstGeom prst="rect">
            <a:avLst/>
          </a:prstGeom>
          <a:noFill/>
          <a:ln>
            <a:noFill/>
          </a:ln>
        </p:spPr>
      </p:sp>
      <p:sp>
        <p:nvSpPr>
          <p:cNvPr id="1357" name="Google Shape;1357;p91"/>
          <p:cNvSpPr txBox="1"/>
          <p:nvPr>
            <p:ph idx="20" type="body"/>
          </p:nvPr>
        </p:nvSpPr>
        <p:spPr>
          <a:xfrm>
            <a:off x="8130377" y="2979812"/>
            <a:ext cx="1327200" cy="841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rtl="0" algn="l">
              <a:lnSpc>
                <a:spcPct val="90000"/>
              </a:lnSpc>
              <a:spcBef>
                <a:spcPts val="400"/>
              </a:spcBef>
              <a:spcAft>
                <a:spcPts val="0"/>
              </a:spcAft>
              <a:buClr>
                <a:schemeClr val="accent1"/>
              </a:buClr>
              <a:buSzPts val="1400"/>
              <a:buChar char="•"/>
              <a:defRPr/>
            </a:lvl2pPr>
            <a:lvl3pPr indent="-317500" lvl="2" marL="1371600" rtl="0" algn="l">
              <a:lnSpc>
                <a:spcPct val="90000"/>
              </a:lnSpc>
              <a:spcBef>
                <a:spcPts val="400"/>
              </a:spcBef>
              <a:spcAft>
                <a:spcPts val="0"/>
              </a:spcAft>
              <a:buClr>
                <a:schemeClr val="accent1"/>
              </a:buClr>
              <a:buSzPts val="1400"/>
              <a:buChar char="•"/>
              <a:defRPr/>
            </a:lvl3pPr>
            <a:lvl4pPr indent="-317500" lvl="3" marL="1828800" rtl="0" algn="l">
              <a:lnSpc>
                <a:spcPct val="90000"/>
              </a:lnSpc>
              <a:spcBef>
                <a:spcPts val="400"/>
              </a:spcBef>
              <a:spcAft>
                <a:spcPts val="0"/>
              </a:spcAft>
              <a:buClr>
                <a:schemeClr val="dk2"/>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1.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44" Type="http://schemas.openxmlformats.org/officeDocument/2006/relationships/slideLayout" Target="../slideLayouts/slideLayout55.xml"/><Relationship Id="rId43" Type="http://schemas.openxmlformats.org/officeDocument/2006/relationships/slideLayout" Target="../slideLayouts/slideLayout54.xml"/><Relationship Id="rId46" Type="http://schemas.openxmlformats.org/officeDocument/2006/relationships/slideLayout" Target="../slideLayouts/slideLayout57.xml"/><Relationship Id="rId45" Type="http://schemas.openxmlformats.org/officeDocument/2006/relationships/slideLayout" Target="../slideLayouts/slideLayout56.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48" Type="http://schemas.openxmlformats.org/officeDocument/2006/relationships/slideLayout" Target="../slideLayouts/slideLayout59.xml"/><Relationship Id="rId47" Type="http://schemas.openxmlformats.org/officeDocument/2006/relationships/slideLayout" Target="../slideLayouts/slideLayout58.xml"/><Relationship Id="rId49" Type="http://schemas.openxmlformats.org/officeDocument/2006/relationships/slideLayout" Target="../slideLayouts/slideLayout6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73" Type="http://schemas.openxmlformats.org/officeDocument/2006/relationships/slideLayout" Target="../slideLayouts/slideLayout84.xml"/><Relationship Id="rId72" Type="http://schemas.openxmlformats.org/officeDocument/2006/relationships/slideLayout" Target="../slideLayouts/slideLayout83.xml"/><Relationship Id="rId31" Type="http://schemas.openxmlformats.org/officeDocument/2006/relationships/slideLayout" Target="../slideLayouts/slideLayout42.xml"/><Relationship Id="rId75" Type="http://schemas.openxmlformats.org/officeDocument/2006/relationships/slideLayout" Target="../slideLayouts/slideLayout86.xml"/><Relationship Id="rId30" Type="http://schemas.openxmlformats.org/officeDocument/2006/relationships/slideLayout" Target="../slideLayouts/slideLayout41.xml"/><Relationship Id="rId74" Type="http://schemas.openxmlformats.org/officeDocument/2006/relationships/slideLayout" Target="../slideLayouts/slideLayout85.xml"/><Relationship Id="rId33" Type="http://schemas.openxmlformats.org/officeDocument/2006/relationships/slideLayout" Target="../slideLayouts/slideLayout44.xml"/><Relationship Id="rId77" Type="http://schemas.openxmlformats.org/officeDocument/2006/relationships/slideLayout" Target="../slideLayouts/slideLayout88.xml"/><Relationship Id="rId32" Type="http://schemas.openxmlformats.org/officeDocument/2006/relationships/slideLayout" Target="../slideLayouts/slideLayout43.xml"/><Relationship Id="rId76" Type="http://schemas.openxmlformats.org/officeDocument/2006/relationships/slideLayout" Target="../slideLayouts/slideLayout87.xml"/><Relationship Id="rId35" Type="http://schemas.openxmlformats.org/officeDocument/2006/relationships/slideLayout" Target="../slideLayouts/slideLayout46.xml"/><Relationship Id="rId79" Type="http://schemas.openxmlformats.org/officeDocument/2006/relationships/theme" Target="../theme/theme2.xml"/><Relationship Id="rId34" Type="http://schemas.openxmlformats.org/officeDocument/2006/relationships/slideLayout" Target="../slideLayouts/slideLayout45.xml"/><Relationship Id="rId78" Type="http://schemas.openxmlformats.org/officeDocument/2006/relationships/slideLayout" Target="../slideLayouts/slideLayout89.xml"/><Relationship Id="rId71" Type="http://schemas.openxmlformats.org/officeDocument/2006/relationships/slideLayout" Target="../slideLayouts/slideLayout82.xml"/><Relationship Id="rId70" Type="http://schemas.openxmlformats.org/officeDocument/2006/relationships/slideLayout" Target="../slideLayouts/slideLayout81.xml"/><Relationship Id="rId37" Type="http://schemas.openxmlformats.org/officeDocument/2006/relationships/slideLayout" Target="../slideLayouts/slideLayout48.xml"/><Relationship Id="rId36" Type="http://schemas.openxmlformats.org/officeDocument/2006/relationships/slideLayout" Target="../slideLayouts/slideLayout47.xml"/><Relationship Id="rId39" Type="http://schemas.openxmlformats.org/officeDocument/2006/relationships/slideLayout" Target="../slideLayouts/slideLayout50.xml"/><Relationship Id="rId38" Type="http://schemas.openxmlformats.org/officeDocument/2006/relationships/slideLayout" Target="../slideLayouts/slideLayout49.xml"/><Relationship Id="rId62" Type="http://schemas.openxmlformats.org/officeDocument/2006/relationships/slideLayout" Target="../slideLayouts/slideLayout73.xml"/><Relationship Id="rId61" Type="http://schemas.openxmlformats.org/officeDocument/2006/relationships/slideLayout" Target="../slideLayouts/slideLayout72.xml"/><Relationship Id="rId20" Type="http://schemas.openxmlformats.org/officeDocument/2006/relationships/slideLayout" Target="../slideLayouts/slideLayout31.xml"/><Relationship Id="rId64" Type="http://schemas.openxmlformats.org/officeDocument/2006/relationships/slideLayout" Target="../slideLayouts/slideLayout75.xml"/><Relationship Id="rId63" Type="http://schemas.openxmlformats.org/officeDocument/2006/relationships/slideLayout" Target="../slideLayouts/slideLayout74.xml"/><Relationship Id="rId22" Type="http://schemas.openxmlformats.org/officeDocument/2006/relationships/slideLayout" Target="../slideLayouts/slideLayout33.xml"/><Relationship Id="rId66" Type="http://schemas.openxmlformats.org/officeDocument/2006/relationships/slideLayout" Target="../slideLayouts/slideLayout77.xml"/><Relationship Id="rId21" Type="http://schemas.openxmlformats.org/officeDocument/2006/relationships/slideLayout" Target="../slideLayouts/slideLayout32.xml"/><Relationship Id="rId65" Type="http://schemas.openxmlformats.org/officeDocument/2006/relationships/slideLayout" Target="../slideLayouts/slideLayout76.xml"/><Relationship Id="rId24" Type="http://schemas.openxmlformats.org/officeDocument/2006/relationships/slideLayout" Target="../slideLayouts/slideLayout35.xml"/><Relationship Id="rId68" Type="http://schemas.openxmlformats.org/officeDocument/2006/relationships/slideLayout" Target="../slideLayouts/slideLayout79.xml"/><Relationship Id="rId23" Type="http://schemas.openxmlformats.org/officeDocument/2006/relationships/slideLayout" Target="../slideLayouts/slideLayout34.xml"/><Relationship Id="rId67" Type="http://schemas.openxmlformats.org/officeDocument/2006/relationships/slideLayout" Target="../slideLayouts/slideLayout78.xml"/><Relationship Id="rId60" Type="http://schemas.openxmlformats.org/officeDocument/2006/relationships/slideLayout" Target="../slideLayouts/slideLayout71.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69" Type="http://schemas.openxmlformats.org/officeDocument/2006/relationships/slideLayout" Target="../slideLayouts/slideLayout80.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29" Type="http://schemas.openxmlformats.org/officeDocument/2006/relationships/slideLayout" Target="../slideLayouts/slideLayout40.xml"/><Relationship Id="rId51" Type="http://schemas.openxmlformats.org/officeDocument/2006/relationships/slideLayout" Target="../slideLayouts/slideLayout62.xml"/><Relationship Id="rId50" Type="http://schemas.openxmlformats.org/officeDocument/2006/relationships/slideLayout" Target="../slideLayouts/slideLayout61.xml"/><Relationship Id="rId53" Type="http://schemas.openxmlformats.org/officeDocument/2006/relationships/slideLayout" Target="../slideLayouts/slideLayout64.xml"/><Relationship Id="rId52" Type="http://schemas.openxmlformats.org/officeDocument/2006/relationships/slideLayout" Target="../slideLayouts/slideLayout63.xml"/><Relationship Id="rId11" Type="http://schemas.openxmlformats.org/officeDocument/2006/relationships/slideLayout" Target="../slideLayouts/slideLayout22.xml"/><Relationship Id="rId55" Type="http://schemas.openxmlformats.org/officeDocument/2006/relationships/slideLayout" Target="../slideLayouts/slideLayout66.xml"/><Relationship Id="rId10" Type="http://schemas.openxmlformats.org/officeDocument/2006/relationships/slideLayout" Target="../slideLayouts/slideLayout21.xml"/><Relationship Id="rId54" Type="http://schemas.openxmlformats.org/officeDocument/2006/relationships/slideLayout" Target="../slideLayouts/slideLayout65.xml"/><Relationship Id="rId13" Type="http://schemas.openxmlformats.org/officeDocument/2006/relationships/slideLayout" Target="../slideLayouts/slideLayout24.xml"/><Relationship Id="rId57" Type="http://schemas.openxmlformats.org/officeDocument/2006/relationships/slideLayout" Target="../slideLayouts/slideLayout68.xml"/><Relationship Id="rId12" Type="http://schemas.openxmlformats.org/officeDocument/2006/relationships/slideLayout" Target="../slideLayouts/slideLayout23.xml"/><Relationship Id="rId56" Type="http://schemas.openxmlformats.org/officeDocument/2006/relationships/slideLayout" Target="../slideLayouts/slideLayout67.xml"/><Relationship Id="rId15" Type="http://schemas.openxmlformats.org/officeDocument/2006/relationships/slideLayout" Target="../slideLayouts/slideLayout26.xml"/><Relationship Id="rId59" Type="http://schemas.openxmlformats.org/officeDocument/2006/relationships/slideLayout" Target="../slideLayouts/slideLayout70.xml"/><Relationship Id="rId14" Type="http://schemas.openxmlformats.org/officeDocument/2006/relationships/slideLayout" Target="../slideLayouts/slideLayout25.xml"/><Relationship Id="rId58" Type="http://schemas.openxmlformats.org/officeDocument/2006/relationships/slideLayout" Target="../slideLayouts/slideLayout6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2"/>
              </a:buClr>
              <a:buSzPts val="3000"/>
              <a:buFont typeface="Montserrat"/>
              <a:buNone/>
              <a:defRPr b="1" i="0" sz="3000" u="none" cap="none" strike="noStrike">
                <a:solidFill>
                  <a:schemeClr val="dk2"/>
                </a:solidFill>
                <a:latin typeface="Montserrat"/>
                <a:ea typeface="Montserrat"/>
                <a:cs typeface="Montserrat"/>
                <a:sym typeface="Montserra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400050" lvl="0" marL="457200" marR="0" rtl="0" algn="l">
              <a:lnSpc>
                <a:spcPct val="90000"/>
              </a:lnSpc>
              <a:spcBef>
                <a:spcPts val="800"/>
              </a:spcBef>
              <a:spcAft>
                <a:spcPts val="0"/>
              </a:spcAft>
              <a:buClr>
                <a:schemeClr val="dk2"/>
              </a:buClr>
              <a:buSzPts val="2700"/>
              <a:buFont typeface="Arial"/>
              <a:buChar char="•"/>
              <a:defRPr b="1" i="0" sz="2700" u="none" cap="none" strike="noStrike">
                <a:solidFill>
                  <a:schemeClr val="dk2"/>
                </a:solidFill>
                <a:latin typeface="Montserrat"/>
                <a:ea typeface="Montserrat"/>
                <a:cs typeface="Montserrat"/>
                <a:sym typeface="Montserrat"/>
              </a:defRPr>
            </a:lvl1pPr>
            <a:lvl2pPr indent="-323850" lvl="1" marL="914400"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indent="-304800" lvl="2" marL="1371600"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indent="-298450" lvl="3" marL="1828800"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indent="-298450" lvl="4" marL="22860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cxnSp>
        <p:nvCxnSpPr>
          <p:cNvPr id="53" name="Google Shape;53;p13"/>
          <p:cNvCxnSpPr/>
          <p:nvPr/>
        </p:nvCxnSpPr>
        <p:spPr>
          <a:xfrm>
            <a:off x="300837" y="4688541"/>
            <a:ext cx="8542200" cy="0"/>
          </a:xfrm>
          <a:prstGeom prst="straightConnector1">
            <a:avLst/>
          </a:prstGeom>
          <a:noFill/>
          <a:ln cap="flat" cmpd="sng" w="12700">
            <a:solidFill>
              <a:schemeClr val="accent2"/>
            </a:solidFill>
            <a:prstDash val="solid"/>
            <a:round/>
            <a:headEnd len="sm" w="sm" type="none"/>
            <a:tailEnd len="sm" w="sm" type="none"/>
          </a:ln>
        </p:spPr>
      </p:cxnSp>
      <p:sp>
        <p:nvSpPr>
          <p:cNvPr id="54" name="Google Shape;54;p13"/>
          <p:cNvSpPr txBox="1"/>
          <p:nvPr/>
        </p:nvSpPr>
        <p:spPr>
          <a:xfrm>
            <a:off x="228437"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©202</a:t>
            </a:r>
            <a:r>
              <a:rPr lang="en" sz="700">
                <a:solidFill>
                  <a:schemeClr val="accent2"/>
                </a:solidFill>
              </a:rPr>
              <a:t>3</a:t>
            </a:r>
            <a:r>
              <a:rPr b="0" i="0" lang="en"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
        <p:nvSpPr>
          <p:cNvPr id="55" name="Google Shape;55;p13"/>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 id="2147483712" r:id="rId54"/>
    <p:sldLayoutId id="2147483713" r:id="rId55"/>
    <p:sldLayoutId id="2147483714" r:id="rId56"/>
    <p:sldLayoutId id="2147483715" r:id="rId57"/>
    <p:sldLayoutId id="2147483716" r:id="rId58"/>
    <p:sldLayoutId id="2147483717" r:id="rId59"/>
    <p:sldLayoutId id="2147483718" r:id="rId60"/>
    <p:sldLayoutId id="2147483719" r:id="rId61"/>
    <p:sldLayoutId id="2147483720" r:id="rId62"/>
    <p:sldLayoutId id="2147483721" r:id="rId63"/>
    <p:sldLayoutId id="2147483722" r:id="rId64"/>
    <p:sldLayoutId id="2147483723" r:id="rId65"/>
    <p:sldLayoutId id="2147483724" r:id="rId66"/>
    <p:sldLayoutId id="2147483725" r:id="rId67"/>
    <p:sldLayoutId id="2147483726" r:id="rId68"/>
    <p:sldLayoutId id="2147483727" r:id="rId69"/>
    <p:sldLayoutId id="2147483728" r:id="rId70"/>
    <p:sldLayoutId id="2147483729" r:id="rId71"/>
    <p:sldLayoutId id="2147483730" r:id="rId72"/>
    <p:sldLayoutId id="2147483731" r:id="rId73"/>
    <p:sldLayoutId id="2147483732" r:id="rId74"/>
    <p:sldLayoutId id="2147483733" r:id="rId75"/>
    <p:sldLayoutId id="2147483734" r:id="rId76"/>
    <p:sldLayoutId id="2147483735" r:id="rId77"/>
    <p:sldLayoutId id="2147483736" r:id="rId7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1" name="Shape 1361"/>
        <p:cNvGrpSpPr/>
        <p:nvPr/>
      </p:nvGrpSpPr>
      <p:grpSpPr>
        <a:xfrm>
          <a:off x="0" y="0"/>
          <a:ext cx="0" cy="0"/>
          <a:chOff x="0" y="0"/>
          <a:chExt cx="0" cy="0"/>
        </a:xfrm>
      </p:grpSpPr>
      <p:sp>
        <p:nvSpPr>
          <p:cNvPr id="1362" name="Google Shape;1362;p92"/>
          <p:cNvSpPr txBox="1"/>
          <p:nvPr>
            <p:ph type="title"/>
          </p:nvPr>
        </p:nvSpPr>
        <p:spPr>
          <a:xfrm>
            <a:off x="306002" y="224025"/>
            <a:ext cx="6968100" cy="5220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90000"/>
              </a:lnSpc>
              <a:spcBef>
                <a:spcPts val="0"/>
              </a:spcBef>
              <a:spcAft>
                <a:spcPts val="0"/>
              </a:spcAft>
              <a:buClr>
                <a:schemeClr val="dk2"/>
              </a:buClr>
              <a:buSzPct val="100000"/>
              <a:buFont typeface="Montserrat"/>
              <a:buNone/>
            </a:pPr>
            <a:r>
              <a:rPr lang="en"/>
              <a:t>Non-Obvious Stakeholder Identification</a:t>
            </a:r>
            <a:endParaRPr/>
          </a:p>
        </p:txBody>
      </p:sp>
      <p:sp>
        <p:nvSpPr>
          <p:cNvPr id="1363" name="Google Shape;1363;p92"/>
          <p:cNvSpPr txBox="1"/>
          <p:nvPr>
            <p:ph idx="2" type="body"/>
          </p:nvPr>
        </p:nvSpPr>
        <p:spPr>
          <a:xfrm>
            <a:off x="363225" y="753700"/>
            <a:ext cx="7419300" cy="3522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None/>
            </a:pPr>
            <a:r>
              <a:rPr lang="en" sz="900"/>
              <a:t>To help ensure that you engineer diversity of thought in your change management, use the chart below to think through and write down the names of stakeholders that you could consider for product strategy and execution planning. </a:t>
            </a:r>
            <a:endParaRPr sz="900"/>
          </a:p>
        </p:txBody>
      </p:sp>
      <p:graphicFrame>
        <p:nvGraphicFramePr>
          <p:cNvPr id="1364" name="Google Shape;1364;p92"/>
          <p:cNvGraphicFramePr/>
          <p:nvPr/>
        </p:nvGraphicFramePr>
        <p:xfrm>
          <a:off x="408550" y="1154575"/>
          <a:ext cx="3000000" cy="3000000"/>
        </p:xfrm>
        <a:graphic>
          <a:graphicData uri="http://schemas.openxmlformats.org/drawingml/2006/table">
            <a:tbl>
              <a:tblPr>
                <a:noFill/>
                <a:tableStyleId>{8671B0E7-8436-473B-A647-E9A1126954E2}</a:tableStyleId>
              </a:tblPr>
              <a:tblGrid>
                <a:gridCol w="1404900"/>
                <a:gridCol w="1404900"/>
                <a:gridCol w="1404900"/>
                <a:gridCol w="1404900"/>
                <a:gridCol w="1404900"/>
                <a:gridCol w="1404900"/>
              </a:tblGrid>
              <a:tr h="653875">
                <a:tc gridSpan="2">
                  <a:txBody>
                    <a:bodyPr/>
                    <a:lstStyle/>
                    <a:p>
                      <a:pPr indent="0" lvl="0" marL="0" rtl="0" algn="ctr">
                        <a:spcBef>
                          <a:spcPts val="0"/>
                        </a:spcBef>
                        <a:spcAft>
                          <a:spcPts val="0"/>
                        </a:spcAft>
                        <a:buNone/>
                      </a:pPr>
                      <a:r>
                        <a:rPr b="1" lang="en" sz="900">
                          <a:solidFill>
                            <a:schemeClr val="lt1"/>
                          </a:solidFill>
                        </a:rPr>
                        <a:t>Stakeholders who will directly impact/be impacted by product plans</a:t>
                      </a:r>
                      <a:endParaRPr b="1" sz="900">
                        <a:solidFill>
                          <a:schemeClr val="lt1"/>
                        </a:solidFill>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517C"/>
                    </a:solidFill>
                  </a:tcPr>
                </a:tc>
                <a:tc hMerge="1"/>
                <a:tc gridSpan="2">
                  <a:txBody>
                    <a:bodyPr/>
                    <a:lstStyle/>
                    <a:p>
                      <a:pPr indent="0" lvl="0" marL="0" rtl="0" algn="ctr">
                        <a:spcBef>
                          <a:spcPts val="0"/>
                        </a:spcBef>
                        <a:spcAft>
                          <a:spcPts val="0"/>
                        </a:spcAft>
                        <a:buNone/>
                      </a:pPr>
                      <a:r>
                        <a:rPr b="1" lang="en" sz="900">
                          <a:solidFill>
                            <a:schemeClr val="lt1"/>
                          </a:solidFill>
                        </a:rPr>
                        <a:t>Stakeholders who will be/feel entitled to be included in product plans</a:t>
                      </a:r>
                      <a:endParaRPr b="1" sz="900">
                        <a:solidFill>
                          <a:schemeClr val="lt1"/>
                        </a:solidFill>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517C"/>
                    </a:solidFill>
                  </a:tcPr>
                </a:tc>
                <a:tc hMerge="1"/>
                <a:tc gridSpan="2">
                  <a:txBody>
                    <a:bodyPr/>
                    <a:lstStyle/>
                    <a:p>
                      <a:pPr indent="0" lvl="0" marL="0" rtl="0" algn="ctr">
                        <a:spcBef>
                          <a:spcPts val="0"/>
                        </a:spcBef>
                        <a:spcAft>
                          <a:spcPts val="0"/>
                        </a:spcAft>
                        <a:buNone/>
                      </a:pPr>
                      <a:r>
                        <a:rPr b="1" lang="en" sz="900">
                          <a:solidFill>
                            <a:schemeClr val="lt1"/>
                          </a:solidFill>
                        </a:rPr>
                        <a:t>Broader community members whose help could be valuable in product planning</a:t>
                      </a:r>
                      <a:endParaRPr b="1" sz="900">
                        <a:solidFill>
                          <a:schemeClr val="lt1"/>
                        </a:solidFill>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517C"/>
                    </a:solidFill>
                  </a:tcPr>
                </a:tc>
                <a:tc hMerge="1"/>
              </a:tr>
              <a:tr h="931275">
                <a:tc>
                  <a:txBody>
                    <a:bodyPr/>
                    <a:lstStyle/>
                    <a:p>
                      <a:pPr indent="0" lvl="0" marL="0" rtl="0" algn="ctr">
                        <a:spcBef>
                          <a:spcPts val="0"/>
                        </a:spcBef>
                        <a:spcAft>
                          <a:spcPts val="0"/>
                        </a:spcAft>
                        <a:buNone/>
                      </a:pPr>
                      <a:r>
                        <a:rPr lang="en" sz="900"/>
                        <a:t>Whose problem are we trying to solve?</a:t>
                      </a:r>
                      <a:endParaRPr sz="900"/>
                    </a:p>
                  </a:txBody>
                  <a:tcPr marT="91425" marB="91425" marR="91425" marL="91425" anchor="ctr">
                    <a:lnT cap="flat" cmpd="sng" w="9525">
                      <a:solidFill>
                        <a:schemeClr val="lt1"/>
                      </a:solidFill>
                      <a:prstDash val="solid"/>
                      <a:round/>
                      <a:headEnd len="sm" w="sm" type="none"/>
                      <a:tailEnd len="sm" w="sm" type="none"/>
                    </a:lnT>
                    <a:solidFill>
                      <a:schemeClr val="lt1"/>
                    </a:solidFill>
                  </a:tcPr>
                </a:tc>
                <a:tc>
                  <a:txBody>
                    <a:bodyPr/>
                    <a:lstStyle/>
                    <a:p>
                      <a:pPr indent="0" lvl="0" marL="0" rtl="0" algn="ctr">
                        <a:spcBef>
                          <a:spcPts val="0"/>
                        </a:spcBef>
                        <a:spcAft>
                          <a:spcPts val="0"/>
                        </a:spcAft>
                        <a:buNone/>
                      </a:pPr>
                      <a:r>
                        <a:t/>
                      </a:r>
                      <a:endParaRPr sz="900"/>
                    </a:p>
                  </a:txBody>
                  <a:tcPr marT="91425" marB="91425" marR="91425" marL="91425" anchor="ctr">
                    <a:lnT cap="flat" cmpd="sng" w="9525">
                      <a:solidFill>
                        <a:schemeClr val="lt1"/>
                      </a:solidFill>
                      <a:prstDash val="solid"/>
                      <a:round/>
                      <a:headEnd len="sm" w="sm" type="none"/>
                      <a:tailEnd len="sm" w="sm" type="none"/>
                    </a:lnT>
                    <a:solidFill>
                      <a:schemeClr val="lt1"/>
                    </a:solidFill>
                  </a:tcPr>
                </a:tc>
                <a:tc>
                  <a:txBody>
                    <a:bodyPr/>
                    <a:lstStyle/>
                    <a:p>
                      <a:pPr indent="0" lvl="0" marL="0" rtl="0" algn="ctr">
                        <a:spcBef>
                          <a:spcPts val="0"/>
                        </a:spcBef>
                        <a:spcAft>
                          <a:spcPts val="0"/>
                        </a:spcAft>
                        <a:buNone/>
                      </a:pPr>
                      <a:r>
                        <a:rPr lang="en" sz="900"/>
                        <a:t>Who will have to do all the work?</a:t>
                      </a:r>
                      <a:endParaRPr sz="900"/>
                    </a:p>
                  </a:txBody>
                  <a:tcPr marT="91425" marB="91425" marR="91425" marL="91425" anchor="ctr">
                    <a:lnT cap="flat" cmpd="sng" w="9525">
                      <a:solidFill>
                        <a:schemeClr val="lt1"/>
                      </a:solidFill>
                      <a:prstDash val="solid"/>
                      <a:round/>
                      <a:headEnd len="sm" w="sm" type="none"/>
                      <a:tailEnd len="sm" w="sm" type="none"/>
                    </a:lnT>
                    <a:solidFill>
                      <a:schemeClr val="lt1"/>
                    </a:solidFill>
                  </a:tcPr>
                </a:tc>
                <a:tc>
                  <a:txBody>
                    <a:bodyPr/>
                    <a:lstStyle/>
                    <a:p>
                      <a:pPr indent="0" lvl="0" marL="0" rtl="0" algn="ctr">
                        <a:spcBef>
                          <a:spcPts val="0"/>
                        </a:spcBef>
                        <a:spcAft>
                          <a:spcPts val="0"/>
                        </a:spcAft>
                        <a:buNone/>
                      </a:pPr>
                      <a:r>
                        <a:t/>
                      </a:r>
                      <a:endParaRPr sz="900"/>
                    </a:p>
                  </a:txBody>
                  <a:tcPr marT="91425" marB="91425" marR="91425" marL="91425" anchor="ctr">
                    <a:lnT cap="flat" cmpd="sng" w="9525">
                      <a:solidFill>
                        <a:schemeClr val="lt1"/>
                      </a:solidFill>
                      <a:prstDash val="solid"/>
                      <a:round/>
                      <a:headEnd len="sm" w="sm" type="none"/>
                      <a:tailEnd len="sm" w="sm" type="none"/>
                    </a:lnT>
                    <a:solidFill>
                      <a:schemeClr val="lt1"/>
                    </a:solidFill>
                  </a:tcPr>
                </a:tc>
                <a:tc>
                  <a:txBody>
                    <a:bodyPr/>
                    <a:lstStyle/>
                    <a:p>
                      <a:pPr indent="0" lvl="0" marL="0" rtl="0" algn="ctr">
                        <a:spcBef>
                          <a:spcPts val="0"/>
                        </a:spcBef>
                        <a:spcAft>
                          <a:spcPts val="0"/>
                        </a:spcAft>
                        <a:buNone/>
                      </a:pPr>
                      <a:r>
                        <a:rPr lang="en" sz="900"/>
                        <a:t>Who else will you need or want help from?</a:t>
                      </a:r>
                      <a:endParaRPr sz="900"/>
                    </a:p>
                  </a:txBody>
                  <a:tcPr marT="91425" marB="91425" marR="91425" marL="91425" anchor="ctr">
                    <a:lnT cap="flat" cmpd="sng" w="9525">
                      <a:solidFill>
                        <a:schemeClr val="lt1"/>
                      </a:solidFill>
                      <a:prstDash val="solid"/>
                      <a:round/>
                      <a:headEnd len="sm" w="sm" type="none"/>
                      <a:tailEnd len="sm" w="sm" type="none"/>
                    </a:lnT>
                    <a:solidFill>
                      <a:schemeClr val="lt1"/>
                    </a:solidFill>
                  </a:tcPr>
                </a:tc>
                <a:tc>
                  <a:txBody>
                    <a:bodyPr/>
                    <a:lstStyle/>
                    <a:p>
                      <a:pPr indent="0" lvl="0" marL="0" rtl="0" algn="ctr">
                        <a:spcBef>
                          <a:spcPts val="0"/>
                        </a:spcBef>
                        <a:spcAft>
                          <a:spcPts val="0"/>
                        </a:spcAft>
                        <a:buNone/>
                      </a:pPr>
                      <a:r>
                        <a:t/>
                      </a:r>
                      <a:endParaRPr sz="900"/>
                    </a:p>
                  </a:txBody>
                  <a:tcPr marT="91425" marB="91425" marR="91425" marL="91425" anchor="ctr">
                    <a:lnT cap="flat" cmpd="sng" w="9525">
                      <a:solidFill>
                        <a:schemeClr val="lt1"/>
                      </a:solidFill>
                      <a:prstDash val="solid"/>
                      <a:round/>
                      <a:headEnd len="sm" w="sm" type="none"/>
                      <a:tailEnd len="sm" w="sm" type="none"/>
                    </a:lnT>
                    <a:solidFill>
                      <a:schemeClr val="lt1"/>
                    </a:solidFill>
                  </a:tcPr>
                </a:tc>
              </a:tr>
              <a:tr h="931275">
                <a:tc>
                  <a:txBody>
                    <a:bodyPr/>
                    <a:lstStyle/>
                    <a:p>
                      <a:pPr indent="0" lvl="0" marL="0" rtl="0" algn="ctr">
                        <a:spcBef>
                          <a:spcPts val="0"/>
                        </a:spcBef>
                        <a:spcAft>
                          <a:spcPts val="0"/>
                        </a:spcAft>
                        <a:buNone/>
                      </a:pPr>
                      <a:r>
                        <a:rPr lang="en" sz="900"/>
                        <a:t>Who could be impacted?</a:t>
                      </a:r>
                      <a:endParaRPr sz="900"/>
                    </a:p>
                  </a:txBody>
                  <a:tcPr marT="91425" marB="91425" marR="91425" marL="91425" anchor="ctr">
                    <a:solidFill>
                      <a:schemeClr val="lt1"/>
                    </a:solidFill>
                  </a:tcPr>
                </a:tc>
                <a:tc>
                  <a:txBody>
                    <a:bodyPr/>
                    <a:lstStyle/>
                    <a:p>
                      <a:pPr indent="0" lvl="0" marL="0" rtl="0" algn="ctr">
                        <a:spcBef>
                          <a:spcPts val="0"/>
                        </a:spcBef>
                        <a:spcAft>
                          <a:spcPts val="0"/>
                        </a:spcAft>
                        <a:buNone/>
                      </a:pPr>
                      <a:r>
                        <a:t/>
                      </a:r>
                      <a:endParaRPr sz="900"/>
                    </a:p>
                  </a:txBody>
                  <a:tcPr marT="91425" marB="91425" marR="91425" marL="91425" anchor="ctr">
                    <a:solidFill>
                      <a:schemeClr val="lt1"/>
                    </a:solidFill>
                  </a:tcPr>
                </a:tc>
                <a:tc>
                  <a:txBody>
                    <a:bodyPr/>
                    <a:lstStyle/>
                    <a:p>
                      <a:pPr indent="0" lvl="0" marL="0" rtl="0" algn="ctr">
                        <a:spcBef>
                          <a:spcPts val="0"/>
                        </a:spcBef>
                        <a:spcAft>
                          <a:spcPts val="0"/>
                        </a:spcAft>
                        <a:buNone/>
                      </a:pPr>
                      <a:r>
                        <a:rPr lang="en" sz="900"/>
                        <a:t>Who has solved a similar problem?</a:t>
                      </a:r>
                      <a:endParaRPr sz="900"/>
                    </a:p>
                  </a:txBody>
                  <a:tcPr marT="91425" marB="91425" marR="91425" marL="91425" anchor="ctr">
                    <a:solidFill>
                      <a:schemeClr val="lt1"/>
                    </a:solidFill>
                  </a:tcPr>
                </a:tc>
                <a:tc>
                  <a:txBody>
                    <a:bodyPr/>
                    <a:lstStyle/>
                    <a:p>
                      <a:pPr indent="0" lvl="0" marL="0" rtl="0" algn="ctr">
                        <a:spcBef>
                          <a:spcPts val="0"/>
                        </a:spcBef>
                        <a:spcAft>
                          <a:spcPts val="0"/>
                        </a:spcAft>
                        <a:buNone/>
                      </a:pPr>
                      <a:r>
                        <a:t/>
                      </a:r>
                      <a:endParaRPr sz="900"/>
                    </a:p>
                  </a:txBody>
                  <a:tcPr marT="91425" marB="91425" marR="91425" marL="91425" anchor="ctr">
                    <a:solidFill>
                      <a:schemeClr val="lt1"/>
                    </a:solidFill>
                  </a:tcPr>
                </a:tc>
                <a:tc>
                  <a:txBody>
                    <a:bodyPr/>
                    <a:lstStyle/>
                    <a:p>
                      <a:pPr indent="0" lvl="0" marL="0" rtl="0" algn="ctr">
                        <a:spcBef>
                          <a:spcPts val="0"/>
                        </a:spcBef>
                        <a:spcAft>
                          <a:spcPts val="0"/>
                        </a:spcAft>
                        <a:buNone/>
                      </a:pPr>
                      <a:r>
                        <a:rPr lang="en" sz="900"/>
                        <a:t>Who might care about this despite no being directly impacted?</a:t>
                      </a:r>
                      <a:endParaRPr sz="900"/>
                    </a:p>
                  </a:txBody>
                  <a:tcPr marT="91425" marB="91425" marR="91425" marL="91425" anchor="ctr">
                    <a:solidFill>
                      <a:schemeClr val="lt1"/>
                    </a:solidFill>
                  </a:tcPr>
                </a:tc>
                <a:tc>
                  <a:txBody>
                    <a:bodyPr/>
                    <a:lstStyle/>
                    <a:p>
                      <a:pPr indent="0" lvl="0" marL="0" rtl="0" algn="ctr">
                        <a:spcBef>
                          <a:spcPts val="0"/>
                        </a:spcBef>
                        <a:spcAft>
                          <a:spcPts val="0"/>
                        </a:spcAft>
                        <a:buNone/>
                      </a:pPr>
                      <a:r>
                        <a:t/>
                      </a:r>
                      <a:endParaRPr sz="900"/>
                    </a:p>
                  </a:txBody>
                  <a:tcPr marT="91425" marB="91425" marR="91425" marL="91425" anchor="ctr">
                    <a:solidFill>
                      <a:schemeClr val="lt1"/>
                    </a:solidFill>
                  </a:tcPr>
                </a:tc>
              </a:tr>
              <a:tr h="931275">
                <a:tc>
                  <a:txBody>
                    <a:bodyPr/>
                    <a:lstStyle/>
                    <a:p>
                      <a:pPr indent="0" lvl="0" marL="0" rtl="0" algn="ctr">
                        <a:spcBef>
                          <a:spcPts val="0"/>
                        </a:spcBef>
                        <a:spcAft>
                          <a:spcPts val="0"/>
                        </a:spcAft>
                        <a:buNone/>
                      </a:pPr>
                      <a:r>
                        <a:rPr lang="en" sz="900"/>
                        <a:t>Who is likely to reject or opt out of the solution?</a:t>
                      </a:r>
                      <a:endParaRPr sz="900"/>
                    </a:p>
                  </a:txBody>
                  <a:tcPr marT="91425" marB="91425" marR="91425" marL="91425" anchor="ctr">
                    <a:solidFill>
                      <a:schemeClr val="lt1"/>
                    </a:solidFill>
                  </a:tcPr>
                </a:tc>
                <a:tc>
                  <a:txBody>
                    <a:bodyPr/>
                    <a:lstStyle/>
                    <a:p>
                      <a:pPr indent="0" lvl="0" marL="0" rtl="0" algn="ctr">
                        <a:spcBef>
                          <a:spcPts val="0"/>
                        </a:spcBef>
                        <a:spcAft>
                          <a:spcPts val="0"/>
                        </a:spcAft>
                        <a:buNone/>
                      </a:pPr>
                      <a:r>
                        <a:t/>
                      </a:r>
                      <a:endParaRPr sz="900"/>
                    </a:p>
                  </a:txBody>
                  <a:tcPr marT="91425" marB="91425" marR="91425" marL="91425" anchor="ctr">
                    <a:solidFill>
                      <a:schemeClr val="lt1"/>
                    </a:solidFill>
                  </a:tcPr>
                </a:tc>
                <a:tc>
                  <a:txBody>
                    <a:bodyPr/>
                    <a:lstStyle/>
                    <a:p>
                      <a:pPr indent="0" lvl="0" marL="0" rtl="0" algn="ctr">
                        <a:spcBef>
                          <a:spcPts val="0"/>
                        </a:spcBef>
                        <a:spcAft>
                          <a:spcPts val="0"/>
                        </a:spcAft>
                        <a:buNone/>
                      </a:pPr>
                      <a:r>
                        <a:rPr lang="en" sz="900"/>
                        <a:t>Who would want to be involved or informed?</a:t>
                      </a:r>
                      <a:endParaRPr sz="900"/>
                    </a:p>
                  </a:txBody>
                  <a:tcPr marT="91425" marB="91425" marR="91425" marL="91425" anchor="ctr">
                    <a:solidFill>
                      <a:schemeClr val="lt1"/>
                    </a:solidFill>
                  </a:tcPr>
                </a:tc>
                <a:tc>
                  <a:txBody>
                    <a:bodyPr/>
                    <a:lstStyle/>
                    <a:p>
                      <a:pPr indent="0" lvl="0" marL="0" rtl="0" algn="ctr">
                        <a:spcBef>
                          <a:spcPts val="0"/>
                        </a:spcBef>
                        <a:spcAft>
                          <a:spcPts val="0"/>
                        </a:spcAft>
                        <a:buNone/>
                      </a:pPr>
                      <a:r>
                        <a:t/>
                      </a:r>
                      <a:endParaRPr sz="900"/>
                    </a:p>
                  </a:txBody>
                  <a:tcPr marT="91425" marB="91425" marR="91425" marL="91425" anchor="ctr">
                    <a:solidFill>
                      <a:schemeClr val="lt1"/>
                    </a:solidFill>
                  </a:tcPr>
                </a:tc>
                <a:tc>
                  <a:txBody>
                    <a:bodyPr/>
                    <a:lstStyle/>
                    <a:p>
                      <a:pPr indent="0" lvl="0" marL="0" rtl="0" algn="ctr">
                        <a:spcBef>
                          <a:spcPts val="0"/>
                        </a:spcBef>
                        <a:spcAft>
                          <a:spcPts val="0"/>
                        </a:spcAft>
                        <a:buNone/>
                      </a:pPr>
                      <a:r>
                        <a:rPr lang="en" sz="900"/>
                        <a:t>Who are your sponsors?</a:t>
                      </a:r>
                      <a:endParaRPr sz="900"/>
                    </a:p>
                  </a:txBody>
                  <a:tcPr marT="91425" marB="91425" marR="91425" marL="91425" anchor="ctr">
                    <a:solidFill>
                      <a:schemeClr val="lt1"/>
                    </a:solidFill>
                  </a:tcPr>
                </a:tc>
                <a:tc>
                  <a:txBody>
                    <a:bodyPr/>
                    <a:lstStyle/>
                    <a:p>
                      <a:pPr indent="0" lvl="0" marL="0" rtl="0" algn="ctr">
                        <a:spcBef>
                          <a:spcPts val="0"/>
                        </a:spcBef>
                        <a:spcAft>
                          <a:spcPts val="0"/>
                        </a:spcAft>
                        <a:buNone/>
                      </a:pPr>
                      <a:r>
                        <a:t/>
                      </a:r>
                      <a:endParaRPr sz="900"/>
                    </a:p>
                  </a:txBody>
                  <a:tcPr marT="91425" marB="91425" marR="91425" marL="91425" anchor="ctr">
                    <a:solidFill>
                      <a:schemeClr val="lt1"/>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Vecteris">
      <a:dk1>
        <a:srgbClr val="3A3C41"/>
      </a:dk1>
      <a:lt1>
        <a:srgbClr val="FFFFFF"/>
      </a:lt1>
      <a:dk2>
        <a:srgbClr val="00517C"/>
      </a:dk2>
      <a:lt2>
        <a:srgbClr val="FFFFFF"/>
      </a:lt2>
      <a:accent1>
        <a:srgbClr val="F6921E"/>
      </a:accent1>
      <a:accent2>
        <a:srgbClr val="668EB9"/>
      </a:accent2>
      <a:accent3>
        <a:srgbClr val="73CFF8"/>
      </a:accent3>
      <a:accent4>
        <a:srgbClr val="59646B"/>
      </a:accent4>
      <a:accent5>
        <a:srgbClr val="668EB9"/>
      </a:accent5>
      <a:accent6>
        <a:srgbClr val="8897A5"/>
      </a:accent6>
      <a:hlink>
        <a:srgbClr val="73CFF8"/>
      </a:hlink>
      <a:folHlink>
        <a:srgbClr val="668E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