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6"/>
  </p:notesMasterIdLst>
  <p:sldIdLst>
    <p:sldId id="257" r:id="rId2"/>
    <p:sldId id="259" r:id="rId3"/>
    <p:sldId id="256" r:id="rId4"/>
    <p:sldId id="258" r:id="rId5"/>
    <p:sldId id="260" r:id="rId6"/>
    <p:sldId id="263" r:id="rId7"/>
    <p:sldId id="261" r:id="rId8"/>
    <p:sldId id="262" r:id="rId9"/>
    <p:sldId id="264" r:id="rId10"/>
    <p:sldId id="266" r:id="rId11"/>
    <p:sldId id="267" r:id="rId12"/>
    <p:sldId id="268" r:id="rId13"/>
    <p:sldId id="269" r:id="rId14"/>
    <p:sldId id="265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h+F52FvkufO0mNGYWcBg36GJCF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9725"/>
    <a:srgbClr val="0052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-352" y="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customschemas.google.com/relationships/presentationmetadata" Target="metadata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27C815-EC43-45CA-91BD-209502C39AED}" type="doc">
      <dgm:prSet loTypeId="urn:microsoft.com/office/officeart/2005/8/layout/hierarchy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8928CC8A-6FDC-4FE2-8A80-52A756A7155C}">
      <dgm:prSet phldrT="[Text]"/>
      <dgm:spPr>
        <a:solidFill>
          <a:srgbClr val="44546A"/>
        </a:solidFill>
      </dgm:spPr>
      <dgm:t>
        <a:bodyPr/>
        <a:lstStyle/>
        <a:p>
          <a:r>
            <a:rPr lang="en-US" dirty="0"/>
            <a:t>Land Grab</a:t>
          </a:r>
        </a:p>
      </dgm:t>
    </dgm:pt>
    <dgm:pt modelId="{33B9B321-C65E-474F-9448-76A58328D869}" type="parTrans" cxnId="{9A7B9728-4CEF-4631-A948-C994DB32CF4D}">
      <dgm:prSet/>
      <dgm:spPr/>
      <dgm:t>
        <a:bodyPr/>
        <a:lstStyle/>
        <a:p>
          <a:endParaRPr lang="en-US"/>
        </a:p>
      </dgm:t>
    </dgm:pt>
    <dgm:pt modelId="{3F81F640-9090-4331-92DE-2ADC21C09B96}" type="sibTrans" cxnId="{9A7B9728-4CEF-4631-A948-C994DB32CF4D}">
      <dgm:prSet/>
      <dgm:spPr/>
      <dgm:t>
        <a:bodyPr/>
        <a:lstStyle/>
        <a:p>
          <a:endParaRPr lang="en-US"/>
        </a:p>
      </dgm:t>
    </dgm:pt>
    <dgm:pt modelId="{0F804333-54DE-4ACE-BA45-9C59BC4EAEE5}">
      <dgm:prSet phldrT="[Text]"/>
      <dgm:spPr>
        <a:ln>
          <a:solidFill>
            <a:srgbClr val="A5A5A5"/>
          </a:solidFill>
        </a:ln>
      </dgm:spPr>
      <dgm:t>
        <a:bodyPr/>
        <a:lstStyle/>
        <a:p>
          <a:pPr rtl="0"/>
          <a:r>
            <a:rPr lang="en-US" dirty="0"/>
            <a:t>Awareness/ Build trust (Broad Scope)</a:t>
          </a:r>
        </a:p>
      </dgm:t>
    </dgm:pt>
    <dgm:pt modelId="{4E9CB106-7171-4C80-B883-1EC91D8C858A}" type="parTrans" cxnId="{6F3C27F8-DC7D-4D2E-88D3-7D5E9A880C23}">
      <dgm:prSet/>
      <dgm:spPr/>
      <dgm:t>
        <a:bodyPr/>
        <a:lstStyle/>
        <a:p>
          <a:endParaRPr lang="en-US"/>
        </a:p>
      </dgm:t>
    </dgm:pt>
    <dgm:pt modelId="{85AF8687-DB22-45CD-8F01-16CBE9CCB210}" type="sibTrans" cxnId="{6F3C27F8-DC7D-4D2E-88D3-7D5E9A880C23}">
      <dgm:prSet/>
      <dgm:spPr/>
      <dgm:t>
        <a:bodyPr/>
        <a:lstStyle/>
        <a:p>
          <a:endParaRPr lang="en-US"/>
        </a:p>
      </dgm:t>
    </dgm:pt>
    <dgm:pt modelId="{997ED90C-72A6-4338-9918-81FAB2C36DBA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/>
            <a:t>Competitive Take-over</a:t>
          </a:r>
        </a:p>
      </dgm:t>
    </dgm:pt>
    <dgm:pt modelId="{75B084BD-4060-4B59-A992-E9E09753D958}" type="parTrans" cxnId="{323BF17E-6999-4E10-8EA4-47A1343F3878}">
      <dgm:prSet/>
      <dgm:spPr/>
      <dgm:t>
        <a:bodyPr/>
        <a:lstStyle/>
        <a:p>
          <a:endParaRPr lang="en-US"/>
        </a:p>
      </dgm:t>
    </dgm:pt>
    <dgm:pt modelId="{7707A352-B8FD-4CC0-A5D4-2FAA94261DC3}" type="sibTrans" cxnId="{323BF17E-6999-4E10-8EA4-47A1343F3878}">
      <dgm:prSet/>
      <dgm:spPr/>
      <dgm:t>
        <a:bodyPr/>
        <a:lstStyle/>
        <a:p>
          <a:endParaRPr lang="en-US"/>
        </a:p>
      </dgm:t>
    </dgm:pt>
    <dgm:pt modelId="{C78BBE0D-F6D8-4042-82BD-4735130F53AE}">
      <dgm:prSet phldrT="[Text]"/>
      <dgm:spPr>
        <a:ln>
          <a:solidFill>
            <a:schemeClr val="accent3"/>
          </a:solidFill>
        </a:ln>
      </dgm:spPr>
      <dgm:t>
        <a:bodyPr/>
        <a:lstStyle/>
        <a:p>
          <a:r>
            <a:rPr lang="en-US" dirty="0"/>
            <a:t>Work with sales to ID key targets in each region</a:t>
          </a:r>
        </a:p>
      </dgm:t>
    </dgm:pt>
    <dgm:pt modelId="{675DA86B-0974-41FF-B7F1-002ACD2A093A}" type="parTrans" cxnId="{0BFD00C6-32A1-431B-96EF-AB7E392D8F5D}">
      <dgm:prSet/>
      <dgm:spPr/>
      <dgm:t>
        <a:bodyPr/>
        <a:lstStyle/>
        <a:p>
          <a:endParaRPr lang="en-US"/>
        </a:p>
      </dgm:t>
    </dgm:pt>
    <dgm:pt modelId="{8DABFFE2-4699-4534-A4C6-30768ED1A228}" type="sibTrans" cxnId="{0BFD00C6-32A1-431B-96EF-AB7E392D8F5D}">
      <dgm:prSet/>
      <dgm:spPr/>
      <dgm:t>
        <a:bodyPr/>
        <a:lstStyle/>
        <a:p>
          <a:endParaRPr lang="en-US"/>
        </a:p>
      </dgm:t>
    </dgm:pt>
    <dgm:pt modelId="{9F122011-68A9-4F28-BA2B-8394F56E19A1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dirty="0"/>
            <a:t>Defend the Base</a:t>
          </a:r>
        </a:p>
      </dgm:t>
    </dgm:pt>
    <dgm:pt modelId="{DA29C514-DB00-492D-B16F-3FA92BE178F3}" type="parTrans" cxnId="{B2854073-D096-42BF-B9B8-47A286D5AF89}">
      <dgm:prSet/>
      <dgm:spPr/>
      <dgm:t>
        <a:bodyPr/>
        <a:lstStyle/>
        <a:p>
          <a:endParaRPr lang="en-US"/>
        </a:p>
      </dgm:t>
    </dgm:pt>
    <dgm:pt modelId="{EB2D0C64-316E-48BC-9DE1-A8FD2CAF4F44}" type="sibTrans" cxnId="{B2854073-D096-42BF-B9B8-47A286D5AF89}">
      <dgm:prSet/>
      <dgm:spPr/>
      <dgm:t>
        <a:bodyPr/>
        <a:lstStyle/>
        <a:p>
          <a:endParaRPr lang="en-US"/>
        </a:p>
      </dgm:t>
    </dgm:pt>
    <dgm:pt modelId="{19E32DB6-11B5-4ED8-B8CA-C8B0DA26F193}">
      <dgm:prSet phldrT="[Text]"/>
      <dgm:spPr>
        <a:ln>
          <a:solidFill>
            <a:srgbClr val="A5A5A5"/>
          </a:solidFill>
        </a:ln>
      </dgm:spPr>
      <dgm:t>
        <a:bodyPr/>
        <a:lstStyle/>
        <a:p>
          <a:r>
            <a:rPr lang="en-US" dirty="0"/>
            <a:t>Build &amp; execute a robust migration campaign &amp; providing a compelling migration offer</a:t>
          </a:r>
        </a:p>
      </dgm:t>
    </dgm:pt>
    <dgm:pt modelId="{D9AA3761-E622-4A94-AD70-13FF59F9AEB6}" type="parTrans" cxnId="{51C68738-ACFC-4CDE-B26B-59EEA3F1CD8E}">
      <dgm:prSet/>
      <dgm:spPr/>
      <dgm:t>
        <a:bodyPr/>
        <a:lstStyle/>
        <a:p>
          <a:endParaRPr lang="en-US"/>
        </a:p>
      </dgm:t>
    </dgm:pt>
    <dgm:pt modelId="{62A30045-B292-40D9-9CBE-5BBB57FCC514}" type="sibTrans" cxnId="{51C68738-ACFC-4CDE-B26B-59EEA3F1CD8E}">
      <dgm:prSet/>
      <dgm:spPr/>
      <dgm:t>
        <a:bodyPr/>
        <a:lstStyle/>
        <a:p>
          <a:endParaRPr lang="en-US"/>
        </a:p>
      </dgm:t>
    </dgm:pt>
    <dgm:pt modelId="{3169B171-7D7C-4128-95A0-0A09417FBB26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/>
            <a:t>Upsell</a:t>
          </a:r>
        </a:p>
      </dgm:t>
    </dgm:pt>
    <dgm:pt modelId="{2E933FBC-4188-42C4-8C21-F80910B0B9E3}" type="parTrans" cxnId="{A9DAD121-20A4-4C17-8C77-583785175CF0}">
      <dgm:prSet/>
      <dgm:spPr/>
      <dgm:t>
        <a:bodyPr/>
        <a:lstStyle/>
        <a:p>
          <a:endParaRPr lang="en-US"/>
        </a:p>
      </dgm:t>
    </dgm:pt>
    <dgm:pt modelId="{486BE44C-072F-46B6-8978-F4AA5A3E103C}" type="sibTrans" cxnId="{A9DAD121-20A4-4C17-8C77-583785175CF0}">
      <dgm:prSet/>
      <dgm:spPr/>
      <dgm:t>
        <a:bodyPr/>
        <a:lstStyle/>
        <a:p>
          <a:endParaRPr lang="en-US"/>
        </a:p>
      </dgm:t>
    </dgm:pt>
    <dgm:pt modelId="{FDF783D2-54A6-4814-B19F-6DC1ED8E0D25}">
      <dgm:prSet/>
      <dgm:spPr>
        <a:ln>
          <a:solidFill>
            <a:srgbClr val="A5A5A5"/>
          </a:solidFill>
        </a:ln>
      </dgm:spPr>
      <dgm:t>
        <a:bodyPr/>
        <a:lstStyle/>
        <a:p>
          <a:r>
            <a:rPr lang="en-US" dirty="0"/>
            <a:t>Targeted inbound/</a:t>
          </a:r>
          <a:br>
            <a:rPr lang="en-US" dirty="0"/>
          </a:br>
          <a:r>
            <a:rPr lang="en-US" dirty="0"/>
            <a:t>outbound marketing</a:t>
          </a:r>
        </a:p>
      </dgm:t>
    </dgm:pt>
    <dgm:pt modelId="{12C18716-5A93-4817-988C-CB6AA3EE6E3F}" type="parTrans" cxnId="{F03632B7-F5B0-462C-ACCD-2DFD66F5DA12}">
      <dgm:prSet/>
      <dgm:spPr/>
      <dgm:t>
        <a:bodyPr/>
        <a:lstStyle/>
        <a:p>
          <a:endParaRPr lang="en-US"/>
        </a:p>
      </dgm:t>
    </dgm:pt>
    <dgm:pt modelId="{B7453EAC-157B-455F-B093-39164998C2A9}" type="sibTrans" cxnId="{F03632B7-F5B0-462C-ACCD-2DFD66F5DA12}">
      <dgm:prSet/>
      <dgm:spPr/>
      <dgm:t>
        <a:bodyPr/>
        <a:lstStyle/>
        <a:p>
          <a:endParaRPr lang="en-US"/>
        </a:p>
      </dgm:t>
    </dgm:pt>
    <dgm:pt modelId="{A682F727-AE7F-44A7-B194-0F78FD2BB8CC}">
      <dgm:prSet/>
      <dgm:spPr>
        <a:ln>
          <a:solidFill>
            <a:srgbClr val="A5A5A5"/>
          </a:solidFill>
        </a:ln>
      </dgm:spPr>
      <dgm:t>
        <a:bodyPr/>
        <a:lstStyle/>
        <a:p>
          <a:pPr rtl="0"/>
          <a:r>
            <a:rPr lang="en-US" dirty="0"/>
            <a:t>Identify Industry Specific Publications for demand gen efforts</a:t>
          </a:r>
        </a:p>
      </dgm:t>
    </dgm:pt>
    <dgm:pt modelId="{D4714CCF-6071-478B-B73D-72416D7513C7}" type="parTrans" cxnId="{BABCC0E3-B3F6-475D-9BD5-545E400FF913}">
      <dgm:prSet/>
      <dgm:spPr/>
      <dgm:t>
        <a:bodyPr/>
        <a:lstStyle/>
        <a:p>
          <a:endParaRPr lang="en-US"/>
        </a:p>
      </dgm:t>
    </dgm:pt>
    <dgm:pt modelId="{47D2D5E2-A946-4E09-873E-AEDE90D94901}" type="sibTrans" cxnId="{BABCC0E3-B3F6-475D-9BD5-545E400FF913}">
      <dgm:prSet/>
      <dgm:spPr/>
      <dgm:t>
        <a:bodyPr/>
        <a:lstStyle/>
        <a:p>
          <a:endParaRPr lang="en-US"/>
        </a:p>
      </dgm:t>
    </dgm:pt>
    <dgm:pt modelId="{EC3D15D0-6679-4068-9640-CFED1DA93E7A}">
      <dgm:prSet/>
      <dgm:spPr>
        <a:ln>
          <a:solidFill>
            <a:srgbClr val="A5A5A5"/>
          </a:solidFill>
        </a:ln>
      </dgm:spPr>
      <dgm:t>
        <a:bodyPr/>
        <a:lstStyle/>
        <a:p>
          <a:pPr rtl="0"/>
          <a:r>
            <a:rPr lang="en-US" dirty="0"/>
            <a:t>PR Awareness &amp; Events</a:t>
          </a:r>
        </a:p>
      </dgm:t>
    </dgm:pt>
    <dgm:pt modelId="{14E04BE5-2EC4-4C44-B1EF-51C6482D11EA}" type="parTrans" cxnId="{6FA773EB-F81C-410C-A459-7005B3F676C4}">
      <dgm:prSet/>
      <dgm:spPr>
        <a:ln>
          <a:solidFill>
            <a:srgbClr val="FFC000"/>
          </a:solidFill>
        </a:ln>
      </dgm:spPr>
      <dgm:t>
        <a:bodyPr/>
        <a:lstStyle/>
        <a:p>
          <a:endParaRPr lang="en-US"/>
        </a:p>
      </dgm:t>
    </dgm:pt>
    <dgm:pt modelId="{9D838541-E3E4-4044-A7C4-4B809D43B45C}" type="sibTrans" cxnId="{6FA773EB-F81C-410C-A459-7005B3F676C4}">
      <dgm:prSet/>
      <dgm:spPr/>
      <dgm:t>
        <a:bodyPr/>
        <a:lstStyle/>
        <a:p>
          <a:endParaRPr lang="en-US"/>
        </a:p>
      </dgm:t>
    </dgm:pt>
    <dgm:pt modelId="{BCEE77A3-32F3-4C41-A116-53455323DE65}">
      <dgm:prSet/>
      <dgm:spPr>
        <a:ln>
          <a:solidFill>
            <a:srgbClr val="A5A5A5"/>
          </a:solidFill>
        </a:ln>
      </dgm:spPr>
      <dgm:t>
        <a:bodyPr/>
        <a:lstStyle/>
        <a:p>
          <a:r>
            <a:rPr lang="en-US" dirty="0"/>
            <a:t>Accounts ID by sales. Target Top 100 accounts.</a:t>
          </a:r>
        </a:p>
      </dgm:t>
    </dgm:pt>
    <dgm:pt modelId="{CC612971-DD2E-46CB-B14F-6230BD3831FF}" type="parTrans" cxnId="{ECA974F7-C82B-4596-A571-7BF42C1AE47B}">
      <dgm:prSet/>
      <dgm:spPr/>
      <dgm:t>
        <a:bodyPr/>
        <a:lstStyle/>
        <a:p>
          <a:endParaRPr lang="en-US"/>
        </a:p>
      </dgm:t>
    </dgm:pt>
    <dgm:pt modelId="{FD4AC413-76AD-469F-AC17-4E5C44276632}" type="sibTrans" cxnId="{ECA974F7-C82B-4596-A571-7BF42C1AE47B}">
      <dgm:prSet/>
      <dgm:spPr/>
      <dgm:t>
        <a:bodyPr/>
        <a:lstStyle/>
        <a:p>
          <a:endParaRPr lang="en-US"/>
        </a:p>
      </dgm:t>
    </dgm:pt>
    <dgm:pt modelId="{13A40B9C-9D58-40D7-8066-36730313300C}">
      <dgm:prSet/>
      <dgm:spPr>
        <a:ln>
          <a:solidFill>
            <a:srgbClr val="A5A5A5"/>
          </a:solidFill>
        </a:ln>
      </dgm:spPr>
      <dgm:t>
        <a:bodyPr/>
        <a:lstStyle/>
        <a:p>
          <a:r>
            <a:rPr lang="en-US" dirty="0"/>
            <a:t>Account-based programs</a:t>
          </a:r>
        </a:p>
      </dgm:t>
    </dgm:pt>
    <dgm:pt modelId="{301E3603-6EB8-4616-BC7D-2B72B8141598}" type="parTrans" cxnId="{0EDD976B-72C7-40E7-A3EE-EA448DC17D2A}">
      <dgm:prSet/>
      <dgm:spPr>
        <a:ln>
          <a:solidFill>
            <a:srgbClr val="FFC000"/>
          </a:solidFill>
        </a:ln>
      </dgm:spPr>
      <dgm:t>
        <a:bodyPr/>
        <a:lstStyle/>
        <a:p>
          <a:endParaRPr lang="en-US"/>
        </a:p>
      </dgm:t>
    </dgm:pt>
    <dgm:pt modelId="{A307CC3B-BE08-4F33-88FA-8F68FF743398}" type="sibTrans" cxnId="{0EDD976B-72C7-40E7-A3EE-EA448DC17D2A}">
      <dgm:prSet/>
      <dgm:spPr/>
      <dgm:t>
        <a:bodyPr/>
        <a:lstStyle/>
        <a:p>
          <a:endParaRPr lang="en-US"/>
        </a:p>
      </dgm:t>
    </dgm:pt>
    <dgm:pt modelId="{9BCAC8D1-6456-4E96-8278-E6725B609943}">
      <dgm:prSet phldrT="[Text]"/>
      <dgm:spPr>
        <a:ln>
          <a:solidFill>
            <a:srgbClr val="A5A5A5"/>
          </a:solidFill>
        </a:ln>
      </dgm:spPr>
      <dgm:t>
        <a:bodyPr/>
        <a:lstStyle/>
        <a:p>
          <a:r>
            <a:rPr lang="en-US" dirty="0"/>
            <a:t>ID top prospect targets and build a robust distribution list based  top prospect targets </a:t>
          </a:r>
        </a:p>
      </dgm:t>
    </dgm:pt>
    <dgm:pt modelId="{23A744D6-D03E-4006-9335-0E56DBDB919E}" type="parTrans" cxnId="{57B7516D-DA68-4468-A791-325E8D963226}">
      <dgm:prSet/>
      <dgm:spPr/>
      <dgm:t>
        <a:bodyPr/>
        <a:lstStyle/>
        <a:p>
          <a:endParaRPr lang="en-US"/>
        </a:p>
      </dgm:t>
    </dgm:pt>
    <dgm:pt modelId="{C731D94B-94EE-47FB-A6A2-99825C345B4D}" type="sibTrans" cxnId="{57B7516D-DA68-4468-A791-325E8D963226}">
      <dgm:prSet/>
      <dgm:spPr/>
      <dgm:t>
        <a:bodyPr/>
        <a:lstStyle/>
        <a:p>
          <a:endParaRPr lang="en-US"/>
        </a:p>
      </dgm:t>
    </dgm:pt>
    <dgm:pt modelId="{EBFEA0DC-22E4-4CA6-8069-615B1AB8A73D}">
      <dgm:prSet phldrT="[Text]"/>
      <dgm:spPr>
        <a:ln>
          <a:solidFill>
            <a:srgbClr val="A5A5A5"/>
          </a:solidFill>
        </a:ln>
      </dgm:spPr>
      <dgm:t>
        <a:bodyPr/>
        <a:lstStyle/>
        <a:p>
          <a:r>
            <a:rPr lang="en-US" dirty="0"/>
            <a:t>Account- based marketing strategy. </a:t>
          </a:r>
        </a:p>
      </dgm:t>
    </dgm:pt>
    <dgm:pt modelId="{9FF5B716-A291-4993-959C-6E7C756C849C}" type="parTrans" cxnId="{F18D2D61-30E1-42D3-8BBC-C4DFD3A56471}">
      <dgm:prSet/>
      <dgm:spPr/>
      <dgm:t>
        <a:bodyPr/>
        <a:lstStyle/>
        <a:p>
          <a:endParaRPr lang="en-US"/>
        </a:p>
      </dgm:t>
    </dgm:pt>
    <dgm:pt modelId="{91F9444A-4934-45FC-AFC1-9836AAEBBA20}" type="sibTrans" cxnId="{F18D2D61-30E1-42D3-8BBC-C4DFD3A56471}">
      <dgm:prSet/>
      <dgm:spPr/>
      <dgm:t>
        <a:bodyPr/>
        <a:lstStyle/>
        <a:p>
          <a:endParaRPr lang="en-US"/>
        </a:p>
      </dgm:t>
    </dgm:pt>
    <dgm:pt modelId="{99C52701-EF4B-4B0C-B505-CDA36449267B}">
      <dgm:prSet phldrT="[Text]"/>
      <dgm:spPr>
        <a:ln>
          <a:solidFill>
            <a:srgbClr val="A5A5A5"/>
          </a:solidFill>
        </a:ln>
      </dgm:spPr>
      <dgm:t>
        <a:bodyPr/>
        <a:lstStyle/>
        <a:p>
          <a:r>
            <a:rPr lang="en-US" dirty="0"/>
            <a:t>Focus messaging on key differentiators</a:t>
          </a:r>
        </a:p>
      </dgm:t>
    </dgm:pt>
    <dgm:pt modelId="{58F7BBC9-23BF-4BB8-AF21-CB74C1A591A6}" type="parTrans" cxnId="{AAC91EF7-27E7-431E-8549-F12F113E7E6A}">
      <dgm:prSet/>
      <dgm:spPr>
        <a:ln>
          <a:solidFill>
            <a:srgbClr val="FFC000"/>
          </a:solidFill>
        </a:ln>
      </dgm:spPr>
      <dgm:t>
        <a:bodyPr/>
        <a:lstStyle/>
        <a:p>
          <a:endParaRPr lang="en-US"/>
        </a:p>
      </dgm:t>
    </dgm:pt>
    <dgm:pt modelId="{B6DEA685-387C-49BC-BEAF-AB87BF4D0652}" type="sibTrans" cxnId="{AAC91EF7-27E7-431E-8549-F12F113E7E6A}">
      <dgm:prSet/>
      <dgm:spPr/>
      <dgm:t>
        <a:bodyPr/>
        <a:lstStyle/>
        <a:p>
          <a:endParaRPr lang="en-US"/>
        </a:p>
      </dgm:t>
    </dgm:pt>
    <dgm:pt modelId="{0DACAF73-A675-4C11-B7E0-F719F62E0F3C}">
      <dgm:prSet phldrT="[Text]"/>
      <dgm:spPr>
        <a:ln>
          <a:solidFill>
            <a:srgbClr val="A5A5A5"/>
          </a:solidFill>
        </a:ln>
      </dgm:spPr>
      <dgm:t>
        <a:bodyPr/>
        <a:lstStyle/>
        <a:p>
          <a:pPr rtl="0"/>
          <a:r>
            <a:rPr lang="en-US" dirty="0">
              <a:latin typeface="Arial"/>
              <a:ea typeface="Arial"/>
              <a:cs typeface="Arial"/>
              <a:sym typeface="Arial"/>
            </a:rPr>
            <a:t>Customer programs (renewal &amp; retention)</a:t>
          </a:r>
          <a:endParaRPr lang="en-US" dirty="0"/>
        </a:p>
      </dgm:t>
    </dgm:pt>
    <dgm:pt modelId="{24335B58-FED2-4360-BE9B-2F3C5749CB75}" type="parTrans" cxnId="{CA5D9EF8-47A4-457A-87F1-66FC56A325F1}">
      <dgm:prSet/>
      <dgm:spPr/>
      <dgm:t>
        <a:bodyPr/>
        <a:lstStyle/>
        <a:p>
          <a:endParaRPr lang="en-US"/>
        </a:p>
      </dgm:t>
    </dgm:pt>
    <dgm:pt modelId="{99F55326-8242-4DE3-89E4-7BAC0B8A7CC9}" type="sibTrans" cxnId="{CA5D9EF8-47A4-457A-87F1-66FC56A325F1}">
      <dgm:prSet/>
      <dgm:spPr/>
      <dgm:t>
        <a:bodyPr/>
        <a:lstStyle/>
        <a:p>
          <a:endParaRPr lang="en-US"/>
        </a:p>
      </dgm:t>
    </dgm:pt>
    <dgm:pt modelId="{761CBC7E-5431-4A96-A72C-3BF0E322CC46}">
      <dgm:prSet/>
      <dgm:spPr>
        <a:ln>
          <a:solidFill>
            <a:srgbClr val="A5A5A5"/>
          </a:solidFill>
        </a:ln>
      </dgm:spPr>
      <dgm:t>
        <a:bodyPr/>
        <a:lstStyle/>
        <a:p>
          <a:pPr rtl="0"/>
          <a:r>
            <a:rPr lang="en-US" dirty="0">
              <a:latin typeface="Arial"/>
              <a:ea typeface="Arial"/>
              <a:cs typeface="Arial"/>
              <a:sym typeface="Arial"/>
            </a:rPr>
            <a:t>Benefits &amp; value-added messaging </a:t>
          </a:r>
        </a:p>
      </dgm:t>
    </dgm:pt>
    <dgm:pt modelId="{5BFB7178-C42C-484A-8DE4-35BA4BC49277}" type="parTrans" cxnId="{8B3715ED-8474-40DD-847B-AD616CAB4551}">
      <dgm:prSet/>
      <dgm:spPr>
        <a:ln>
          <a:solidFill>
            <a:schemeClr val="accent4"/>
          </a:solidFill>
        </a:ln>
      </dgm:spPr>
      <dgm:t>
        <a:bodyPr/>
        <a:lstStyle/>
        <a:p>
          <a:endParaRPr lang="en-US"/>
        </a:p>
      </dgm:t>
    </dgm:pt>
    <dgm:pt modelId="{854D6EE1-8475-4A69-A681-C23514AB85E6}" type="sibTrans" cxnId="{8B3715ED-8474-40DD-847B-AD616CAB4551}">
      <dgm:prSet/>
      <dgm:spPr/>
      <dgm:t>
        <a:bodyPr/>
        <a:lstStyle/>
        <a:p>
          <a:endParaRPr lang="en-US"/>
        </a:p>
      </dgm:t>
    </dgm:pt>
    <dgm:pt modelId="{3BF347BF-9FFC-43C2-B957-3D3315624D86}" type="pres">
      <dgm:prSet presAssocID="{DC27C815-EC43-45CA-91BD-209502C39A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2221033-5AA2-4CC1-9B6A-279C338D1E25}" type="pres">
      <dgm:prSet presAssocID="{8928CC8A-6FDC-4FE2-8A80-52A756A7155C}" presName="root" presStyleCnt="0"/>
      <dgm:spPr/>
    </dgm:pt>
    <dgm:pt modelId="{FA899196-BA69-4B5E-B4D3-516DBA4C2C92}" type="pres">
      <dgm:prSet presAssocID="{8928CC8A-6FDC-4FE2-8A80-52A756A7155C}" presName="rootComposite" presStyleCnt="0"/>
      <dgm:spPr/>
    </dgm:pt>
    <dgm:pt modelId="{6BA5CCB6-4078-466A-B5DD-D888E4510341}" type="pres">
      <dgm:prSet presAssocID="{8928CC8A-6FDC-4FE2-8A80-52A756A7155C}" presName="rootText" presStyleLbl="node1" presStyleIdx="0" presStyleCnt="4"/>
      <dgm:spPr/>
      <dgm:t>
        <a:bodyPr/>
        <a:lstStyle/>
        <a:p>
          <a:endParaRPr lang="en-US"/>
        </a:p>
      </dgm:t>
    </dgm:pt>
    <dgm:pt modelId="{BF3B5216-E8B6-4F06-B097-566EA069BA14}" type="pres">
      <dgm:prSet presAssocID="{8928CC8A-6FDC-4FE2-8A80-52A756A7155C}" presName="rootConnector" presStyleLbl="node1" presStyleIdx="0" presStyleCnt="4"/>
      <dgm:spPr/>
      <dgm:t>
        <a:bodyPr/>
        <a:lstStyle/>
        <a:p>
          <a:endParaRPr lang="en-US"/>
        </a:p>
      </dgm:t>
    </dgm:pt>
    <dgm:pt modelId="{0E30C01A-2028-4DD6-A66A-83959AC9AC9A}" type="pres">
      <dgm:prSet presAssocID="{8928CC8A-6FDC-4FE2-8A80-52A756A7155C}" presName="childShape" presStyleCnt="0"/>
      <dgm:spPr/>
    </dgm:pt>
    <dgm:pt modelId="{A449FE9B-916B-4C2E-B54D-8D85DF559FC9}" type="pres">
      <dgm:prSet presAssocID="{4E9CB106-7171-4C80-B883-1EC91D8C858A}" presName="Name13" presStyleLbl="parChTrans1D2" presStyleIdx="0" presStyleCnt="13"/>
      <dgm:spPr/>
      <dgm:t>
        <a:bodyPr/>
        <a:lstStyle/>
        <a:p>
          <a:endParaRPr lang="en-US"/>
        </a:p>
      </dgm:t>
    </dgm:pt>
    <dgm:pt modelId="{F765254C-AEC5-4D68-B46D-BEB49F70A6A6}" type="pres">
      <dgm:prSet presAssocID="{0F804333-54DE-4ACE-BA45-9C59BC4EAEE5}" presName="childText" presStyleLbl="bgAcc1" presStyleIdx="0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FB2F5-A9B3-4635-974F-CD093264C404}" type="pres">
      <dgm:prSet presAssocID="{23A744D6-D03E-4006-9335-0E56DBDB919E}" presName="Name13" presStyleLbl="parChTrans1D2" presStyleIdx="1" presStyleCnt="13"/>
      <dgm:spPr/>
      <dgm:t>
        <a:bodyPr/>
        <a:lstStyle/>
        <a:p>
          <a:endParaRPr lang="en-US"/>
        </a:p>
      </dgm:t>
    </dgm:pt>
    <dgm:pt modelId="{3BC3232B-41E5-4DC5-9191-1DE551A8FF67}" type="pres">
      <dgm:prSet presAssocID="{9BCAC8D1-6456-4E96-8278-E6725B609943}" presName="childText" presStyleLbl="bgAcc1" presStyleIdx="1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53E156-3856-46E9-A3F2-9624FBFFC416}" type="pres">
      <dgm:prSet presAssocID="{D4714CCF-6071-478B-B73D-72416D7513C7}" presName="Name13" presStyleLbl="parChTrans1D2" presStyleIdx="2" presStyleCnt="13"/>
      <dgm:spPr/>
      <dgm:t>
        <a:bodyPr/>
        <a:lstStyle/>
        <a:p>
          <a:endParaRPr lang="en-US"/>
        </a:p>
      </dgm:t>
    </dgm:pt>
    <dgm:pt modelId="{4A8D3A99-E344-4EAA-BDEB-73D6307DFBD1}" type="pres">
      <dgm:prSet presAssocID="{A682F727-AE7F-44A7-B194-0F78FD2BB8CC}" presName="childText" presStyleLbl="bgAcc1" presStyleIdx="2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0729ED-86CC-46D4-AA21-EA3B5F088383}" type="pres">
      <dgm:prSet presAssocID="{14E04BE5-2EC4-4C44-B1EF-51C6482D11EA}" presName="Name13" presStyleLbl="parChTrans1D2" presStyleIdx="3" presStyleCnt="13"/>
      <dgm:spPr/>
      <dgm:t>
        <a:bodyPr/>
        <a:lstStyle/>
        <a:p>
          <a:endParaRPr lang="en-US"/>
        </a:p>
      </dgm:t>
    </dgm:pt>
    <dgm:pt modelId="{606D82AB-6BD5-4637-A63B-3A2C6CC82CB4}" type="pres">
      <dgm:prSet presAssocID="{EC3D15D0-6679-4068-9640-CFED1DA93E7A}" presName="childText" presStyleLbl="bgAcc1" presStyleIdx="3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B9807D-0C16-464B-B930-FC25EB547093}" type="pres">
      <dgm:prSet presAssocID="{997ED90C-72A6-4338-9918-81FAB2C36DBA}" presName="root" presStyleCnt="0"/>
      <dgm:spPr/>
    </dgm:pt>
    <dgm:pt modelId="{528194B2-9EB8-45C5-932F-3BB42DED7D3C}" type="pres">
      <dgm:prSet presAssocID="{997ED90C-72A6-4338-9918-81FAB2C36DBA}" presName="rootComposite" presStyleCnt="0"/>
      <dgm:spPr/>
    </dgm:pt>
    <dgm:pt modelId="{26A0220E-2165-4628-BC91-B02FAABED59F}" type="pres">
      <dgm:prSet presAssocID="{997ED90C-72A6-4338-9918-81FAB2C36DBA}" presName="rootText" presStyleLbl="node1" presStyleIdx="1" presStyleCnt="4"/>
      <dgm:spPr/>
      <dgm:t>
        <a:bodyPr/>
        <a:lstStyle/>
        <a:p>
          <a:endParaRPr lang="en-US"/>
        </a:p>
      </dgm:t>
    </dgm:pt>
    <dgm:pt modelId="{1D554DEE-1321-4CF1-908F-7A7476CF6B23}" type="pres">
      <dgm:prSet presAssocID="{997ED90C-72A6-4338-9918-81FAB2C36DBA}" presName="rootConnector" presStyleLbl="node1" presStyleIdx="1" presStyleCnt="4"/>
      <dgm:spPr/>
      <dgm:t>
        <a:bodyPr/>
        <a:lstStyle/>
        <a:p>
          <a:endParaRPr lang="en-US"/>
        </a:p>
      </dgm:t>
    </dgm:pt>
    <dgm:pt modelId="{88FEC41D-6433-43AE-8321-C98F99C53B9D}" type="pres">
      <dgm:prSet presAssocID="{997ED90C-72A6-4338-9918-81FAB2C36DBA}" presName="childShape" presStyleCnt="0"/>
      <dgm:spPr/>
    </dgm:pt>
    <dgm:pt modelId="{3258794B-DFAA-4142-9E8D-DB6F74B2A4DF}" type="pres">
      <dgm:prSet presAssocID="{675DA86B-0974-41FF-B7F1-002ACD2A093A}" presName="Name13" presStyleLbl="parChTrans1D2" presStyleIdx="4" presStyleCnt="13"/>
      <dgm:spPr/>
      <dgm:t>
        <a:bodyPr/>
        <a:lstStyle/>
        <a:p>
          <a:endParaRPr lang="en-US"/>
        </a:p>
      </dgm:t>
    </dgm:pt>
    <dgm:pt modelId="{8A49B8CB-EDC3-4642-8EB2-9983D22EA70D}" type="pres">
      <dgm:prSet presAssocID="{C78BBE0D-F6D8-4042-82BD-4735130F53AE}" presName="childText" presStyleLbl="bgAcc1" presStyleIdx="4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89196E-B70A-48E8-AF04-AB43E60403DF}" type="pres">
      <dgm:prSet presAssocID="{9FF5B716-A291-4993-959C-6E7C756C849C}" presName="Name13" presStyleLbl="parChTrans1D2" presStyleIdx="5" presStyleCnt="13"/>
      <dgm:spPr/>
      <dgm:t>
        <a:bodyPr/>
        <a:lstStyle/>
        <a:p>
          <a:endParaRPr lang="en-US"/>
        </a:p>
      </dgm:t>
    </dgm:pt>
    <dgm:pt modelId="{E07934CD-EE82-48D6-958A-EA5DB2A4EEF2}" type="pres">
      <dgm:prSet presAssocID="{EBFEA0DC-22E4-4CA6-8069-615B1AB8A73D}" presName="childText" presStyleLbl="bgAcc1" presStyleIdx="5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2546C2-9C46-499C-B167-F5F64F274169}" type="pres">
      <dgm:prSet presAssocID="{58F7BBC9-23BF-4BB8-AF21-CB74C1A591A6}" presName="Name13" presStyleLbl="parChTrans1D2" presStyleIdx="6" presStyleCnt="13"/>
      <dgm:spPr/>
      <dgm:t>
        <a:bodyPr/>
        <a:lstStyle/>
        <a:p>
          <a:endParaRPr lang="en-US"/>
        </a:p>
      </dgm:t>
    </dgm:pt>
    <dgm:pt modelId="{A6E62EF6-1562-4ACB-98C3-7863F48B5616}" type="pres">
      <dgm:prSet presAssocID="{99C52701-EF4B-4B0C-B505-CDA36449267B}" presName="childText" presStyleLbl="bgAcc1" presStyleIdx="6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BBE6F1-F947-48DD-90E8-0B846F896B17}" type="pres">
      <dgm:prSet presAssocID="{3169B171-7D7C-4128-95A0-0A09417FBB26}" presName="root" presStyleCnt="0"/>
      <dgm:spPr/>
    </dgm:pt>
    <dgm:pt modelId="{C827730C-E6D0-403F-94B4-78C25749B7EF}" type="pres">
      <dgm:prSet presAssocID="{3169B171-7D7C-4128-95A0-0A09417FBB26}" presName="rootComposite" presStyleCnt="0"/>
      <dgm:spPr/>
    </dgm:pt>
    <dgm:pt modelId="{05E786E4-6371-4BDD-A971-BFE11E18E0AA}" type="pres">
      <dgm:prSet presAssocID="{3169B171-7D7C-4128-95A0-0A09417FBB26}" presName="rootText" presStyleLbl="node1" presStyleIdx="2" presStyleCnt="4" custLinFactNeighborY="-9227"/>
      <dgm:spPr/>
      <dgm:t>
        <a:bodyPr/>
        <a:lstStyle/>
        <a:p>
          <a:endParaRPr lang="en-US"/>
        </a:p>
      </dgm:t>
    </dgm:pt>
    <dgm:pt modelId="{586A2AB4-93B6-4EF5-8972-2DCB3062E7FB}" type="pres">
      <dgm:prSet presAssocID="{3169B171-7D7C-4128-95A0-0A09417FBB26}" presName="rootConnector" presStyleLbl="node1" presStyleIdx="2" presStyleCnt="4"/>
      <dgm:spPr/>
      <dgm:t>
        <a:bodyPr/>
        <a:lstStyle/>
        <a:p>
          <a:endParaRPr lang="en-US"/>
        </a:p>
      </dgm:t>
    </dgm:pt>
    <dgm:pt modelId="{FAB28844-81FC-4F61-AE1A-31BE6A73E6CC}" type="pres">
      <dgm:prSet presAssocID="{3169B171-7D7C-4128-95A0-0A09417FBB26}" presName="childShape" presStyleCnt="0"/>
      <dgm:spPr/>
    </dgm:pt>
    <dgm:pt modelId="{D6F8B6C7-2339-40EC-BB6F-6C0786454A0B}" type="pres">
      <dgm:prSet presAssocID="{12C18716-5A93-4817-988C-CB6AA3EE6E3F}" presName="Name13" presStyleLbl="parChTrans1D2" presStyleIdx="7" presStyleCnt="13"/>
      <dgm:spPr/>
      <dgm:t>
        <a:bodyPr/>
        <a:lstStyle/>
        <a:p>
          <a:endParaRPr lang="en-US"/>
        </a:p>
      </dgm:t>
    </dgm:pt>
    <dgm:pt modelId="{20E23258-A430-49E0-9EE2-197BA5885F14}" type="pres">
      <dgm:prSet presAssocID="{FDF783D2-54A6-4814-B19F-6DC1ED8E0D25}" presName="childText" presStyleLbl="bgAcc1" presStyleIdx="7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FCD9A0-7302-4A0E-8F2A-011BB47AFF43}" type="pres">
      <dgm:prSet presAssocID="{CC612971-DD2E-46CB-B14F-6230BD3831FF}" presName="Name13" presStyleLbl="parChTrans1D2" presStyleIdx="8" presStyleCnt="13"/>
      <dgm:spPr/>
      <dgm:t>
        <a:bodyPr/>
        <a:lstStyle/>
        <a:p>
          <a:endParaRPr lang="en-US"/>
        </a:p>
      </dgm:t>
    </dgm:pt>
    <dgm:pt modelId="{DDD526C5-674D-4DE1-A1CF-4444A38EED20}" type="pres">
      <dgm:prSet presAssocID="{BCEE77A3-32F3-4C41-A116-53455323DE65}" presName="childText" presStyleLbl="bgAcc1" presStyleIdx="8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4F97AE-87F1-4D62-8019-B6FC77FFF3A4}" type="pres">
      <dgm:prSet presAssocID="{301E3603-6EB8-4616-BC7D-2B72B8141598}" presName="Name13" presStyleLbl="parChTrans1D2" presStyleIdx="9" presStyleCnt="13"/>
      <dgm:spPr/>
      <dgm:t>
        <a:bodyPr/>
        <a:lstStyle/>
        <a:p>
          <a:endParaRPr lang="en-US"/>
        </a:p>
      </dgm:t>
    </dgm:pt>
    <dgm:pt modelId="{619DB0E3-DCDE-4C74-8E8D-D95B12A75F8D}" type="pres">
      <dgm:prSet presAssocID="{13A40B9C-9D58-40D7-8066-36730313300C}" presName="childText" presStyleLbl="bgAcc1" presStyleIdx="9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13DDA3-4BF3-4327-85AD-96628FE4C1A9}" type="pres">
      <dgm:prSet presAssocID="{9F122011-68A9-4F28-BA2B-8394F56E19A1}" presName="root" presStyleCnt="0"/>
      <dgm:spPr/>
    </dgm:pt>
    <dgm:pt modelId="{70D6F1E6-CCAB-4D3E-AC6F-14FA53EB28CD}" type="pres">
      <dgm:prSet presAssocID="{9F122011-68A9-4F28-BA2B-8394F56E19A1}" presName="rootComposite" presStyleCnt="0"/>
      <dgm:spPr/>
    </dgm:pt>
    <dgm:pt modelId="{A8B611CC-C1C9-4BAB-B8F7-4BCEA3F0C579}" type="pres">
      <dgm:prSet presAssocID="{9F122011-68A9-4F28-BA2B-8394F56E19A1}" presName="rootText" presStyleLbl="node1" presStyleIdx="3" presStyleCnt="4"/>
      <dgm:spPr/>
      <dgm:t>
        <a:bodyPr/>
        <a:lstStyle/>
        <a:p>
          <a:endParaRPr lang="en-US"/>
        </a:p>
      </dgm:t>
    </dgm:pt>
    <dgm:pt modelId="{3DFA12F6-86F5-4A6A-87B2-01A0D5375D94}" type="pres">
      <dgm:prSet presAssocID="{9F122011-68A9-4F28-BA2B-8394F56E19A1}" presName="rootConnector" presStyleLbl="node1" presStyleIdx="3" presStyleCnt="4"/>
      <dgm:spPr/>
      <dgm:t>
        <a:bodyPr/>
        <a:lstStyle/>
        <a:p>
          <a:endParaRPr lang="en-US"/>
        </a:p>
      </dgm:t>
    </dgm:pt>
    <dgm:pt modelId="{3B3BE2DE-3260-4053-835D-46335D79E931}" type="pres">
      <dgm:prSet presAssocID="{9F122011-68A9-4F28-BA2B-8394F56E19A1}" presName="childShape" presStyleCnt="0"/>
      <dgm:spPr/>
    </dgm:pt>
    <dgm:pt modelId="{F766D44B-8AFC-4D61-9E6B-B59D67AAD410}" type="pres">
      <dgm:prSet presAssocID="{D9AA3761-E622-4A94-AD70-13FF59F9AEB6}" presName="Name13" presStyleLbl="parChTrans1D2" presStyleIdx="10" presStyleCnt="13"/>
      <dgm:spPr/>
      <dgm:t>
        <a:bodyPr/>
        <a:lstStyle/>
        <a:p>
          <a:endParaRPr lang="en-US"/>
        </a:p>
      </dgm:t>
    </dgm:pt>
    <dgm:pt modelId="{6BB72BD2-BA32-43B1-932D-3425815E1B3B}" type="pres">
      <dgm:prSet presAssocID="{19E32DB6-11B5-4ED8-B8CA-C8B0DA26F193}" presName="childText" presStyleLbl="bgAcc1" presStyleIdx="10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3EC8EF-FEE2-4BCC-9840-674FC65834B2}" type="pres">
      <dgm:prSet presAssocID="{24335B58-FED2-4360-BE9B-2F3C5749CB75}" presName="Name13" presStyleLbl="parChTrans1D2" presStyleIdx="11" presStyleCnt="13"/>
      <dgm:spPr/>
      <dgm:t>
        <a:bodyPr/>
        <a:lstStyle/>
        <a:p>
          <a:endParaRPr lang="en-US"/>
        </a:p>
      </dgm:t>
    </dgm:pt>
    <dgm:pt modelId="{7E9E3382-1CB7-4192-A5CE-58AA8DF9BD52}" type="pres">
      <dgm:prSet presAssocID="{0DACAF73-A675-4C11-B7E0-F719F62E0F3C}" presName="childText" presStyleLbl="bgAcc1" presStyleIdx="11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DEC600-AE9E-4542-ABC8-AD6B0E5B8908}" type="pres">
      <dgm:prSet presAssocID="{5BFB7178-C42C-484A-8DE4-35BA4BC49277}" presName="Name13" presStyleLbl="parChTrans1D2" presStyleIdx="12" presStyleCnt="13"/>
      <dgm:spPr/>
      <dgm:t>
        <a:bodyPr/>
        <a:lstStyle/>
        <a:p>
          <a:endParaRPr lang="en-US"/>
        </a:p>
      </dgm:t>
    </dgm:pt>
    <dgm:pt modelId="{C1C03B50-4F83-4C12-BDE6-D1545BB9287D}" type="pres">
      <dgm:prSet presAssocID="{761CBC7E-5431-4A96-A72C-3BF0E322CC46}" presName="childText" presStyleLbl="bgAcc1" presStyleIdx="12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3BF17E-6999-4E10-8EA4-47A1343F3878}" srcId="{DC27C815-EC43-45CA-91BD-209502C39AED}" destId="{997ED90C-72A6-4338-9918-81FAB2C36DBA}" srcOrd="1" destOrd="0" parTransId="{75B084BD-4060-4B59-A992-E9E09753D958}" sibTransId="{7707A352-B8FD-4CC0-A5D4-2FAA94261DC3}"/>
    <dgm:cxn modelId="{ECA974F7-C82B-4596-A571-7BF42C1AE47B}" srcId="{3169B171-7D7C-4128-95A0-0A09417FBB26}" destId="{BCEE77A3-32F3-4C41-A116-53455323DE65}" srcOrd="1" destOrd="0" parTransId="{CC612971-DD2E-46CB-B14F-6230BD3831FF}" sibTransId="{FD4AC413-76AD-469F-AC17-4E5C44276632}"/>
    <dgm:cxn modelId="{B2854073-D096-42BF-B9B8-47A286D5AF89}" srcId="{DC27C815-EC43-45CA-91BD-209502C39AED}" destId="{9F122011-68A9-4F28-BA2B-8394F56E19A1}" srcOrd="3" destOrd="0" parTransId="{DA29C514-DB00-492D-B16F-3FA92BE178F3}" sibTransId="{EB2D0C64-316E-48BC-9DE1-A8FD2CAF4F44}"/>
    <dgm:cxn modelId="{51C68738-ACFC-4CDE-B26B-59EEA3F1CD8E}" srcId="{9F122011-68A9-4F28-BA2B-8394F56E19A1}" destId="{19E32DB6-11B5-4ED8-B8CA-C8B0DA26F193}" srcOrd="0" destOrd="0" parTransId="{D9AA3761-E622-4A94-AD70-13FF59F9AEB6}" sibTransId="{62A30045-B292-40D9-9CBE-5BBB57FCC514}"/>
    <dgm:cxn modelId="{1AE2F6D3-4ECB-1E4F-AE3E-9BC426517ACA}" type="presOf" srcId="{0DACAF73-A675-4C11-B7E0-F719F62E0F3C}" destId="{7E9E3382-1CB7-4192-A5CE-58AA8DF9BD52}" srcOrd="0" destOrd="0" presId="urn:microsoft.com/office/officeart/2005/8/layout/hierarchy3"/>
    <dgm:cxn modelId="{27FB8707-7AF2-5342-B5D2-9200EBE4ECD6}" type="presOf" srcId="{997ED90C-72A6-4338-9918-81FAB2C36DBA}" destId="{1D554DEE-1321-4CF1-908F-7A7476CF6B23}" srcOrd="1" destOrd="0" presId="urn:microsoft.com/office/officeart/2005/8/layout/hierarchy3"/>
    <dgm:cxn modelId="{6EF8D5B7-CDFD-C94C-91C9-AE30770AAA79}" type="presOf" srcId="{D9AA3761-E622-4A94-AD70-13FF59F9AEB6}" destId="{F766D44B-8AFC-4D61-9E6B-B59D67AAD410}" srcOrd="0" destOrd="0" presId="urn:microsoft.com/office/officeart/2005/8/layout/hierarchy3"/>
    <dgm:cxn modelId="{50535ED1-BD99-0745-A1DE-16CDC5ACA67F}" type="presOf" srcId="{14E04BE5-2EC4-4C44-B1EF-51C6482D11EA}" destId="{1A0729ED-86CC-46D4-AA21-EA3B5F088383}" srcOrd="0" destOrd="0" presId="urn:microsoft.com/office/officeart/2005/8/layout/hierarchy3"/>
    <dgm:cxn modelId="{1E487CE2-8B37-F64F-9BD3-227A2051676C}" type="presOf" srcId="{761CBC7E-5431-4A96-A72C-3BF0E322CC46}" destId="{C1C03B50-4F83-4C12-BDE6-D1545BB9287D}" srcOrd="0" destOrd="0" presId="urn:microsoft.com/office/officeart/2005/8/layout/hierarchy3"/>
    <dgm:cxn modelId="{6FA773EB-F81C-410C-A459-7005B3F676C4}" srcId="{8928CC8A-6FDC-4FE2-8A80-52A756A7155C}" destId="{EC3D15D0-6679-4068-9640-CFED1DA93E7A}" srcOrd="3" destOrd="0" parTransId="{14E04BE5-2EC4-4C44-B1EF-51C6482D11EA}" sibTransId="{9D838541-E3E4-4044-A7C4-4B809D43B45C}"/>
    <dgm:cxn modelId="{03D6E2EC-D3B2-4C4F-8138-F2C22BD5E6DE}" type="presOf" srcId="{4E9CB106-7171-4C80-B883-1EC91D8C858A}" destId="{A449FE9B-916B-4C2E-B54D-8D85DF559FC9}" srcOrd="0" destOrd="0" presId="urn:microsoft.com/office/officeart/2005/8/layout/hierarchy3"/>
    <dgm:cxn modelId="{16CFA4E8-2BF0-F84A-89A3-AD1FAF20C4BA}" type="presOf" srcId="{19E32DB6-11B5-4ED8-B8CA-C8B0DA26F193}" destId="{6BB72BD2-BA32-43B1-932D-3425815E1B3B}" srcOrd="0" destOrd="0" presId="urn:microsoft.com/office/officeart/2005/8/layout/hierarchy3"/>
    <dgm:cxn modelId="{F18D2D61-30E1-42D3-8BBC-C4DFD3A56471}" srcId="{997ED90C-72A6-4338-9918-81FAB2C36DBA}" destId="{EBFEA0DC-22E4-4CA6-8069-615B1AB8A73D}" srcOrd="1" destOrd="0" parTransId="{9FF5B716-A291-4993-959C-6E7C756C849C}" sibTransId="{91F9444A-4934-45FC-AFC1-9836AAEBBA20}"/>
    <dgm:cxn modelId="{65203089-D1C4-A84D-9707-424B9AF682C4}" type="presOf" srcId="{DC27C815-EC43-45CA-91BD-209502C39AED}" destId="{3BF347BF-9FFC-43C2-B957-3D3315624D86}" srcOrd="0" destOrd="0" presId="urn:microsoft.com/office/officeart/2005/8/layout/hierarchy3"/>
    <dgm:cxn modelId="{2FF4BA8D-544D-8849-9E63-D56D27CADF6B}" type="presOf" srcId="{301E3603-6EB8-4616-BC7D-2B72B8141598}" destId="{624F97AE-87F1-4D62-8019-B6FC77FFF3A4}" srcOrd="0" destOrd="0" presId="urn:microsoft.com/office/officeart/2005/8/layout/hierarchy3"/>
    <dgm:cxn modelId="{F03632B7-F5B0-462C-ACCD-2DFD66F5DA12}" srcId="{3169B171-7D7C-4128-95A0-0A09417FBB26}" destId="{FDF783D2-54A6-4814-B19F-6DC1ED8E0D25}" srcOrd="0" destOrd="0" parTransId="{12C18716-5A93-4817-988C-CB6AA3EE6E3F}" sibTransId="{B7453EAC-157B-455F-B093-39164998C2A9}"/>
    <dgm:cxn modelId="{B1E5CBA4-ADA1-8449-996F-843D0789FE9B}" type="presOf" srcId="{EBFEA0DC-22E4-4CA6-8069-615B1AB8A73D}" destId="{E07934CD-EE82-48D6-958A-EA5DB2A4EEF2}" srcOrd="0" destOrd="0" presId="urn:microsoft.com/office/officeart/2005/8/layout/hierarchy3"/>
    <dgm:cxn modelId="{609B3761-0293-2C4C-9994-BE020018724D}" type="presOf" srcId="{CC612971-DD2E-46CB-B14F-6230BD3831FF}" destId="{07FCD9A0-7302-4A0E-8F2A-011BB47AFF43}" srcOrd="0" destOrd="0" presId="urn:microsoft.com/office/officeart/2005/8/layout/hierarchy3"/>
    <dgm:cxn modelId="{086A151B-7268-E940-9E00-FBFD116C829C}" type="presOf" srcId="{3169B171-7D7C-4128-95A0-0A09417FBB26}" destId="{05E786E4-6371-4BDD-A971-BFE11E18E0AA}" srcOrd="0" destOrd="0" presId="urn:microsoft.com/office/officeart/2005/8/layout/hierarchy3"/>
    <dgm:cxn modelId="{4D99472F-4E37-184E-A01B-19B6D1F9FFFD}" type="presOf" srcId="{C78BBE0D-F6D8-4042-82BD-4735130F53AE}" destId="{8A49B8CB-EDC3-4642-8EB2-9983D22EA70D}" srcOrd="0" destOrd="0" presId="urn:microsoft.com/office/officeart/2005/8/layout/hierarchy3"/>
    <dgm:cxn modelId="{0BFD00C6-32A1-431B-96EF-AB7E392D8F5D}" srcId="{997ED90C-72A6-4338-9918-81FAB2C36DBA}" destId="{C78BBE0D-F6D8-4042-82BD-4735130F53AE}" srcOrd="0" destOrd="0" parTransId="{675DA86B-0974-41FF-B7F1-002ACD2A093A}" sibTransId="{8DABFFE2-4699-4534-A4C6-30768ED1A228}"/>
    <dgm:cxn modelId="{BABCC0E3-B3F6-475D-9BD5-545E400FF913}" srcId="{8928CC8A-6FDC-4FE2-8A80-52A756A7155C}" destId="{A682F727-AE7F-44A7-B194-0F78FD2BB8CC}" srcOrd="2" destOrd="0" parTransId="{D4714CCF-6071-478B-B73D-72416D7513C7}" sibTransId="{47D2D5E2-A946-4E09-873E-AEDE90D94901}"/>
    <dgm:cxn modelId="{8B3715ED-8474-40DD-847B-AD616CAB4551}" srcId="{9F122011-68A9-4F28-BA2B-8394F56E19A1}" destId="{761CBC7E-5431-4A96-A72C-3BF0E322CC46}" srcOrd="2" destOrd="0" parTransId="{5BFB7178-C42C-484A-8DE4-35BA4BC49277}" sibTransId="{854D6EE1-8475-4A69-A681-C23514AB85E6}"/>
    <dgm:cxn modelId="{D95E9FD9-1FA0-5349-9B72-758382570B9C}" type="presOf" srcId="{675DA86B-0974-41FF-B7F1-002ACD2A093A}" destId="{3258794B-DFAA-4142-9E8D-DB6F74B2A4DF}" srcOrd="0" destOrd="0" presId="urn:microsoft.com/office/officeart/2005/8/layout/hierarchy3"/>
    <dgm:cxn modelId="{FAF0C03C-4426-D140-AB35-88FF6A4B5439}" type="presOf" srcId="{5BFB7178-C42C-484A-8DE4-35BA4BC49277}" destId="{80DEC600-AE9E-4542-ABC8-AD6B0E5B8908}" srcOrd="0" destOrd="0" presId="urn:microsoft.com/office/officeart/2005/8/layout/hierarchy3"/>
    <dgm:cxn modelId="{7C40E027-7776-BB4B-B771-9AC642B2504A}" type="presOf" srcId="{9F122011-68A9-4F28-BA2B-8394F56E19A1}" destId="{3DFA12F6-86F5-4A6A-87B2-01A0D5375D94}" srcOrd="1" destOrd="0" presId="urn:microsoft.com/office/officeart/2005/8/layout/hierarchy3"/>
    <dgm:cxn modelId="{FD210239-9975-A741-87FA-841EE89CAB6F}" type="presOf" srcId="{99C52701-EF4B-4B0C-B505-CDA36449267B}" destId="{A6E62EF6-1562-4ACB-98C3-7863F48B5616}" srcOrd="0" destOrd="0" presId="urn:microsoft.com/office/officeart/2005/8/layout/hierarchy3"/>
    <dgm:cxn modelId="{598A6D66-38D7-4641-A748-B9024C8A9260}" type="presOf" srcId="{23A744D6-D03E-4006-9335-0E56DBDB919E}" destId="{F26FB2F5-A9B3-4635-974F-CD093264C404}" srcOrd="0" destOrd="0" presId="urn:microsoft.com/office/officeart/2005/8/layout/hierarchy3"/>
    <dgm:cxn modelId="{0EDD976B-72C7-40E7-A3EE-EA448DC17D2A}" srcId="{3169B171-7D7C-4128-95A0-0A09417FBB26}" destId="{13A40B9C-9D58-40D7-8066-36730313300C}" srcOrd="2" destOrd="0" parTransId="{301E3603-6EB8-4616-BC7D-2B72B8141598}" sibTransId="{A307CC3B-BE08-4F33-88FA-8F68FF743398}"/>
    <dgm:cxn modelId="{6F3C27F8-DC7D-4D2E-88D3-7D5E9A880C23}" srcId="{8928CC8A-6FDC-4FE2-8A80-52A756A7155C}" destId="{0F804333-54DE-4ACE-BA45-9C59BC4EAEE5}" srcOrd="0" destOrd="0" parTransId="{4E9CB106-7171-4C80-B883-1EC91D8C858A}" sibTransId="{85AF8687-DB22-45CD-8F01-16CBE9CCB210}"/>
    <dgm:cxn modelId="{0AD799BF-3902-D840-A1C5-DDAD78C13AE6}" type="presOf" srcId="{997ED90C-72A6-4338-9918-81FAB2C36DBA}" destId="{26A0220E-2165-4628-BC91-B02FAABED59F}" srcOrd="0" destOrd="0" presId="urn:microsoft.com/office/officeart/2005/8/layout/hierarchy3"/>
    <dgm:cxn modelId="{60116CFD-E7E5-3346-834A-CB3B235C8A19}" type="presOf" srcId="{A682F727-AE7F-44A7-B194-0F78FD2BB8CC}" destId="{4A8D3A99-E344-4EAA-BDEB-73D6307DFBD1}" srcOrd="0" destOrd="0" presId="urn:microsoft.com/office/officeart/2005/8/layout/hierarchy3"/>
    <dgm:cxn modelId="{27DD6F34-ECA4-164A-AF64-EA56B8D4E233}" type="presOf" srcId="{BCEE77A3-32F3-4C41-A116-53455323DE65}" destId="{DDD526C5-674D-4DE1-A1CF-4444A38EED20}" srcOrd="0" destOrd="0" presId="urn:microsoft.com/office/officeart/2005/8/layout/hierarchy3"/>
    <dgm:cxn modelId="{57B7516D-DA68-4468-A791-325E8D963226}" srcId="{8928CC8A-6FDC-4FE2-8A80-52A756A7155C}" destId="{9BCAC8D1-6456-4E96-8278-E6725B609943}" srcOrd="1" destOrd="0" parTransId="{23A744D6-D03E-4006-9335-0E56DBDB919E}" sibTransId="{C731D94B-94EE-47FB-A6A2-99825C345B4D}"/>
    <dgm:cxn modelId="{ECDBD02B-E0E6-A14D-8810-F1DB746886F0}" type="presOf" srcId="{0F804333-54DE-4ACE-BA45-9C59BC4EAEE5}" destId="{F765254C-AEC5-4D68-B46D-BEB49F70A6A6}" srcOrd="0" destOrd="0" presId="urn:microsoft.com/office/officeart/2005/8/layout/hierarchy3"/>
    <dgm:cxn modelId="{B6BC178D-96D8-1D4A-945A-5A1699D74382}" type="presOf" srcId="{13A40B9C-9D58-40D7-8066-36730313300C}" destId="{619DB0E3-DCDE-4C74-8E8D-D95B12A75F8D}" srcOrd="0" destOrd="0" presId="urn:microsoft.com/office/officeart/2005/8/layout/hierarchy3"/>
    <dgm:cxn modelId="{CA5D9EF8-47A4-457A-87F1-66FC56A325F1}" srcId="{9F122011-68A9-4F28-BA2B-8394F56E19A1}" destId="{0DACAF73-A675-4C11-B7E0-F719F62E0F3C}" srcOrd="1" destOrd="0" parTransId="{24335B58-FED2-4360-BE9B-2F3C5749CB75}" sibTransId="{99F55326-8242-4DE3-89E4-7BAC0B8A7CC9}"/>
    <dgm:cxn modelId="{D8829438-00E4-E040-B9CC-FB62CBA67B46}" type="presOf" srcId="{58F7BBC9-23BF-4BB8-AF21-CB74C1A591A6}" destId="{CD2546C2-9C46-499C-B167-F5F64F274169}" srcOrd="0" destOrd="0" presId="urn:microsoft.com/office/officeart/2005/8/layout/hierarchy3"/>
    <dgm:cxn modelId="{A06B6300-76E2-AC45-9A20-89450AF30F24}" type="presOf" srcId="{9F122011-68A9-4F28-BA2B-8394F56E19A1}" destId="{A8B611CC-C1C9-4BAB-B8F7-4BCEA3F0C579}" srcOrd="0" destOrd="0" presId="urn:microsoft.com/office/officeart/2005/8/layout/hierarchy3"/>
    <dgm:cxn modelId="{AAC91EF7-27E7-431E-8549-F12F113E7E6A}" srcId="{997ED90C-72A6-4338-9918-81FAB2C36DBA}" destId="{99C52701-EF4B-4B0C-B505-CDA36449267B}" srcOrd="2" destOrd="0" parTransId="{58F7BBC9-23BF-4BB8-AF21-CB74C1A591A6}" sibTransId="{B6DEA685-387C-49BC-BEAF-AB87BF4D0652}"/>
    <dgm:cxn modelId="{2C4934B8-9596-3943-BEA9-88CE830773C1}" type="presOf" srcId="{8928CC8A-6FDC-4FE2-8A80-52A756A7155C}" destId="{6BA5CCB6-4078-466A-B5DD-D888E4510341}" srcOrd="0" destOrd="0" presId="urn:microsoft.com/office/officeart/2005/8/layout/hierarchy3"/>
    <dgm:cxn modelId="{42410643-9F72-7946-88E8-AB774D7BD728}" type="presOf" srcId="{12C18716-5A93-4817-988C-CB6AA3EE6E3F}" destId="{D6F8B6C7-2339-40EC-BB6F-6C0786454A0B}" srcOrd="0" destOrd="0" presId="urn:microsoft.com/office/officeart/2005/8/layout/hierarchy3"/>
    <dgm:cxn modelId="{240C267D-5CB4-A54D-9CD9-B4095B4BCABB}" type="presOf" srcId="{9FF5B716-A291-4993-959C-6E7C756C849C}" destId="{E889196E-B70A-48E8-AF04-AB43E60403DF}" srcOrd="0" destOrd="0" presId="urn:microsoft.com/office/officeart/2005/8/layout/hierarchy3"/>
    <dgm:cxn modelId="{F569FCD9-FB60-1D46-8B3F-A7EE0821FDE3}" type="presOf" srcId="{3169B171-7D7C-4128-95A0-0A09417FBB26}" destId="{586A2AB4-93B6-4EF5-8972-2DCB3062E7FB}" srcOrd="1" destOrd="0" presId="urn:microsoft.com/office/officeart/2005/8/layout/hierarchy3"/>
    <dgm:cxn modelId="{9A7B9728-4CEF-4631-A948-C994DB32CF4D}" srcId="{DC27C815-EC43-45CA-91BD-209502C39AED}" destId="{8928CC8A-6FDC-4FE2-8A80-52A756A7155C}" srcOrd="0" destOrd="0" parTransId="{33B9B321-C65E-474F-9448-76A58328D869}" sibTransId="{3F81F640-9090-4331-92DE-2ADC21C09B96}"/>
    <dgm:cxn modelId="{9E1DD862-EA28-FA49-8C44-D1E7BAC53616}" type="presOf" srcId="{9BCAC8D1-6456-4E96-8278-E6725B609943}" destId="{3BC3232B-41E5-4DC5-9191-1DE551A8FF67}" srcOrd="0" destOrd="0" presId="urn:microsoft.com/office/officeart/2005/8/layout/hierarchy3"/>
    <dgm:cxn modelId="{299A210D-8C96-CB45-98DF-C9AC0B0F8EA5}" type="presOf" srcId="{FDF783D2-54A6-4814-B19F-6DC1ED8E0D25}" destId="{20E23258-A430-49E0-9EE2-197BA5885F14}" srcOrd="0" destOrd="0" presId="urn:microsoft.com/office/officeart/2005/8/layout/hierarchy3"/>
    <dgm:cxn modelId="{A9DAD121-20A4-4C17-8C77-583785175CF0}" srcId="{DC27C815-EC43-45CA-91BD-209502C39AED}" destId="{3169B171-7D7C-4128-95A0-0A09417FBB26}" srcOrd="2" destOrd="0" parTransId="{2E933FBC-4188-42C4-8C21-F80910B0B9E3}" sibTransId="{486BE44C-072F-46B6-8978-F4AA5A3E103C}"/>
    <dgm:cxn modelId="{8E2F0330-A713-F24E-8028-DD0ACFD1AAFB}" type="presOf" srcId="{8928CC8A-6FDC-4FE2-8A80-52A756A7155C}" destId="{BF3B5216-E8B6-4F06-B097-566EA069BA14}" srcOrd="1" destOrd="0" presId="urn:microsoft.com/office/officeart/2005/8/layout/hierarchy3"/>
    <dgm:cxn modelId="{21446472-3F73-F147-A134-FD8CB1F5455F}" type="presOf" srcId="{D4714CCF-6071-478B-B73D-72416D7513C7}" destId="{4053E156-3856-46E9-A3F2-9624FBFFC416}" srcOrd="0" destOrd="0" presId="urn:microsoft.com/office/officeart/2005/8/layout/hierarchy3"/>
    <dgm:cxn modelId="{371B940C-634B-A940-A5A6-5DE4DDCF8048}" type="presOf" srcId="{24335B58-FED2-4360-BE9B-2F3C5749CB75}" destId="{673EC8EF-FEE2-4BCC-9840-674FC65834B2}" srcOrd="0" destOrd="0" presId="urn:microsoft.com/office/officeart/2005/8/layout/hierarchy3"/>
    <dgm:cxn modelId="{A8CEB7D2-412F-B84A-A16B-71773DA75D97}" type="presOf" srcId="{EC3D15D0-6679-4068-9640-CFED1DA93E7A}" destId="{606D82AB-6BD5-4637-A63B-3A2C6CC82CB4}" srcOrd="0" destOrd="0" presId="urn:microsoft.com/office/officeart/2005/8/layout/hierarchy3"/>
    <dgm:cxn modelId="{08743736-4464-384F-9328-F1176341AB6A}" type="presParOf" srcId="{3BF347BF-9FFC-43C2-B957-3D3315624D86}" destId="{32221033-5AA2-4CC1-9B6A-279C338D1E25}" srcOrd="0" destOrd="0" presId="urn:microsoft.com/office/officeart/2005/8/layout/hierarchy3"/>
    <dgm:cxn modelId="{DDD4540C-83E1-5340-986E-864737A14B9F}" type="presParOf" srcId="{32221033-5AA2-4CC1-9B6A-279C338D1E25}" destId="{FA899196-BA69-4B5E-B4D3-516DBA4C2C92}" srcOrd="0" destOrd="0" presId="urn:microsoft.com/office/officeart/2005/8/layout/hierarchy3"/>
    <dgm:cxn modelId="{D0B6F497-2D34-AC48-ABB1-1BAE5B7C6325}" type="presParOf" srcId="{FA899196-BA69-4B5E-B4D3-516DBA4C2C92}" destId="{6BA5CCB6-4078-466A-B5DD-D888E4510341}" srcOrd="0" destOrd="0" presId="urn:microsoft.com/office/officeart/2005/8/layout/hierarchy3"/>
    <dgm:cxn modelId="{63CF0327-587B-CE40-8525-2BD63B19B9AE}" type="presParOf" srcId="{FA899196-BA69-4B5E-B4D3-516DBA4C2C92}" destId="{BF3B5216-E8B6-4F06-B097-566EA069BA14}" srcOrd="1" destOrd="0" presId="urn:microsoft.com/office/officeart/2005/8/layout/hierarchy3"/>
    <dgm:cxn modelId="{A5E81BEC-8538-654C-B341-63DED923578B}" type="presParOf" srcId="{32221033-5AA2-4CC1-9B6A-279C338D1E25}" destId="{0E30C01A-2028-4DD6-A66A-83959AC9AC9A}" srcOrd="1" destOrd="0" presId="urn:microsoft.com/office/officeart/2005/8/layout/hierarchy3"/>
    <dgm:cxn modelId="{16017846-0B3D-AB43-A533-2E629B337A2E}" type="presParOf" srcId="{0E30C01A-2028-4DD6-A66A-83959AC9AC9A}" destId="{A449FE9B-916B-4C2E-B54D-8D85DF559FC9}" srcOrd="0" destOrd="0" presId="urn:microsoft.com/office/officeart/2005/8/layout/hierarchy3"/>
    <dgm:cxn modelId="{A7BB5363-AD23-1548-849E-EEF733797282}" type="presParOf" srcId="{0E30C01A-2028-4DD6-A66A-83959AC9AC9A}" destId="{F765254C-AEC5-4D68-B46D-BEB49F70A6A6}" srcOrd="1" destOrd="0" presId="urn:microsoft.com/office/officeart/2005/8/layout/hierarchy3"/>
    <dgm:cxn modelId="{8A2A85E6-0561-DA41-AD89-42550AB428C6}" type="presParOf" srcId="{0E30C01A-2028-4DD6-A66A-83959AC9AC9A}" destId="{F26FB2F5-A9B3-4635-974F-CD093264C404}" srcOrd="2" destOrd="0" presId="urn:microsoft.com/office/officeart/2005/8/layout/hierarchy3"/>
    <dgm:cxn modelId="{F3631079-3722-5B4A-B8C8-4F111362E504}" type="presParOf" srcId="{0E30C01A-2028-4DD6-A66A-83959AC9AC9A}" destId="{3BC3232B-41E5-4DC5-9191-1DE551A8FF67}" srcOrd="3" destOrd="0" presId="urn:microsoft.com/office/officeart/2005/8/layout/hierarchy3"/>
    <dgm:cxn modelId="{8188F59B-37C9-FA40-B1A7-118E50C7CF81}" type="presParOf" srcId="{0E30C01A-2028-4DD6-A66A-83959AC9AC9A}" destId="{4053E156-3856-46E9-A3F2-9624FBFFC416}" srcOrd="4" destOrd="0" presId="urn:microsoft.com/office/officeart/2005/8/layout/hierarchy3"/>
    <dgm:cxn modelId="{ADEEC9CD-CC57-6F4A-813E-11FFB6C4B5AD}" type="presParOf" srcId="{0E30C01A-2028-4DD6-A66A-83959AC9AC9A}" destId="{4A8D3A99-E344-4EAA-BDEB-73D6307DFBD1}" srcOrd="5" destOrd="0" presId="urn:microsoft.com/office/officeart/2005/8/layout/hierarchy3"/>
    <dgm:cxn modelId="{1659FB2A-BB02-5D43-9718-5CEC8A6DE78C}" type="presParOf" srcId="{0E30C01A-2028-4DD6-A66A-83959AC9AC9A}" destId="{1A0729ED-86CC-46D4-AA21-EA3B5F088383}" srcOrd="6" destOrd="0" presId="urn:microsoft.com/office/officeart/2005/8/layout/hierarchy3"/>
    <dgm:cxn modelId="{C18C6327-42F5-0D4D-B976-45EA16875B92}" type="presParOf" srcId="{0E30C01A-2028-4DD6-A66A-83959AC9AC9A}" destId="{606D82AB-6BD5-4637-A63B-3A2C6CC82CB4}" srcOrd="7" destOrd="0" presId="urn:microsoft.com/office/officeart/2005/8/layout/hierarchy3"/>
    <dgm:cxn modelId="{A5FDF90C-7D44-F344-9546-E53C2A329355}" type="presParOf" srcId="{3BF347BF-9FFC-43C2-B957-3D3315624D86}" destId="{7FB9807D-0C16-464B-B930-FC25EB547093}" srcOrd="1" destOrd="0" presId="urn:microsoft.com/office/officeart/2005/8/layout/hierarchy3"/>
    <dgm:cxn modelId="{AC0E6DE2-4CB7-4E40-B4A8-439BE3609F74}" type="presParOf" srcId="{7FB9807D-0C16-464B-B930-FC25EB547093}" destId="{528194B2-9EB8-45C5-932F-3BB42DED7D3C}" srcOrd="0" destOrd="0" presId="urn:microsoft.com/office/officeart/2005/8/layout/hierarchy3"/>
    <dgm:cxn modelId="{86A50CE4-B925-F245-B957-A5E8E3E29972}" type="presParOf" srcId="{528194B2-9EB8-45C5-932F-3BB42DED7D3C}" destId="{26A0220E-2165-4628-BC91-B02FAABED59F}" srcOrd="0" destOrd="0" presId="urn:microsoft.com/office/officeart/2005/8/layout/hierarchy3"/>
    <dgm:cxn modelId="{94FF3A4F-FE02-5043-AAA2-04B00B4DF384}" type="presParOf" srcId="{528194B2-9EB8-45C5-932F-3BB42DED7D3C}" destId="{1D554DEE-1321-4CF1-908F-7A7476CF6B23}" srcOrd="1" destOrd="0" presId="urn:microsoft.com/office/officeart/2005/8/layout/hierarchy3"/>
    <dgm:cxn modelId="{69B27E7C-6909-1D46-AFA9-B7813F854CC6}" type="presParOf" srcId="{7FB9807D-0C16-464B-B930-FC25EB547093}" destId="{88FEC41D-6433-43AE-8321-C98F99C53B9D}" srcOrd="1" destOrd="0" presId="urn:microsoft.com/office/officeart/2005/8/layout/hierarchy3"/>
    <dgm:cxn modelId="{012C711B-3858-F840-A8B2-3F5C541FA45E}" type="presParOf" srcId="{88FEC41D-6433-43AE-8321-C98F99C53B9D}" destId="{3258794B-DFAA-4142-9E8D-DB6F74B2A4DF}" srcOrd="0" destOrd="0" presId="urn:microsoft.com/office/officeart/2005/8/layout/hierarchy3"/>
    <dgm:cxn modelId="{89F09B0E-A37F-6146-A4ED-C6C24BBB4DBD}" type="presParOf" srcId="{88FEC41D-6433-43AE-8321-C98F99C53B9D}" destId="{8A49B8CB-EDC3-4642-8EB2-9983D22EA70D}" srcOrd="1" destOrd="0" presId="urn:microsoft.com/office/officeart/2005/8/layout/hierarchy3"/>
    <dgm:cxn modelId="{8C18D92A-342F-F043-94E0-FFB798AC2274}" type="presParOf" srcId="{88FEC41D-6433-43AE-8321-C98F99C53B9D}" destId="{E889196E-B70A-48E8-AF04-AB43E60403DF}" srcOrd="2" destOrd="0" presId="urn:microsoft.com/office/officeart/2005/8/layout/hierarchy3"/>
    <dgm:cxn modelId="{768BF267-4425-6946-A6E8-821A5E3F4A32}" type="presParOf" srcId="{88FEC41D-6433-43AE-8321-C98F99C53B9D}" destId="{E07934CD-EE82-48D6-958A-EA5DB2A4EEF2}" srcOrd="3" destOrd="0" presId="urn:microsoft.com/office/officeart/2005/8/layout/hierarchy3"/>
    <dgm:cxn modelId="{B1A198FA-E9A7-3041-82C6-AE4832C2C67D}" type="presParOf" srcId="{88FEC41D-6433-43AE-8321-C98F99C53B9D}" destId="{CD2546C2-9C46-499C-B167-F5F64F274169}" srcOrd="4" destOrd="0" presId="urn:microsoft.com/office/officeart/2005/8/layout/hierarchy3"/>
    <dgm:cxn modelId="{C09E3A0E-5049-1F47-81D8-9C9FD8732E36}" type="presParOf" srcId="{88FEC41D-6433-43AE-8321-C98F99C53B9D}" destId="{A6E62EF6-1562-4ACB-98C3-7863F48B5616}" srcOrd="5" destOrd="0" presId="urn:microsoft.com/office/officeart/2005/8/layout/hierarchy3"/>
    <dgm:cxn modelId="{E0B0523F-12B2-BE4B-8094-C9C589FF8876}" type="presParOf" srcId="{3BF347BF-9FFC-43C2-B957-3D3315624D86}" destId="{51BBE6F1-F947-48DD-90E8-0B846F896B17}" srcOrd="2" destOrd="0" presId="urn:microsoft.com/office/officeart/2005/8/layout/hierarchy3"/>
    <dgm:cxn modelId="{D8927E86-0963-174F-9423-A7EAC529E45A}" type="presParOf" srcId="{51BBE6F1-F947-48DD-90E8-0B846F896B17}" destId="{C827730C-E6D0-403F-94B4-78C25749B7EF}" srcOrd="0" destOrd="0" presId="urn:microsoft.com/office/officeart/2005/8/layout/hierarchy3"/>
    <dgm:cxn modelId="{3A6BC298-2E56-754D-805F-1C3987C2E340}" type="presParOf" srcId="{C827730C-E6D0-403F-94B4-78C25749B7EF}" destId="{05E786E4-6371-4BDD-A971-BFE11E18E0AA}" srcOrd="0" destOrd="0" presId="urn:microsoft.com/office/officeart/2005/8/layout/hierarchy3"/>
    <dgm:cxn modelId="{B2ACF198-1AB1-6A4D-B116-31BEE5B544DA}" type="presParOf" srcId="{C827730C-E6D0-403F-94B4-78C25749B7EF}" destId="{586A2AB4-93B6-4EF5-8972-2DCB3062E7FB}" srcOrd="1" destOrd="0" presId="urn:microsoft.com/office/officeart/2005/8/layout/hierarchy3"/>
    <dgm:cxn modelId="{0E5AC92E-BDBD-6D47-B9F4-E62063FF2F98}" type="presParOf" srcId="{51BBE6F1-F947-48DD-90E8-0B846F896B17}" destId="{FAB28844-81FC-4F61-AE1A-31BE6A73E6CC}" srcOrd="1" destOrd="0" presId="urn:microsoft.com/office/officeart/2005/8/layout/hierarchy3"/>
    <dgm:cxn modelId="{84CBC6EF-B587-7945-BA90-FF12E4517454}" type="presParOf" srcId="{FAB28844-81FC-4F61-AE1A-31BE6A73E6CC}" destId="{D6F8B6C7-2339-40EC-BB6F-6C0786454A0B}" srcOrd="0" destOrd="0" presId="urn:microsoft.com/office/officeart/2005/8/layout/hierarchy3"/>
    <dgm:cxn modelId="{703A310E-0818-C74E-B508-A105B71452B9}" type="presParOf" srcId="{FAB28844-81FC-4F61-AE1A-31BE6A73E6CC}" destId="{20E23258-A430-49E0-9EE2-197BA5885F14}" srcOrd="1" destOrd="0" presId="urn:microsoft.com/office/officeart/2005/8/layout/hierarchy3"/>
    <dgm:cxn modelId="{58600B00-7B39-B743-B03A-B5C81DB510A7}" type="presParOf" srcId="{FAB28844-81FC-4F61-AE1A-31BE6A73E6CC}" destId="{07FCD9A0-7302-4A0E-8F2A-011BB47AFF43}" srcOrd="2" destOrd="0" presId="urn:microsoft.com/office/officeart/2005/8/layout/hierarchy3"/>
    <dgm:cxn modelId="{90260B09-BBB7-004C-8772-37F48457B776}" type="presParOf" srcId="{FAB28844-81FC-4F61-AE1A-31BE6A73E6CC}" destId="{DDD526C5-674D-4DE1-A1CF-4444A38EED20}" srcOrd="3" destOrd="0" presId="urn:microsoft.com/office/officeart/2005/8/layout/hierarchy3"/>
    <dgm:cxn modelId="{50FE2DBF-27D5-4B46-9F6A-589729D64340}" type="presParOf" srcId="{FAB28844-81FC-4F61-AE1A-31BE6A73E6CC}" destId="{624F97AE-87F1-4D62-8019-B6FC77FFF3A4}" srcOrd="4" destOrd="0" presId="urn:microsoft.com/office/officeart/2005/8/layout/hierarchy3"/>
    <dgm:cxn modelId="{C6FEE0F4-2C42-0F41-9C8D-5C1C5E2AF5F4}" type="presParOf" srcId="{FAB28844-81FC-4F61-AE1A-31BE6A73E6CC}" destId="{619DB0E3-DCDE-4C74-8E8D-D95B12A75F8D}" srcOrd="5" destOrd="0" presId="urn:microsoft.com/office/officeart/2005/8/layout/hierarchy3"/>
    <dgm:cxn modelId="{A180F444-BEE3-5343-AFFB-B03A36AF6C4D}" type="presParOf" srcId="{3BF347BF-9FFC-43C2-B957-3D3315624D86}" destId="{3D13DDA3-4BF3-4327-85AD-96628FE4C1A9}" srcOrd="3" destOrd="0" presId="urn:microsoft.com/office/officeart/2005/8/layout/hierarchy3"/>
    <dgm:cxn modelId="{90212AFF-2A7E-2348-9682-8052E96B128A}" type="presParOf" srcId="{3D13DDA3-4BF3-4327-85AD-96628FE4C1A9}" destId="{70D6F1E6-CCAB-4D3E-AC6F-14FA53EB28CD}" srcOrd="0" destOrd="0" presId="urn:microsoft.com/office/officeart/2005/8/layout/hierarchy3"/>
    <dgm:cxn modelId="{880BF277-DD4C-854B-8592-FE3666F3230F}" type="presParOf" srcId="{70D6F1E6-CCAB-4D3E-AC6F-14FA53EB28CD}" destId="{A8B611CC-C1C9-4BAB-B8F7-4BCEA3F0C579}" srcOrd="0" destOrd="0" presId="urn:microsoft.com/office/officeart/2005/8/layout/hierarchy3"/>
    <dgm:cxn modelId="{6C51D59D-6302-6541-AD92-E170414431AA}" type="presParOf" srcId="{70D6F1E6-CCAB-4D3E-AC6F-14FA53EB28CD}" destId="{3DFA12F6-86F5-4A6A-87B2-01A0D5375D94}" srcOrd="1" destOrd="0" presId="urn:microsoft.com/office/officeart/2005/8/layout/hierarchy3"/>
    <dgm:cxn modelId="{8372894B-57A9-FE4F-A12E-ADDF6880CE83}" type="presParOf" srcId="{3D13DDA3-4BF3-4327-85AD-96628FE4C1A9}" destId="{3B3BE2DE-3260-4053-835D-46335D79E931}" srcOrd="1" destOrd="0" presId="urn:microsoft.com/office/officeart/2005/8/layout/hierarchy3"/>
    <dgm:cxn modelId="{D74AAB2B-BCEF-6446-BB78-750087A3549A}" type="presParOf" srcId="{3B3BE2DE-3260-4053-835D-46335D79E931}" destId="{F766D44B-8AFC-4D61-9E6B-B59D67AAD410}" srcOrd="0" destOrd="0" presId="urn:microsoft.com/office/officeart/2005/8/layout/hierarchy3"/>
    <dgm:cxn modelId="{B54BC5AC-0977-FE47-8248-23142C558BE7}" type="presParOf" srcId="{3B3BE2DE-3260-4053-835D-46335D79E931}" destId="{6BB72BD2-BA32-43B1-932D-3425815E1B3B}" srcOrd="1" destOrd="0" presId="urn:microsoft.com/office/officeart/2005/8/layout/hierarchy3"/>
    <dgm:cxn modelId="{DD170FC8-5465-5941-BFBB-B4A99DF77765}" type="presParOf" srcId="{3B3BE2DE-3260-4053-835D-46335D79E931}" destId="{673EC8EF-FEE2-4BCC-9840-674FC65834B2}" srcOrd="2" destOrd="0" presId="urn:microsoft.com/office/officeart/2005/8/layout/hierarchy3"/>
    <dgm:cxn modelId="{FF0CCC50-E855-134C-9EFF-0DB16E5D18A2}" type="presParOf" srcId="{3B3BE2DE-3260-4053-835D-46335D79E931}" destId="{7E9E3382-1CB7-4192-A5CE-58AA8DF9BD52}" srcOrd="3" destOrd="0" presId="urn:microsoft.com/office/officeart/2005/8/layout/hierarchy3"/>
    <dgm:cxn modelId="{19F9CAFA-7549-5549-B781-57DC232D422D}" type="presParOf" srcId="{3B3BE2DE-3260-4053-835D-46335D79E931}" destId="{80DEC600-AE9E-4542-ABC8-AD6B0E5B8908}" srcOrd="4" destOrd="0" presId="urn:microsoft.com/office/officeart/2005/8/layout/hierarchy3"/>
    <dgm:cxn modelId="{A3B2D5C2-4CED-FB4E-93D3-02AC7EE0181A}" type="presParOf" srcId="{3B3BE2DE-3260-4053-835D-46335D79E931}" destId="{C1C03B50-4F83-4C12-BDE6-D1545BB9287D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807C9D-2DA8-4FAD-8A29-F053DB8AB2F1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8444E68-23DA-409D-A159-092883D9519A}">
      <dgm:prSet phldrT="[Text]"/>
      <dgm:spPr/>
      <dgm:t>
        <a:bodyPr/>
        <a:lstStyle/>
        <a:p>
          <a:r>
            <a:rPr lang="en-US" dirty="0"/>
            <a:t>Sept.</a:t>
          </a:r>
        </a:p>
      </dgm:t>
    </dgm:pt>
    <dgm:pt modelId="{B208A806-D43A-4AEE-9B3F-10879F792279}" type="parTrans" cxnId="{00FE9CF9-7210-49A9-A0DB-C9FD01EB6E07}">
      <dgm:prSet/>
      <dgm:spPr/>
      <dgm:t>
        <a:bodyPr/>
        <a:lstStyle/>
        <a:p>
          <a:endParaRPr lang="en-US"/>
        </a:p>
      </dgm:t>
    </dgm:pt>
    <dgm:pt modelId="{7B3891B2-D9D7-4201-82A3-A9BD471B944E}" type="sibTrans" cxnId="{00FE9CF9-7210-49A9-A0DB-C9FD01EB6E07}">
      <dgm:prSet/>
      <dgm:spPr/>
      <dgm:t>
        <a:bodyPr/>
        <a:lstStyle/>
        <a:p>
          <a:endParaRPr lang="en-US"/>
        </a:p>
      </dgm:t>
    </dgm:pt>
    <dgm:pt modelId="{E08A3D72-6CC6-4E61-9DA2-084BA09596AD}">
      <dgm:prSet phldrT="[Text]"/>
      <dgm:spPr/>
      <dgm:t>
        <a:bodyPr/>
        <a:lstStyle/>
        <a:p>
          <a:r>
            <a:rPr lang="en-US" dirty="0"/>
            <a:t>Oct.</a:t>
          </a:r>
        </a:p>
      </dgm:t>
    </dgm:pt>
    <dgm:pt modelId="{FF0AD019-33D4-4B61-882D-35575C6F60DD}" type="parTrans" cxnId="{B0BF9255-A84D-4BD3-9FFF-C789958292E2}">
      <dgm:prSet/>
      <dgm:spPr/>
      <dgm:t>
        <a:bodyPr/>
        <a:lstStyle/>
        <a:p>
          <a:endParaRPr lang="en-US"/>
        </a:p>
      </dgm:t>
    </dgm:pt>
    <dgm:pt modelId="{A10E7373-E2F7-40F2-AF3D-6A2F3CE94072}" type="sibTrans" cxnId="{B0BF9255-A84D-4BD3-9FFF-C789958292E2}">
      <dgm:prSet/>
      <dgm:spPr/>
      <dgm:t>
        <a:bodyPr/>
        <a:lstStyle/>
        <a:p>
          <a:endParaRPr lang="en-US"/>
        </a:p>
      </dgm:t>
    </dgm:pt>
    <dgm:pt modelId="{470624F8-70C9-465F-8C40-DDE94F78E310}">
      <dgm:prSet phldrT="[Text]"/>
      <dgm:spPr/>
      <dgm:t>
        <a:bodyPr/>
        <a:lstStyle/>
        <a:p>
          <a:pPr marL="115888" indent="-115888"/>
          <a:r>
            <a:rPr lang="en-US" dirty="0"/>
            <a:t>Event: Find NA &amp; Global Event to attend and engage journalists and book interviews</a:t>
          </a:r>
        </a:p>
      </dgm:t>
    </dgm:pt>
    <dgm:pt modelId="{E6BDFEE0-AFC8-4938-BA6B-89E407D9D224}" type="parTrans" cxnId="{9A1A675D-F7A1-4488-ABA6-62DE361A6BCB}">
      <dgm:prSet/>
      <dgm:spPr/>
      <dgm:t>
        <a:bodyPr/>
        <a:lstStyle/>
        <a:p>
          <a:endParaRPr lang="en-US"/>
        </a:p>
      </dgm:t>
    </dgm:pt>
    <dgm:pt modelId="{23C1BED9-DE75-44F5-AC31-CD44816C2326}" type="sibTrans" cxnId="{9A1A675D-F7A1-4488-ABA6-62DE361A6BCB}">
      <dgm:prSet/>
      <dgm:spPr/>
      <dgm:t>
        <a:bodyPr/>
        <a:lstStyle/>
        <a:p>
          <a:endParaRPr lang="en-US"/>
        </a:p>
      </dgm:t>
    </dgm:pt>
    <dgm:pt modelId="{052978B8-6A80-4293-A9FC-FABED80140C4}">
      <dgm:prSet phldrT="[Text]"/>
      <dgm:spPr/>
      <dgm:t>
        <a:bodyPr/>
        <a:lstStyle/>
        <a:p>
          <a:pPr marL="115888" indent="-115888"/>
          <a:r>
            <a:rPr lang="en-US" i="0" dirty="0"/>
            <a:t>Regional Webinar: leverage </a:t>
          </a:r>
          <a:r>
            <a:rPr lang="en-US" dirty="0"/>
            <a:t>to draw journalists to attend and familiarize themselves with the product</a:t>
          </a:r>
          <a:endParaRPr lang="en-US" i="1" dirty="0"/>
        </a:p>
      </dgm:t>
    </dgm:pt>
    <dgm:pt modelId="{41EBBE33-64A8-4C3D-8192-B812250A80D0}" type="parTrans" cxnId="{0886AE84-EB4B-43B2-B24E-EE842BBD0AA2}">
      <dgm:prSet/>
      <dgm:spPr/>
      <dgm:t>
        <a:bodyPr/>
        <a:lstStyle/>
        <a:p>
          <a:endParaRPr lang="en-US"/>
        </a:p>
      </dgm:t>
    </dgm:pt>
    <dgm:pt modelId="{58D98323-DF16-422A-B07B-D7600F686344}" type="sibTrans" cxnId="{0886AE84-EB4B-43B2-B24E-EE842BBD0AA2}">
      <dgm:prSet/>
      <dgm:spPr/>
      <dgm:t>
        <a:bodyPr/>
        <a:lstStyle/>
        <a:p>
          <a:endParaRPr lang="en-US"/>
        </a:p>
      </dgm:t>
    </dgm:pt>
    <dgm:pt modelId="{5AC8FB75-E496-42C8-9DB5-C67CC6A1F7E6}">
      <dgm:prSet phldrT="[Text]"/>
      <dgm:spPr/>
      <dgm:t>
        <a:bodyPr/>
        <a:lstStyle/>
        <a:p>
          <a:r>
            <a:rPr lang="en-US" dirty="0"/>
            <a:t>Nov.</a:t>
          </a:r>
        </a:p>
      </dgm:t>
    </dgm:pt>
    <dgm:pt modelId="{F24B0AE9-0A6C-4A55-BFEE-2A7CB4EFA2B3}" type="parTrans" cxnId="{0F0FB06F-6A7E-43AE-88F8-9ECF80925B4B}">
      <dgm:prSet/>
      <dgm:spPr/>
      <dgm:t>
        <a:bodyPr/>
        <a:lstStyle/>
        <a:p>
          <a:endParaRPr lang="en-US"/>
        </a:p>
      </dgm:t>
    </dgm:pt>
    <dgm:pt modelId="{768FDFB2-3F00-49B5-837B-B96DFB9325F6}" type="sibTrans" cxnId="{0F0FB06F-6A7E-43AE-88F8-9ECF80925B4B}">
      <dgm:prSet/>
      <dgm:spPr/>
      <dgm:t>
        <a:bodyPr/>
        <a:lstStyle/>
        <a:p>
          <a:endParaRPr lang="en-US"/>
        </a:p>
      </dgm:t>
    </dgm:pt>
    <dgm:pt modelId="{9904B938-415E-4DB5-9EDE-CB549DCA87D6}">
      <dgm:prSet phldrT="[Text]"/>
      <dgm:spPr/>
      <dgm:t>
        <a:bodyPr/>
        <a:lstStyle/>
        <a:p>
          <a:pPr marL="115888" indent="-115888"/>
          <a:r>
            <a:rPr lang="en-US" dirty="0"/>
            <a:t>Press Release(s): ID Global Clients to promote Product implementations</a:t>
          </a:r>
        </a:p>
      </dgm:t>
    </dgm:pt>
    <dgm:pt modelId="{5C750B4B-AEE8-4FBD-ADEA-2C993136B4CA}" type="parTrans" cxnId="{5C6A14AE-79CB-4A37-A4F3-A752CC8E626D}">
      <dgm:prSet/>
      <dgm:spPr/>
      <dgm:t>
        <a:bodyPr/>
        <a:lstStyle/>
        <a:p>
          <a:endParaRPr lang="en-US"/>
        </a:p>
      </dgm:t>
    </dgm:pt>
    <dgm:pt modelId="{BAB8ADB0-77F6-4451-BE24-C4FD9FD9F8FB}" type="sibTrans" cxnId="{5C6A14AE-79CB-4A37-A4F3-A752CC8E626D}">
      <dgm:prSet/>
      <dgm:spPr/>
      <dgm:t>
        <a:bodyPr/>
        <a:lstStyle/>
        <a:p>
          <a:endParaRPr lang="en-US"/>
        </a:p>
      </dgm:t>
    </dgm:pt>
    <dgm:pt modelId="{6BBDE3DC-D548-474C-89BB-9997D7DBABE0}">
      <dgm:prSet phldrT="[Text]"/>
      <dgm:spPr/>
      <dgm:t>
        <a:bodyPr/>
        <a:lstStyle/>
        <a:p>
          <a:pPr marL="115888" indent="-115888"/>
          <a:r>
            <a:rPr lang="en-US" dirty="0"/>
            <a:t>Secure interviews tied to customer success</a:t>
          </a:r>
        </a:p>
      </dgm:t>
    </dgm:pt>
    <dgm:pt modelId="{D14694E3-E442-4543-9CDC-489ABE04A869}" type="parTrans" cxnId="{583E2040-6558-4E90-B358-47B36035775F}">
      <dgm:prSet/>
      <dgm:spPr/>
      <dgm:t>
        <a:bodyPr/>
        <a:lstStyle/>
        <a:p>
          <a:endParaRPr lang="en-US"/>
        </a:p>
      </dgm:t>
    </dgm:pt>
    <dgm:pt modelId="{46CDF0C7-1A07-4189-B835-857B46E0378E}" type="sibTrans" cxnId="{583E2040-6558-4E90-B358-47B36035775F}">
      <dgm:prSet/>
      <dgm:spPr/>
      <dgm:t>
        <a:bodyPr/>
        <a:lstStyle/>
        <a:p>
          <a:endParaRPr lang="en-US"/>
        </a:p>
      </dgm:t>
    </dgm:pt>
    <dgm:pt modelId="{29E3DEFF-5444-4D5A-9F1C-E10325CEC854}">
      <dgm:prSet phldrT="[Text]"/>
      <dgm:spPr/>
      <dgm:t>
        <a:bodyPr/>
        <a:lstStyle/>
        <a:p>
          <a:r>
            <a:rPr lang="en-US" dirty="0"/>
            <a:t>Dec.</a:t>
          </a:r>
        </a:p>
      </dgm:t>
    </dgm:pt>
    <dgm:pt modelId="{54040807-3999-4615-AAD5-CD7755D8CBA4}" type="parTrans" cxnId="{C62B8382-71B1-41B6-96C2-4A7CCFA38E60}">
      <dgm:prSet/>
      <dgm:spPr/>
      <dgm:t>
        <a:bodyPr/>
        <a:lstStyle/>
        <a:p>
          <a:endParaRPr lang="en-US"/>
        </a:p>
      </dgm:t>
    </dgm:pt>
    <dgm:pt modelId="{AA29CEE8-F501-4805-B5EF-1443B0305894}" type="sibTrans" cxnId="{C62B8382-71B1-41B6-96C2-4A7CCFA38E60}">
      <dgm:prSet/>
      <dgm:spPr/>
      <dgm:t>
        <a:bodyPr/>
        <a:lstStyle/>
        <a:p>
          <a:endParaRPr lang="en-US"/>
        </a:p>
      </dgm:t>
    </dgm:pt>
    <dgm:pt modelId="{3AAB57E1-EACD-47AB-BAA6-4462F1B3A61B}">
      <dgm:prSet phldrT="[Text]"/>
      <dgm:spPr/>
      <dgm:t>
        <a:bodyPr/>
        <a:lstStyle/>
        <a:p>
          <a:r>
            <a:rPr lang="en-US" dirty="0"/>
            <a:t>June</a:t>
          </a:r>
        </a:p>
      </dgm:t>
    </dgm:pt>
    <dgm:pt modelId="{C84B0406-F51E-4979-8506-B5956755922E}" type="parTrans" cxnId="{442E731B-F66E-40A3-92D1-71C6F1896007}">
      <dgm:prSet/>
      <dgm:spPr/>
      <dgm:t>
        <a:bodyPr/>
        <a:lstStyle/>
        <a:p>
          <a:endParaRPr lang="en-US"/>
        </a:p>
      </dgm:t>
    </dgm:pt>
    <dgm:pt modelId="{EEC985C2-9A49-4B3E-8643-96DE435AF515}" type="sibTrans" cxnId="{442E731B-F66E-40A3-92D1-71C6F1896007}">
      <dgm:prSet/>
      <dgm:spPr/>
      <dgm:t>
        <a:bodyPr/>
        <a:lstStyle/>
        <a:p>
          <a:endParaRPr lang="en-US"/>
        </a:p>
      </dgm:t>
    </dgm:pt>
    <dgm:pt modelId="{A13360B1-4460-4511-8E18-E38DC7FD62C3}">
      <dgm:prSet phldrT="[Text]"/>
      <dgm:spPr/>
      <dgm:t>
        <a:bodyPr/>
        <a:lstStyle/>
        <a:p>
          <a:r>
            <a:rPr lang="en-US" dirty="0"/>
            <a:t>April -May</a:t>
          </a:r>
        </a:p>
      </dgm:t>
    </dgm:pt>
    <dgm:pt modelId="{ECC3CD7C-DB87-4E5B-9574-BE440FD80D9D}" type="parTrans" cxnId="{67EC8FA6-5151-415B-B576-50300AE16BF8}">
      <dgm:prSet/>
      <dgm:spPr/>
      <dgm:t>
        <a:bodyPr/>
        <a:lstStyle/>
        <a:p>
          <a:endParaRPr lang="en-US"/>
        </a:p>
      </dgm:t>
    </dgm:pt>
    <dgm:pt modelId="{2A6026D7-EE26-4556-8D91-B58C2D64D1CE}" type="sibTrans" cxnId="{67EC8FA6-5151-415B-B576-50300AE16BF8}">
      <dgm:prSet/>
      <dgm:spPr/>
      <dgm:t>
        <a:bodyPr/>
        <a:lstStyle/>
        <a:p>
          <a:endParaRPr lang="en-US"/>
        </a:p>
      </dgm:t>
    </dgm:pt>
    <dgm:pt modelId="{A96D6C1D-80DA-49A2-B16C-E1EEB5CD8135}">
      <dgm:prSet phldrT="[Text]"/>
      <dgm:spPr/>
      <dgm:t>
        <a:bodyPr/>
        <a:lstStyle/>
        <a:p>
          <a:pPr marL="115888" indent="-115888"/>
          <a:r>
            <a:rPr lang="en-US" dirty="0"/>
            <a:t>Seed the market with bylined articles</a:t>
          </a:r>
        </a:p>
      </dgm:t>
    </dgm:pt>
    <dgm:pt modelId="{E3517044-D0D3-4DEE-A62B-B31937D9D922}" type="parTrans" cxnId="{277146F2-60F9-4686-98EB-DAF27A526E82}">
      <dgm:prSet/>
      <dgm:spPr/>
      <dgm:t>
        <a:bodyPr/>
        <a:lstStyle/>
        <a:p>
          <a:endParaRPr lang="en-US"/>
        </a:p>
      </dgm:t>
    </dgm:pt>
    <dgm:pt modelId="{AE294159-6AC9-4C6F-9EF3-F5CC42E46AE4}" type="sibTrans" cxnId="{277146F2-60F9-4686-98EB-DAF27A526E82}">
      <dgm:prSet/>
      <dgm:spPr/>
      <dgm:t>
        <a:bodyPr/>
        <a:lstStyle/>
        <a:p>
          <a:endParaRPr lang="en-US"/>
        </a:p>
      </dgm:t>
    </dgm:pt>
    <dgm:pt modelId="{985CDE03-5AC3-4912-A550-273F571F622E}">
      <dgm:prSet phldrT="[Text]"/>
      <dgm:spPr/>
      <dgm:t>
        <a:bodyPr/>
        <a:lstStyle/>
        <a:p>
          <a:pPr marL="115888" indent="-115888"/>
          <a:r>
            <a:rPr lang="en-US" dirty="0"/>
            <a:t>Work with sales to ID potential client stories to promote</a:t>
          </a:r>
        </a:p>
      </dgm:t>
    </dgm:pt>
    <dgm:pt modelId="{7CA7398B-5747-402D-B9D8-307A2F9A6115}" type="parTrans" cxnId="{45BDC1C0-3FBC-47A5-B29F-2DDE834A8CB0}">
      <dgm:prSet/>
      <dgm:spPr/>
      <dgm:t>
        <a:bodyPr/>
        <a:lstStyle/>
        <a:p>
          <a:endParaRPr lang="en-US"/>
        </a:p>
      </dgm:t>
    </dgm:pt>
    <dgm:pt modelId="{48394C73-5B0F-417A-85D6-D9735ED06D13}" type="sibTrans" cxnId="{45BDC1C0-3FBC-47A5-B29F-2DDE834A8CB0}">
      <dgm:prSet/>
      <dgm:spPr/>
      <dgm:t>
        <a:bodyPr/>
        <a:lstStyle/>
        <a:p>
          <a:endParaRPr lang="en-US"/>
        </a:p>
      </dgm:t>
    </dgm:pt>
    <dgm:pt modelId="{F7170DBA-778F-4964-90BF-2CE3C28BA067}">
      <dgm:prSet phldrT="[Text]"/>
      <dgm:spPr/>
      <dgm:t>
        <a:bodyPr/>
        <a:lstStyle/>
        <a:p>
          <a:pPr marL="115888" indent="-115888"/>
          <a:r>
            <a:rPr lang="en-US" dirty="0"/>
            <a:t>Conference Press Pitch/Media Engagement</a:t>
          </a:r>
        </a:p>
      </dgm:t>
    </dgm:pt>
    <dgm:pt modelId="{396339BA-8105-4D02-9572-F65532A8A343}" type="parTrans" cxnId="{A256698B-96D0-4FD8-ADEC-B2156E590824}">
      <dgm:prSet/>
      <dgm:spPr/>
      <dgm:t>
        <a:bodyPr/>
        <a:lstStyle/>
        <a:p>
          <a:endParaRPr lang="en-US"/>
        </a:p>
      </dgm:t>
    </dgm:pt>
    <dgm:pt modelId="{040E7DAE-7011-475D-A2E8-BEC02CEB1C6D}" type="sibTrans" cxnId="{A256698B-96D0-4FD8-ADEC-B2156E590824}">
      <dgm:prSet/>
      <dgm:spPr/>
      <dgm:t>
        <a:bodyPr/>
        <a:lstStyle/>
        <a:p>
          <a:endParaRPr lang="en-US"/>
        </a:p>
      </dgm:t>
    </dgm:pt>
    <dgm:pt modelId="{66302021-99B0-4C5D-9195-BF6556CE0536}">
      <dgm:prSet phldrT="[Text]"/>
      <dgm:spPr/>
      <dgm:t>
        <a:bodyPr/>
        <a:lstStyle/>
        <a:p>
          <a:pPr marL="115888" indent="-115888"/>
          <a:r>
            <a:rPr lang="en-US" dirty="0"/>
            <a:t>Pitch: try get profile stories/interviews + tie back to product</a:t>
          </a:r>
        </a:p>
      </dgm:t>
    </dgm:pt>
    <dgm:pt modelId="{29FF3349-6349-469C-A627-C31062D2AFD0}" type="parTrans" cxnId="{A437EF4D-AC9C-452E-A9C1-192637FA59C5}">
      <dgm:prSet/>
      <dgm:spPr/>
      <dgm:t>
        <a:bodyPr/>
        <a:lstStyle/>
        <a:p>
          <a:endParaRPr lang="en-US"/>
        </a:p>
      </dgm:t>
    </dgm:pt>
    <dgm:pt modelId="{F5D413D2-1858-4E12-8612-AEBA1D83205D}" type="sibTrans" cxnId="{A437EF4D-AC9C-452E-A9C1-192637FA59C5}">
      <dgm:prSet/>
      <dgm:spPr/>
      <dgm:t>
        <a:bodyPr/>
        <a:lstStyle/>
        <a:p>
          <a:endParaRPr lang="en-US"/>
        </a:p>
      </dgm:t>
    </dgm:pt>
    <dgm:pt modelId="{C3ECA075-05EC-4119-AF38-9334A0BF694E}">
      <dgm:prSet phldrT="[Text]"/>
      <dgm:spPr/>
      <dgm:t>
        <a:bodyPr/>
        <a:lstStyle/>
        <a:p>
          <a:pPr marL="115888" indent="-115888"/>
          <a:r>
            <a:rPr lang="en-US" dirty="0"/>
            <a:t>Event: Find NA &amp;  Global Event to attend and engage journalists and book interviews</a:t>
          </a:r>
        </a:p>
      </dgm:t>
    </dgm:pt>
    <dgm:pt modelId="{F9F85427-FA0F-46C0-A94B-BB07099F75BA}" type="parTrans" cxnId="{8D0044EA-606A-42C9-9759-857AA558D08A}">
      <dgm:prSet/>
      <dgm:spPr/>
      <dgm:t>
        <a:bodyPr/>
        <a:lstStyle/>
        <a:p>
          <a:endParaRPr lang="en-US"/>
        </a:p>
      </dgm:t>
    </dgm:pt>
    <dgm:pt modelId="{3F291A5E-B12A-4FA9-9988-6041A0C8BCCE}" type="sibTrans" cxnId="{8D0044EA-606A-42C9-9759-857AA558D08A}">
      <dgm:prSet/>
      <dgm:spPr/>
      <dgm:t>
        <a:bodyPr/>
        <a:lstStyle/>
        <a:p>
          <a:endParaRPr lang="en-US"/>
        </a:p>
      </dgm:t>
    </dgm:pt>
    <dgm:pt modelId="{62E39F09-420B-47C4-ADD0-556E13CBA73B}">
      <dgm:prSet phldrT="[Text]"/>
      <dgm:spPr/>
      <dgm:t>
        <a:bodyPr/>
        <a:lstStyle/>
        <a:p>
          <a:pPr marL="115888" indent="-115888"/>
          <a:r>
            <a:rPr lang="en-US" dirty="0"/>
            <a:t>Press Release(s): ID Global Clients to promote Product implementations</a:t>
          </a:r>
        </a:p>
      </dgm:t>
    </dgm:pt>
    <dgm:pt modelId="{D58EFD3D-4384-4604-9106-05135B4C6F8B}" type="parTrans" cxnId="{BFD6AFA8-660D-4CE5-85A1-4B66AEB13C7C}">
      <dgm:prSet/>
      <dgm:spPr/>
      <dgm:t>
        <a:bodyPr/>
        <a:lstStyle/>
        <a:p>
          <a:endParaRPr lang="en-US"/>
        </a:p>
      </dgm:t>
    </dgm:pt>
    <dgm:pt modelId="{7DA3A9EB-8BBE-439B-82BB-4B388BF80A78}" type="sibTrans" cxnId="{BFD6AFA8-660D-4CE5-85A1-4B66AEB13C7C}">
      <dgm:prSet/>
      <dgm:spPr/>
      <dgm:t>
        <a:bodyPr/>
        <a:lstStyle/>
        <a:p>
          <a:endParaRPr lang="en-US"/>
        </a:p>
      </dgm:t>
    </dgm:pt>
    <dgm:pt modelId="{FE7AF3FC-A057-41ED-8F11-0E6056357CF4}">
      <dgm:prSet phldrT="[Text]"/>
      <dgm:spPr/>
      <dgm:t>
        <a:bodyPr/>
        <a:lstStyle/>
        <a:p>
          <a:pPr marL="115888" indent="-115888"/>
          <a:r>
            <a:rPr lang="en-US" dirty="0"/>
            <a:t>Pitch: Find a news hook to get interest</a:t>
          </a:r>
        </a:p>
      </dgm:t>
    </dgm:pt>
    <dgm:pt modelId="{E6C90250-E912-47AD-A713-B0F72C20B955}" type="parTrans" cxnId="{D7F2329D-3F54-4612-ADEB-CBDB0586C2D8}">
      <dgm:prSet/>
      <dgm:spPr/>
      <dgm:t>
        <a:bodyPr/>
        <a:lstStyle/>
        <a:p>
          <a:endParaRPr lang="en-US"/>
        </a:p>
      </dgm:t>
    </dgm:pt>
    <dgm:pt modelId="{E4565FCB-41D9-485B-8F27-5A7FF9E821F6}" type="sibTrans" cxnId="{D7F2329D-3F54-4612-ADEB-CBDB0586C2D8}">
      <dgm:prSet/>
      <dgm:spPr/>
      <dgm:t>
        <a:bodyPr/>
        <a:lstStyle/>
        <a:p>
          <a:endParaRPr lang="en-US"/>
        </a:p>
      </dgm:t>
    </dgm:pt>
    <dgm:pt modelId="{32647A78-9048-4319-8B2C-9F7DBED18BC1}">
      <dgm:prSet phldrT="[Text]"/>
      <dgm:spPr/>
      <dgm:t>
        <a:bodyPr/>
        <a:lstStyle/>
        <a:p>
          <a:pPr marL="115888" indent="-115888"/>
          <a:r>
            <a:rPr lang="en-US" dirty="0"/>
            <a:t>Pitch: End of year learning trends + 2020 learning predications</a:t>
          </a:r>
        </a:p>
      </dgm:t>
    </dgm:pt>
    <dgm:pt modelId="{F265D2F7-B0FE-412A-BD7C-3EDC756E0E09}" type="parTrans" cxnId="{D8A93FC6-B005-471E-A4C0-C53210AE9D31}">
      <dgm:prSet/>
      <dgm:spPr/>
      <dgm:t>
        <a:bodyPr/>
        <a:lstStyle/>
        <a:p>
          <a:endParaRPr lang="en-US"/>
        </a:p>
      </dgm:t>
    </dgm:pt>
    <dgm:pt modelId="{F7BDDDF2-18AE-47CE-B4C0-FB9C288D0528}" type="sibTrans" cxnId="{D8A93FC6-B005-471E-A4C0-C53210AE9D31}">
      <dgm:prSet/>
      <dgm:spPr/>
      <dgm:t>
        <a:bodyPr/>
        <a:lstStyle/>
        <a:p>
          <a:endParaRPr lang="en-US"/>
        </a:p>
      </dgm:t>
    </dgm:pt>
    <dgm:pt modelId="{801CA71D-7545-44A4-8A9B-38F50192CF34}">
      <dgm:prSet phldrT="[Text]"/>
      <dgm:spPr/>
      <dgm:t>
        <a:bodyPr/>
        <a:lstStyle/>
        <a:p>
          <a:pPr marL="115888" indent="-115888"/>
          <a:r>
            <a:rPr lang="en-US" dirty="0"/>
            <a:t>Pitch: End of year most popular courses angle</a:t>
          </a:r>
        </a:p>
      </dgm:t>
    </dgm:pt>
    <dgm:pt modelId="{F28B1A8B-8A47-43C9-A284-F35DAEEFA566}" type="parTrans" cxnId="{37153005-0DB6-4287-876E-4C92AD0BA6BC}">
      <dgm:prSet/>
      <dgm:spPr/>
      <dgm:t>
        <a:bodyPr/>
        <a:lstStyle/>
        <a:p>
          <a:endParaRPr lang="en-US"/>
        </a:p>
      </dgm:t>
    </dgm:pt>
    <dgm:pt modelId="{3D7051F5-15F2-4367-84B9-CB5FCAA813D7}" type="sibTrans" cxnId="{37153005-0DB6-4287-876E-4C92AD0BA6BC}">
      <dgm:prSet/>
      <dgm:spPr/>
      <dgm:t>
        <a:bodyPr/>
        <a:lstStyle/>
        <a:p>
          <a:endParaRPr lang="en-US"/>
        </a:p>
      </dgm:t>
    </dgm:pt>
    <dgm:pt modelId="{768E617F-4A6F-4F79-B00F-903BAACF32C9}">
      <dgm:prSet phldrT="[Text]"/>
      <dgm:spPr/>
      <dgm:t>
        <a:bodyPr/>
        <a:lstStyle/>
        <a:p>
          <a:pPr marL="115888" indent="-115888"/>
          <a:r>
            <a:rPr lang="en-US" dirty="0"/>
            <a:t>Webinar: Leverage to draw journalists to attend and familiarize themselves the product</a:t>
          </a:r>
        </a:p>
      </dgm:t>
    </dgm:pt>
    <dgm:pt modelId="{D7B9DDF1-4690-4C52-8CAB-93830744E3B6}" type="parTrans" cxnId="{65164CD6-ECA3-4654-8E0B-87AB3AA8288E}">
      <dgm:prSet/>
      <dgm:spPr/>
      <dgm:t>
        <a:bodyPr/>
        <a:lstStyle/>
        <a:p>
          <a:endParaRPr lang="en-US"/>
        </a:p>
      </dgm:t>
    </dgm:pt>
    <dgm:pt modelId="{3837F472-E381-4EFE-9875-5A42101863AC}" type="sibTrans" cxnId="{65164CD6-ECA3-4654-8E0B-87AB3AA8288E}">
      <dgm:prSet/>
      <dgm:spPr/>
      <dgm:t>
        <a:bodyPr/>
        <a:lstStyle/>
        <a:p>
          <a:endParaRPr lang="en-US"/>
        </a:p>
      </dgm:t>
    </dgm:pt>
    <dgm:pt modelId="{3882F260-049B-42FE-99E7-E0D1997ACEC3}">
      <dgm:prSet phldrT="[Text]"/>
      <dgm:spPr/>
      <dgm:t>
        <a:bodyPr/>
        <a:lstStyle/>
        <a:p>
          <a:pPr marL="115888" indent="-115888"/>
          <a:r>
            <a:rPr lang="en-US" dirty="0"/>
            <a:t>Secure byline in NA, APAC &amp; EMEA</a:t>
          </a:r>
        </a:p>
      </dgm:t>
    </dgm:pt>
    <dgm:pt modelId="{E7EAD9B3-D6EC-45B0-AC5E-737B40AF3D1E}" type="parTrans" cxnId="{47E4FFE0-1808-4735-9F87-41783E13E00D}">
      <dgm:prSet/>
      <dgm:spPr/>
      <dgm:t>
        <a:bodyPr/>
        <a:lstStyle/>
        <a:p>
          <a:endParaRPr lang="en-US"/>
        </a:p>
      </dgm:t>
    </dgm:pt>
    <dgm:pt modelId="{E51E03A5-B848-40F5-95F8-11CC6D7DB29E}" type="sibTrans" cxnId="{47E4FFE0-1808-4735-9F87-41783E13E00D}">
      <dgm:prSet/>
      <dgm:spPr/>
      <dgm:t>
        <a:bodyPr/>
        <a:lstStyle/>
        <a:p>
          <a:endParaRPr lang="en-US"/>
        </a:p>
      </dgm:t>
    </dgm:pt>
    <dgm:pt modelId="{BCA6EF8F-D1DB-4FF8-9F7C-8546F0E37818}">
      <dgm:prSet phldrT="[Text]"/>
      <dgm:spPr/>
      <dgm:t>
        <a:bodyPr/>
        <a:lstStyle/>
        <a:p>
          <a:pPr marL="115888" indent="-115888"/>
          <a:r>
            <a:rPr lang="en-US" dirty="0"/>
            <a:t>Secure byline tied to product in APAC &amp; EMEA</a:t>
          </a:r>
          <a:br>
            <a:rPr lang="en-US" dirty="0"/>
          </a:br>
          <a:endParaRPr lang="en-US" i="1" dirty="0"/>
        </a:p>
      </dgm:t>
    </dgm:pt>
    <dgm:pt modelId="{B87913C5-18AF-4990-96EB-2AEB66B3D0A2}" type="parTrans" cxnId="{3242F9C5-8A2A-4837-9D75-E0B16BD76289}">
      <dgm:prSet/>
      <dgm:spPr/>
      <dgm:t>
        <a:bodyPr/>
        <a:lstStyle/>
        <a:p>
          <a:endParaRPr lang="en-US"/>
        </a:p>
      </dgm:t>
    </dgm:pt>
    <dgm:pt modelId="{B20C9F79-D920-43E7-8D17-0800E0EC7188}" type="sibTrans" cxnId="{3242F9C5-8A2A-4837-9D75-E0B16BD76289}">
      <dgm:prSet/>
      <dgm:spPr/>
      <dgm:t>
        <a:bodyPr/>
        <a:lstStyle/>
        <a:p>
          <a:endParaRPr lang="en-US"/>
        </a:p>
      </dgm:t>
    </dgm:pt>
    <dgm:pt modelId="{E9DDE114-B04F-4E8C-9E8E-F8D0F5EBFE4A}">
      <dgm:prSet phldrT="[Text]"/>
      <dgm:spPr/>
      <dgm:t>
        <a:bodyPr/>
        <a:lstStyle/>
        <a:p>
          <a:pPr marL="115888" indent="-115888"/>
          <a:r>
            <a:rPr lang="en-US" dirty="0"/>
            <a:t>Secure byline tied</a:t>
          </a:r>
        </a:p>
      </dgm:t>
    </dgm:pt>
    <dgm:pt modelId="{68401AFD-CD44-4DCE-BDA5-844CCF24D242}" type="parTrans" cxnId="{696047FD-F0B2-4A88-8C24-80C7FA878E51}">
      <dgm:prSet/>
      <dgm:spPr/>
      <dgm:t>
        <a:bodyPr/>
        <a:lstStyle/>
        <a:p>
          <a:endParaRPr lang="en-US"/>
        </a:p>
      </dgm:t>
    </dgm:pt>
    <dgm:pt modelId="{F274C7B9-208A-4079-A170-D3745DC53DBF}" type="sibTrans" cxnId="{696047FD-F0B2-4A88-8C24-80C7FA878E51}">
      <dgm:prSet/>
      <dgm:spPr/>
      <dgm:t>
        <a:bodyPr/>
        <a:lstStyle/>
        <a:p>
          <a:endParaRPr lang="en-US"/>
        </a:p>
      </dgm:t>
    </dgm:pt>
    <dgm:pt modelId="{C2D79306-3C38-4C78-89A4-304AB8A0B6BB}">
      <dgm:prSet phldrT="[Text]"/>
      <dgm:spPr/>
      <dgm:t>
        <a:bodyPr/>
        <a:lstStyle/>
        <a:p>
          <a:pPr marL="115888" indent="-115888"/>
          <a:r>
            <a:rPr lang="en-US" dirty="0"/>
            <a:t>Secure byline</a:t>
          </a:r>
        </a:p>
      </dgm:t>
    </dgm:pt>
    <dgm:pt modelId="{07727848-68BC-4550-9EA9-BCF6758E7D08}" type="parTrans" cxnId="{8B552762-EED5-4BFF-B2F7-B8E7FA00BB85}">
      <dgm:prSet/>
      <dgm:spPr/>
      <dgm:t>
        <a:bodyPr/>
        <a:lstStyle/>
        <a:p>
          <a:endParaRPr lang="en-US"/>
        </a:p>
      </dgm:t>
    </dgm:pt>
    <dgm:pt modelId="{2FC177AB-ADFC-441F-A79C-48431A959131}" type="sibTrans" cxnId="{8B552762-EED5-4BFF-B2F7-B8E7FA00BB85}">
      <dgm:prSet/>
      <dgm:spPr/>
      <dgm:t>
        <a:bodyPr/>
        <a:lstStyle/>
        <a:p>
          <a:endParaRPr lang="en-US"/>
        </a:p>
      </dgm:t>
    </dgm:pt>
    <dgm:pt modelId="{C6ADCD62-C9A9-402C-A690-645E558FD991}">
      <dgm:prSet phldrT="[Text]"/>
      <dgm:spPr/>
      <dgm:t>
        <a:bodyPr/>
        <a:lstStyle/>
        <a:p>
          <a:pPr marL="115888" indent="-115888"/>
          <a:r>
            <a:rPr lang="en-US" dirty="0"/>
            <a:t>Regional Webinars: Leverage to draw journalists to attend and familiarize themselves the product</a:t>
          </a:r>
        </a:p>
      </dgm:t>
    </dgm:pt>
    <dgm:pt modelId="{D293FEB9-098E-47C7-98EA-AC2CB6DA28A1}" type="parTrans" cxnId="{EE53079F-263D-4DDB-B442-A01A43E830EB}">
      <dgm:prSet/>
      <dgm:spPr/>
      <dgm:t>
        <a:bodyPr/>
        <a:lstStyle/>
        <a:p>
          <a:endParaRPr lang="en-US"/>
        </a:p>
      </dgm:t>
    </dgm:pt>
    <dgm:pt modelId="{C65428B3-BA4A-477C-834E-97A162C9BC10}" type="sibTrans" cxnId="{EE53079F-263D-4DDB-B442-A01A43E830EB}">
      <dgm:prSet/>
      <dgm:spPr/>
      <dgm:t>
        <a:bodyPr/>
        <a:lstStyle/>
        <a:p>
          <a:endParaRPr lang="en-US"/>
        </a:p>
      </dgm:t>
    </dgm:pt>
    <dgm:pt modelId="{3EB8DB5F-9861-47D0-A155-D0A6B65B147B}">
      <dgm:prSet phldrT="[Text]"/>
      <dgm:spPr/>
      <dgm:t>
        <a:bodyPr/>
        <a:lstStyle/>
        <a:p>
          <a:pPr marL="115888" indent="-115888"/>
          <a:r>
            <a:rPr lang="en-US" dirty="0"/>
            <a:t>Gain approval from clients to talk about their story or include them in press release/PR efforts</a:t>
          </a:r>
        </a:p>
      </dgm:t>
    </dgm:pt>
    <dgm:pt modelId="{533732DC-1883-498E-8B29-2AE47096DBBC}" type="parTrans" cxnId="{6A3D007E-62A1-4976-B49A-735FFBE5DBE9}">
      <dgm:prSet/>
      <dgm:spPr/>
      <dgm:t>
        <a:bodyPr/>
        <a:lstStyle/>
        <a:p>
          <a:endParaRPr lang="en-US"/>
        </a:p>
      </dgm:t>
    </dgm:pt>
    <dgm:pt modelId="{2FC29E55-0241-4EDA-B71E-33D9EB05BCDB}" type="sibTrans" cxnId="{6A3D007E-62A1-4976-B49A-735FFBE5DBE9}">
      <dgm:prSet/>
      <dgm:spPr/>
      <dgm:t>
        <a:bodyPr/>
        <a:lstStyle/>
        <a:p>
          <a:endParaRPr lang="en-US"/>
        </a:p>
      </dgm:t>
    </dgm:pt>
    <dgm:pt modelId="{F2537A99-779D-754F-9F57-543C7C5A6739}">
      <dgm:prSet phldrT="[Text]"/>
      <dgm:spPr/>
      <dgm:t>
        <a:bodyPr/>
        <a:lstStyle/>
        <a:p>
          <a:pPr marL="115888" indent="-115888"/>
          <a:r>
            <a:rPr lang="en-US" dirty="0"/>
            <a:t>Develop and distribute press release </a:t>
          </a:r>
        </a:p>
      </dgm:t>
    </dgm:pt>
    <dgm:pt modelId="{FC3D865A-A071-F04C-B694-CB4AEE0E219B}" type="parTrans" cxnId="{8A9122E0-08BA-FB4A-9807-30F0B452C4B6}">
      <dgm:prSet/>
      <dgm:spPr/>
      <dgm:t>
        <a:bodyPr/>
        <a:lstStyle/>
        <a:p>
          <a:endParaRPr lang="en-US"/>
        </a:p>
      </dgm:t>
    </dgm:pt>
    <dgm:pt modelId="{04F15503-AA80-444E-98A8-B23D8FC02EA7}" type="sibTrans" cxnId="{8A9122E0-08BA-FB4A-9807-30F0B452C4B6}">
      <dgm:prSet/>
      <dgm:spPr/>
      <dgm:t>
        <a:bodyPr/>
        <a:lstStyle/>
        <a:p>
          <a:endParaRPr lang="en-US"/>
        </a:p>
      </dgm:t>
    </dgm:pt>
    <dgm:pt modelId="{330E319C-1288-204B-8DEE-5ED385DA88F3}" type="pres">
      <dgm:prSet presAssocID="{7C807C9D-2DA8-4FAD-8A29-F053DB8AB2F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344C04-2025-C844-B358-0ABD6D2BDE5E}" type="pres">
      <dgm:prSet presAssocID="{A13360B1-4460-4511-8E18-E38DC7FD62C3}" presName="composite" presStyleCnt="0"/>
      <dgm:spPr/>
    </dgm:pt>
    <dgm:pt modelId="{B8B5DFB5-4834-5A45-A099-A5BC8DE3EBCB}" type="pres">
      <dgm:prSet presAssocID="{A13360B1-4460-4511-8E18-E38DC7FD62C3}" presName="parTx" presStyleLbl="align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70E9CA-EFA8-314D-BC6D-292F40DE2F2D}" type="pres">
      <dgm:prSet presAssocID="{A13360B1-4460-4511-8E18-E38DC7FD62C3}" presName="desTx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06D655-C26A-F64D-B9B0-9C3F4178487C}" type="pres">
      <dgm:prSet presAssocID="{2A6026D7-EE26-4556-8D91-B58C2D64D1CE}" presName="space" presStyleCnt="0"/>
      <dgm:spPr/>
    </dgm:pt>
    <dgm:pt modelId="{0A1F7D32-2787-8E4B-ACD4-371C2E34013F}" type="pres">
      <dgm:prSet presAssocID="{3AAB57E1-EACD-47AB-BAA6-4462F1B3A61B}" presName="composite" presStyleCnt="0"/>
      <dgm:spPr/>
    </dgm:pt>
    <dgm:pt modelId="{4D3D80F6-F521-3B4A-973D-891432322FCE}" type="pres">
      <dgm:prSet presAssocID="{3AAB57E1-EACD-47AB-BAA6-4462F1B3A61B}" presName="parTx" presStyleLbl="align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D60398-750C-0046-9FD7-C6BABEC86902}" type="pres">
      <dgm:prSet presAssocID="{3AAB57E1-EACD-47AB-BAA6-4462F1B3A61B}" presName="desTx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330C61-87B2-844D-9659-12AC31807861}" type="pres">
      <dgm:prSet presAssocID="{EEC985C2-9A49-4B3E-8643-96DE435AF515}" presName="space" presStyleCnt="0"/>
      <dgm:spPr/>
    </dgm:pt>
    <dgm:pt modelId="{0C0C825B-8D02-2045-9C6E-43A3182FF041}" type="pres">
      <dgm:prSet presAssocID="{28444E68-23DA-409D-A159-092883D9519A}" presName="composite" presStyleCnt="0"/>
      <dgm:spPr/>
    </dgm:pt>
    <dgm:pt modelId="{2B42F65F-8C4F-F540-A421-0DEA26F75082}" type="pres">
      <dgm:prSet presAssocID="{28444E68-23DA-409D-A159-092883D9519A}" presName="parTx" presStyleLbl="align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5B670D-9926-3346-A252-BA7C563F04D6}" type="pres">
      <dgm:prSet presAssocID="{28444E68-23DA-409D-A159-092883D9519A}" presName="desTx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204C36-1DD5-CA41-8F71-B5A6F9732BE5}" type="pres">
      <dgm:prSet presAssocID="{7B3891B2-D9D7-4201-82A3-A9BD471B944E}" presName="space" presStyleCnt="0"/>
      <dgm:spPr/>
    </dgm:pt>
    <dgm:pt modelId="{5C77A01E-245D-3145-B504-5429A6938BCC}" type="pres">
      <dgm:prSet presAssocID="{E08A3D72-6CC6-4E61-9DA2-084BA09596AD}" presName="composite" presStyleCnt="0"/>
      <dgm:spPr/>
    </dgm:pt>
    <dgm:pt modelId="{2F1FF610-2055-7A4B-9A1F-37E45A12E0BD}" type="pres">
      <dgm:prSet presAssocID="{E08A3D72-6CC6-4E61-9DA2-084BA09596AD}" presName="parTx" presStyleLbl="align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A2BFBE-611D-B941-9FB4-9A94C4EFEF09}" type="pres">
      <dgm:prSet presAssocID="{E08A3D72-6CC6-4E61-9DA2-084BA09596AD}" presName="desTx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8FECC2-1970-5E41-88E9-06A5BDF83519}" type="pres">
      <dgm:prSet presAssocID="{A10E7373-E2F7-40F2-AF3D-6A2F3CE94072}" presName="space" presStyleCnt="0"/>
      <dgm:spPr/>
    </dgm:pt>
    <dgm:pt modelId="{476FD044-883F-BE40-9100-588AFF0330D5}" type="pres">
      <dgm:prSet presAssocID="{5AC8FB75-E496-42C8-9DB5-C67CC6A1F7E6}" presName="composite" presStyleCnt="0"/>
      <dgm:spPr/>
    </dgm:pt>
    <dgm:pt modelId="{3EE631CB-8CB1-3647-B417-BA49EC0581C0}" type="pres">
      <dgm:prSet presAssocID="{5AC8FB75-E496-42C8-9DB5-C67CC6A1F7E6}" presName="parTx" presStyleLbl="align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0549ED-B5AD-3C42-9E1B-B24F7612411B}" type="pres">
      <dgm:prSet presAssocID="{5AC8FB75-E496-42C8-9DB5-C67CC6A1F7E6}" presName="desTx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FD303E-AFA1-3B48-A28F-11BB619C40E6}" type="pres">
      <dgm:prSet presAssocID="{768FDFB2-3F00-49B5-837B-B96DFB9325F6}" presName="space" presStyleCnt="0"/>
      <dgm:spPr/>
    </dgm:pt>
    <dgm:pt modelId="{08987F66-0B6A-FD40-8282-24936C150169}" type="pres">
      <dgm:prSet presAssocID="{29E3DEFF-5444-4D5A-9F1C-E10325CEC854}" presName="composite" presStyleCnt="0"/>
      <dgm:spPr/>
    </dgm:pt>
    <dgm:pt modelId="{F9977519-31DE-DC4F-99FD-AFE0EA3D5277}" type="pres">
      <dgm:prSet presAssocID="{29E3DEFF-5444-4D5A-9F1C-E10325CEC854}" presName="parTx" presStyleLbl="align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831CF9-8B94-1340-B5E1-831830E1BB0D}" type="pres">
      <dgm:prSet presAssocID="{29E3DEFF-5444-4D5A-9F1C-E10325CEC854}" presName="desTx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C0B1BD-1AEC-DC4C-B437-BAF75FAE379D}" type="presOf" srcId="{3882F260-049B-42FE-99E7-E0D1997ACEC3}" destId="{06D60398-750C-0046-9FD7-C6BABEC86902}" srcOrd="0" destOrd="2" presId="urn:microsoft.com/office/officeart/2005/8/layout/hList1"/>
    <dgm:cxn modelId="{00FE9CF9-7210-49A9-A0DB-C9FD01EB6E07}" srcId="{7C807C9D-2DA8-4FAD-8A29-F053DB8AB2F1}" destId="{28444E68-23DA-409D-A159-092883D9519A}" srcOrd="2" destOrd="0" parTransId="{B208A806-D43A-4AEE-9B3F-10879F792279}" sibTransId="{7B3891B2-D9D7-4201-82A3-A9BD471B944E}"/>
    <dgm:cxn modelId="{65164CD6-ECA3-4654-8E0B-87AB3AA8288E}" srcId="{28444E68-23DA-409D-A159-092883D9519A}" destId="{768E617F-4A6F-4F79-B00F-903BAACF32C9}" srcOrd="3" destOrd="0" parTransId="{D7B9DDF1-4690-4C52-8CAB-93830744E3B6}" sibTransId="{3837F472-E381-4EFE-9875-5A42101863AC}"/>
    <dgm:cxn modelId="{696047FD-F0B2-4A88-8C24-80C7FA878E51}" srcId="{5AC8FB75-E496-42C8-9DB5-C67CC6A1F7E6}" destId="{E9DDE114-B04F-4E8C-9E8E-F8D0F5EBFE4A}" srcOrd="2" destOrd="0" parTransId="{68401AFD-CD44-4DCE-BDA5-844CCF24D242}" sibTransId="{F274C7B9-208A-4079-A170-D3745DC53DBF}"/>
    <dgm:cxn modelId="{F862B316-608D-C84F-9626-C923BC0ED6A3}" type="presOf" srcId="{3AAB57E1-EACD-47AB-BAA6-4462F1B3A61B}" destId="{4D3D80F6-F521-3B4A-973D-891432322FCE}" srcOrd="0" destOrd="0" presId="urn:microsoft.com/office/officeart/2005/8/layout/hList1"/>
    <dgm:cxn modelId="{D7F2329D-3F54-4612-ADEB-CBDB0586C2D8}" srcId="{28444E68-23DA-409D-A159-092883D9519A}" destId="{FE7AF3FC-A057-41ED-8F11-0E6056357CF4}" srcOrd="2" destOrd="0" parTransId="{E6C90250-E912-47AD-A713-B0F72C20B955}" sibTransId="{E4565FCB-41D9-485B-8F27-5A7FF9E821F6}"/>
    <dgm:cxn modelId="{D62FBD0A-324F-B24E-8CC1-2911CB01D25C}" type="presOf" srcId="{28444E68-23DA-409D-A159-092883D9519A}" destId="{2B42F65F-8C4F-F540-A421-0DEA26F75082}" srcOrd="0" destOrd="0" presId="urn:microsoft.com/office/officeart/2005/8/layout/hList1"/>
    <dgm:cxn modelId="{D05B7104-BBB6-BD45-B2CE-4C5BEFADD142}" type="presOf" srcId="{BCA6EF8F-D1DB-4FF8-9F7C-8546F0E37818}" destId="{0DA2BFBE-611D-B941-9FB4-9A94C4EFEF09}" srcOrd="0" destOrd="2" presId="urn:microsoft.com/office/officeart/2005/8/layout/hList1"/>
    <dgm:cxn modelId="{47E4FFE0-1808-4735-9F87-41783E13E00D}" srcId="{3AAB57E1-EACD-47AB-BAA6-4462F1B3A61B}" destId="{3882F260-049B-42FE-99E7-E0D1997ACEC3}" srcOrd="2" destOrd="0" parTransId="{E7EAD9B3-D6EC-45B0-AC5E-737B40AF3D1E}" sibTransId="{E51E03A5-B848-40F5-95F8-11CC6D7DB29E}"/>
    <dgm:cxn modelId="{82FBA6AA-6D4A-E845-954C-F2FB565AE678}" type="presOf" srcId="{32647A78-9048-4319-8B2C-9F7DBED18BC1}" destId="{F6831CF9-8B94-1340-B5E1-831830E1BB0D}" srcOrd="0" destOrd="1" presId="urn:microsoft.com/office/officeart/2005/8/layout/hList1"/>
    <dgm:cxn modelId="{3242F9C5-8A2A-4837-9D75-E0B16BD76289}" srcId="{E08A3D72-6CC6-4E61-9DA2-084BA09596AD}" destId="{BCA6EF8F-D1DB-4FF8-9F7C-8546F0E37818}" srcOrd="2" destOrd="0" parTransId="{B87913C5-18AF-4990-96EB-2AEB66B3D0A2}" sibTransId="{B20C9F79-D920-43E7-8D17-0800E0EC7188}"/>
    <dgm:cxn modelId="{E17DFDB0-24E3-7F4A-B69C-F2C2BA396C7E}" type="presOf" srcId="{62E39F09-420B-47C4-ADD0-556E13CBA73B}" destId="{F6831CF9-8B94-1340-B5E1-831830E1BB0D}" srcOrd="0" destOrd="0" presId="urn:microsoft.com/office/officeart/2005/8/layout/hList1"/>
    <dgm:cxn modelId="{9A1A675D-F7A1-4488-ABA6-62DE361A6BCB}" srcId="{E08A3D72-6CC6-4E61-9DA2-084BA09596AD}" destId="{470624F8-70C9-465F-8C40-DDE94F78E310}" srcOrd="0" destOrd="0" parTransId="{E6BDFEE0-AFC8-4938-BA6B-89E407D9D224}" sibTransId="{23C1BED9-DE75-44F5-AC31-CD44816C2326}"/>
    <dgm:cxn modelId="{505CBB1D-807D-0446-9FDA-EB1787AD1C56}" type="presOf" srcId="{C2D79306-3C38-4C78-89A4-304AB8A0B6BB}" destId="{F6831CF9-8B94-1340-B5E1-831830E1BB0D}" srcOrd="0" destOrd="3" presId="urn:microsoft.com/office/officeart/2005/8/layout/hList1"/>
    <dgm:cxn modelId="{B0BF9255-A84D-4BD3-9FFF-C789958292E2}" srcId="{7C807C9D-2DA8-4FAD-8A29-F053DB8AB2F1}" destId="{E08A3D72-6CC6-4E61-9DA2-084BA09596AD}" srcOrd="3" destOrd="0" parTransId="{FF0AD019-33D4-4B61-882D-35575C6F60DD}" sibTransId="{A10E7373-E2F7-40F2-AF3D-6A2F3CE94072}"/>
    <dgm:cxn modelId="{7FB75CDB-190B-6545-91A2-CDAFE5E51A0C}" type="presOf" srcId="{F7170DBA-778F-4964-90BF-2CE3C28BA067}" destId="{0670E9CA-EFA8-314D-BC6D-292F40DE2F2D}" srcOrd="0" destOrd="2" presId="urn:microsoft.com/office/officeart/2005/8/layout/hList1"/>
    <dgm:cxn modelId="{6A3D007E-62A1-4976-B49A-735FFBE5DBE9}" srcId="{28444E68-23DA-409D-A159-092883D9519A}" destId="{3EB8DB5F-9861-47D0-A155-D0A6B65B147B}" srcOrd="1" destOrd="0" parTransId="{533732DC-1883-498E-8B29-2AE47096DBBC}" sibTransId="{2FC29E55-0241-4EDA-B71E-33D9EB05BCDB}"/>
    <dgm:cxn modelId="{E8C7D6F7-E180-B441-9E3D-BBE89B9C2350}" type="presOf" srcId="{66302021-99B0-4C5D-9195-BF6556CE0536}" destId="{06D60398-750C-0046-9FD7-C6BABEC86902}" srcOrd="0" destOrd="1" presId="urn:microsoft.com/office/officeart/2005/8/layout/hList1"/>
    <dgm:cxn modelId="{10E032FD-A3EC-B043-A3C5-9CF87360390D}" type="presOf" srcId="{5AC8FB75-E496-42C8-9DB5-C67CC6A1F7E6}" destId="{3EE631CB-8CB1-3647-B417-BA49EC0581C0}" srcOrd="0" destOrd="0" presId="urn:microsoft.com/office/officeart/2005/8/layout/hList1"/>
    <dgm:cxn modelId="{EE53079F-263D-4DDB-B442-A01A43E830EB}" srcId="{3AAB57E1-EACD-47AB-BAA6-4462F1B3A61B}" destId="{C6ADCD62-C9A9-402C-A690-645E558FD991}" srcOrd="3" destOrd="0" parTransId="{D293FEB9-098E-47C7-98EA-AC2CB6DA28A1}" sibTransId="{C65428B3-BA4A-477C-834E-97A162C9BC10}"/>
    <dgm:cxn modelId="{05A53F9E-86ED-744B-9E60-7C7645C137D3}" type="presOf" srcId="{052978B8-6A80-4293-A9FC-FABED80140C4}" destId="{0DA2BFBE-611D-B941-9FB4-9A94C4EFEF09}" srcOrd="0" destOrd="1" presId="urn:microsoft.com/office/officeart/2005/8/layout/hList1"/>
    <dgm:cxn modelId="{3ED0D80C-FC4C-6F45-85E8-E018B206E019}" type="presOf" srcId="{E9DDE114-B04F-4E8C-9E8E-F8D0F5EBFE4A}" destId="{360549ED-B5AD-3C42-9E1B-B24F7612411B}" srcOrd="0" destOrd="2" presId="urn:microsoft.com/office/officeart/2005/8/layout/hList1"/>
    <dgm:cxn modelId="{583E2040-6558-4E90-B358-47B36035775F}" srcId="{5AC8FB75-E496-42C8-9DB5-C67CC6A1F7E6}" destId="{6BBDE3DC-D548-474C-89BB-9997D7DBABE0}" srcOrd="1" destOrd="0" parTransId="{D14694E3-E442-4543-9CDC-489ABE04A869}" sibTransId="{46CDF0C7-1A07-4189-B835-857B46E0378E}"/>
    <dgm:cxn modelId="{65691977-DB7B-7146-92E6-7C5CF8D2C69B}" type="presOf" srcId="{29E3DEFF-5444-4D5A-9F1C-E10325CEC854}" destId="{F9977519-31DE-DC4F-99FD-AFE0EA3D5277}" srcOrd="0" destOrd="0" presId="urn:microsoft.com/office/officeart/2005/8/layout/hList1"/>
    <dgm:cxn modelId="{B52301B5-63F2-D947-92E9-BCEA62E0B3A4}" type="presOf" srcId="{F2537A99-779D-754F-9F57-543C7C5A6739}" destId="{0670E9CA-EFA8-314D-BC6D-292F40DE2F2D}" srcOrd="0" destOrd="1" presId="urn:microsoft.com/office/officeart/2005/8/layout/hList1"/>
    <dgm:cxn modelId="{D8A93FC6-B005-471E-A4C0-C53210AE9D31}" srcId="{29E3DEFF-5444-4D5A-9F1C-E10325CEC854}" destId="{32647A78-9048-4319-8B2C-9F7DBED18BC1}" srcOrd="1" destOrd="0" parTransId="{F265D2F7-B0FE-412A-BD7C-3EDC756E0E09}" sibTransId="{F7BDDDF2-18AE-47CE-B4C0-FB9C288D0528}"/>
    <dgm:cxn modelId="{0F0FB06F-6A7E-43AE-88F8-9ECF80925B4B}" srcId="{7C807C9D-2DA8-4FAD-8A29-F053DB8AB2F1}" destId="{5AC8FB75-E496-42C8-9DB5-C67CC6A1F7E6}" srcOrd="4" destOrd="0" parTransId="{F24B0AE9-0A6C-4A55-BFEE-2A7CB4EFA2B3}" sibTransId="{768FDFB2-3F00-49B5-837B-B96DFB9325F6}"/>
    <dgm:cxn modelId="{3A3DBDCC-4A1A-8649-BB6A-608734EDEB4D}" type="presOf" srcId="{C3ECA075-05EC-4119-AF38-9334A0BF694E}" destId="{7C5B670D-9926-3346-A252-BA7C563F04D6}" srcOrd="0" destOrd="0" presId="urn:microsoft.com/office/officeart/2005/8/layout/hList1"/>
    <dgm:cxn modelId="{0D21ABE1-00FE-224A-B2F7-94F17F77333C}" type="presOf" srcId="{A96D6C1D-80DA-49A2-B16C-E1EEB5CD8135}" destId="{0670E9CA-EFA8-314D-BC6D-292F40DE2F2D}" srcOrd="0" destOrd="0" presId="urn:microsoft.com/office/officeart/2005/8/layout/hList1"/>
    <dgm:cxn modelId="{307622EA-5E5C-5543-86B2-A37F70D43801}" type="presOf" srcId="{A13360B1-4460-4511-8E18-E38DC7FD62C3}" destId="{B8B5DFB5-4834-5A45-A099-A5BC8DE3EBCB}" srcOrd="0" destOrd="0" presId="urn:microsoft.com/office/officeart/2005/8/layout/hList1"/>
    <dgm:cxn modelId="{198A4E49-425B-6B40-9DCB-3BD23783A579}" type="presOf" srcId="{985CDE03-5AC3-4912-A550-273F571F622E}" destId="{06D60398-750C-0046-9FD7-C6BABEC86902}" srcOrd="0" destOrd="0" presId="urn:microsoft.com/office/officeart/2005/8/layout/hList1"/>
    <dgm:cxn modelId="{8A9122E0-08BA-FB4A-9807-30F0B452C4B6}" srcId="{A13360B1-4460-4511-8E18-E38DC7FD62C3}" destId="{F2537A99-779D-754F-9F57-543C7C5A6739}" srcOrd="1" destOrd="0" parTransId="{FC3D865A-A071-F04C-B694-CB4AEE0E219B}" sibTransId="{04F15503-AA80-444E-98A8-B23D8FC02EA7}"/>
    <dgm:cxn modelId="{C79C62A5-9E5A-4645-A44C-7DB8019F573F}" type="presOf" srcId="{C6ADCD62-C9A9-402C-A690-645E558FD991}" destId="{06D60398-750C-0046-9FD7-C6BABEC86902}" srcOrd="0" destOrd="3" presId="urn:microsoft.com/office/officeart/2005/8/layout/hList1"/>
    <dgm:cxn modelId="{8B552762-EED5-4BFF-B2F7-B8E7FA00BB85}" srcId="{29E3DEFF-5444-4D5A-9F1C-E10325CEC854}" destId="{C2D79306-3C38-4C78-89A4-304AB8A0B6BB}" srcOrd="3" destOrd="0" parTransId="{07727848-68BC-4550-9EA9-BCF6758E7D08}" sibTransId="{2FC177AB-ADFC-441F-A79C-48431A959131}"/>
    <dgm:cxn modelId="{277146F2-60F9-4686-98EB-DAF27A526E82}" srcId="{A13360B1-4460-4511-8E18-E38DC7FD62C3}" destId="{A96D6C1D-80DA-49A2-B16C-E1EEB5CD8135}" srcOrd="0" destOrd="0" parTransId="{E3517044-D0D3-4DEE-A62B-B31937D9D922}" sibTransId="{AE294159-6AC9-4C6F-9EF3-F5CC42E46AE4}"/>
    <dgm:cxn modelId="{A437EF4D-AC9C-452E-A9C1-192637FA59C5}" srcId="{3AAB57E1-EACD-47AB-BAA6-4462F1B3A61B}" destId="{66302021-99B0-4C5D-9195-BF6556CE0536}" srcOrd="1" destOrd="0" parTransId="{29FF3349-6349-469C-A627-C31062D2AFD0}" sibTransId="{F5D413D2-1858-4E12-8612-AEBA1D83205D}"/>
    <dgm:cxn modelId="{37153005-0DB6-4287-876E-4C92AD0BA6BC}" srcId="{29E3DEFF-5444-4D5A-9F1C-E10325CEC854}" destId="{801CA71D-7545-44A4-8A9B-38F50192CF34}" srcOrd="2" destOrd="0" parTransId="{F28B1A8B-8A47-43C9-A284-F35DAEEFA566}" sibTransId="{3D7051F5-15F2-4367-84B9-CB5FCAA813D7}"/>
    <dgm:cxn modelId="{442E731B-F66E-40A3-92D1-71C6F1896007}" srcId="{7C807C9D-2DA8-4FAD-8A29-F053DB8AB2F1}" destId="{3AAB57E1-EACD-47AB-BAA6-4462F1B3A61B}" srcOrd="1" destOrd="0" parTransId="{C84B0406-F51E-4979-8506-B5956755922E}" sibTransId="{EEC985C2-9A49-4B3E-8643-96DE435AF515}"/>
    <dgm:cxn modelId="{67EC8FA6-5151-415B-B576-50300AE16BF8}" srcId="{7C807C9D-2DA8-4FAD-8A29-F053DB8AB2F1}" destId="{A13360B1-4460-4511-8E18-E38DC7FD62C3}" srcOrd="0" destOrd="0" parTransId="{ECC3CD7C-DB87-4E5B-9574-BE440FD80D9D}" sibTransId="{2A6026D7-EE26-4556-8D91-B58C2D64D1CE}"/>
    <dgm:cxn modelId="{51BE50B4-6AC4-8049-BCDC-7E43C7D4011B}" type="presOf" srcId="{E08A3D72-6CC6-4E61-9DA2-084BA09596AD}" destId="{2F1FF610-2055-7A4B-9A1F-37E45A12E0BD}" srcOrd="0" destOrd="0" presId="urn:microsoft.com/office/officeart/2005/8/layout/hList1"/>
    <dgm:cxn modelId="{45BDC1C0-3FBC-47A5-B29F-2DDE834A8CB0}" srcId="{3AAB57E1-EACD-47AB-BAA6-4462F1B3A61B}" destId="{985CDE03-5AC3-4912-A550-273F571F622E}" srcOrd="0" destOrd="0" parTransId="{7CA7398B-5747-402D-B9D8-307A2F9A6115}" sibTransId="{48394C73-5B0F-417A-85D6-D9735ED06D13}"/>
    <dgm:cxn modelId="{23AFAC59-2853-4A46-8144-BA0946ED329E}" type="presOf" srcId="{9904B938-415E-4DB5-9EDE-CB549DCA87D6}" destId="{360549ED-B5AD-3C42-9E1B-B24F7612411B}" srcOrd="0" destOrd="0" presId="urn:microsoft.com/office/officeart/2005/8/layout/hList1"/>
    <dgm:cxn modelId="{BFD6AFA8-660D-4CE5-85A1-4B66AEB13C7C}" srcId="{29E3DEFF-5444-4D5A-9F1C-E10325CEC854}" destId="{62E39F09-420B-47C4-ADD0-556E13CBA73B}" srcOrd="0" destOrd="0" parTransId="{D58EFD3D-4384-4604-9106-05135B4C6F8B}" sibTransId="{7DA3A9EB-8BBE-439B-82BB-4B388BF80A78}"/>
    <dgm:cxn modelId="{5C6A14AE-79CB-4A37-A4F3-A752CC8E626D}" srcId="{5AC8FB75-E496-42C8-9DB5-C67CC6A1F7E6}" destId="{9904B938-415E-4DB5-9EDE-CB549DCA87D6}" srcOrd="0" destOrd="0" parTransId="{5C750B4B-AEE8-4FBD-ADEA-2C993136B4CA}" sibTransId="{BAB8ADB0-77F6-4451-BE24-C4FD9FD9F8FB}"/>
    <dgm:cxn modelId="{B93FCB9D-6E30-244E-B651-308E53D0AD4D}" type="presOf" srcId="{FE7AF3FC-A057-41ED-8F11-0E6056357CF4}" destId="{7C5B670D-9926-3346-A252-BA7C563F04D6}" srcOrd="0" destOrd="2" presId="urn:microsoft.com/office/officeart/2005/8/layout/hList1"/>
    <dgm:cxn modelId="{179CB38D-E474-4043-811C-1CF43B3087E4}" type="presOf" srcId="{7C807C9D-2DA8-4FAD-8A29-F053DB8AB2F1}" destId="{330E319C-1288-204B-8DEE-5ED385DA88F3}" srcOrd="0" destOrd="0" presId="urn:microsoft.com/office/officeart/2005/8/layout/hList1"/>
    <dgm:cxn modelId="{8D0044EA-606A-42C9-9759-857AA558D08A}" srcId="{28444E68-23DA-409D-A159-092883D9519A}" destId="{C3ECA075-05EC-4119-AF38-9334A0BF694E}" srcOrd="0" destOrd="0" parTransId="{F9F85427-FA0F-46C0-A94B-BB07099F75BA}" sibTransId="{3F291A5E-B12A-4FA9-9988-6041A0C8BCCE}"/>
    <dgm:cxn modelId="{9FD25B4F-BC3A-DC4E-931E-59E7113866A5}" type="presOf" srcId="{3EB8DB5F-9861-47D0-A155-D0A6B65B147B}" destId="{7C5B670D-9926-3346-A252-BA7C563F04D6}" srcOrd="0" destOrd="1" presId="urn:microsoft.com/office/officeart/2005/8/layout/hList1"/>
    <dgm:cxn modelId="{4FCDF61A-9B70-9745-9F66-F16C1985C6FA}" type="presOf" srcId="{470624F8-70C9-465F-8C40-DDE94F78E310}" destId="{0DA2BFBE-611D-B941-9FB4-9A94C4EFEF09}" srcOrd="0" destOrd="0" presId="urn:microsoft.com/office/officeart/2005/8/layout/hList1"/>
    <dgm:cxn modelId="{A256698B-96D0-4FD8-ADEC-B2156E590824}" srcId="{A13360B1-4460-4511-8E18-E38DC7FD62C3}" destId="{F7170DBA-778F-4964-90BF-2CE3C28BA067}" srcOrd="2" destOrd="0" parTransId="{396339BA-8105-4D02-9572-F65532A8A343}" sibTransId="{040E7DAE-7011-475D-A2E8-BEC02CEB1C6D}"/>
    <dgm:cxn modelId="{061AA85E-8127-8247-B44A-82946FAAA594}" type="presOf" srcId="{6BBDE3DC-D548-474C-89BB-9997D7DBABE0}" destId="{360549ED-B5AD-3C42-9E1B-B24F7612411B}" srcOrd="0" destOrd="1" presId="urn:microsoft.com/office/officeart/2005/8/layout/hList1"/>
    <dgm:cxn modelId="{D1995084-2F49-2E49-BD32-85B3556178E9}" type="presOf" srcId="{768E617F-4A6F-4F79-B00F-903BAACF32C9}" destId="{7C5B670D-9926-3346-A252-BA7C563F04D6}" srcOrd="0" destOrd="3" presId="urn:microsoft.com/office/officeart/2005/8/layout/hList1"/>
    <dgm:cxn modelId="{2DB67A75-FD9E-5C4B-A2C4-B42C40C88598}" type="presOf" srcId="{801CA71D-7545-44A4-8A9B-38F50192CF34}" destId="{F6831CF9-8B94-1340-B5E1-831830E1BB0D}" srcOrd="0" destOrd="2" presId="urn:microsoft.com/office/officeart/2005/8/layout/hList1"/>
    <dgm:cxn modelId="{0886AE84-EB4B-43B2-B24E-EE842BBD0AA2}" srcId="{E08A3D72-6CC6-4E61-9DA2-084BA09596AD}" destId="{052978B8-6A80-4293-A9FC-FABED80140C4}" srcOrd="1" destOrd="0" parTransId="{41EBBE33-64A8-4C3D-8192-B812250A80D0}" sibTransId="{58D98323-DF16-422A-B07B-D7600F686344}"/>
    <dgm:cxn modelId="{C62B8382-71B1-41B6-96C2-4A7CCFA38E60}" srcId="{7C807C9D-2DA8-4FAD-8A29-F053DB8AB2F1}" destId="{29E3DEFF-5444-4D5A-9F1C-E10325CEC854}" srcOrd="5" destOrd="0" parTransId="{54040807-3999-4615-AAD5-CD7755D8CBA4}" sibTransId="{AA29CEE8-F501-4805-B5EF-1443B0305894}"/>
    <dgm:cxn modelId="{EC2481C5-C718-6442-BBFA-1608F15FC1E2}" type="presParOf" srcId="{330E319C-1288-204B-8DEE-5ED385DA88F3}" destId="{D2344C04-2025-C844-B358-0ABD6D2BDE5E}" srcOrd="0" destOrd="0" presId="urn:microsoft.com/office/officeart/2005/8/layout/hList1"/>
    <dgm:cxn modelId="{BC49C1D9-86E9-424C-9AE6-37B967EC7587}" type="presParOf" srcId="{D2344C04-2025-C844-B358-0ABD6D2BDE5E}" destId="{B8B5DFB5-4834-5A45-A099-A5BC8DE3EBCB}" srcOrd="0" destOrd="0" presId="urn:microsoft.com/office/officeart/2005/8/layout/hList1"/>
    <dgm:cxn modelId="{E4B1E7F2-B287-1244-A336-3DFC8769829E}" type="presParOf" srcId="{D2344C04-2025-C844-B358-0ABD6D2BDE5E}" destId="{0670E9CA-EFA8-314D-BC6D-292F40DE2F2D}" srcOrd="1" destOrd="0" presId="urn:microsoft.com/office/officeart/2005/8/layout/hList1"/>
    <dgm:cxn modelId="{006D52E7-2EF6-AB47-8F64-6F46E6F7CA30}" type="presParOf" srcId="{330E319C-1288-204B-8DEE-5ED385DA88F3}" destId="{6B06D655-C26A-F64D-B9B0-9C3F4178487C}" srcOrd="1" destOrd="0" presId="urn:microsoft.com/office/officeart/2005/8/layout/hList1"/>
    <dgm:cxn modelId="{3990C379-AB73-C247-B78C-57714379DB7C}" type="presParOf" srcId="{330E319C-1288-204B-8DEE-5ED385DA88F3}" destId="{0A1F7D32-2787-8E4B-ACD4-371C2E34013F}" srcOrd="2" destOrd="0" presId="urn:microsoft.com/office/officeart/2005/8/layout/hList1"/>
    <dgm:cxn modelId="{6349E996-51BA-9F42-BAB3-E3FCE643F7FA}" type="presParOf" srcId="{0A1F7D32-2787-8E4B-ACD4-371C2E34013F}" destId="{4D3D80F6-F521-3B4A-973D-891432322FCE}" srcOrd="0" destOrd="0" presId="urn:microsoft.com/office/officeart/2005/8/layout/hList1"/>
    <dgm:cxn modelId="{FFB953CF-B399-E741-B12A-E9567C0DA0B6}" type="presParOf" srcId="{0A1F7D32-2787-8E4B-ACD4-371C2E34013F}" destId="{06D60398-750C-0046-9FD7-C6BABEC86902}" srcOrd="1" destOrd="0" presId="urn:microsoft.com/office/officeart/2005/8/layout/hList1"/>
    <dgm:cxn modelId="{5B3970D9-8381-1F46-BE40-3319A349F1CD}" type="presParOf" srcId="{330E319C-1288-204B-8DEE-5ED385DA88F3}" destId="{83330C61-87B2-844D-9659-12AC31807861}" srcOrd="3" destOrd="0" presId="urn:microsoft.com/office/officeart/2005/8/layout/hList1"/>
    <dgm:cxn modelId="{79A15758-16B4-8446-B270-B9B818C06E04}" type="presParOf" srcId="{330E319C-1288-204B-8DEE-5ED385DA88F3}" destId="{0C0C825B-8D02-2045-9C6E-43A3182FF041}" srcOrd="4" destOrd="0" presId="urn:microsoft.com/office/officeart/2005/8/layout/hList1"/>
    <dgm:cxn modelId="{8B4527E4-2080-F54E-B99E-6A4CF7017E2F}" type="presParOf" srcId="{0C0C825B-8D02-2045-9C6E-43A3182FF041}" destId="{2B42F65F-8C4F-F540-A421-0DEA26F75082}" srcOrd="0" destOrd="0" presId="urn:microsoft.com/office/officeart/2005/8/layout/hList1"/>
    <dgm:cxn modelId="{BFA0420E-FDA8-E34D-A720-FAB87A92D9F9}" type="presParOf" srcId="{0C0C825B-8D02-2045-9C6E-43A3182FF041}" destId="{7C5B670D-9926-3346-A252-BA7C563F04D6}" srcOrd="1" destOrd="0" presId="urn:microsoft.com/office/officeart/2005/8/layout/hList1"/>
    <dgm:cxn modelId="{D2DA3CA6-99FE-2047-A870-C6C03E252BDE}" type="presParOf" srcId="{330E319C-1288-204B-8DEE-5ED385DA88F3}" destId="{A2204C36-1DD5-CA41-8F71-B5A6F9732BE5}" srcOrd="5" destOrd="0" presId="urn:microsoft.com/office/officeart/2005/8/layout/hList1"/>
    <dgm:cxn modelId="{2F0FE23C-0827-1647-83AC-4352EA47234B}" type="presParOf" srcId="{330E319C-1288-204B-8DEE-5ED385DA88F3}" destId="{5C77A01E-245D-3145-B504-5429A6938BCC}" srcOrd="6" destOrd="0" presId="urn:microsoft.com/office/officeart/2005/8/layout/hList1"/>
    <dgm:cxn modelId="{F95A60E2-3864-214F-B0B5-C2B5F6C85796}" type="presParOf" srcId="{5C77A01E-245D-3145-B504-5429A6938BCC}" destId="{2F1FF610-2055-7A4B-9A1F-37E45A12E0BD}" srcOrd="0" destOrd="0" presId="urn:microsoft.com/office/officeart/2005/8/layout/hList1"/>
    <dgm:cxn modelId="{F65F1FD4-8EAB-6C4B-82B8-F31BA0BE9FEE}" type="presParOf" srcId="{5C77A01E-245D-3145-B504-5429A6938BCC}" destId="{0DA2BFBE-611D-B941-9FB4-9A94C4EFEF09}" srcOrd="1" destOrd="0" presId="urn:microsoft.com/office/officeart/2005/8/layout/hList1"/>
    <dgm:cxn modelId="{9311F298-7BBA-C444-800E-D82CEA11C555}" type="presParOf" srcId="{330E319C-1288-204B-8DEE-5ED385DA88F3}" destId="{518FECC2-1970-5E41-88E9-06A5BDF83519}" srcOrd="7" destOrd="0" presId="urn:microsoft.com/office/officeart/2005/8/layout/hList1"/>
    <dgm:cxn modelId="{E32C7182-C087-AC4F-BF45-EA8A744C3FFD}" type="presParOf" srcId="{330E319C-1288-204B-8DEE-5ED385DA88F3}" destId="{476FD044-883F-BE40-9100-588AFF0330D5}" srcOrd="8" destOrd="0" presId="urn:microsoft.com/office/officeart/2005/8/layout/hList1"/>
    <dgm:cxn modelId="{D4BE0406-23A5-0E47-BB3D-918F8F88F18F}" type="presParOf" srcId="{476FD044-883F-BE40-9100-588AFF0330D5}" destId="{3EE631CB-8CB1-3647-B417-BA49EC0581C0}" srcOrd="0" destOrd="0" presId="urn:microsoft.com/office/officeart/2005/8/layout/hList1"/>
    <dgm:cxn modelId="{53389143-A48A-6449-8236-7DD3495107CC}" type="presParOf" srcId="{476FD044-883F-BE40-9100-588AFF0330D5}" destId="{360549ED-B5AD-3C42-9E1B-B24F7612411B}" srcOrd="1" destOrd="0" presId="urn:microsoft.com/office/officeart/2005/8/layout/hList1"/>
    <dgm:cxn modelId="{F4D28CF7-A9E8-0542-9115-583DAD6F644A}" type="presParOf" srcId="{330E319C-1288-204B-8DEE-5ED385DA88F3}" destId="{28FD303E-AFA1-3B48-A28F-11BB619C40E6}" srcOrd="9" destOrd="0" presId="urn:microsoft.com/office/officeart/2005/8/layout/hList1"/>
    <dgm:cxn modelId="{50779959-B9EA-254A-8C46-3DD4C9F6CC3D}" type="presParOf" srcId="{330E319C-1288-204B-8DEE-5ED385DA88F3}" destId="{08987F66-0B6A-FD40-8282-24936C150169}" srcOrd="10" destOrd="0" presId="urn:microsoft.com/office/officeart/2005/8/layout/hList1"/>
    <dgm:cxn modelId="{D2C36708-7DD9-8341-87E1-6DFD6744F9C2}" type="presParOf" srcId="{08987F66-0B6A-FD40-8282-24936C150169}" destId="{F9977519-31DE-DC4F-99FD-AFE0EA3D5277}" srcOrd="0" destOrd="0" presId="urn:microsoft.com/office/officeart/2005/8/layout/hList1"/>
    <dgm:cxn modelId="{333D0E03-0151-8446-940A-2A4B473D44E0}" type="presParOf" srcId="{08987F66-0B6A-FD40-8282-24936C150169}" destId="{F6831CF9-8B94-1340-B5E1-831830E1BB0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A5CCB6-4078-466A-B5DD-D888E4510341}">
      <dsp:nvSpPr>
        <dsp:cNvPr id="0" name=""/>
        <dsp:cNvSpPr/>
      </dsp:nvSpPr>
      <dsp:spPr>
        <a:xfrm>
          <a:off x="321217" y="1972"/>
          <a:ext cx="1597297" cy="798648"/>
        </a:xfrm>
        <a:prstGeom prst="roundRect">
          <a:avLst>
            <a:gd name="adj" fmla="val 10000"/>
          </a:avLst>
        </a:prstGeom>
        <a:solidFill>
          <a:srgbClr val="44546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Land Grab</a:t>
          </a:r>
        </a:p>
      </dsp:txBody>
      <dsp:txXfrm>
        <a:off x="344609" y="25364"/>
        <a:ext cx="1550513" cy="751864"/>
      </dsp:txXfrm>
    </dsp:sp>
    <dsp:sp modelId="{A449FE9B-916B-4C2E-B54D-8D85DF559FC9}">
      <dsp:nvSpPr>
        <dsp:cNvPr id="0" name=""/>
        <dsp:cNvSpPr/>
      </dsp:nvSpPr>
      <dsp:spPr>
        <a:xfrm>
          <a:off x="480947" y="800621"/>
          <a:ext cx="159729" cy="598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986"/>
              </a:lnTo>
              <a:lnTo>
                <a:pt x="159729" y="59898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65254C-AEC5-4D68-B46D-BEB49F70A6A6}">
      <dsp:nvSpPr>
        <dsp:cNvPr id="0" name=""/>
        <dsp:cNvSpPr/>
      </dsp:nvSpPr>
      <dsp:spPr>
        <a:xfrm>
          <a:off x="640677" y="1000283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Awareness/ Build trust (Broad Scope)</a:t>
          </a:r>
        </a:p>
      </dsp:txBody>
      <dsp:txXfrm>
        <a:off x="664069" y="1023675"/>
        <a:ext cx="1231054" cy="751864"/>
      </dsp:txXfrm>
    </dsp:sp>
    <dsp:sp modelId="{F26FB2F5-A9B3-4635-974F-CD093264C404}">
      <dsp:nvSpPr>
        <dsp:cNvPr id="0" name=""/>
        <dsp:cNvSpPr/>
      </dsp:nvSpPr>
      <dsp:spPr>
        <a:xfrm>
          <a:off x="480947" y="800621"/>
          <a:ext cx="159729" cy="1597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7297"/>
              </a:lnTo>
              <a:lnTo>
                <a:pt x="159729" y="15972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C3232B-41E5-4DC5-9191-1DE551A8FF67}">
      <dsp:nvSpPr>
        <dsp:cNvPr id="0" name=""/>
        <dsp:cNvSpPr/>
      </dsp:nvSpPr>
      <dsp:spPr>
        <a:xfrm>
          <a:off x="640677" y="1998594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ID top prospect targets and build a robust distribution list based  top prospect targets </a:t>
          </a:r>
        </a:p>
      </dsp:txBody>
      <dsp:txXfrm>
        <a:off x="664069" y="2021986"/>
        <a:ext cx="1231054" cy="751864"/>
      </dsp:txXfrm>
    </dsp:sp>
    <dsp:sp modelId="{4053E156-3856-46E9-A3F2-9624FBFFC416}">
      <dsp:nvSpPr>
        <dsp:cNvPr id="0" name=""/>
        <dsp:cNvSpPr/>
      </dsp:nvSpPr>
      <dsp:spPr>
        <a:xfrm>
          <a:off x="480947" y="800621"/>
          <a:ext cx="159729" cy="2595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5609"/>
              </a:lnTo>
              <a:lnTo>
                <a:pt x="159729" y="259560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8D3A99-E344-4EAA-BDEB-73D6307DFBD1}">
      <dsp:nvSpPr>
        <dsp:cNvPr id="0" name=""/>
        <dsp:cNvSpPr/>
      </dsp:nvSpPr>
      <dsp:spPr>
        <a:xfrm>
          <a:off x="640677" y="2996905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Identify Industry Specific Publications for demand gen efforts</a:t>
          </a:r>
        </a:p>
      </dsp:txBody>
      <dsp:txXfrm>
        <a:off x="664069" y="3020297"/>
        <a:ext cx="1231054" cy="751864"/>
      </dsp:txXfrm>
    </dsp:sp>
    <dsp:sp modelId="{1A0729ED-86CC-46D4-AA21-EA3B5F088383}">
      <dsp:nvSpPr>
        <dsp:cNvPr id="0" name=""/>
        <dsp:cNvSpPr/>
      </dsp:nvSpPr>
      <dsp:spPr>
        <a:xfrm>
          <a:off x="480947" y="800621"/>
          <a:ext cx="159729" cy="3593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3920"/>
              </a:lnTo>
              <a:lnTo>
                <a:pt x="159729" y="3593920"/>
              </a:lnTo>
            </a:path>
          </a:pathLst>
        </a:custGeom>
        <a:noFill/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6D82AB-6BD5-4637-A63B-3A2C6CC82CB4}">
      <dsp:nvSpPr>
        <dsp:cNvPr id="0" name=""/>
        <dsp:cNvSpPr/>
      </dsp:nvSpPr>
      <dsp:spPr>
        <a:xfrm>
          <a:off x="640677" y="3995216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PR Awareness &amp; Events</a:t>
          </a:r>
        </a:p>
      </dsp:txBody>
      <dsp:txXfrm>
        <a:off x="664069" y="4018608"/>
        <a:ext cx="1231054" cy="751864"/>
      </dsp:txXfrm>
    </dsp:sp>
    <dsp:sp modelId="{26A0220E-2165-4628-BC91-B02FAABED59F}">
      <dsp:nvSpPr>
        <dsp:cNvPr id="0" name=""/>
        <dsp:cNvSpPr/>
      </dsp:nvSpPr>
      <dsp:spPr>
        <a:xfrm>
          <a:off x="2317839" y="1972"/>
          <a:ext cx="1597297" cy="798648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Competitive Take-over</a:t>
          </a:r>
        </a:p>
      </dsp:txBody>
      <dsp:txXfrm>
        <a:off x="2341231" y="25364"/>
        <a:ext cx="1550513" cy="751864"/>
      </dsp:txXfrm>
    </dsp:sp>
    <dsp:sp modelId="{3258794B-DFAA-4142-9E8D-DB6F74B2A4DF}">
      <dsp:nvSpPr>
        <dsp:cNvPr id="0" name=""/>
        <dsp:cNvSpPr/>
      </dsp:nvSpPr>
      <dsp:spPr>
        <a:xfrm>
          <a:off x="2477569" y="800621"/>
          <a:ext cx="159729" cy="598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986"/>
              </a:lnTo>
              <a:lnTo>
                <a:pt x="159729" y="59898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49B8CB-EDC3-4642-8EB2-9983D22EA70D}">
      <dsp:nvSpPr>
        <dsp:cNvPr id="0" name=""/>
        <dsp:cNvSpPr/>
      </dsp:nvSpPr>
      <dsp:spPr>
        <a:xfrm>
          <a:off x="2637299" y="1000283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Work with sales to ID key targets in each region</a:t>
          </a:r>
        </a:p>
      </dsp:txBody>
      <dsp:txXfrm>
        <a:off x="2660691" y="1023675"/>
        <a:ext cx="1231054" cy="751864"/>
      </dsp:txXfrm>
    </dsp:sp>
    <dsp:sp modelId="{E889196E-B70A-48E8-AF04-AB43E60403DF}">
      <dsp:nvSpPr>
        <dsp:cNvPr id="0" name=""/>
        <dsp:cNvSpPr/>
      </dsp:nvSpPr>
      <dsp:spPr>
        <a:xfrm>
          <a:off x="2477569" y="800621"/>
          <a:ext cx="159729" cy="1597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7297"/>
              </a:lnTo>
              <a:lnTo>
                <a:pt x="159729" y="15972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7934CD-EE82-48D6-958A-EA5DB2A4EEF2}">
      <dsp:nvSpPr>
        <dsp:cNvPr id="0" name=""/>
        <dsp:cNvSpPr/>
      </dsp:nvSpPr>
      <dsp:spPr>
        <a:xfrm>
          <a:off x="2637299" y="1998594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Account- based marketing strategy. </a:t>
          </a:r>
        </a:p>
      </dsp:txBody>
      <dsp:txXfrm>
        <a:off x="2660691" y="2021986"/>
        <a:ext cx="1231054" cy="751864"/>
      </dsp:txXfrm>
    </dsp:sp>
    <dsp:sp modelId="{CD2546C2-9C46-499C-B167-F5F64F274169}">
      <dsp:nvSpPr>
        <dsp:cNvPr id="0" name=""/>
        <dsp:cNvSpPr/>
      </dsp:nvSpPr>
      <dsp:spPr>
        <a:xfrm>
          <a:off x="2477569" y="800621"/>
          <a:ext cx="159729" cy="2595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5609"/>
              </a:lnTo>
              <a:lnTo>
                <a:pt x="159729" y="2595609"/>
              </a:lnTo>
            </a:path>
          </a:pathLst>
        </a:custGeom>
        <a:noFill/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E62EF6-1562-4ACB-98C3-7863F48B5616}">
      <dsp:nvSpPr>
        <dsp:cNvPr id="0" name=""/>
        <dsp:cNvSpPr/>
      </dsp:nvSpPr>
      <dsp:spPr>
        <a:xfrm>
          <a:off x="2637299" y="2996905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Focus messaging on key differentiators</a:t>
          </a:r>
        </a:p>
      </dsp:txBody>
      <dsp:txXfrm>
        <a:off x="2660691" y="3020297"/>
        <a:ext cx="1231054" cy="751864"/>
      </dsp:txXfrm>
    </dsp:sp>
    <dsp:sp modelId="{05E786E4-6371-4BDD-A971-BFE11E18E0AA}">
      <dsp:nvSpPr>
        <dsp:cNvPr id="0" name=""/>
        <dsp:cNvSpPr/>
      </dsp:nvSpPr>
      <dsp:spPr>
        <a:xfrm>
          <a:off x="4314462" y="0"/>
          <a:ext cx="1597297" cy="798648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Upsell</a:t>
          </a:r>
        </a:p>
      </dsp:txBody>
      <dsp:txXfrm>
        <a:off x="4337854" y="23392"/>
        <a:ext cx="1550513" cy="751864"/>
      </dsp:txXfrm>
    </dsp:sp>
    <dsp:sp modelId="{D6F8B6C7-2339-40EC-BB6F-6C0786454A0B}">
      <dsp:nvSpPr>
        <dsp:cNvPr id="0" name=""/>
        <dsp:cNvSpPr/>
      </dsp:nvSpPr>
      <dsp:spPr>
        <a:xfrm>
          <a:off x="4474192" y="798648"/>
          <a:ext cx="159729" cy="600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0958"/>
              </a:lnTo>
              <a:lnTo>
                <a:pt x="159729" y="60095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E23258-A430-49E0-9EE2-197BA5885F14}">
      <dsp:nvSpPr>
        <dsp:cNvPr id="0" name=""/>
        <dsp:cNvSpPr/>
      </dsp:nvSpPr>
      <dsp:spPr>
        <a:xfrm>
          <a:off x="4633921" y="1000283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Targeted inbound/</a:t>
          </a:r>
          <a:br>
            <a:rPr lang="en-US" sz="900" kern="1200" dirty="0"/>
          </a:br>
          <a:r>
            <a:rPr lang="en-US" sz="900" kern="1200" dirty="0"/>
            <a:t>outbound marketing</a:t>
          </a:r>
        </a:p>
      </dsp:txBody>
      <dsp:txXfrm>
        <a:off x="4657313" y="1023675"/>
        <a:ext cx="1231054" cy="751864"/>
      </dsp:txXfrm>
    </dsp:sp>
    <dsp:sp modelId="{07FCD9A0-7302-4A0E-8F2A-011BB47AFF43}">
      <dsp:nvSpPr>
        <dsp:cNvPr id="0" name=""/>
        <dsp:cNvSpPr/>
      </dsp:nvSpPr>
      <dsp:spPr>
        <a:xfrm>
          <a:off x="4474192" y="798648"/>
          <a:ext cx="159729" cy="1599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9270"/>
              </a:lnTo>
              <a:lnTo>
                <a:pt x="159729" y="159927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D526C5-674D-4DE1-A1CF-4444A38EED20}">
      <dsp:nvSpPr>
        <dsp:cNvPr id="0" name=""/>
        <dsp:cNvSpPr/>
      </dsp:nvSpPr>
      <dsp:spPr>
        <a:xfrm>
          <a:off x="4633921" y="1998594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Accounts ID by sales. Target Top 100 accounts.</a:t>
          </a:r>
        </a:p>
      </dsp:txBody>
      <dsp:txXfrm>
        <a:off x="4657313" y="2021986"/>
        <a:ext cx="1231054" cy="751864"/>
      </dsp:txXfrm>
    </dsp:sp>
    <dsp:sp modelId="{624F97AE-87F1-4D62-8019-B6FC77FFF3A4}">
      <dsp:nvSpPr>
        <dsp:cNvPr id="0" name=""/>
        <dsp:cNvSpPr/>
      </dsp:nvSpPr>
      <dsp:spPr>
        <a:xfrm>
          <a:off x="4474192" y="798648"/>
          <a:ext cx="159729" cy="25975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7581"/>
              </a:lnTo>
              <a:lnTo>
                <a:pt x="159729" y="2597581"/>
              </a:lnTo>
            </a:path>
          </a:pathLst>
        </a:custGeom>
        <a:noFill/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9DB0E3-DCDE-4C74-8E8D-D95B12A75F8D}">
      <dsp:nvSpPr>
        <dsp:cNvPr id="0" name=""/>
        <dsp:cNvSpPr/>
      </dsp:nvSpPr>
      <dsp:spPr>
        <a:xfrm>
          <a:off x="4633921" y="2996905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Account-based programs</a:t>
          </a:r>
        </a:p>
      </dsp:txBody>
      <dsp:txXfrm>
        <a:off x="4657313" y="3020297"/>
        <a:ext cx="1231054" cy="751864"/>
      </dsp:txXfrm>
    </dsp:sp>
    <dsp:sp modelId="{A8B611CC-C1C9-4BAB-B8F7-4BCEA3F0C579}">
      <dsp:nvSpPr>
        <dsp:cNvPr id="0" name=""/>
        <dsp:cNvSpPr/>
      </dsp:nvSpPr>
      <dsp:spPr>
        <a:xfrm>
          <a:off x="6311084" y="1972"/>
          <a:ext cx="1597297" cy="798648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Defend the Base</a:t>
          </a:r>
        </a:p>
      </dsp:txBody>
      <dsp:txXfrm>
        <a:off x="6334476" y="25364"/>
        <a:ext cx="1550513" cy="751864"/>
      </dsp:txXfrm>
    </dsp:sp>
    <dsp:sp modelId="{F766D44B-8AFC-4D61-9E6B-B59D67AAD410}">
      <dsp:nvSpPr>
        <dsp:cNvPr id="0" name=""/>
        <dsp:cNvSpPr/>
      </dsp:nvSpPr>
      <dsp:spPr>
        <a:xfrm>
          <a:off x="6470814" y="800621"/>
          <a:ext cx="159729" cy="598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986"/>
              </a:lnTo>
              <a:lnTo>
                <a:pt x="159729" y="59898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B72BD2-BA32-43B1-932D-3425815E1B3B}">
      <dsp:nvSpPr>
        <dsp:cNvPr id="0" name=""/>
        <dsp:cNvSpPr/>
      </dsp:nvSpPr>
      <dsp:spPr>
        <a:xfrm>
          <a:off x="6630544" y="1000283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Build &amp; execute a robust migration campaign &amp; providing a compelling migration offer</a:t>
          </a:r>
        </a:p>
      </dsp:txBody>
      <dsp:txXfrm>
        <a:off x="6653936" y="1023675"/>
        <a:ext cx="1231054" cy="751864"/>
      </dsp:txXfrm>
    </dsp:sp>
    <dsp:sp modelId="{673EC8EF-FEE2-4BCC-9840-674FC65834B2}">
      <dsp:nvSpPr>
        <dsp:cNvPr id="0" name=""/>
        <dsp:cNvSpPr/>
      </dsp:nvSpPr>
      <dsp:spPr>
        <a:xfrm>
          <a:off x="6470814" y="800621"/>
          <a:ext cx="159729" cy="1597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7297"/>
              </a:lnTo>
              <a:lnTo>
                <a:pt x="159729" y="15972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9E3382-1CB7-4192-A5CE-58AA8DF9BD52}">
      <dsp:nvSpPr>
        <dsp:cNvPr id="0" name=""/>
        <dsp:cNvSpPr/>
      </dsp:nvSpPr>
      <dsp:spPr>
        <a:xfrm>
          <a:off x="6630544" y="1998594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latin typeface="Arial"/>
              <a:ea typeface="Arial"/>
              <a:cs typeface="Arial"/>
              <a:sym typeface="Arial"/>
            </a:rPr>
            <a:t>Customer programs (renewal &amp; retention)</a:t>
          </a:r>
          <a:endParaRPr lang="en-US" sz="900" kern="1200" dirty="0"/>
        </a:p>
      </dsp:txBody>
      <dsp:txXfrm>
        <a:off x="6653936" y="2021986"/>
        <a:ext cx="1231054" cy="751864"/>
      </dsp:txXfrm>
    </dsp:sp>
    <dsp:sp modelId="{80DEC600-AE9E-4542-ABC8-AD6B0E5B8908}">
      <dsp:nvSpPr>
        <dsp:cNvPr id="0" name=""/>
        <dsp:cNvSpPr/>
      </dsp:nvSpPr>
      <dsp:spPr>
        <a:xfrm>
          <a:off x="6470814" y="800621"/>
          <a:ext cx="159729" cy="2595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5609"/>
              </a:lnTo>
              <a:lnTo>
                <a:pt x="159729" y="2595609"/>
              </a:lnTo>
            </a:path>
          </a:pathLst>
        </a:custGeom>
        <a:noFill/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C03B50-4F83-4C12-BDE6-D1545BB9287D}">
      <dsp:nvSpPr>
        <dsp:cNvPr id="0" name=""/>
        <dsp:cNvSpPr/>
      </dsp:nvSpPr>
      <dsp:spPr>
        <a:xfrm>
          <a:off x="6630544" y="2996905"/>
          <a:ext cx="1277838" cy="798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A5A5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latin typeface="Arial"/>
              <a:ea typeface="Arial"/>
              <a:cs typeface="Arial"/>
              <a:sym typeface="Arial"/>
            </a:rPr>
            <a:t>Benefits &amp; value-added messaging </a:t>
          </a:r>
        </a:p>
      </dsp:txBody>
      <dsp:txXfrm>
        <a:off x="6653936" y="3020297"/>
        <a:ext cx="1231054" cy="7518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B5DFB5-4834-5A45-A099-A5BC8DE3EBCB}">
      <dsp:nvSpPr>
        <dsp:cNvPr id="0" name=""/>
        <dsp:cNvSpPr/>
      </dsp:nvSpPr>
      <dsp:spPr>
        <a:xfrm>
          <a:off x="2824" y="155403"/>
          <a:ext cx="1500410" cy="3168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April -May</a:t>
          </a:r>
        </a:p>
      </dsp:txBody>
      <dsp:txXfrm>
        <a:off x="2824" y="155403"/>
        <a:ext cx="1500410" cy="316800"/>
      </dsp:txXfrm>
    </dsp:sp>
    <dsp:sp modelId="{0670E9CA-EFA8-314D-BC6D-292F40DE2F2D}">
      <dsp:nvSpPr>
        <dsp:cNvPr id="0" name=""/>
        <dsp:cNvSpPr/>
      </dsp:nvSpPr>
      <dsp:spPr>
        <a:xfrm>
          <a:off x="2824" y="472203"/>
          <a:ext cx="1500410" cy="315847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Seed the market with bylined articles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Develop and distribute press release 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Conference Press Pitch/Media Engagement</a:t>
          </a:r>
        </a:p>
      </dsp:txBody>
      <dsp:txXfrm>
        <a:off x="2824" y="472203"/>
        <a:ext cx="1500410" cy="3158473"/>
      </dsp:txXfrm>
    </dsp:sp>
    <dsp:sp modelId="{4D3D80F6-F521-3B4A-973D-891432322FCE}">
      <dsp:nvSpPr>
        <dsp:cNvPr id="0" name=""/>
        <dsp:cNvSpPr/>
      </dsp:nvSpPr>
      <dsp:spPr>
        <a:xfrm>
          <a:off x="1713292" y="155403"/>
          <a:ext cx="1500410" cy="316800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254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June</a:t>
          </a:r>
        </a:p>
      </dsp:txBody>
      <dsp:txXfrm>
        <a:off x="1713292" y="155403"/>
        <a:ext cx="1500410" cy="316800"/>
      </dsp:txXfrm>
    </dsp:sp>
    <dsp:sp modelId="{06D60398-750C-0046-9FD7-C6BABEC86902}">
      <dsp:nvSpPr>
        <dsp:cNvPr id="0" name=""/>
        <dsp:cNvSpPr/>
      </dsp:nvSpPr>
      <dsp:spPr>
        <a:xfrm>
          <a:off x="1713292" y="472203"/>
          <a:ext cx="1500410" cy="3158473"/>
        </a:xfrm>
        <a:prstGeom prst="rect">
          <a:avLst/>
        </a:prstGeom>
        <a:solidFill>
          <a:schemeClr val="accent2">
            <a:tint val="40000"/>
            <a:alpha val="90000"/>
            <a:hueOff val="-169845"/>
            <a:satOff val="-15069"/>
            <a:lumOff val="-15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-169845"/>
              <a:satOff val="-15069"/>
              <a:lumOff val="-1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Work with sales to ID potential client stories to promote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Pitch: try get profile stories/interviews + tie back to product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Secure byline in NA, APAC &amp; EMEA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Regional Webinars: Leverage to draw journalists to attend and familiarize themselves the product</a:t>
          </a:r>
        </a:p>
      </dsp:txBody>
      <dsp:txXfrm>
        <a:off x="1713292" y="472203"/>
        <a:ext cx="1500410" cy="3158473"/>
      </dsp:txXfrm>
    </dsp:sp>
    <dsp:sp modelId="{2B42F65F-8C4F-F540-A421-0DEA26F75082}">
      <dsp:nvSpPr>
        <dsp:cNvPr id="0" name=""/>
        <dsp:cNvSpPr/>
      </dsp:nvSpPr>
      <dsp:spPr>
        <a:xfrm>
          <a:off x="3423760" y="155403"/>
          <a:ext cx="1500410" cy="316800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2540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Sept.</a:t>
          </a:r>
        </a:p>
      </dsp:txBody>
      <dsp:txXfrm>
        <a:off x="3423760" y="155403"/>
        <a:ext cx="1500410" cy="316800"/>
      </dsp:txXfrm>
    </dsp:sp>
    <dsp:sp modelId="{7C5B670D-9926-3346-A252-BA7C563F04D6}">
      <dsp:nvSpPr>
        <dsp:cNvPr id="0" name=""/>
        <dsp:cNvSpPr/>
      </dsp:nvSpPr>
      <dsp:spPr>
        <a:xfrm>
          <a:off x="3423760" y="472203"/>
          <a:ext cx="1500410" cy="3158473"/>
        </a:xfrm>
        <a:prstGeom prst="rect">
          <a:avLst/>
        </a:prstGeom>
        <a:solidFill>
          <a:schemeClr val="accent2">
            <a:tint val="40000"/>
            <a:alpha val="90000"/>
            <a:hueOff val="-339691"/>
            <a:satOff val="-30138"/>
            <a:lumOff val="-308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-339691"/>
              <a:satOff val="-30138"/>
              <a:lumOff val="-3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Event: Find NA &amp;  Global Event to attend and engage journalists and book interviews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Gain approval from clients to talk about their story or include them in press release/PR efforts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Pitch: Find a news hook to get interest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Webinar: Leverage to draw journalists to attend and familiarize themselves the product</a:t>
          </a:r>
        </a:p>
      </dsp:txBody>
      <dsp:txXfrm>
        <a:off x="3423760" y="472203"/>
        <a:ext cx="1500410" cy="3158473"/>
      </dsp:txXfrm>
    </dsp:sp>
    <dsp:sp modelId="{2F1FF610-2055-7A4B-9A1F-37E45A12E0BD}">
      <dsp:nvSpPr>
        <dsp:cNvPr id="0" name=""/>
        <dsp:cNvSpPr/>
      </dsp:nvSpPr>
      <dsp:spPr>
        <a:xfrm>
          <a:off x="5134228" y="155403"/>
          <a:ext cx="1500410" cy="316800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2540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Oct.</a:t>
          </a:r>
        </a:p>
      </dsp:txBody>
      <dsp:txXfrm>
        <a:off x="5134228" y="155403"/>
        <a:ext cx="1500410" cy="316800"/>
      </dsp:txXfrm>
    </dsp:sp>
    <dsp:sp modelId="{0DA2BFBE-611D-B941-9FB4-9A94C4EFEF09}">
      <dsp:nvSpPr>
        <dsp:cNvPr id="0" name=""/>
        <dsp:cNvSpPr/>
      </dsp:nvSpPr>
      <dsp:spPr>
        <a:xfrm>
          <a:off x="5134228" y="472203"/>
          <a:ext cx="1500410" cy="3158473"/>
        </a:xfrm>
        <a:prstGeom prst="rect">
          <a:avLst/>
        </a:prstGeom>
        <a:solidFill>
          <a:schemeClr val="accent2">
            <a:tint val="40000"/>
            <a:alpha val="90000"/>
            <a:hueOff val="-509536"/>
            <a:satOff val="-45208"/>
            <a:lumOff val="-461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-509536"/>
              <a:satOff val="-45208"/>
              <a:lumOff val="-4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Event: Find NA &amp; Global Event to attend and engage journalists and book interviews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0" kern="1200" dirty="0"/>
            <a:t>Regional Webinar: leverage </a:t>
          </a:r>
          <a:r>
            <a:rPr lang="en-US" sz="1100" kern="1200" dirty="0"/>
            <a:t>to draw journalists to attend and familiarize themselves with the product</a:t>
          </a:r>
          <a:endParaRPr lang="en-US" sz="1100" i="1" kern="1200" dirty="0"/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Secure byline tied to product in APAC &amp; EMEA</a:t>
          </a:r>
          <a:br>
            <a:rPr lang="en-US" sz="1100" kern="1200" dirty="0"/>
          </a:br>
          <a:endParaRPr lang="en-US" sz="1100" i="1" kern="1200" dirty="0"/>
        </a:p>
      </dsp:txBody>
      <dsp:txXfrm>
        <a:off x="5134228" y="472203"/>
        <a:ext cx="1500410" cy="3158473"/>
      </dsp:txXfrm>
    </dsp:sp>
    <dsp:sp modelId="{3EE631CB-8CB1-3647-B417-BA49EC0581C0}">
      <dsp:nvSpPr>
        <dsp:cNvPr id="0" name=""/>
        <dsp:cNvSpPr/>
      </dsp:nvSpPr>
      <dsp:spPr>
        <a:xfrm>
          <a:off x="6844696" y="155403"/>
          <a:ext cx="1500410" cy="316800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2540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Nov.</a:t>
          </a:r>
        </a:p>
      </dsp:txBody>
      <dsp:txXfrm>
        <a:off x="6844696" y="155403"/>
        <a:ext cx="1500410" cy="316800"/>
      </dsp:txXfrm>
    </dsp:sp>
    <dsp:sp modelId="{360549ED-B5AD-3C42-9E1B-B24F7612411B}">
      <dsp:nvSpPr>
        <dsp:cNvPr id="0" name=""/>
        <dsp:cNvSpPr/>
      </dsp:nvSpPr>
      <dsp:spPr>
        <a:xfrm>
          <a:off x="6844696" y="472203"/>
          <a:ext cx="1500410" cy="3158473"/>
        </a:xfrm>
        <a:prstGeom prst="rect">
          <a:avLst/>
        </a:prstGeom>
        <a:solidFill>
          <a:schemeClr val="accent2">
            <a:tint val="40000"/>
            <a:alpha val="90000"/>
            <a:hueOff val="-679382"/>
            <a:satOff val="-60277"/>
            <a:lumOff val="-615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-679382"/>
              <a:satOff val="-60277"/>
              <a:lumOff val="-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Press Release(s): ID Global Clients to promote Product implementations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Secure interviews tied to customer success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Secure byline tied</a:t>
          </a:r>
        </a:p>
      </dsp:txBody>
      <dsp:txXfrm>
        <a:off x="6844696" y="472203"/>
        <a:ext cx="1500410" cy="3158473"/>
      </dsp:txXfrm>
    </dsp:sp>
    <dsp:sp modelId="{F9977519-31DE-DC4F-99FD-AFE0EA3D5277}">
      <dsp:nvSpPr>
        <dsp:cNvPr id="0" name=""/>
        <dsp:cNvSpPr/>
      </dsp:nvSpPr>
      <dsp:spPr>
        <a:xfrm>
          <a:off x="8555165" y="155403"/>
          <a:ext cx="1500410" cy="31680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254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Dec.</a:t>
          </a:r>
        </a:p>
      </dsp:txBody>
      <dsp:txXfrm>
        <a:off x="8555165" y="155403"/>
        <a:ext cx="1500410" cy="316800"/>
      </dsp:txXfrm>
    </dsp:sp>
    <dsp:sp modelId="{F6831CF9-8B94-1340-B5E1-831830E1BB0D}">
      <dsp:nvSpPr>
        <dsp:cNvPr id="0" name=""/>
        <dsp:cNvSpPr/>
      </dsp:nvSpPr>
      <dsp:spPr>
        <a:xfrm>
          <a:off x="8555165" y="472203"/>
          <a:ext cx="1500410" cy="3158473"/>
        </a:xfrm>
        <a:prstGeom prst="rect">
          <a:avLst/>
        </a:prstGeom>
        <a:solidFill>
          <a:schemeClr val="accent2">
            <a:tint val="40000"/>
            <a:alpha val="90000"/>
            <a:hueOff val="-849227"/>
            <a:satOff val="-75346"/>
            <a:lumOff val="-769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-849227"/>
              <a:satOff val="-75346"/>
              <a:lumOff val="-7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Press Release(s): ID Global Clients to promote Product implementations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Pitch: End of year learning trends + 2020 learning predications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Pitch: End of year most popular courses angle</a:t>
          </a:r>
        </a:p>
        <a:p>
          <a:pPr marL="115888" lvl="1" indent="-115888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/>
            <a:t>Secure byline</a:t>
          </a:r>
        </a:p>
      </dsp:txBody>
      <dsp:txXfrm>
        <a:off x="8555165" y="472203"/>
        <a:ext cx="1500410" cy="3158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65332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/>
          <p:nvPr/>
        </p:nvSpPr>
        <p:spPr>
          <a:xfrm>
            <a:off x="0" y="1"/>
            <a:ext cx="12192000" cy="6857615"/>
          </a:xfrm>
          <a:custGeom>
            <a:avLst/>
            <a:gdLst/>
            <a:ahLst/>
            <a:cxnLst/>
            <a:rect l="l" t="t" r="r" b="b"/>
            <a:pathLst>
              <a:path w="20104100" h="11308715" extrusionOk="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0"/>
          <p:cNvSpPr/>
          <p:nvPr/>
        </p:nvSpPr>
        <p:spPr>
          <a:xfrm>
            <a:off x="7799683" y="3367089"/>
            <a:ext cx="3061478" cy="3061263"/>
          </a:xfrm>
          <a:custGeom>
            <a:avLst/>
            <a:gdLst/>
            <a:ahLst/>
            <a:cxnLst/>
            <a:rect l="l" t="t" r="r" b="b"/>
            <a:pathLst>
              <a:path w="5048250" h="5048250" extrusionOk="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0"/>
          <p:cNvSpPr/>
          <p:nvPr/>
        </p:nvSpPr>
        <p:spPr>
          <a:xfrm>
            <a:off x="0" y="1"/>
            <a:ext cx="12192000" cy="6735935"/>
          </a:xfrm>
          <a:custGeom>
            <a:avLst/>
            <a:gdLst/>
            <a:ahLst/>
            <a:cxnLst/>
            <a:rect l="l" t="t" r="r" b="b"/>
            <a:pathLst>
              <a:path w="20104100" h="11108055" extrusionOk="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0"/>
          <p:cNvSpPr txBox="1">
            <a:spLocks noGrp="1"/>
          </p:cNvSpPr>
          <p:nvPr>
            <p:ph type="ftr" idx="11"/>
          </p:nvPr>
        </p:nvSpPr>
        <p:spPr>
          <a:xfrm>
            <a:off x="4145280" y="6377941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609600" y="6377941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20"/>
          <p:cNvSpPr/>
          <p:nvPr/>
        </p:nvSpPr>
        <p:spPr>
          <a:xfrm>
            <a:off x="6875742" y="1"/>
            <a:ext cx="5316574" cy="3616141"/>
          </a:xfrm>
          <a:custGeom>
            <a:avLst/>
            <a:gdLst/>
            <a:ahLst/>
            <a:cxnLst/>
            <a:rect l="l" t="t" r="r" b="b"/>
            <a:pathLst>
              <a:path w="8766810" h="5963285" extrusionOk="0">
                <a:moveTo>
                  <a:pt x="8766288" y="0"/>
                </a:moveTo>
                <a:lnTo>
                  <a:pt x="0" y="0"/>
                </a:lnTo>
                <a:lnTo>
                  <a:pt x="5954331" y="5962855"/>
                </a:lnTo>
                <a:lnTo>
                  <a:pt x="8766288" y="3159380"/>
                </a:lnTo>
                <a:lnTo>
                  <a:pt x="8766288" y="0"/>
                </a:lnTo>
                <a:close/>
              </a:path>
            </a:pathLst>
          </a:custGeom>
          <a:solidFill>
            <a:srgbClr val="FFFFFF">
              <a:alpha val="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0"/>
          <p:cNvSpPr/>
          <p:nvPr/>
        </p:nvSpPr>
        <p:spPr>
          <a:xfrm>
            <a:off x="9471276" y="818615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728658" y="0"/>
                </a:moveTo>
                <a:lnTo>
                  <a:pt x="0" y="726176"/>
                </a:lnTo>
                <a:lnTo>
                  <a:pt x="728658" y="1452311"/>
                </a:lnTo>
                <a:lnTo>
                  <a:pt x="1115421" y="1065506"/>
                </a:lnTo>
                <a:lnTo>
                  <a:pt x="774049" y="726176"/>
                </a:lnTo>
                <a:lnTo>
                  <a:pt x="1115421" y="386804"/>
                </a:lnTo>
                <a:lnTo>
                  <a:pt x="728658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0"/>
          <p:cNvSpPr/>
          <p:nvPr/>
        </p:nvSpPr>
        <p:spPr>
          <a:xfrm>
            <a:off x="10826977" y="818616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386763" y="0"/>
                </a:moveTo>
                <a:lnTo>
                  <a:pt x="0" y="386804"/>
                </a:lnTo>
                <a:lnTo>
                  <a:pt x="341371" y="726176"/>
                </a:lnTo>
                <a:lnTo>
                  <a:pt x="0" y="1065506"/>
                </a:lnTo>
                <a:lnTo>
                  <a:pt x="386763" y="1452311"/>
                </a:lnTo>
                <a:lnTo>
                  <a:pt x="1115421" y="726176"/>
                </a:lnTo>
                <a:lnTo>
                  <a:pt x="386763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0"/>
          <p:cNvSpPr/>
          <p:nvPr/>
        </p:nvSpPr>
        <p:spPr>
          <a:xfrm>
            <a:off x="10046972" y="242989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726155" y="0"/>
                </a:moveTo>
                <a:lnTo>
                  <a:pt x="0" y="728574"/>
                </a:lnTo>
                <a:lnTo>
                  <a:pt x="386825" y="1115411"/>
                </a:lnTo>
                <a:lnTo>
                  <a:pt x="726155" y="774007"/>
                </a:lnTo>
                <a:lnTo>
                  <a:pt x="1406879" y="774007"/>
                </a:lnTo>
                <a:lnTo>
                  <a:pt x="1452311" y="728574"/>
                </a:lnTo>
                <a:lnTo>
                  <a:pt x="726155" y="0"/>
                </a:lnTo>
                <a:close/>
              </a:path>
              <a:path w="1452880" h="1115695" extrusionOk="0">
                <a:moveTo>
                  <a:pt x="1406879" y="774007"/>
                </a:moveTo>
                <a:lnTo>
                  <a:pt x="726155" y="774007"/>
                </a:lnTo>
                <a:lnTo>
                  <a:pt x="1065485" y="1115411"/>
                </a:lnTo>
                <a:lnTo>
                  <a:pt x="1406879" y="774007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0"/>
          <p:cNvSpPr/>
          <p:nvPr/>
        </p:nvSpPr>
        <p:spPr>
          <a:xfrm>
            <a:off x="10046973" y="1598592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386815" y="0"/>
                </a:moveTo>
                <a:lnTo>
                  <a:pt x="0" y="386721"/>
                </a:lnTo>
                <a:lnTo>
                  <a:pt x="726155" y="1115379"/>
                </a:lnTo>
                <a:lnTo>
                  <a:pt x="1452311" y="386721"/>
                </a:lnTo>
                <a:lnTo>
                  <a:pt x="1406908" y="341329"/>
                </a:lnTo>
                <a:lnTo>
                  <a:pt x="726155" y="341329"/>
                </a:lnTo>
                <a:lnTo>
                  <a:pt x="386815" y="0"/>
                </a:lnTo>
                <a:close/>
              </a:path>
              <a:path w="1452880" h="1115695" extrusionOk="0">
                <a:moveTo>
                  <a:pt x="1065485" y="0"/>
                </a:moveTo>
                <a:lnTo>
                  <a:pt x="726155" y="341329"/>
                </a:lnTo>
                <a:lnTo>
                  <a:pt x="1406908" y="341329"/>
                </a:lnTo>
                <a:lnTo>
                  <a:pt x="1065485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0"/>
          <p:cNvSpPr/>
          <p:nvPr/>
        </p:nvSpPr>
        <p:spPr>
          <a:xfrm>
            <a:off x="8795164" y="1437888"/>
            <a:ext cx="3384570" cy="2181776"/>
          </a:xfrm>
          <a:custGeom>
            <a:avLst/>
            <a:gdLst/>
            <a:ahLst/>
            <a:cxnLst/>
            <a:rect l="l" t="t" r="r" b="b"/>
            <a:pathLst>
              <a:path w="5581015" h="3597910" extrusionOk="0">
                <a:moveTo>
                  <a:pt x="807546" y="0"/>
                </a:moveTo>
                <a:lnTo>
                  <a:pt x="0" y="807514"/>
                </a:lnTo>
                <a:lnTo>
                  <a:pt x="2790333" y="3597859"/>
                </a:lnTo>
                <a:lnTo>
                  <a:pt x="3764174" y="2624014"/>
                </a:lnTo>
                <a:lnTo>
                  <a:pt x="2790333" y="2624014"/>
                </a:lnTo>
                <a:lnTo>
                  <a:pt x="973886" y="807514"/>
                </a:lnTo>
                <a:lnTo>
                  <a:pt x="1294494" y="486938"/>
                </a:lnTo>
                <a:lnTo>
                  <a:pt x="807546" y="0"/>
                </a:lnTo>
                <a:close/>
              </a:path>
              <a:path w="5581015" h="3597910" extrusionOk="0">
                <a:moveTo>
                  <a:pt x="4773121" y="0"/>
                </a:moveTo>
                <a:lnTo>
                  <a:pt x="4286204" y="486938"/>
                </a:lnTo>
                <a:lnTo>
                  <a:pt x="4606791" y="807514"/>
                </a:lnTo>
                <a:lnTo>
                  <a:pt x="2790333" y="2624014"/>
                </a:lnTo>
                <a:lnTo>
                  <a:pt x="3764174" y="2624014"/>
                </a:lnTo>
                <a:lnTo>
                  <a:pt x="5580667" y="807514"/>
                </a:lnTo>
                <a:lnTo>
                  <a:pt x="4773121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71871" y="1261919"/>
            <a:ext cx="3331937" cy="761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98" name="Google Shape;98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9" name="Google Shape;99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6" name="Google Shape;106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wo Content">
  <p:cSld name="1_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/>
          <p:nvPr/>
        </p:nvSpPr>
        <p:spPr>
          <a:xfrm>
            <a:off x="10388818" y="1095531"/>
            <a:ext cx="1200715" cy="1562977"/>
          </a:xfrm>
          <a:custGeom>
            <a:avLst/>
            <a:gdLst/>
            <a:ahLst/>
            <a:cxnLst/>
            <a:rect l="l" t="t" r="r" b="b"/>
            <a:pathLst>
              <a:path w="1979930" h="2577465" extrusionOk="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1"/>
          <p:cNvSpPr/>
          <p:nvPr/>
        </p:nvSpPr>
        <p:spPr>
          <a:xfrm>
            <a:off x="9188953" y="2194530"/>
            <a:ext cx="3003329" cy="3872209"/>
          </a:xfrm>
          <a:custGeom>
            <a:avLst/>
            <a:gdLst/>
            <a:ahLst/>
            <a:cxnLst/>
            <a:rect l="l" t="t" r="r" b="b"/>
            <a:pathLst>
              <a:path w="4952365" h="6385559" extrusionOk="0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1"/>
          <p:cNvSpPr/>
          <p:nvPr/>
        </p:nvSpPr>
        <p:spPr>
          <a:xfrm>
            <a:off x="11410494" y="247971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29" extrusionOk="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1"/>
          <p:cNvSpPr/>
          <p:nvPr/>
        </p:nvSpPr>
        <p:spPr>
          <a:xfrm>
            <a:off x="11410494" y="7397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30" extrusionOk="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1"/>
          <p:cNvSpPr/>
          <p:nvPr/>
        </p:nvSpPr>
        <p:spPr>
          <a:xfrm>
            <a:off x="10180929" y="355020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1"/>
          <p:cNvSpPr/>
          <p:nvPr/>
        </p:nvSpPr>
        <p:spPr>
          <a:xfrm>
            <a:off x="9519048" y="355019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1"/>
          <p:cNvSpPr/>
          <p:nvPr/>
        </p:nvSpPr>
        <p:spPr>
          <a:xfrm>
            <a:off x="9800119" y="73977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w="709294" h="544830" extrusionOk="0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1"/>
          <p:cNvSpPr/>
          <p:nvPr/>
        </p:nvSpPr>
        <p:spPr>
          <a:xfrm>
            <a:off x="9800116" y="735815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w="709294" h="544830" extrusionOk="0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1"/>
          <p:cNvSpPr/>
          <p:nvPr/>
        </p:nvSpPr>
        <p:spPr>
          <a:xfrm>
            <a:off x="9188956" y="657356"/>
            <a:ext cx="1652428" cy="1065474"/>
          </a:xfrm>
          <a:custGeom>
            <a:avLst/>
            <a:gdLst/>
            <a:ahLst/>
            <a:cxnLst/>
            <a:rect l="l" t="t" r="r" b="b"/>
            <a:pathLst>
              <a:path w="2724784" h="1757045" extrusionOk="0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w="2724784" h="1757045" extrusionOk="0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1"/>
          <p:cNvSpPr/>
          <p:nvPr/>
        </p:nvSpPr>
        <p:spPr>
          <a:xfrm>
            <a:off x="0" y="1"/>
            <a:ext cx="1289287" cy="6857615"/>
          </a:xfrm>
          <a:custGeom>
            <a:avLst/>
            <a:gdLst/>
            <a:ahLst/>
            <a:cxnLst/>
            <a:rect l="l" t="t" r="r" b="b"/>
            <a:pathLst>
              <a:path w="2125980" h="11308715" extrusionOk="0">
                <a:moveTo>
                  <a:pt x="0" y="11308556"/>
                </a:moveTo>
                <a:lnTo>
                  <a:pt x="2125589" y="11308556"/>
                </a:lnTo>
                <a:lnTo>
                  <a:pt x="212558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1"/>
          <p:cNvSpPr txBox="1">
            <a:spLocks noGrp="1"/>
          </p:cNvSpPr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87"/>
              <a:buFont typeface="Montserrat"/>
              <a:buNone/>
              <a:defRPr sz="4487" b="1" i="0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body" idx="1"/>
          </p:nvPr>
        </p:nvSpPr>
        <p:spPr>
          <a:xfrm>
            <a:off x="60960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2"/>
          </p:nvPr>
        </p:nvSpPr>
        <p:spPr>
          <a:xfrm>
            <a:off x="627888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1"/>
          <p:cNvSpPr/>
          <p:nvPr/>
        </p:nvSpPr>
        <p:spPr>
          <a:xfrm>
            <a:off x="2" y="2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686973"/>
                </a:lnTo>
                <a:lnTo>
                  <a:pt x="2878697" y="0"/>
                </a:lnTo>
                <a:close/>
              </a:path>
            </a:pathLst>
          </a:custGeom>
          <a:solidFill>
            <a:srgbClr val="668EB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1"/>
          <p:cNvSpPr/>
          <p:nvPr/>
        </p:nvSpPr>
        <p:spPr>
          <a:xfrm>
            <a:off x="2" y="0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0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1"/>
          <p:cNvSpPr/>
          <p:nvPr/>
        </p:nvSpPr>
        <p:spPr>
          <a:xfrm>
            <a:off x="3651753" y="6561600"/>
            <a:ext cx="7481945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1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7701" marR="0" lvl="0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701" marR="0" lvl="1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701" marR="0" lvl="2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701" marR="0" lvl="3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701" marR="0" lvl="4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7701" marR="0" lvl="5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701" marR="0" lvl="6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701" marR="0" lvl="7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7701" marR="0" lvl="8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7701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888888"/>
              </a:solidFill>
            </a:endParaRPr>
          </a:p>
        </p:txBody>
      </p:sp>
      <p:pic>
        <p:nvPicPr>
          <p:cNvPr id="47" name="Google Shape;47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>
  <p:cSld name="Заголовок раздела">
    <p:bg>
      <p:bgPr>
        <a:solidFill>
          <a:schemeClr val="lt1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/>
          <p:nvPr/>
        </p:nvSpPr>
        <p:spPr>
          <a:xfrm flipH="1">
            <a:off x="0" y="0"/>
            <a:ext cx="11401168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" name="Google Shape;50;p17"/>
          <p:cNvSpPr txBox="1">
            <a:spLocks noGrp="1"/>
          </p:cNvSpPr>
          <p:nvPr>
            <p:ph type="sldNum" idx="12"/>
          </p:nvPr>
        </p:nvSpPr>
        <p:spPr>
          <a:xfrm>
            <a:off x="11278503" y="6090572"/>
            <a:ext cx="828962" cy="673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1" name="Google Shape;51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30584" y="552190"/>
            <a:ext cx="2247826" cy="74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73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70476" y="3308886"/>
            <a:ext cx="72521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Calibri"/>
                <a:cs typeface="Calibri"/>
              </a:rPr>
              <a:t>GTM “Super” Sample Plan</a:t>
            </a:r>
          </a:p>
          <a:p>
            <a:r>
              <a:rPr lang="en-US" sz="4000" dirty="0" smtClean="0">
                <a:solidFill>
                  <a:schemeClr val="bg1"/>
                </a:solidFill>
                <a:latin typeface="Calibri"/>
                <a:cs typeface="Calibri"/>
              </a:rPr>
              <a:t>OUTLINE</a:t>
            </a:r>
            <a:endParaRPr lang="en-US" sz="40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8448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Campaign Planning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10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346475"/>
              </p:ext>
            </p:extLst>
          </p:nvPr>
        </p:nvGraphicFramePr>
        <p:xfrm>
          <a:off x="1459835" y="1593914"/>
          <a:ext cx="10637554" cy="4197102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5677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989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159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48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80386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Program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Tactics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Description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Global POC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850">
                <a:tc rowSpan="4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Sales Enablement</a:t>
                      </a:r>
                      <a:endParaRPr 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Sales pitch deck</a:t>
                      </a:r>
                      <a:r>
                        <a:rPr lang="en-US" sz="900" baseline="0" dirty="0"/>
                        <a:t>, with use case appendices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3314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Positioning Battlecard/Resource</a:t>
                      </a:r>
                      <a:r>
                        <a:rPr lang="en-US" sz="900" baseline="0" dirty="0"/>
                        <a:t> Landing Page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15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Playbook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85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Competitive intelligence/Battlecards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5082">
                <a:tc rowSpan="3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Campaign </a:t>
                      </a:r>
                      <a:r>
                        <a:rPr lang="en-US" sz="900" baseline="0" dirty="0"/>
                        <a:t>Evaluation</a:t>
                      </a:r>
                      <a:endParaRPr 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Market segmentation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21546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Persona</a:t>
                      </a:r>
                      <a:r>
                        <a:rPr lang="en-US" sz="900" baseline="0" dirty="0"/>
                        <a:t> research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13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Campaign</a:t>
                      </a:r>
                      <a:r>
                        <a:rPr lang="en-US" sz="900" baseline="0" dirty="0"/>
                        <a:t> data analysis (MQL, marketing influenced)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9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375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PR Efforts: A More Detailed Outlook 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11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853672128"/>
              </p:ext>
            </p:extLst>
          </p:nvPr>
        </p:nvGraphicFramePr>
        <p:xfrm>
          <a:off x="1558794" y="1880444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52728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12</a:t>
            </a:fld>
            <a:endParaRPr/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1947" y="2991366"/>
            <a:ext cx="64074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527B"/>
                </a:solidFill>
                <a:latin typeface="Calibri"/>
                <a:cs typeface="Calibri"/>
              </a:rPr>
              <a:t>Positioning Template</a:t>
            </a:r>
            <a:endParaRPr lang="en-US" sz="4400" dirty="0">
              <a:solidFill>
                <a:srgbClr val="00527B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1751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Positioning Template </a:t>
            </a:r>
            <a:r>
              <a:rPr lang="en-US" sz="4400" b="0" dirty="0" smtClean="0">
                <a:latin typeface="Calibri"/>
                <a:ea typeface="Calibri"/>
                <a:cs typeface="Calibri"/>
                <a:sym typeface="Calibri"/>
              </a:rPr>
              <a:t>(1 of 2)</a:t>
            </a:r>
            <a:endParaRPr sz="4400" b="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13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881638"/>
              </p:ext>
            </p:extLst>
          </p:nvPr>
        </p:nvGraphicFramePr>
        <p:xfrm>
          <a:off x="2157934" y="1205332"/>
          <a:ext cx="8824156" cy="4898030"/>
        </p:xfrm>
        <a:graphic>
          <a:graphicData uri="http://schemas.openxmlformats.org/drawingml/2006/table">
            <a:tbl>
              <a:tblPr/>
              <a:tblGrid>
                <a:gridCol w="13527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56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723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334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078041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Lead </a:t>
                      </a:r>
                      <a:r>
                        <a:rPr lang="en-US" sz="900" b="0" i="0" u="none" strike="noStrike" dirty="0" smtClean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Message</a:t>
                      </a:r>
                      <a:endParaRPr lang="en-US" sz="1000" dirty="0">
                        <a:effectLst/>
                      </a:endParaRPr>
                    </a:p>
                  </a:txBody>
                  <a:tcPr marL="53195" marR="53195" marT="33304" marB="3330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</a:endParaRPr>
                    </a:p>
                  </a:txBody>
                  <a:tcPr marL="53195" marR="53195" marT="33304" marB="3330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3243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Needs</a:t>
                      </a:r>
                      <a:endParaRPr lang="en-US" sz="1000" dirty="0">
                        <a:effectLst/>
                      </a:endParaRPr>
                    </a:p>
                  </a:txBody>
                  <a:tcPr marL="53195" marR="53195" marT="33304" marB="3330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effectLst/>
                      </a:endParaRPr>
                    </a:p>
                  </a:txBody>
                  <a:tcPr marL="53195" marR="53195" marT="33304" marB="3330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5580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Product Promise</a:t>
                      </a:r>
                      <a:endParaRPr lang="en-US" sz="1000" dirty="0">
                        <a:effectLst/>
                      </a:endParaRPr>
                    </a:p>
                  </a:txBody>
                  <a:tcPr marL="53195" marR="53195" marT="33304" marB="3330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</a:endParaRPr>
                    </a:p>
                  </a:txBody>
                  <a:tcPr marL="53195" marR="53195" marT="33304" marB="3330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31744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Differentiated Benefits</a:t>
                      </a:r>
                      <a:endParaRPr lang="en-US" sz="1000" dirty="0">
                        <a:effectLst/>
                      </a:endParaRPr>
                    </a:p>
                    <a:p>
                      <a:pPr fontAlgn="t"/>
                      <a:r>
                        <a:rPr lang="en-US" sz="1000" dirty="0">
                          <a:effectLst/>
                        </a:rPr>
                        <a:t/>
                      </a:r>
                      <a:br>
                        <a:rPr lang="en-US" sz="1000" dirty="0">
                          <a:effectLst/>
                        </a:rPr>
                      </a:br>
                      <a:endParaRPr lang="en-US" sz="1000" dirty="0">
                        <a:effectLst/>
                      </a:endParaRPr>
                    </a:p>
                  </a:txBody>
                  <a:tcPr marL="53195" marR="53195" marT="33304" marB="3330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</a:endParaRPr>
                    </a:p>
                  </a:txBody>
                  <a:tcPr marL="53195" marR="53195" marT="33304" marB="3330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</a:endParaRPr>
                    </a:p>
                  </a:txBody>
                  <a:tcPr marL="53195" marR="53195" marT="33304" marB="3330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</a:endParaRPr>
                    </a:p>
                  </a:txBody>
                  <a:tcPr marL="53195" marR="53195" marT="33304" marB="3330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651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Positioning Template </a:t>
            </a:r>
            <a:r>
              <a:rPr lang="en-US" sz="4400" b="0" dirty="0" smtClean="0">
                <a:latin typeface="Calibri"/>
                <a:ea typeface="Calibri"/>
                <a:cs typeface="Calibri"/>
                <a:sym typeface="Calibri"/>
              </a:rPr>
              <a:t>(2 of 2)</a:t>
            </a:r>
            <a:endParaRPr sz="4400" b="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14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430516"/>
              </p:ext>
            </p:extLst>
          </p:nvPr>
        </p:nvGraphicFramePr>
        <p:xfrm>
          <a:off x="2157934" y="1149906"/>
          <a:ext cx="8175277" cy="4670074"/>
        </p:xfrm>
        <a:graphic>
          <a:graphicData uri="http://schemas.openxmlformats.org/drawingml/2006/table">
            <a:tbl>
              <a:tblPr/>
              <a:tblGrid>
                <a:gridCol w="12533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100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668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236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6686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8127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7323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71066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+mn-lt"/>
                        </a:rPr>
                        <a:t>Differentiated Benefits Statements by Persona</a:t>
                      </a: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6759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+mn-lt"/>
                        </a:rPr>
                        <a:t>Differentiated Proof Points</a:t>
                      </a:r>
                      <a:endParaRPr lang="en-US" sz="800" dirty="0"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US" sz="800" dirty="0">
                          <a:effectLst/>
                          <a:latin typeface="+mn-lt"/>
                        </a:rPr>
                        <a:t/>
                      </a:r>
                      <a:br>
                        <a:rPr lang="en-US" sz="800" dirty="0">
                          <a:effectLst/>
                          <a:latin typeface="+mn-lt"/>
                        </a:rPr>
                      </a:b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91809">
                <a:tc>
                  <a:txBody>
                    <a:bodyPr/>
                    <a:lstStyle/>
                    <a:p>
                      <a:pPr fontAlgn="t"/>
                      <a:r>
                        <a:rPr lang="en-US" sz="800" dirty="0" smtClean="0">
                          <a:effectLst/>
                          <a:latin typeface="+mn-lt"/>
                        </a:rPr>
                        <a:t>Vocabulary and Phrase “Pick List”</a:t>
                      </a: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+mn-lt"/>
                      </a:endParaRPr>
                    </a:p>
                  </a:txBody>
                  <a:tcPr marL="45059" marR="45059" marT="28211" marB="2821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654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GTM Marketing Plan-on-a-Page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2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7D0D50AF-BCAD-CE41-A3F4-E135B7A37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934134"/>
              </p:ext>
            </p:extLst>
          </p:nvPr>
        </p:nvGraphicFramePr>
        <p:xfrm>
          <a:off x="1453765" y="1404483"/>
          <a:ext cx="10537708" cy="4605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8096">
                  <a:extLst>
                    <a:ext uri="{9D8B030D-6E8A-4147-A177-3AD203B41FA5}">
                      <a16:colId xmlns:a16="http://schemas.microsoft.com/office/drawing/2014/main" xmlns="" val="4087015026"/>
                    </a:ext>
                  </a:extLst>
                </a:gridCol>
                <a:gridCol w="2155584">
                  <a:extLst>
                    <a:ext uri="{9D8B030D-6E8A-4147-A177-3AD203B41FA5}">
                      <a16:colId xmlns:a16="http://schemas.microsoft.com/office/drawing/2014/main" xmlns="" val="3383893032"/>
                    </a:ext>
                  </a:extLst>
                </a:gridCol>
                <a:gridCol w="2389523">
                  <a:extLst>
                    <a:ext uri="{9D8B030D-6E8A-4147-A177-3AD203B41FA5}">
                      <a16:colId xmlns:a16="http://schemas.microsoft.com/office/drawing/2014/main" xmlns="" val="507745513"/>
                    </a:ext>
                  </a:extLst>
                </a:gridCol>
                <a:gridCol w="23059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48531">
                  <a:extLst>
                    <a:ext uri="{9D8B030D-6E8A-4147-A177-3AD203B41FA5}">
                      <a16:colId xmlns:a16="http://schemas.microsoft.com/office/drawing/2014/main" xmlns="" val="3574403301"/>
                    </a:ext>
                  </a:extLst>
                </a:gridCol>
              </a:tblGrid>
              <a:tr h="30770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Business</a:t>
                      </a:r>
                      <a:r>
                        <a:rPr lang="en-US" sz="1200" b="1" baseline="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Objective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Marketing Priorities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Marketing Goals</a:t>
                      </a:r>
                    </a:p>
                  </a:txBody>
                  <a:tcPr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Marketing Strategy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Dependencies &amp; Risks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9457781"/>
                  </a:ext>
                </a:extLst>
              </a:tr>
              <a:tr h="3603899">
                <a:tc>
                  <a:txBody>
                    <a:bodyPr/>
                    <a:lstStyle/>
                    <a:p>
                      <a:pPr marL="166688" indent="-166688"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1.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Accelerate digital sales &amp; delivery </a:t>
                      </a:r>
                    </a:p>
                    <a:p>
                      <a:pPr marL="166688" indent="-166688"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2.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Monetize existing IP</a:t>
                      </a:r>
                    </a:p>
                    <a:p>
                      <a:pPr marL="166688" indent="-166688" algn="l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3.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Activate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200" b="1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Value Focused Messaging Framework</a:t>
                      </a:r>
                    </a:p>
                    <a:p>
                      <a:pPr marL="166688" indent="-166688"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4. </a:t>
                      </a:r>
                      <a:r>
                        <a:rPr lang="en-US" sz="1200" b="1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New product Launch 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200" b="0" baseline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Messaging Framework- Value focused messaging</a:t>
                      </a:r>
                    </a:p>
                    <a:p>
                      <a:pPr marL="228600" marR="0" lvl="0" indent="-2286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200" b="0" baseline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Fine tune value prop</a:t>
                      </a:r>
                    </a:p>
                    <a:p>
                      <a:pPr marL="228600" marR="0" lvl="0" indent="-2286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200" b="0" baseline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Sales Enablement</a:t>
                      </a:r>
                    </a:p>
                    <a:p>
                      <a:pPr marL="228600" marR="0" lvl="0" indent="-2286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200" b="0" baseline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Build an Omni-channel strategy</a:t>
                      </a:r>
                    </a:p>
                    <a:p>
                      <a:pPr marL="228600" marR="0" lvl="0" indent="-2286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200" b="0" baseline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Web Optimization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baseline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Secure [X] feature articles in target trade publications</a:t>
                      </a:r>
                    </a:p>
                    <a:p>
                      <a:pPr marL="171450" marR="0" lvl="0" indent="-17145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Drive [X] new visitors to the product web page</a:t>
                      </a:r>
                    </a:p>
                    <a:p>
                      <a:pPr marL="171450" marR="0" lvl="0" indent="-17145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Secure and publish [X] new customer testimonials</a:t>
                      </a:r>
                    </a:p>
                    <a:p>
                      <a:pPr marL="171450" marR="0" lvl="0" indent="-17145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Increase web visits by [X]% and time on-site by [X]%</a:t>
                      </a:r>
                    </a:p>
                    <a:p>
                      <a:pPr marL="171450" marR="0" lvl="0" indent="-17145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Convert [X]% of website visits to leads</a:t>
                      </a:r>
                    </a:p>
                    <a:p>
                      <a:pPr marL="171450" marR="0" lvl="0" indent="-17145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Grow demo downloads by [X]%</a:t>
                      </a:r>
                    </a:p>
                    <a:p>
                      <a:pPr marL="171450" marR="0" lvl="0" indent="-17145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Create [X] new qualified sales opportunities</a:t>
                      </a:r>
                    </a:p>
                    <a:p>
                      <a:pPr marL="171450" marR="0" lvl="0" indent="-17145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Conduct email marketing outreach with [X]% open and [X]% </a:t>
                      </a:r>
                      <a:r>
                        <a:rPr 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click through 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rates</a:t>
                      </a:r>
                    </a:p>
                    <a:p>
                      <a:pPr marL="171450" marR="0" lvl="0" indent="-17145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Grow engagement on key social media channels through [X] likes, [X] re-tweets, etc.</a:t>
                      </a:r>
                    </a:p>
                    <a:p>
                      <a:pPr marL="171450" marR="0" lvl="0" indent="-17145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Improve search engine rankings for target keywords from results page [X] to results page [Y]</a:t>
                      </a:r>
                    </a:p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 b="0" i="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Full Cycle Strategy </a:t>
                      </a:r>
                      <a:endParaRPr lang="en-US" sz="1200" b="1" i="1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Drive with </a:t>
                      </a:r>
                      <a:r>
                        <a:rPr 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Thought Leadership</a:t>
                      </a: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– The Why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Content Strategy </a:t>
                      </a: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– Build a pipeline of more diversified content to support full funnel multi-channel marketing efforts. </a:t>
                      </a:r>
                    </a:p>
                    <a:p>
                      <a:pPr marL="514350" marR="0" lvl="1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Focused on</a:t>
                      </a: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v</a:t>
                      </a: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ideos webinars, podcasts, blogs transformation</a:t>
                      </a: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stories, eBooks, </a:t>
                      </a: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Guides, Playbook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Enhanced Social presence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3</a:t>
                      </a:r>
                      <a:r>
                        <a:rPr lang="en-US" sz="1200" b="0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rd</a:t>
                      </a: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Party Content Syndication &amp; Native Advertising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Email Marketing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New Nurture Tracks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Website</a:t>
                      </a:r>
                      <a:r>
                        <a:rPr lang="en-US" sz="12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Revamp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Press Tour/Pitch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Conference Exhibit &amp; Hospitality Suite?</a:t>
                      </a:r>
                      <a:endParaRPr lang="en-US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Work in progress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Global</a:t>
                      </a: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Launch -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Localized Content</a:t>
                      </a:r>
                      <a:endParaRPr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0779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191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3</a:t>
            </a:fld>
            <a:endParaRPr/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1947" y="2991366"/>
            <a:ext cx="64074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527B"/>
                </a:solidFill>
                <a:latin typeface="Calibri"/>
                <a:cs typeface="Calibri"/>
              </a:rPr>
              <a:t>Campaign Elements</a:t>
            </a:r>
            <a:endParaRPr lang="en-US" sz="4400" dirty="0">
              <a:solidFill>
                <a:srgbClr val="00527B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Campaign Overview / Demand Type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4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8120455"/>
              </p:ext>
            </p:extLst>
          </p:nvPr>
        </p:nvGraphicFramePr>
        <p:xfrm>
          <a:off x="2432368" y="1245373"/>
          <a:ext cx="8229600" cy="4795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07312" y="1067470"/>
            <a:ext cx="1528763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800" b="1" dirty="0"/>
              <a:t>Phase </a:t>
            </a:r>
            <a:r>
              <a:rPr lang="en-US" sz="800" b="1" dirty="0" smtClean="0"/>
              <a:t>I: April </a:t>
            </a:r>
            <a:r>
              <a:rPr lang="en-US" sz="800" b="1" dirty="0"/>
              <a:t>- June</a:t>
            </a:r>
          </a:p>
        </p:txBody>
      </p:sp>
    </p:spTree>
    <p:extLst>
      <p:ext uri="{BB962C8B-B14F-4D97-AF65-F5344CB8AC3E}">
        <p14:creationId xmlns:p14="http://schemas.microsoft.com/office/powerpoint/2010/main" val="3332343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Land Grab Campaign Structure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5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009520" y="1420482"/>
            <a:ext cx="8835240" cy="4256644"/>
            <a:chOff x="1909260" y="1734280"/>
            <a:chExt cx="8288838" cy="3942845"/>
          </a:xfrm>
        </p:grpSpPr>
        <p:sp>
          <p:nvSpPr>
            <p:cNvPr id="8" name="Google Shape;996;p78"/>
            <p:cNvSpPr/>
            <p:nvPr/>
          </p:nvSpPr>
          <p:spPr>
            <a:xfrm>
              <a:off x="5251623" y="2060509"/>
              <a:ext cx="1398687" cy="161463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/>
              <a:r>
                <a:rPr lang="en-US" sz="12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Product Landing  Page</a:t>
              </a:r>
              <a:endParaRPr dirty="0"/>
            </a:p>
          </p:txBody>
        </p:sp>
        <p:sp>
          <p:nvSpPr>
            <p:cNvPr id="9" name="Google Shape;997;p78"/>
            <p:cNvSpPr/>
            <p:nvPr/>
          </p:nvSpPr>
          <p:spPr>
            <a:xfrm>
              <a:off x="1928684" y="3777169"/>
              <a:ext cx="1800225" cy="264782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Adwords</a:t>
              </a:r>
              <a:endParaRPr sz="105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998;p78"/>
            <p:cNvSpPr/>
            <p:nvPr/>
          </p:nvSpPr>
          <p:spPr>
            <a:xfrm>
              <a:off x="1909260" y="4394118"/>
              <a:ext cx="1800225" cy="289907"/>
            </a:xfrm>
            <a:prstGeom prst="rect">
              <a:avLst/>
            </a:prstGeom>
            <a:solidFill>
              <a:srgbClr val="EE972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Retargeting</a:t>
              </a:r>
              <a:endParaRPr dirty="0"/>
            </a:p>
          </p:txBody>
        </p:sp>
        <p:sp>
          <p:nvSpPr>
            <p:cNvPr id="11" name="Google Shape;999;p78"/>
            <p:cNvSpPr/>
            <p:nvPr/>
          </p:nvSpPr>
          <p:spPr>
            <a:xfrm>
              <a:off x="1929501" y="2712740"/>
              <a:ext cx="1800225" cy="279198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Blog Post Series</a:t>
              </a:r>
              <a:endParaRPr dirty="0"/>
            </a:p>
          </p:txBody>
        </p:sp>
        <p:sp>
          <p:nvSpPr>
            <p:cNvPr id="12" name="Google Shape;1000;p78"/>
            <p:cNvSpPr/>
            <p:nvPr/>
          </p:nvSpPr>
          <p:spPr>
            <a:xfrm>
              <a:off x="1928684" y="3041952"/>
              <a:ext cx="1800225" cy="375146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lvl="0"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Email Nurture</a:t>
              </a:r>
              <a:endParaRPr lang="en-US" sz="1050" dirty="0"/>
            </a:p>
          </p:txBody>
        </p:sp>
        <p:sp>
          <p:nvSpPr>
            <p:cNvPr id="13" name="Google Shape;1001;p78"/>
            <p:cNvSpPr/>
            <p:nvPr/>
          </p:nvSpPr>
          <p:spPr>
            <a:xfrm>
              <a:off x="7142360" y="3993239"/>
              <a:ext cx="1437084" cy="438150"/>
            </a:xfrm>
            <a:prstGeom prst="rect">
              <a:avLst/>
            </a:prstGeom>
            <a:solidFill>
              <a:srgbClr val="44546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2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Email Nurture Series</a:t>
              </a:r>
              <a:endParaRPr dirty="0"/>
            </a:p>
          </p:txBody>
        </p:sp>
        <p:sp>
          <p:nvSpPr>
            <p:cNvPr id="14" name="Google Shape;1002;p78"/>
            <p:cNvSpPr/>
            <p:nvPr/>
          </p:nvSpPr>
          <p:spPr>
            <a:xfrm>
              <a:off x="1928683" y="2034756"/>
              <a:ext cx="1780802" cy="309556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Email Series</a:t>
              </a:r>
              <a:endParaRPr dirty="0"/>
            </a:p>
          </p:txBody>
        </p:sp>
        <p:sp>
          <p:nvSpPr>
            <p:cNvPr id="15" name="Google Shape;1003;p78"/>
            <p:cNvSpPr/>
            <p:nvPr/>
          </p:nvSpPr>
          <p:spPr>
            <a:xfrm>
              <a:off x="7159286" y="4761970"/>
              <a:ext cx="1437084" cy="438150"/>
            </a:xfrm>
            <a:prstGeom prst="rect">
              <a:avLst/>
            </a:prstGeom>
            <a:solidFill>
              <a:srgbClr val="44546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2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Sales Call Campaign</a:t>
              </a:r>
              <a:endParaRPr dirty="0"/>
            </a:p>
          </p:txBody>
        </p:sp>
        <p:sp>
          <p:nvSpPr>
            <p:cNvPr id="16" name="Google Shape;1004;p78"/>
            <p:cNvSpPr/>
            <p:nvPr/>
          </p:nvSpPr>
          <p:spPr>
            <a:xfrm>
              <a:off x="7142360" y="2192067"/>
              <a:ext cx="1437084" cy="43815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2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Abandoned Cart (AC)?</a:t>
              </a:r>
              <a:endParaRPr dirty="0"/>
            </a:p>
          </p:txBody>
        </p:sp>
        <p:cxnSp>
          <p:nvCxnSpPr>
            <p:cNvPr id="17" name="Google Shape;1005;p78"/>
            <p:cNvCxnSpPr/>
            <p:nvPr/>
          </p:nvCxnSpPr>
          <p:spPr>
            <a:xfrm>
              <a:off x="7860902" y="4431390"/>
              <a:ext cx="16926" cy="330581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dot"/>
              <a:miter lim="800000"/>
              <a:headEnd type="none" w="sm" len="sm"/>
              <a:tailEnd type="triangle" w="med" len="med"/>
            </a:ln>
          </p:spPr>
        </p:cxnSp>
        <p:sp>
          <p:nvSpPr>
            <p:cNvPr id="18" name="Google Shape;1006;p78"/>
            <p:cNvSpPr/>
            <p:nvPr/>
          </p:nvSpPr>
          <p:spPr>
            <a:xfrm>
              <a:off x="8761014" y="2180761"/>
              <a:ext cx="1437084" cy="43815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2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AC Nurture Series?</a:t>
              </a:r>
              <a:endParaRPr dirty="0"/>
            </a:p>
          </p:txBody>
        </p:sp>
        <p:cxnSp>
          <p:nvCxnSpPr>
            <p:cNvPr id="19" name="Google Shape;1007;p78"/>
            <p:cNvCxnSpPr/>
            <p:nvPr/>
          </p:nvCxnSpPr>
          <p:spPr>
            <a:xfrm>
              <a:off x="8579444" y="2411142"/>
              <a:ext cx="181500" cy="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sp>
          <p:nvSpPr>
            <p:cNvPr id="20" name="Google Shape;1008;p78"/>
            <p:cNvSpPr/>
            <p:nvPr/>
          </p:nvSpPr>
          <p:spPr>
            <a:xfrm>
              <a:off x="1928684" y="3465606"/>
              <a:ext cx="1800225" cy="267878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lvl="0"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Sitewide</a:t>
              </a:r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 Banner</a:t>
              </a:r>
              <a:endParaRPr lang="en-US" sz="1050" dirty="0"/>
            </a:p>
          </p:txBody>
        </p:sp>
        <p:sp>
          <p:nvSpPr>
            <p:cNvPr id="21" name="Google Shape;1009;p78"/>
            <p:cNvSpPr/>
            <p:nvPr/>
          </p:nvSpPr>
          <p:spPr>
            <a:xfrm>
              <a:off x="1909260" y="4711834"/>
              <a:ext cx="1800225" cy="347664"/>
            </a:xfrm>
            <a:prstGeom prst="rect">
              <a:avLst/>
            </a:prstGeom>
            <a:solidFill>
              <a:srgbClr val="EE972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r>
                <a:rPr lang="en-US" sz="1050" baseline="300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rd</a:t>
              </a:r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 party /lead gen</a:t>
              </a:r>
              <a:endParaRPr dirty="0"/>
            </a:p>
          </p:txBody>
        </p:sp>
        <p:cxnSp>
          <p:nvCxnSpPr>
            <p:cNvPr id="22" name="Google Shape;1010;p78"/>
            <p:cNvCxnSpPr/>
            <p:nvPr/>
          </p:nvCxnSpPr>
          <p:spPr>
            <a:xfrm>
              <a:off x="6393560" y="4212314"/>
              <a:ext cx="748800" cy="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dot"/>
              <a:miter lim="800000"/>
              <a:headEnd type="none" w="sm" len="sm"/>
              <a:tailEnd type="triangle" w="med" len="med"/>
            </a:ln>
          </p:spPr>
        </p:cxnSp>
        <p:sp>
          <p:nvSpPr>
            <p:cNvPr id="23" name="Google Shape;1011;p78"/>
            <p:cNvSpPr/>
            <p:nvPr/>
          </p:nvSpPr>
          <p:spPr>
            <a:xfrm>
              <a:off x="5258684" y="2732234"/>
              <a:ext cx="1401664" cy="212201"/>
            </a:xfrm>
            <a:prstGeom prst="rect">
              <a:avLst/>
            </a:prstGeom>
            <a:solidFill>
              <a:srgbClr val="2F5496"/>
            </a:solidFill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Product Sell Sheets</a:t>
              </a:r>
              <a:endParaRPr sz="1000" dirty="0"/>
            </a:p>
          </p:txBody>
        </p:sp>
        <p:sp>
          <p:nvSpPr>
            <p:cNvPr id="24" name="Google Shape;1012;p78"/>
            <p:cNvSpPr/>
            <p:nvPr/>
          </p:nvSpPr>
          <p:spPr>
            <a:xfrm>
              <a:off x="5258684" y="2973921"/>
              <a:ext cx="1401664" cy="212201"/>
            </a:xfrm>
            <a:prstGeom prst="rect">
              <a:avLst/>
            </a:prstGeom>
            <a:solidFill>
              <a:srgbClr val="2F5496"/>
            </a:solidFill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Explainer Video</a:t>
              </a:r>
              <a:endParaRPr sz="1000" dirty="0"/>
            </a:p>
          </p:txBody>
        </p:sp>
        <p:sp>
          <p:nvSpPr>
            <p:cNvPr id="25" name="Google Shape;1013;p78"/>
            <p:cNvSpPr/>
            <p:nvPr/>
          </p:nvSpPr>
          <p:spPr>
            <a:xfrm>
              <a:off x="5258684" y="3223061"/>
              <a:ext cx="1401664" cy="212201"/>
            </a:xfrm>
            <a:prstGeom prst="rect">
              <a:avLst/>
            </a:prstGeom>
            <a:solidFill>
              <a:srgbClr val="2F5496"/>
            </a:solidFill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Testimonials</a:t>
              </a:r>
              <a:endParaRPr sz="1000" dirty="0"/>
            </a:p>
          </p:txBody>
        </p:sp>
        <p:sp>
          <p:nvSpPr>
            <p:cNvPr id="26" name="Google Shape;1014;p78"/>
            <p:cNvSpPr/>
            <p:nvPr/>
          </p:nvSpPr>
          <p:spPr>
            <a:xfrm>
              <a:off x="5248644" y="3984494"/>
              <a:ext cx="1429270" cy="15586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/>
              <a:endParaRPr sz="12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algn="ctr"/>
              <a:r>
                <a:rPr lang="en-US" sz="12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Lead Gen Landing Page(s) </a:t>
              </a:r>
              <a:endParaRPr dirty="0"/>
            </a:p>
          </p:txBody>
        </p:sp>
        <p:sp>
          <p:nvSpPr>
            <p:cNvPr id="27" name="Google Shape;1015;p78"/>
            <p:cNvSpPr/>
            <p:nvPr/>
          </p:nvSpPr>
          <p:spPr>
            <a:xfrm>
              <a:off x="5258684" y="4739937"/>
              <a:ext cx="1401664" cy="212201"/>
            </a:xfrm>
            <a:prstGeom prst="rect">
              <a:avLst/>
            </a:prstGeom>
            <a:solidFill>
              <a:schemeClr val="accent1">
                <a:lumMod val="75000"/>
                <a:lumOff val="25000"/>
              </a:schemeClr>
            </a:solidFill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eBooks, Report, etc. </a:t>
              </a:r>
              <a:endParaRPr sz="1000" dirty="0"/>
            </a:p>
          </p:txBody>
        </p:sp>
        <p:sp>
          <p:nvSpPr>
            <p:cNvPr id="28" name="Google Shape;1016;p78"/>
            <p:cNvSpPr/>
            <p:nvPr/>
          </p:nvSpPr>
          <p:spPr>
            <a:xfrm>
              <a:off x="5248644" y="5004121"/>
              <a:ext cx="1401664" cy="212201"/>
            </a:xfrm>
            <a:prstGeom prst="rect">
              <a:avLst/>
            </a:prstGeom>
            <a:solidFill>
              <a:schemeClr val="accent1">
                <a:lumMod val="75000"/>
                <a:lumOff val="25000"/>
              </a:schemeClr>
            </a:solidFill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Toolkit</a:t>
              </a:r>
              <a:endParaRPr sz="1000" dirty="0"/>
            </a:p>
          </p:txBody>
        </p:sp>
        <p:sp>
          <p:nvSpPr>
            <p:cNvPr id="29" name="Google Shape;1017;p78"/>
            <p:cNvSpPr/>
            <p:nvPr/>
          </p:nvSpPr>
          <p:spPr>
            <a:xfrm>
              <a:off x="1915398" y="5092861"/>
              <a:ext cx="1800225" cy="267878"/>
            </a:xfrm>
            <a:prstGeom prst="rect">
              <a:avLst/>
            </a:prstGeom>
            <a:solidFill>
              <a:srgbClr val="EE972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Paid Social</a:t>
              </a:r>
              <a:endParaRPr dirty="0"/>
            </a:p>
          </p:txBody>
        </p:sp>
        <p:sp>
          <p:nvSpPr>
            <p:cNvPr id="30" name="Google Shape;1018;p78"/>
            <p:cNvSpPr/>
            <p:nvPr/>
          </p:nvSpPr>
          <p:spPr>
            <a:xfrm>
              <a:off x="1928683" y="1734280"/>
              <a:ext cx="1780802" cy="267878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PR Launch</a:t>
              </a:r>
              <a:endParaRPr dirty="0"/>
            </a:p>
          </p:txBody>
        </p:sp>
        <p:sp>
          <p:nvSpPr>
            <p:cNvPr id="31" name="Google Shape;1019;p78"/>
            <p:cNvSpPr/>
            <p:nvPr/>
          </p:nvSpPr>
          <p:spPr>
            <a:xfrm>
              <a:off x="1929501" y="2384381"/>
              <a:ext cx="1800225" cy="289907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Organic Social</a:t>
              </a:r>
              <a:endParaRPr dirty="0"/>
            </a:p>
          </p:txBody>
        </p:sp>
        <p:sp>
          <p:nvSpPr>
            <p:cNvPr id="32" name="Google Shape;1020;p78"/>
            <p:cNvSpPr/>
            <p:nvPr/>
          </p:nvSpPr>
          <p:spPr>
            <a:xfrm>
              <a:off x="1915398" y="5409247"/>
              <a:ext cx="1800225" cy="267878"/>
            </a:xfrm>
            <a:prstGeom prst="rect">
              <a:avLst/>
            </a:prstGeom>
            <a:solidFill>
              <a:srgbClr val="EE972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ABM</a:t>
              </a:r>
              <a:endParaRPr dirty="0"/>
            </a:p>
          </p:txBody>
        </p:sp>
        <p:cxnSp>
          <p:nvCxnSpPr>
            <p:cNvPr id="33" name="Google Shape;1021;p78"/>
            <p:cNvCxnSpPr/>
            <p:nvPr/>
          </p:nvCxnSpPr>
          <p:spPr>
            <a:xfrm flipV="1">
              <a:off x="6660348" y="2411143"/>
              <a:ext cx="482012" cy="668879"/>
            </a:xfrm>
            <a:prstGeom prst="bentConnector3">
              <a:avLst>
                <a:gd name="adj1" fmla="val 50000"/>
              </a:avLst>
            </a:prstGeom>
            <a:noFill/>
            <a:ln w="9525" cap="flat" cmpd="sng">
              <a:solidFill>
                <a:schemeClr val="accent1"/>
              </a:solidFill>
              <a:prstDash val="dot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34" name="Google Shape;1022;p78"/>
            <p:cNvCxnSpPr/>
            <p:nvPr/>
          </p:nvCxnSpPr>
          <p:spPr>
            <a:xfrm rot="10800000" flipH="1">
              <a:off x="3901872" y="2876374"/>
              <a:ext cx="1255666" cy="15044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dot"/>
              <a:miter lim="800000"/>
              <a:headEnd type="none" w="sm" len="sm"/>
              <a:tailEnd type="triangle" w="med" len="med"/>
            </a:ln>
          </p:spPr>
        </p:cxnSp>
        <p:sp>
          <p:nvSpPr>
            <p:cNvPr id="35" name="Google Shape;1023;p78"/>
            <p:cNvSpPr/>
            <p:nvPr/>
          </p:nvSpPr>
          <p:spPr>
            <a:xfrm>
              <a:off x="1909260" y="4099366"/>
              <a:ext cx="1800225" cy="264782"/>
            </a:xfrm>
            <a:prstGeom prst="rect">
              <a:avLst/>
            </a:prstGeom>
            <a:solidFill>
              <a:srgbClr val="EE972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05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Online &amp; Live Events</a:t>
              </a:r>
              <a:endParaRPr dirty="0"/>
            </a:p>
          </p:txBody>
        </p:sp>
        <p:cxnSp>
          <p:nvCxnSpPr>
            <p:cNvPr id="36" name="Google Shape;1024;p78"/>
            <p:cNvCxnSpPr/>
            <p:nvPr/>
          </p:nvCxnSpPr>
          <p:spPr>
            <a:xfrm>
              <a:off x="3890735" y="4937242"/>
              <a:ext cx="1255666" cy="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dot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37" name="Google Shape;1025;p78"/>
            <p:cNvCxnSpPr/>
            <p:nvPr/>
          </p:nvCxnSpPr>
          <p:spPr>
            <a:xfrm>
              <a:off x="9479556" y="2618912"/>
              <a:ext cx="0" cy="334249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dot"/>
              <a:miter lim="800000"/>
              <a:headEnd type="none" w="sm" len="sm"/>
              <a:tailEnd type="triangle" w="med" len="med"/>
            </a:ln>
          </p:spPr>
        </p:cxnSp>
        <p:sp>
          <p:nvSpPr>
            <p:cNvPr id="38" name="Google Shape;1026;p78"/>
            <p:cNvSpPr/>
            <p:nvPr/>
          </p:nvSpPr>
          <p:spPr>
            <a:xfrm>
              <a:off x="8761014" y="2953160"/>
              <a:ext cx="1437084" cy="43815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en-US" sz="12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Direct Mail?</a:t>
              </a:r>
              <a:endParaRPr dirty="0"/>
            </a:p>
          </p:txBody>
        </p:sp>
        <p:cxnSp>
          <p:nvCxnSpPr>
            <p:cNvPr id="39" name="Google Shape;1027;p78"/>
            <p:cNvCxnSpPr/>
            <p:nvPr/>
          </p:nvCxnSpPr>
          <p:spPr>
            <a:xfrm>
              <a:off x="3709484" y="4231758"/>
              <a:ext cx="6138" cy="1311429"/>
            </a:xfrm>
            <a:prstGeom prst="bentConnector3">
              <a:avLst>
                <a:gd name="adj1" fmla="val 382434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0" name="Google Shape;1028;p78"/>
            <p:cNvCxnSpPr/>
            <p:nvPr/>
          </p:nvCxnSpPr>
          <p:spPr>
            <a:xfrm>
              <a:off x="3709486" y="1868220"/>
              <a:ext cx="19423" cy="2041341"/>
            </a:xfrm>
            <a:prstGeom prst="bentConnector3">
              <a:avLst>
                <a:gd name="adj1" fmla="val 1276955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1280016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Q2 Deliverables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6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Shape 483"/>
          <p:cNvSpPr/>
          <p:nvPr/>
        </p:nvSpPr>
        <p:spPr>
          <a:xfrm>
            <a:off x="1549400" y="1752601"/>
            <a:ext cx="1143000" cy="97840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45700" tIns="45700" rIns="45700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sz="1400" b="1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Pre-Launch</a:t>
            </a:r>
          </a:p>
        </p:txBody>
      </p:sp>
      <p:sp>
        <p:nvSpPr>
          <p:cNvPr id="8" name="Shape 484"/>
          <p:cNvSpPr/>
          <p:nvPr/>
        </p:nvSpPr>
        <p:spPr>
          <a:xfrm>
            <a:off x="1549400" y="2844801"/>
            <a:ext cx="1143000" cy="97840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45700" tIns="45700" rIns="45700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sz="1400" b="1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Training</a:t>
            </a:r>
          </a:p>
        </p:txBody>
      </p:sp>
      <p:sp>
        <p:nvSpPr>
          <p:cNvPr id="9" name="Shape 485"/>
          <p:cNvSpPr/>
          <p:nvPr/>
        </p:nvSpPr>
        <p:spPr>
          <a:xfrm>
            <a:off x="1549400" y="5029201"/>
            <a:ext cx="1143000" cy="97840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45700" tIns="45700" rIns="45700" bIns="45700" anchor="ctr" anchorCtr="0">
            <a:noAutofit/>
          </a:bodyPr>
          <a:lstStyle/>
          <a:p>
            <a:pPr lvl="0" algn="ctr">
              <a:buClr>
                <a:srgbClr val="FFFFFF"/>
              </a:buClr>
              <a:buSzPct val="25000"/>
            </a:pPr>
            <a:r>
              <a:rPr lang="en-US" sz="1400" b="1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Product Launch Activities/ Content</a:t>
            </a:r>
          </a:p>
        </p:txBody>
      </p:sp>
      <p:sp>
        <p:nvSpPr>
          <p:cNvPr id="10" name="Shape 486"/>
          <p:cNvSpPr/>
          <p:nvPr/>
        </p:nvSpPr>
        <p:spPr>
          <a:xfrm>
            <a:off x="2758078" y="1779419"/>
            <a:ext cx="1263322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April 15</a:t>
            </a:r>
            <a:r>
              <a:rPr lang="en-US" sz="1000" b="1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endParaRPr lang="en-US" sz="1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Email 1: Training Invitation</a:t>
            </a:r>
          </a:p>
        </p:txBody>
      </p:sp>
      <p:sp>
        <p:nvSpPr>
          <p:cNvPr id="11" name="Shape 489"/>
          <p:cNvSpPr/>
          <p:nvPr/>
        </p:nvSpPr>
        <p:spPr>
          <a:xfrm>
            <a:off x="4052329" y="5029309"/>
            <a:ext cx="1252727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endParaRPr lang="en-US" sz="1000" b="1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  <a:p>
            <a:pPr algn="ctr">
              <a:buClr>
                <a:schemeClr val="dk1"/>
              </a:buClr>
              <a:buSzPct val="25000"/>
            </a:pPr>
            <a:r>
              <a:rPr lang="en-US" sz="10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May 1</a:t>
            </a:r>
            <a:r>
              <a:rPr lang="en-US" sz="1000" b="1" baseline="30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st</a:t>
            </a:r>
            <a:r>
              <a:rPr lang="en-US" sz="10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 (ongoing)</a:t>
            </a:r>
            <a:endParaRPr lang="en-US" sz="1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chemeClr val="dk1"/>
              </a:buClr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 Engagement: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en-US" sz="1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Bylines/ Industry News/ Trends report</a:t>
            </a:r>
          </a:p>
          <a:p>
            <a:pPr algn="ctr">
              <a:buClr>
                <a:schemeClr val="dk1"/>
              </a:buClr>
              <a:buSzPct val="25000"/>
            </a:pPr>
            <a:endParaRPr lang="en-US" sz="1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Shape 490"/>
          <p:cNvSpPr/>
          <p:nvPr/>
        </p:nvSpPr>
        <p:spPr>
          <a:xfrm>
            <a:off x="9345131" y="5029309"/>
            <a:ext cx="1252727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ts val="800"/>
            </a:pPr>
            <a:r>
              <a:rPr lang="en-US" sz="1000" b="1" dirty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June TBD</a:t>
            </a:r>
            <a:endParaRPr lang="en-US" sz="1000" dirty="0">
              <a:solidFill>
                <a:schemeClr val="accent6"/>
              </a:solidFill>
              <a:ea typeface="Arial"/>
              <a:cs typeface="Arial"/>
              <a:sym typeface="Arial"/>
            </a:endParaRPr>
          </a:p>
          <a:p>
            <a:pPr lvl="0" algn="ctr">
              <a:buClr>
                <a:schemeClr val="dk1"/>
              </a:buClr>
              <a:buSzPts val="800"/>
            </a:pPr>
            <a:r>
              <a:rPr lang="en-US" sz="1000" dirty="0"/>
              <a:t>testimonials</a:t>
            </a:r>
          </a:p>
          <a:p>
            <a:pPr lvl="0" algn="ctr">
              <a:buClr>
                <a:schemeClr val="dk1"/>
              </a:buClr>
              <a:buSzPts val="800"/>
            </a:pPr>
            <a:r>
              <a:rPr lang="en-US" sz="1000" dirty="0"/>
              <a:t> e-book</a:t>
            </a:r>
          </a:p>
        </p:txBody>
      </p:sp>
      <p:sp>
        <p:nvSpPr>
          <p:cNvPr id="13" name="Shape 493"/>
          <p:cNvSpPr/>
          <p:nvPr/>
        </p:nvSpPr>
        <p:spPr>
          <a:xfrm>
            <a:off x="4063930" y="3910183"/>
            <a:ext cx="1252727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April 26</a:t>
            </a:r>
            <a:r>
              <a:rPr lang="en-US" sz="1000" b="1" baseline="30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th</a:t>
            </a:r>
            <a:r>
              <a:rPr lang="en-US" sz="10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 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Email template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ROI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FAQ</a:t>
            </a:r>
          </a:p>
          <a:p>
            <a:pPr algn="ctr">
              <a:buSzPct val="25000"/>
            </a:pPr>
            <a:endParaRPr lang="en-US" sz="1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Shape 494"/>
          <p:cNvSpPr/>
          <p:nvPr/>
        </p:nvSpPr>
        <p:spPr>
          <a:xfrm>
            <a:off x="1549400" y="3937001"/>
            <a:ext cx="1143000" cy="97840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45700" tIns="45700" rIns="45700" bIns="45700" anchor="ctr" anchorCtr="0">
            <a:noAutofit/>
          </a:bodyPr>
          <a:lstStyle/>
          <a:p>
            <a:pPr lvl="0" algn="ctr">
              <a:buClr>
                <a:srgbClr val="FFFFFF"/>
              </a:buClr>
              <a:buSzPct val="25000"/>
            </a:pPr>
            <a:r>
              <a:rPr lang="en-US" sz="1400" b="1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Sales Tools</a:t>
            </a:r>
          </a:p>
        </p:txBody>
      </p:sp>
      <p:sp>
        <p:nvSpPr>
          <p:cNvPr id="15" name="Shape 500"/>
          <p:cNvSpPr/>
          <p:nvPr/>
        </p:nvSpPr>
        <p:spPr>
          <a:xfrm>
            <a:off x="5080625" y="1215690"/>
            <a:ext cx="5517232" cy="390799"/>
          </a:xfrm>
          <a:prstGeom prst="chevron">
            <a:avLst>
              <a:gd name="adj" fmla="val 50000"/>
            </a:avLst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sz="16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May</a:t>
            </a:r>
          </a:p>
        </p:txBody>
      </p:sp>
      <p:sp>
        <p:nvSpPr>
          <p:cNvPr id="16" name="Shape 503"/>
          <p:cNvSpPr/>
          <p:nvPr/>
        </p:nvSpPr>
        <p:spPr>
          <a:xfrm>
            <a:off x="5390526" y="5029198"/>
            <a:ext cx="1252727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SzPct val="25000"/>
            </a:pPr>
            <a:r>
              <a:rPr lang="en-US" sz="1000" b="1" dirty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May 6</a:t>
            </a:r>
            <a:r>
              <a:rPr lang="en-US" sz="1000" b="1" baseline="30000" dirty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th</a:t>
            </a:r>
            <a:r>
              <a:rPr lang="en-US" sz="1000" b="1" dirty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 ?</a:t>
            </a:r>
            <a:endParaRPr lang="en-US" sz="1000" b="1" dirty="0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Explainer Video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Infographic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eBooks 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Toolkits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Playbooks (Q3)</a:t>
            </a:r>
          </a:p>
        </p:txBody>
      </p:sp>
      <p:sp>
        <p:nvSpPr>
          <p:cNvPr id="17" name="Shape 506"/>
          <p:cNvSpPr/>
          <p:nvPr/>
        </p:nvSpPr>
        <p:spPr>
          <a:xfrm>
            <a:off x="6742280" y="5029309"/>
            <a:ext cx="1252727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n-US" sz="10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May 19</a:t>
            </a:r>
            <a:r>
              <a:rPr lang="en-US" sz="1000" b="1" baseline="30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th</a:t>
            </a:r>
            <a:r>
              <a:rPr lang="en-US" sz="10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– 22</a:t>
            </a:r>
            <a:r>
              <a:rPr lang="en-US" sz="1000" b="1" baseline="30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nd</a:t>
            </a:r>
            <a:r>
              <a:rPr lang="en-US" sz="10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</a:t>
            </a:r>
          </a:p>
          <a:p>
            <a:pPr lvl="0" algn="ctr">
              <a:buClr>
                <a:schemeClr val="dk1"/>
              </a:buClr>
              <a:buSzPct val="25000"/>
            </a:pPr>
            <a:r>
              <a:rPr lang="en-US" sz="1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Event:</a:t>
            </a:r>
          </a:p>
        </p:txBody>
      </p:sp>
      <p:sp>
        <p:nvSpPr>
          <p:cNvPr id="18" name="Shape 510"/>
          <p:cNvSpPr/>
          <p:nvPr/>
        </p:nvSpPr>
        <p:spPr>
          <a:xfrm>
            <a:off x="8035014" y="5029197"/>
            <a:ext cx="1252727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n-US" sz="1000" b="1" dirty="0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TBD</a:t>
            </a:r>
          </a:p>
          <a:p>
            <a:pPr algn="ctr">
              <a:buClr>
                <a:schemeClr val="dk1"/>
              </a:buClr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Customer Facing Webcast</a:t>
            </a:r>
          </a:p>
          <a:p>
            <a:pPr algn="ctr">
              <a:buClr>
                <a:schemeClr val="dk1"/>
              </a:buClr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Email Series</a:t>
            </a:r>
          </a:p>
        </p:txBody>
      </p:sp>
      <p:sp>
        <p:nvSpPr>
          <p:cNvPr id="19" name="Shape 511"/>
          <p:cNvSpPr/>
          <p:nvPr/>
        </p:nvSpPr>
        <p:spPr>
          <a:xfrm>
            <a:off x="2745964" y="5029309"/>
            <a:ext cx="1252800" cy="9782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April 30</a:t>
            </a:r>
            <a:r>
              <a:rPr lang="en-US" sz="1000" b="1" baseline="30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th</a:t>
            </a:r>
            <a:endParaRPr lang="en-US" sz="1000" dirty="0"/>
          </a:p>
          <a:p>
            <a:pPr lvl="0" algn="ctr"/>
            <a:r>
              <a:rPr lang="en-US" sz="1000" dirty="0"/>
              <a:t>Website Homepage Updates</a:t>
            </a:r>
          </a:p>
          <a:p>
            <a:pPr lvl="0" algn="ctr"/>
            <a:r>
              <a:rPr lang="en-US" sz="1000" dirty="0"/>
              <a:t>Phase 1 </a:t>
            </a:r>
          </a:p>
          <a:p>
            <a:pPr lvl="0" algn="ctr"/>
            <a:r>
              <a:rPr lang="en-US" sz="1000" dirty="0"/>
              <a:t>(Quick revamp)</a:t>
            </a:r>
          </a:p>
        </p:txBody>
      </p:sp>
      <p:sp>
        <p:nvSpPr>
          <p:cNvPr id="20" name="Shape 486"/>
          <p:cNvSpPr/>
          <p:nvPr/>
        </p:nvSpPr>
        <p:spPr>
          <a:xfrm>
            <a:off x="5412256" y="1787752"/>
            <a:ext cx="1263322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April 29</a:t>
            </a:r>
            <a:r>
              <a:rPr lang="en-US" sz="1000" b="1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endParaRPr lang="en-US" sz="1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Reminder Email:</a:t>
            </a:r>
          </a:p>
          <a:p>
            <a:pPr lvl="0" algn="ctr">
              <a:buSzPct val="25000"/>
            </a:pPr>
            <a:r>
              <a:rPr lang="en-US" sz="1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Training Invitation</a:t>
            </a:r>
          </a:p>
          <a:p>
            <a:pPr algn="ctr">
              <a:buSzPct val="25000"/>
            </a:pPr>
            <a:endParaRPr lang="en-US" sz="1000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1" name="Shape 492"/>
          <p:cNvSpPr/>
          <p:nvPr/>
        </p:nvSpPr>
        <p:spPr>
          <a:xfrm>
            <a:off x="2751802" y="3920768"/>
            <a:ext cx="1252727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April 23</a:t>
            </a:r>
            <a:r>
              <a:rPr lang="en-US" sz="1000" b="1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rd </a:t>
            </a:r>
            <a:r>
              <a:rPr lang="en-US" sz="1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Sell Sheets(6)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Pitch Decks (6)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Positioning Doc</a:t>
            </a:r>
          </a:p>
        </p:txBody>
      </p:sp>
      <p:sp>
        <p:nvSpPr>
          <p:cNvPr id="22" name="Shape 486"/>
          <p:cNvSpPr/>
          <p:nvPr/>
        </p:nvSpPr>
        <p:spPr>
          <a:xfrm>
            <a:off x="2751801" y="2837579"/>
            <a:ext cx="1263322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April 30</a:t>
            </a:r>
            <a:r>
              <a:rPr lang="en-US" sz="1000" b="1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endParaRPr lang="en-US" sz="1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SzPct val="25000"/>
            </a:pPr>
            <a:r>
              <a:rPr lang="en-US" sz="1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Live Training</a:t>
            </a:r>
          </a:p>
        </p:txBody>
      </p:sp>
      <p:sp>
        <p:nvSpPr>
          <p:cNvPr id="23" name="Shape 486"/>
          <p:cNvSpPr/>
          <p:nvPr/>
        </p:nvSpPr>
        <p:spPr>
          <a:xfrm>
            <a:off x="8015173" y="2844800"/>
            <a:ext cx="1263322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May 28</a:t>
            </a:r>
            <a:r>
              <a:rPr lang="en-US" sz="1000" b="1" baseline="30000" dirty="0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1000" b="1" dirty="0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000" dirty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TBD </a:t>
            </a:r>
            <a:r>
              <a:rPr lang="en-US" sz="1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Recorded Product Walkthrough (Demo)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Sales Demo Scripts</a:t>
            </a:r>
          </a:p>
        </p:txBody>
      </p:sp>
      <p:sp>
        <p:nvSpPr>
          <p:cNvPr id="24" name="Shape 486"/>
          <p:cNvSpPr/>
          <p:nvPr/>
        </p:nvSpPr>
        <p:spPr>
          <a:xfrm>
            <a:off x="9334535" y="2833771"/>
            <a:ext cx="1263322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June TBD</a:t>
            </a:r>
          </a:p>
          <a:p>
            <a:pPr lvl="0" algn="ctr">
              <a:buSzPct val="25000"/>
            </a:pPr>
            <a:r>
              <a:rPr lang="en-US" sz="1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Q&amp;A Call 2</a:t>
            </a:r>
            <a:endParaRPr lang="en-US" sz="1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Shape 499"/>
          <p:cNvSpPr/>
          <p:nvPr/>
        </p:nvSpPr>
        <p:spPr>
          <a:xfrm>
            <a:off x="1571067" y="1219070"/>
            <a:ext cx="3611695" cy="390799"/>
          </a:xfrm>
          <a:prstGeom prst="chevron">
            <a:avLst>
              <a:gd name="adj" fmla="val 50000"/>
            </a:avLst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sz="16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April</a:t>
            </a:r>
          </a:p>
        </p:txBody>
      </p:sp>
      <p:sp>
        <p:nvSpPr>
          <p:cNvPr id="26" name="Shape 493"/>
          <p:cNvSpPr/>
          <p:nvPr/>
        </p:nvSpPr>
        <p:spPr>
          <a:xfrm>
            <a:off x="6796979" y="3924861"/>
            <a:ext cx="1252727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May 13</a:t>
            </a:r>
            <a:r>
              <a:rPr lang="en-US" sz="1000" b="1" baseline="30000" dirty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th</a:t>
            </a:r>
            <a:r>
              <a:rPr lang="en-US" sz="1000" b="1" dirty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 TBD</a:t>
            </a:r>
          </a:p>
          <a:p>
            <a:pPr algn="ctr">
              <a:buSzPct val="25000"/>
            </a:pPr>
            <a:r>
              <a:rPr lang="en-US" sz="1000" dirty="0">
                <a:ea typeface="Arial"/>
                <a:cs typeface="Arial"/>
                <a:sym typeface="Arial"/>
              </a:rPr>
              <a:t>Collateral to Global Teams for Localization</a:t>
            </a:r>
            <a:endParaRPr lang="en-US" sz="1000" dirty="0">
              <a:latin typeface="Arial"/>
              <a:ea typeface="Arial"/>
              <a:cs typeface="Arial"/>
              <a:sym typeface="Arial"/>
            </a:endParaRPr>
          </a:p>
          <a:p>
            <a:pPr algn="ctr">
              <a:buSzPct val="25000"/>
            </a:pPr>
            <a:endParaRPr lang="en-US" sz="1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Shape 486"/>
          <p:cNvSpPr/>
          <p:nvPr/>
        </p:nvSpPr>
        <p:spPr>
          <a:xfrm>
            <a:off x="4092025" y="2833770"/>
            <a:ext cx="1263322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3</a:t>
            </a:r>
            <a:r>
              <a:rPr lang="en-US" sz="1000" b="1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rd</a:t>
            </a:r>
            <a:r>
              <a:rPr lang="en-US" sz="1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lvl="0" algn="ctr">
              <a:buSzPct val="25000"/>
            </a:pPr>
            <a:r>
              <a:rPr lang="en-US" sz="1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Live Q&amp;A Call </a:t>
            </a:r>
            <a:endParaRPr lang="en-US" sz="1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Shape 493"/>
          <p:cNvSpPr/>
          <p:nvPr/>
        </p:nvSpPr>
        <p:spPr>
          <a:xfrm>
            <a:off x="9361834" y="3920767"/>
            <a:ext cx="1252727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accent6"/>
                </a:solidFill>
                <a:ea typeface="Arial"/>
                <a:cs typeface="Arial"/>
                <a:sym typeface="Arial"/>
              </a:rPr>
              <a:t>June TBD</a:t>
            </a:r>
          </a:p>
          <a:p>
            <a:pPr algn="ctr">
              <a:buSzPct val="25000"/>
            </a:pPr>
            <a:r>
              <a:rPr lang="en-US" sz="1000" dirty="0">
                <a:ea typeface="Arial"/>
                <a:cs typeface="Arial"/>
                <a:sym typeface="Arial"/>
              </a:rPr>
              <a:t>Global Teams Launch</a:t>
            </a:r>
            <a:endParaRPr lang="en-US" sz="10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Shape 486"/>
          <p:cNvSpPr/>
          <p:nvPr/>
        </p:nvSpPr>
        <p:spPr>
          <a:xfrm>
            <a:off x="4078393" y="1779418"/>
            <a:ext cx="1263322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April 26</a:t>
            </a:r>
            <a:r>
              <a:rPr lang="en-US" sz="1000" b="1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endParaRPr lang="en-US" sz="1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Training Deck</a:t>
            </a:r>
            <a:endParaRPr lang="en-US" sz="1000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  <a:p>
            <a:pPr lvl="0" algn="ctr">
              <a:buSzPct val="25000"/>
            </a:pPr>
            <a:endParaRPr lang="en-US" sz="1000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0" name="Shape 493"/>
          <p:cNvSpPr/>
          <p:nvPr/>
        </p:nvSpPr>
        <p:spPr>
          <a:xfrm>
            <a:off x="5412257" y="3910183"/>
            <a:ext cx="1252727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April 26</a:t>
            </a:r>
            <a:r>
              <a:rPr lang="en-US" sz="1000" b="1" baseline="30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th</a:t>
            </a:r>
            <a:r>
              <a:rPr lang="en-US" sz="10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 </a:t>
            </a: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Sales Resource Landing Page</a:t>
            </a:r>
          </a:p>
          <a:p>
            <a:pPr algn="ctr">
              <a:buSzPct val="25000"/>
            </a:pPr>
            <a:endParaRPr lang="en-US" sz="1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Shape 486"/>
          <p:cNvSpPr/>
          <p:nvPr/>
        </p:nvSpPr>
        <p:spPr>
          <a:xfrm>
            <a:off x="6751851" y="1779417"/>
            <a:ext cx="1263322" cy="9784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3000" dir="5400000" rotWithShape="0">
              <a:srgbClr val="000000">
                <a:alpha val="34901"/>
              </a:srgbClr>
            </a:outerShdw>
          </a:effectLst>
        </p:spPr>
        <p:txBody>
          <a:bodyPr lIns="91425" tIns="45700" rIns="91425" bIns="45700" anchor="ctr" anchorCtr="0">
            <a:noAutofit/>
          </a:bodyPr>
          <a:lstStyle/>
          <a:p>
            <a:pPr algn="ctr">
              <a:buSzPct val="25000"/>
            </a:pPr>
            <a:r>
              <a:rPr lang="en-US" sz="1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April 29</a:t>
            </a:r>
            <a:r>
              <a:rPr lang="en-US" sz="1000" b="1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endParaRPr lang="en-US" sz="1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SzPct val="250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Reminder Email:</a:t>
            </a:r>
          </a:p>
          <a:p>
            <a:pPr lvl="0" algn="ctr">
              <a:buSzPct val="25000"/>
            </a:pPr>
            <a:r>
              <a:rPr lang="en-US" sz="1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Training Invitation</a:t>
            </a:r>
          </a:p>
          <a:p>
            <a:pPr lvl="0" algn="ctr">
              <a:buSzPct val="25000"/>
            </a:pPr>
            <a:endParaRPr lang="en-US" sz="1000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6220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49963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NA Planning by Program and Tactics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7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1524423"/>
              </p:ext>
            </p:extLst>
          </p:nvPr>
        </p:nvGraphicFramePr>
        <p:xfrm>
          <a:off x="1503895" y="822612"/>
          <a:ext cx="10580175" cy="539496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9216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759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00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033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6995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8918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0207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Program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Deliverable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Estimated Cost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Launch Date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Begin/End</a:t>
                      </a:r>
                      <a:r>
                        <a:rPr lang="en-US" sz="900" baseline="0" dirty="0"/>
                        <a:t> Date</a:t>
                      </a:r>
                      <a:endParaRPr lang="en-US" sz="900" dirty="0"/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Owner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2070">
                <a:tc rowSpan="7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Reputation</a:t>
                      </a:r>
                      <a:endParaRPr 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Press release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$15,000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5/1/2019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3/29 – 9/30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Digital</a:t>
                      </a:r>
                      <a:r>
                        <a:rPr lang="en-US" sz="900" baseline="0" dirty="0"/>
                        <a:t> </a:t>
                      </a:r>
                      <a:r>
                        <a:rPr lang="en-US" sz="900" dirty="0"/>
                        <a:t>Advertising/Content Syndication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$20,000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5/6/2019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4/3 – 9/30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33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Customer transformation stories:</a:t>
                      </a:r>
                      <a:r>
                        <a:rPr lang="en-US" sz="900" baseline="0" dirty="0"/>
                        <a:t> case studies and testimonials (eBook) ( at least 6 stories)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May-Dec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Infographics (7)  / fact sheets (6)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May-Dec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Blogs (6)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May-Dec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Social media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May-Dec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aseline="0" dirty="0"/>
                        <a:t>Tradeshows (by market)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Jan-Nov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2070">
                <a:tc rowSpan="6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Demand Generation</a:t>
                      </a:r>
                    </a:p>
                    <a:p>
                      <a:pPr algn="ctr"/>
                      <a:endParaRPr 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SEO / SEM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Jan -Dec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Website Optimization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Jan-Dec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Jan -Dec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Recorded webinars on product features/functionality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Jun-Dec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Third</a:t>
                      </a:r>
                      <a:r>
                        <a:rPr lang="en-US" sz="900" baseline="0" dirty="0"/>
                        <a:t> party lead generation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March-July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White papers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May-Nov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02070">
                <a:tc rowSpan="4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Sales Enablement</a:t>
                      </a:r>
                      <a:endParaRPr 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Sales pitch deck</a:t>
                      </a:r>
                      <a:r>
                        <a:rPr lang="en-US" sz="900" baseline="0" dirty="0"/>
                        <a:t>, v2, with use case appendices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Jan (SKO)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Battlecard</a:t>
                      </a:r>
                      <a:r>
                        <a:rPr lang="en-US" sz="900" baseline="0" dirty="0"/>
                        <a:t> </a:t>
                      </a:r>
                      <a:r>
                        <a:rPr lang="en-US" sz="900" dirty="0"/>
                        <a:t>/ playbook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Jan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Industry</a:t>
                      </a:r>
                      <a:r>
                        <a:rPr lang="en-US" sz="900" baseline="0" dirty="0"/>
                        <a:t> news / trends report 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Apr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Efficacy study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Dec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02070">
                <a:tc rowSpan="5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Campaign </a:t>
                      </a:r>
                      <a:r>
                        <a:rPr lang="en-US" sz="900" baseline="0" dirty="0"/>
                        <a:t>Evaluation</a:t>
                      </a:r>
                      <a:endParaRPr 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Market segmentation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Feb (start)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Persona</a:t>
                      </a:r>
                      <a:r>
                        <a:rPr lang="en-US" sz="900" baseline="0" dirty="0"/>
                        <a:t> research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Mar (start)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Competitive intelligence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Jul (start)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Customer survey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Jan-Dec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02070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Campaign</a:t>
                      </a:r>
                      <a:r>
                        <a:rPr lang="en-US" sz="900" baseline="0" dirty="0"/>
                        <a:t> data analysis (MQL, marketing influenced)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Jan-Dec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016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Campaign Planning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8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5076393"/>
              </p:ext>
            </p:extLst>
          </p:nvPr>
        </p:nvGraphicFramePr>
        <p:xfrm>
          <a:off x="1436336" y="1279415"/>
          <a:ext cx="10678380" cy="4410642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275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55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129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42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537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Program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Tactics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Description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Global POC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20133">
                <a:tc rowSpan="8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Reputation</a:t>
                      </a:r>
                      <a:endParaRPr 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dirty="0"/>
                        <a:t>Press Release</a:t>
                      </a:r>
                    </a:p>
                    <a:p>
                      <a:pPr algn="l"/>
                      <a:r>
                        <a:rPr lang="en-US" sz="900" dirty="0"/>
                        <a:t>Bylines</a:t>
                      </a:r>
                    </a:p>
                    <a:p>
                      <a:pPr algn="l"/>
                      <a:r>
                        <a:rPr lang="en-US" sz="900" dirty="0"/>
                        <a:t>Pitching Long Lead Pubs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9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Media Interviews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9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Guest  Bloggers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9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Media Coverage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900" b="0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Client Stories </a:t>
                      </a:r>
                    </a:p>
                    <a:p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Market Manager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2376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Digital</a:t>
                      </a:r>
                      <a:r>
                        <a:rPr lang="en-US" sz="900" baseline="0" dirty="0"/>
                        <a:t> </a:t>
                      </a:r>
                      <a:r>
                        <a:rPr lang="en-US" sz="900" dirty="0"/>
                        <a:t>Advertising/Content Syndication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9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Market Manager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47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Customer success stories:</a:t>
                      </a:r>
                      <a:r>
                        <a:rPr lang="en-US" sz="900" baseline="0" dirty="0"/>
                        <a:t> case studies and testimonials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TBD &amp; Market Manager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1077">
                <a:tc vMerge="1"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Infographics / fact sheets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2578">
                <a:tc vMerge="1"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Blogs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TBD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778">
                <a:tc vMerge="1"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Social Media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TBD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778">
                <a:tc vMerge="1"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Special Reports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TBD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778">
                <a:tc vMerge="1">
                  <a:txBody>
                    <a:bodyPr/>
                    <a:lstStyle/>
                    <a:p>
                      <a:pPr algn="ctr"/>
                      <a:endParaRPr 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Tradeshows*</a:t>
                      </a:r>
                      <a:r>
                        <a:rPr lang="en-US" sz="900" baseline="0" dirty="0" smtClean="0"/>
                        <a:t> (by Market)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Market Manager</a:t>
                      </a:r>
                      <a:endParaRPr 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6220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Campaign Planning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9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 dirty="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2746066"/>
              </p:ext>
            </p:extLst>
          </p:nvPr>
        </p:nvGraphicFramePr>
        <p:xfrm>
          <a:off x="1488119" y="1559418"/>
          <a:ext cx="10560054" cy="3650729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5650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32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081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134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15582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bg1"/>
                          </a:solidFill>
                        </a:rPr>
                        <a:t>Program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bg1"/>
                          </a:solidFill>
                        </a:rPr>
                        <a:t>Tactics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bg1"/>
                          </a:solidFill>
                        </a:rPr>
                        <a:t>Description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bg1"/>
                          </a:solidFill>
                        </a:rPr>
                        <a:t>Global POC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2980">
                <a:tc rowSpan="5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Demand Generation</a:t>
                      </a:r>
                    </a:p>
                    <a:p>
                      <a:pPr algn="ctr"/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SEO / SEM / Website Optimization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Pouy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 &amp; SEER/Market Manager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36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Market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 Manager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9331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Recorded webinars / Explainer videos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Market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 Manager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32556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Third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 party lead generation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Market Manager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3631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Toolkits/Guidebooks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Market Manager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9454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1445</Words>
  <Application>Microsoft Macintosh PowerPoint</Application>
  <PresentationFormat>Custom</PresentationFormat>
  <Paragraphs>330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GTM Marketing Plan-on-a-Page</vt:lpstr>
      <vt:lpstr>PowerPoint Presentation</vt:lpstr>
      <vt:lpstr>Campaign Overview / Demand Type</vt:lpstr>
      <vt:lpstr>Land Grab Campaign Structure</vt:lpstr>
      <vt:lpstr>Q2 Deliverables</vt:lpstr>
      <vt:lpstr>NA Planning by Program and Tactics</vt:lpstr>
      <vt:lpstr>Campaign Planning</vt:lpstr>
      <vt:lpstr>Campaign Planning</vt:lpstr>
      <vt:lpstr>Campaign Planning</vt:lpstr>
      <vt:lpstr>PR Efforts: A More Detailed Outlook </vt:lpstr>
      <vt:lpstr>PowerPoint Presentation</vt:lpstr>
      <vt:lpstr>Positioning Template (1 of 2)</vt:lpstr>
      <vt:lpstr>Positioning Template (2 of 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AMEND Value- Complexity Matrix PLOT Product Opportunities</dc:title>
  <dc:creator>Samuel Michel</dc:creator>
  <cp:lastModifiedBy>Josh Hershner</cp:lastModifiedBy>
  <cp:revision>5</cp:revision>
  <dcterms:created xsi:type="dcterms:W3CDTF">2020-10-22T15:15:22Z</dcterms:created>
  <dcterms:modified xsi:type="dcterms:W3CDTF">2021-04-15T13:25:52Z</dcterms:modified>
</cp:coreProperties>
</file>