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5"/>
  </p:sldMasterIdLst>
  <p:notesMasterIdLst>
    <p:notesMasterId r:id="rId6"/>
  </p:notesMasterIdLst>
  <p:sldIdLst>
    <p:sldId id="256" r:id="rId7"/>
    <p:sldId id="257" r:id="rId8"/>
    <p:sldId id="258" r:id="rId9"/>
  </p:sldIdLst>
  <p:sldSz cy="6858000" cx="12192000"/>
  <p:notesSz cx="6858000" cy="9144000"/>
  <p:embeddedFontLst>
    <p:embeddedFont>
      <p:font typeface="Roboto"/>
      <p:regular r:id="rId10"/>
      <p:bold r:id="rId11"/>
      <p:italic r:id="rId12"/>
      <p:boldItalic r:id="rId13"/>
    </p:embeddedFont>
    <p:embeddedFont>
      <p:font typeface="Montserrat"/>
      <p:regular r:id="rId14"/>
      <p:bold r:id="rId15"/>
      <p:italic r:id="rId16"/>
      <p:boldItalic r:id="rId17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000000"/>
          </p15:clr>
        </p15:guide>
        <p15:guide id="2" pos="3840">
          <p15:clr>
            <a:srgbClr val="000000"/>
          </p15:clr>
        </p15:guide>
      </p15:sldGuideLst>
    </p:ext>
    <p:ext uri="http://customooxmlschemas.google.com/">
      <go:slidesCustomData xmlns:go="http://customooxmlschemas.google.com/" r:id="rId18" roundtripDataSignature="AMtx7mj2LG/zhq7a1YO/QIPziIhu6yQYp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8F4BDEE5-13FC-4639-81DE-3F945D939AA0}">
  <a:tblStyle styleId="{8F4BDEE5-13FC-4639-81DE-3F945D939AA0}" styleName="Table_0">
    <a:wholeTbl>
      <a:tcTxStyle b="off" i="off">
        <a:font>
          <a:latin typeface="Arial"/>
          <a:ea typeface="Arial"/>
          <a:cs typeface="Arial"/>
        </a:font>
        <a:schemeClr val="dk1"/>
      </a:tcTxStyle>
      <a:tcStyle>
        <a:tcBdr>
          <a:left>
            <a:ln cap="flat" cmpd="sng" w="9525">
              <a:solidFill>
                <a:srgbClr val="000000">
                  <a:alpha val="0"/>
                </a:srgbClr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000000">
                  <a:alpha val="0"/>
                </a:srgbClr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000000">
                  <a:alpha val="0"/>
                </a:srgbClr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000000">
                  <a:alpha val="0"/>
                </a:srgbClr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000000">
                  <a:alpha val="0"/>
                </a:srgbClr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000000">
                  <a:alpha val="0"/>
                </a:srgbClr>
              </a:solidFill>
              <a:prstDash val="solid"/>
              <a:round/>
              <a:headEnd len="sm" w="sm" type="none"/>
              <a:tailEnd len="sm" w="sm" type="none"/>
            </a:ln>
          </a:insideV>
        </a:tcBdr>
        <a:fill>
          <a:solidFill>
            <a:srgbClr val="FFFFFF">
              <a:alpha val="0"/>
            </a:srgbClr>
          </a:solidFill>
        </a:fill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384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font" Target="fonts/Roboto-bold.fntdata"/><Relationship Id="rId10" Type="http://schemas.openxmlformats.org/officeDocument/2006/relationships/font" Target="fonts/Roboto-regular.fntdata"/><Relationship Id="rId13" Type="http://schemas.openxmlformats.org/officeDocument/2006/relationships/font" Target="fonts/Roboto-boldItalic.fntdata"/><Relationship Id="rId12" Type="http://schemas.openxmlformats.org/officeDocument/2006/relationships/font" Target="fonts/Roboto-italic.fntdata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9" Type="http://schemas.openxmlformats.org/officeDocument/2006/relationships/slide" Target="slides/slide3.xml"/><Relationship Id="rId15" Type="http://schemas.openxmlformats.org/officeDocument/2006/relationships/font" Target="fonts/Montserrat-bold.fntdata"/><Relationship Id="rId14" Type="http://schemas.openxmlformats.org/officeDocument/2006/relationships/font" Target="fonts/Montserrat-regular.fntdata"/><Relationship Id="rId17" Type="http://schemas.openxmlformats.org/officeDocument/2006/relationships/font" Target="fonts/Montserrat-boldItalic.fntdata"/><Relationship Id="rId16" Type="http://schemas.openxmlformats.org/officeDocument/2006/relationships/font" Target="fonts/Montserrat-italic.fntdata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8" Type="http://customschemas.google.com/relationships/presentationmetadata" Target="metadata"/><Relationship Id="rId7" Type="http://schemas.openxmlformats.org/officeDocument/2006/relationships/slide" Target="slides/slide1.xml"/><Relationship Id="rId8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1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23" name="Google Shape;123;p1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7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ga4f0d2637a_0_314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39" name="Google Shape;139;ga4f0d2637a_0_314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6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p2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48" name="Google Shape;148;p2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_Two Content" showMasterSp="0">
  <p:cSld name="1_Two Content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21"/>
          <p:cNvSpPr/>
          <p:nvPr/>
        </p:nvSpPr>
        <p:spPr>
          <a:xfrm>
            <a:off x="10388818" y="1095531"/>
            <a:ext cx="1200715" cy="1562977"/>
          </a:xfrm>
          <a:custGeom>
            <a:rect b="b" l="l" r="r" t="t"/>
            <a:pathLst>
              <a:path extrusionOk="0" h="2577465" w="1979930">
                <a:moveTo>
                  <a:pt x="1293122" y="0"/>
                </a:moveTo>
                <a:lnTo>
                  <a:pt x="0" y="1288714"/>
                </a:lnTo>
                <a:lnTo>
                  <a:pt x="1293122" y="2577356"/>
                </a:lnTo>
                <a:lnTo>
                  <a:pt x="1979499" y="1890916"/>
                </a:lnTo>
                <a:lnTo>
                  <a:pt x="1373685" y="1288714"/>
                </a:lnTo>
                <a:lnTo>
                  <a:pt x="1979499" y="686439"/>
                </a:lnTo>
                <a:lnTo>
                  <a:pt x="1293122" y="0"/>
                </a:lnTo>
                <a:close/>
              </a:path>
            </a:pathLst>
          </a:custGeom>
          <a:solidFill>
            <a:srgbClr val="E9EEF4">
              <a:alpha val="47058"/>
            </a:srgbClr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92"/>
              <a:buFont typeface="Arial"/>
              <a:buNone/>
            </a:pPr>
            <a:r>
              <a:t/>
            </a:r>
            <a:endParaRPr b="0" i="0" sz="1092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" name="Google Shape;17;p21"/>
          <p:cNvSpPr/>
          <p:nvPr/>
        </p:nvSpPr>
        <p:spPr>
          <a:xfrm>
            <a:off x="9188953" y="2194530"/>
            <a:ext cx="3003329" cy="3872209"/>
          </a:xfrm>
          <a:custGeom>
            <a:rect b="b" l="l" r="r" t="t"/>
            <a:pathLst>
              <a:path extrusionOk="0" h="6385559" w="4952365">
                <a:moveTo>
                  <a:pt x="1433118" y="0"/>
                </a:moveTo>
                <a:lnTo>
                  <a:pt x="0" y="1433066"/>
                </a:lnTo>
                <a:lnTo>
                  <a:pt x="4951901" y="6384978"/>
                </a:lnTo>
                <a:lnTo>
                  <a:pt x="4951901" y="4656727"/>
                </a:lnTo>
                <a:lnTo>
                  <a:pt x="1728313" y="1433066"/>
                </a:lnTo>
                <a:lnTo>
                  <a:pt x="2297280" y="864141"/>
                </a:lnTo>
                <a:lnTo>
                  <a:pt x="1433118" y="0"/>
                </a:lnTo>
                <a:close/>
              </a:path>
            </a:pathLst>
          </a:custGeom>
          <a:solidFill>
            <a:srgbClr val="E9EEF4">
              <a:alpha val="47058"/>
            </a:srgbClr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92"/>
              <a:buFont typeface="Arial"/>
              <a:buNone/>
            </a:pPr>
            <a:r>
              <a:t/>
            </a:r>
            <a:endParaRPr b="0" i="0" sz="1092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" name="Google Shape;18;p21"/>
          <p:cNvSpPr/>
          <p:nvPr/>
        </p:nvSpPr>
        <p:spPr>
          <a:xfrm>
            <a:off x="11410494" y="2479718"/>
            <a:ext cx="781736" cy="1200631"/>
          </a:xfrm>
          <a:custGeom>
            <a:rect b="b" l="l" r="r" t="t"/>
            <a:pathLst>
              <a:path extrusionOk="0" h="1979929" w="1289050">
                <a:moveTo>
                  <a:pt x="686471" y="0"/>
                </a:moveTo>
                <a:lnTo>
                  <a:pt x="0" y="686303"/>
                </a:lnTo>
                <a:lnTo>
                  <a:pt x="1288672" y="1979416"/>
                </a:lnTo>
                <a:lnTo>
                  <a:pt x="1288672" y="605740"/>
                </a:lnTo>
                <a:lnTo>
                  <a:pt x="686471" y="0"/>
                </a:lnTo>
                <a:close/>
              </a:path>
            </a:pathLst>
          </a:custGeom>
          <a:solidFill>
            <a:srgbClr val="E9EEF4">
              <a:alpha val="47058"/>
            </a:srgbClr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92"/>
              <a:buFont typeface="Arial"/>
              <a:buNone/>
            </a:pPr>
            <a:r>
              <a:t/>
            </a:r>
            <a:endParaRPr b="0" i="0" sz="1092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" name="Google Shape;19;p21"/>
          <p:cNvSpPr/>
          <p:nvPr/>
        </p:nvSpPr>
        <p:spPr>
          <a:xfrm>
            <a:off x="11410494" y="73978"/>
            <a:ext cx="781736" cy="1200631"/>
          </a:xfrm>
          <a:custGeom>
            <a:rect b="b" l="l" r="r" t="t"/>
            <a:pathLst>
              <a:path extrusionOk="0" h="1979930" w="1289050">
                <a:moveTo>
                  <a:pt x="1288672" y="0"/>
                </a:moveTo>
                <a:lnTo>
                  <a:pt x="0" y="1292976"/>
                </a:lnTo>
                <a:lnTo>
                  <a:pt x="686471" y="1979489"/>
                </a:lnTo>
                <a:lnTo>
                  <a:pt x="1288672" y="1373612"/>
                </a:lnTo>
                <a:lnTo>
                  <a:pt x="1288672" y="0"/>
                </a:lnTo>
                <a:close/>
              </a:path>
            </a:pathLst>
          </a:custGeom>
          <a:solidFill>
            <a:srgbClr val="E9EEF4">
              <a:alpha val="47058"/>
            </a:srgbClr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92"/>
              <a:buFont typeface="Arial"/>
              <a:buNone/>
            </a:pPr>
            <a:r>
              <a:t/>
            </a:r>
            <a:endParaRPr b="0" i="0" sz="1092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" name="Google Shape;20;p21"/>
          <p:cNvSpPr/>
          <p:nvPr/>
        </p:nvSpPr>
        <p:spPr>
          <a:xfrm>
            <a:off x="10180929" y="355020"/>
            <a:ext cx="330409" cy="430117"/>
          </a:xfrm>
          <a:custGeom>
            <a:rect b="b" l="l" r="r" t="t"/>
            <a:pathLst>
              <a:path extrusionOk="0" h="709294" w="544830">
                <a:moveTo>
                  <a:pt x="188831" y="0"/>
                </a:moveTo>
                <a:lnTo>
                  <a:pt x="0" y="188842"/>
                </a:lnTo>
                <a:lnTo>
                  <a:pt x="166665" y="354533"/>
                </a:lnTo>
                <a:lnTo>
                  <a:pt x="0" y="520204"/>
                </a:lnTo>
                <a:lnTo>
                  <a:pt x="188831" y="709046"/>
                </a:lnTo>
                <a:lnTo>
                  <a:pt x="544580" y="354533"/>
                </a:lnTo>
                <a:lnTo>
                  <a:pt x="188831" y="0"/>
                </a:lnTo>
                <a:close/>
              </a:path>
            </a:pathLst>
          </a:custGeom>
          <a:solidFill>
            <a:srgbClr val="E9EEF4">
              <a:alpha val="47058"/>
            </a:srgbClr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92"/>
              <a:buFont typeface="Arial"/>
              <a:buNone/>
            </a:pPr>
            <a:r>
              <a:t/>
            </a:r>
            <a:endParaRPr b="0" i="0" sz="1092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" name="Google Shape;21;p21"/>
          <p:cNvSpPr/>
          <p:nvPr/>
        </p:nvSpPr>
        <p:spPr>
          <a:xfrm>
            <a:off x="9519048" y="355019"/>
            <a:ext cx="330409" cy="430117"/>
          </a:xfrm>
          <a:custGeom>
            <a:rect b="b" l="l" r="r" t="t"/>
            <a:pathLst>
              <a:path extrusionOk="0" h="709294" w="544830">
                <a:moveTo>
                  <a:pt x="355748" y="0"/>
                </a:moveTo>
                <a:lnTo>
                  <a:pt x="0" y="354533"/>
                </a:lnTo>
                <a:lnTo>
                  <a:pt x="355748" y="709046"/>
                </a:lnTo>
                <a:lnTo>
                  <a:pt x="544569" y="520204"/>
                </a:lnTo>
                <a:lnTo>
                  <a:pt x="377915" y="354533"/>
                </a:lnTo>
                <a:lnTo>
                  <a:pt x="544569" y="188842"/>
                </a:lnTo>
                <a:lnTo>
                  <a:pt x="355748" y="0"/>
                </a:lnTo>
                <a:close/>
              </a:path>
            </a:pathLst>
          </a:custGeom>
          <a:solidFill>
            <a:srgbClr val="E9EEF4">
              <a:alpha val="47058"/>
            </a:srgbClr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92"/>
              <a:buFont typeface="Arial"/>
              <a:buNone/>
            </a:pPr>
            <a:r>
              <a:t/>
            </a:r>
            <a:endParaRPr b="0" i="0" sz="1092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" name="Google Shape;22;p21"/>
          <p:cNvSpPr/>
          <p:nvPr/>
        </p:nvSpPr>
        <p:spPr>
          <a:xfrm>
            <a:off x="9800119" y="73977"/>
            <a:ext cx="430147" cy="330385"/>
          </a:xfrm>
          <a:custGeom>
            <a:rect b="b" l="l" r="r" t="t"/>
            <a:pathLst>
              <a:path extrusionOk="0" h="544830" w="709294">
                <a:moveTo>
                  <a:pt x="354523" y="0"/>
                </a:moveTo>
                <a:lnTo>
                  <a:pt x="0" y="355706"/>
                </a:lnTo>
                <a:lnTo>
                  <a:pt x="188852" y="544580"/>
                </a:lnTo>
                <a:lnTo>
                  <a:pt x="354523" y="377894"/>
                </a:lnTo>
                <a:lnTo>
                  <a:pt x="686861" y="377894"/>
                </a:lnTo>
                <a:lnTo>
                  <a:pt x="709046" y="355706"/>
                </a:lnTo>
                <a:lnTo>
                  <a:pt x="354523" y="0"/>
                </a:lnTo>
                <a:close/>
              </a:path>
              <a:path extrusionOk="0" h="544830" w="709294">
                <a:moveTo>
                  <a:pt x="686861" y="377894"/>
                </a:moveTo>
                <a:lnTo>
                  <a:pt x="354523" y="377894"/>
                </a:lnTo>
                <a:lnTo>
                  <a:pt x="520193" y="544580"/>
                </a:lnTo>
                <a:lnTo>
                  <a:pt x="686861" y="377894"/>
                </a:lnTo>
                <a:close/>
              </a:path>
            </a:pathLst>
          </a:custGeom>
          <a:solidFill>
            <a:srgbClr val="E9EEF4">
              <a:alpha val="47058"/>
            </a:srgbClr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92"/>
              <a:buFont typeface="Arial"/>
              <a:buNone/>
            </a:pPr>
            <a:r>
              <a:t/>
            </a:r>
            <a:endParaRPr b="0" i="0" sz="1092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" name="Google Shape;23;p21"/>
          <p:cNvSpPr/>
          <p:nvPr/>
        </p:nvSpPr>
        <p:spPr>
          <a:xfrm>
            <a:off x="9800116" y="735815"/>
            <a:ext cx="430147" cy="330385"/>
          </a:xfrm>
          <a:custGeom>
            <a:rect b="b" l="l" r="r" t="t"/>
            <a:pathLst>
              <a:path extrusionOk="0" h="544830" w="709294">
                <a:moveTo>
                  <a:pt x="188852" y="0"/>
                </a:moveTo>
                <a:lnTo>
                  <a:pt x="0" y="188811"/>
                </a:lnTo>
                <a:lnTo>
                  <a:pt x="354533" y="544559"/>
                </a:lnTo>
                <a:lnTo>
                  <a:pt x="709056" y="188811"/>
                </a:lnTo>
                <a:lnTo>
                  <a:pt x="686885" y="166644"/>
                </a:lnTo>
                <a:lnTo>
                  <a:pt x="354533" y="166644"/>
                </a:lnTo>
                <a:lnTo>
                  <a:pt x="188852" y="0"/>
                </a:lnTo>
                <a:close/>
              </a:path>
              <a:path extrusionOk="0" h="544830" w="709294">
                <a:moveTo>
                  <a:pt x="520204" y="0"/>
                </a:moveTo>
                <a:lnTo>
                  <a:pt x="354533" y="166644"/>
                </a:lnTo>
                <a:lnTo>
                  <a:pt x="686885" y="166644"/>
                </a:lnTo>
                <a:lnTo>
                  <a:pt x="520204" y="0"/>
                </a:lnTo>
                <a:close/>
              </a:path>
            </a:pathLst>
          </a:custGeom>
          <a:solidFill>
            <a:srgbClr val="E9EEF4">
              <a:alpha val="47058"/>
            </a:srgbClr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92"/>
              <a:buFont typeface="Arial"/>
              <a:buNone/>
            </a:pPr>
            <a:r>
              <a:t/>
            </a:r>
            <a:endParaRPr b="0" i="0" sz="1092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" name="Google Shape;24;p21"/>
          <p:cNvSpPr/>
          <p:nvPr/>
        </p:nvSpPr>
        <p:spPr>
          <a:xfrm>
            <a:off x="9188956" y="657356"/>
            <a:ext cx="1652428" cy="1065474"/>
          </a:xfrm>
          <a:custGeom>
            <a:rect b="b" l="l" r="r" t="t"/>
            <a:pathLst>
              <a:path extrusionOk="0" h="1757045" w="2724784">
                <a:moveTo>
                  <a:pt x="394260" y="0"/>
                </a:moveTo>
                <a:lnTo>
                  <a:pt x="0" y="394249"/>
                </a:lnTo>
                <a:lnTo>
                  <a:pt x="1362304" y="1756564"/>
                </a:lnTo>
                <a:lnTo>
                  <a:pt x="1837755" y="1281112"/>
                </a:lnTo>
                <a:lnTo>
                  <a:pt x="1362304" y="1281112"/>
                </a:lnTo>
                <a:lnTo>
                  <a:pt x="475472" y="394249"/>
                </a:lnTo>
                <a:lnTo>
                  <a:pt x="631980" y="237741"/>
                </a:lnTo>
                <a:lnTo>
                  <a:pt x="394260" y="0"/>
                </a:lnTo>
                <a:close/>
              </a:path>
              <a:path extrusionOk="0" h="1757045" w="2724784">
                <a:moveTo>
                  <a:pt x="2330347" y="0"/>
                </a:moveTo>
                <a:lnTo>
                  <a:pt x="2092606" y="237741"/>
                </a:lnTo>
                <a:lnTo>
                  <a:pt x="2249135" y="394249"/>
                </a:lnTo>
                <a:lnTo>
                  <a:pt x="1362304" y="1281112"/>
                </a:lnTo>
                <a:lnTo>
                  <a:pt x="1837755" y="1281112"/>
                </a:lnTo>
                <a:lnTo>
                  <a:pt x="2724618" y="394249"/>
                </a:lnTo>
                <a:lnTo>
                  <a:pt x="2330347" y="0"/>
                </a:lnTo>
                <a:close/>
              </a:path>
            </a:pathLst>
          </a:custGeom>
          <a:solidFill>
            <a:srgbClr val="E9EEF4">
              <a:alpha val="47058"/>
            </a:srgbClr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92"/>
              <a:buFont typeface="Arial"/>
              <a:buNone/>
            </a:pPr>
            <a:r>
              <a:t/>
            </a:r>
            <a:endParaRPr b="0" i="0" sz="1092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" name="Google Shape;25;p21"/>
          <p:cNvSpPr/>
          <p:nvPr/>
        </p:nvSpPr>
        <p:spPr>
          <a:xfrm>
            <a:off x="0" y="1"/>
            <a:ext cx="1289287" cy="6857615"/>
          </a:xfrm>
          <a:custGeom>
            <a:rect b="b" l="l" r="r" t="t"/>
            <a:pathLst>
              <a:path extrusionOk="0" h="11308715" w="2125980">
                <a:moveTo>
                  <a:pt x="0" y="11308556"/>
                </a:moveTo>
                <a:lnTo>
                  <a:pt x="2125589" y="11308556"/>
                </a:lnTo>
                <a:lnTo>
                  <a:pt x="2125589" y="0"/>
                </a:lnTo>
                <a:lnTo>
                  <a:pt x="0" y="0"/>
                </a:lnTo>
                <a:lnTo>
                  <a:pt x="0" y="11308556"/>
                </a:lnTo>
                <a:close/>
              </a:path>
            </a:pathLst>
          </a:custGeom>
          <a:solidFill>
            <a:srgbClr val="00527B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92"/>
              <a:buFont typeface="Arial"/>
              <a:buNone/>
            </a:pPr>
            <a:r>
              <a:t/>
            </a:r>
            <a:endParaRPr b="0" i="0" sz="1092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" name="Google Shape;26;p21"/>
          <p:cNvSpPr txBox="1"/>
          <p:nvPr>
            <p:ph type="title"/>
          </p:nvPr>
        </p:nvSpPr>
        <p:spPr>
          <a:xfrm>
            <a:off x="4166472" y="1506739"/>
            <a:ext cx="3859055" cy="69051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527B"/>
              </a:buClr>
              <a:buSzPts val="4487"/>
              <a:buFont typeface="Montserrat"/>
              <a:buNone/>
              <a:defRPr b="1" i="0" sz="4487">
                <a:solidFill>
                  <a:srgbClr val="00527B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21"/>
          <p:cNvSpPr txBox="1"/>
          <p:nvPr>
            <p:ph idx="1" type="body"/>
          </p:nvPr>
        </p:nvSpPr>
        <p:spPr>
          <a:xfrm>
            <a:off x="609600" y="1577341"/>
            <a:ext cx="5303520" cy="353943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-4064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8" name="Google Shape;28;p21"/>
          <p:cNvSpPr txBox="1"/>
          <p:nvPr>
            <p:ph idx="2" type="body"/>
          </p:nvPr>
        </p:nvSpPr>
        <p:spPr>
          <a:xfrm>
            <a:off x="6278880" y="1577341"/>
            <a:ext cx="5303520" cy="353943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-4064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9" name="Google Shape;29;p21"/>
          <p:cNvSpPr/>
          <p:nvPr/>
        </p:nvSpPr>
        <p:spPr>
          <a:xfrm>
            <a:off x="2" y="2"/>
            <a:ext cx="1746005" cy="2063946"/>
          </a:xfrm>
          <a:custGeom>
            <a:rect b="b" l="l" r="r" t="t"/>
            <a:pathLst>
              <a:path extrusionOk="0" h="3403600" w="2879090">
                <a:moveTo>
                  <a:pt x="2878697" y="0"/>
                </a:moveTo>
                <a:lnTo>
                  <a:pt x="0" y="0"/>
                </a:lnTo>
                <a:lnTo>
                  <a:pt x="0" y="3403540"/>
                </a:lnTo>
                <a:lnTo>
                  <a:pt x="2878697" y="686973"/>
                </a:lnTo>
                <a:lnTo>
                  <a:pt x="2878697" y="0"/>
                </a:lnTo>
                <a:close/>
              </a:path>
            </a:pathLst>
          </a:custGeom>
          <a:solidFill>
            <a:srgbClr val="668EB8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92"/>
              <a:buFont typeface="Arial"/>
              <a:buNone/>
            </a:pPr>
            <a:r>
              <a:t/>
            </a:r>
            <a:endParaRPr b="0" i="0" sz="1092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0" name="Google Shape;30;p21"/>
          <p:cNvSpPr/>
          <p:nvPr/>
        </p:nvSpPr>
        <p:spPr>
          <a:xfrm>
            <a:off x="2" y="0"/>
            <a:ext cx="1746005" cy="2063946"/>
          </a:xfrm>
          <a:custGeom>
            <a:rect b="b" l="l" r="r" t="t"/>
            <a:pathLst>
              <a:path extrusionOk="0" h="3403600" w="2879090">
                <a:moveTo>
                  <a:pt x="2878697" y="0"/>
                </a:moveTo>
                <a:lnTo>
                  <a:pt x="0" y="0"/>
                </a:lnTo>
                <a:lnTo>
                  <a:pt x="0" y="3403540"/>
                </a:lnTo>
                <a:lnTo>
                  <a:pt x="2878697" y="0"/>
                </a:lnTo>
                <a:close/>
              </a:path>
            </a:pathLst>
          </a:custGeom>
          <a:solidFill>
            <a:srgbClr val="F6921E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92"/>
              <a:buFont typeface="Arial"/>
              <a:buNone/>
            </a:pPr>
            <a:r>
              <a:t/>
            </a:r>
            <a:endParaRPr b="0" i="0" sz="1092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" name="Google Shape;31;p21"/>
          <p:cNvSpPr/>
          <p:nvPr/>
        </p:nvSpPr>
        <p:spPr>
          <a:xfrm>
            <a:off x="3651753" y="6561600"/>
            <a:ext cx="7481945" cy="0"/>
          </a:xfrm>
          <a:custGeom>
            <a:rect b="b" l="l" r="r" t="t"/>
            <a:pathLst>
              <a:path extrusionOk="0" h="120000" w="12337415">
                <a:moveTo>
                  <a:pt x="0" y="0"/>
                </a:moveTo>
                <a:lnTo>
                  <a:pt x="12337153" y="0"/>
                </a:lnTo>
              </a:path>
            </a:pathLst>
          </a:custGeom>
          <a:noFill/>
          <a:ln cap="flat" cmpd="sng" w="10450">
            <a:solidFill>
              <a:srgbClr val="B3C6D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92"/>
              <a:buFont typeface="Arial"/>
              <a:buNone/>
            </a:pPr>
            <a:r>
              <a:t/>
            </a:r>
            <a:endParaRPr b="0" i="0" sz="1092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" name="Google Shape;32;p21"/>
          <p:cNvSpPr txBox="1"/>
          <p:nvPr>
            <p:ph idx="12" type="sldNum"/>
          </p:nvPr>
        </p:nvSpPr>
        <p:spPr>
          <a:xfrm>
            <a:off x="11133653" y="6311864"/>
            <a:ext cx="731520" cy="34894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7701" marR="0" algn="r">
              <a:lnSpc>
                <a:spcPct val="11925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F6921E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7701" marR="0" algn="r">
              <a:lnSpc>
                <a:spcPct val="11925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F6921E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7701" marR="0" algn="r">
              <a:lnSpc>
                <a:spcPct val="11925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F6921E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7701" marR="0" algn="r">
              <a:lnSpc>
                <a:spcPct val="11925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F6921E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7701" marR="0" algn="r">
              <a:lnSpc>
                <a:spcPct val="11925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F6921E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7701" marR="0" algn="r">
              <a:lnSpc>
                <a:spcPct val="11925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F6921E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7701" marR="0" algn="r">
              <a:lnSpc>
                <a:spcPct val="11925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F6921E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7701" marR="0" algn="r">
              <a:lnSpc>
                <a:spcPct val="11925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F6921E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7701" marR="0" algn="r">
              <a:lnSpc>
                <a:spcPct val="11925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F6921E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7701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>
              <a:solidFill>
                <a:srgbClr val="888888"/>
              </a:solidFill>
            </a:endParaRPr>
          </a:p>
        </p:txBody>
      </p:sp>
      <p:pic>
        <p:nvPicPr>
          <p:cNvPr id="33" name="Google Shape;33;p21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2032611" y="6247672"/>
            <a:ext cx="1428638" cy="32624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28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3" name="Google Shape;93;p28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4" name="Google Shape;94;p28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29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7" name="Google Shape;97;p29"/>
          <p:cNvSpPr txBox="1"/>
          <p:nvPr>
            <p:ph idx="1" type="body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98" name="Google Shape;98;p29"/>
          <p:cNvSpPr txBox="1"/>
          <p:nvPr>
            <p:ph idx="2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99" name="Google Shape;99;p29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0" name="Google Shape;100;p29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1" name="Google Shape;101;p29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30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4" name="Google Shape;104;p30"/>
          <p:cNvSpPr/>
          <p:nvPr>
            <p:ph idx="2" type="pic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105" name="Google Shape;105;p30"/>
          <p:cNvSpPr txBox="1"/>
          <p:nvPr>
            <p:ph idx="1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106" name="Google Shape;106;p30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7" name="Google Shape;107;p30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8" name="Google Shape;108;p30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31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1" name="Google Shape;111;p31"/>
          <p:cNvSpPr txBox="1"/>
          <p:nvPr>
            <p:ph idx="1" type="body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12" name="Google Shape;112;p3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3" name="Google Shape;113;p3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4" name="Google Shape;114;p3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32"/>
          <p:cNvSpPr txBox="1"/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7" name="Google Shape;117;p32"/>
          <p:cNvSpPr txBox="1"/>
          <p:nvPr>
            <p:ph idx="1" type="body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18" name="Google Shape;118;p3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9" name="Google Shape;119;p3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0" name="Google Shape;120;p3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" type="obj">
  <p:cSld name="OBJECT">
    <p:spTree>
      <p:nvGrpSpPr>
        <p:cNvPr id="34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20"/>
          <p:cNvSpPr/>
          <p:nvPr/>
        </p:nvSpPr>
        <p:spPr>
          <a:xfrm>
            <a:off x="0" y="1"/>
            <a:ext cx="12192000" cy="6857615"/>
          </a:xfrm>
          <a:custGeom>
            <a:rect b="b" l="l" r="r" t="t"/>
            <a:pathLst>
              <a:path extrusionOk="0" h="11308715" w="20104100">
                <a:moveTo>
                  <a:pt x="0" y="11308556"/>
                </a:moveTo>
                <a:lnTo>
                  <a:pt x="20104099" y="11308556"/>
                </a:lnTo>
                <a:lnTo>
                  <a:pt x="20104099" y="0"/>
                </a:lnTo>
                <a:lnTo>
                  <a:pt x="0" y="0"/>
                </a:lnTo>
                <a:lnTo>
                  <a:pt x="0" y="11308556"/>
                </a:lnTo>
                <a:close/>
              </a:path>
            </a:pathLst>
          </a:custGeom>
          <a:solidFill>
            <a:srgbClr val="F6921E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92"/>
              <a:buFont typeface="Arial"/>
              <a:buNone/>
            </a:pPr>
            <a:r>
              <a:t/>
            </a:r>
            <a:endParaRPr b="0" i="0" sz="1092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6" name="Google Shape;36;p20"/>
          <p:cNvSpPr/>
          <p:nvPr/>
        </p:nvSpPr>
        <p:spPr>
          <a:xfrm>
            <a:off x="7799683" y="3367089"/>
            <a:ext cx="3061478" cy="3061263"/>
          </a:xfrm>
          <a:custGeom>
            <a:rect b="b" l="l" r="r" t="t"/>
            <a:pathLst>
              <a:path extrusionOk="0" h="5048250" w="5048250">
                <a:moveTo>
                  <a:pt x="4058934" y="0"/>
                </a:moveTo>
                <a:lnTo>
                  <a:pt x="0" y="4058923"/>
                </a:lnTo>
                <a:lnTo>
                  <a:pt x="988734" y="5047657"/>
                </a:lnTo>
                <a:lnTo>
                  <a:pt x="5047668" y="988723"/>
                </a:lnTo>
                <a:lnTo>
                  <a:pt x="4058934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92"/>
              <a:buFont typeface="Arial"/>
              <a:buNone/>
            </a:pPr>
            <a:r>
              <a:t/>
            </a:r>
            <a:endParaRPr b="0" i="0" sz="1092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7" name="Google Shape;37;p20"/>
          <p:cNvSpPr/>
          <p:nvPr/>
        </p:nvSpPr>
        <p:spPr>
          <a:xfrm>
            <a:off x="0" y="1"/>
            <a:ext cx="12192000" cy="6735935"/>
          </a:xfrm>
          <a:custGeom>
            <a:rect b="b" l="l" r="r" t="t"/>
            <a:pathLst>
              <a:path extrusionOk="0" h="11108055" w="20104100">
                <a:moveTo>
                  <a:pt x="20104099" y="0"/>
                </a:moveTo>
                <a:lnTo>
                  <a:pt x="0" y="0"/>
                </a:lnTo>
                <a:lnTo>
                  <a:pt x="0" y="11107682"/>
                </a:lnTo>
                <a:lnTo>
                  <a:pt x="12991311" y="11107682"/>
                </a:lnTo>
                <a:lnTo>
                  <a:pt x="20104099" y="4004108"/>
                </a:lnTo>
                <a:lnTo>
                  <a:pt x="20104099" y="0"/>
                </a:lnTo>
                <a:close/>
              </a:path>
            </a:pathLst>
          </a:custGeom>
          <a:solidFill>
            <a:srgbClr val="00527B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92"/>
              <a:buFont typeface="Arial"/>
              <a:buNone/>
            </a:pPr>
            <a:r>
              <a:t/>
            </a:r>
            <a:endParaRPr b="0" i="0" sz="1092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8" name="Google Shape;38;p20"/>
          <p:cNvSpPr txBox="1"/>
          <p:nvPr>
            <p:ph idx="11" type="ftr"/>
          </p:nvPr>
        </p:nvSpPr>
        <p:spPr>
          <a:xfrm>
            <a:off x="4145280" y="6377941"/>
            <a:ext cx="390144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20"/>
          <p:cNvSpPr txBox="1"/>
          <p:nvPr>
            <p:ph idx="10" type="dt"/>
          </p:nvPr>
        </p:nvSpPr>
        <p:spPr>
          <a:xfrm>
            <a:off x="609600" y="6377941"/>
            <a:ext cx="280416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0" name="Google Shape;40;p20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41" name="Google Shape;41;p20"/>
          <p:cNvSpPr/>
          <p:nvPr/>
        </p:nvSpPr>
        <p:spPr>
          <a:xfrm>
            <a:off x="6875742" y="1"/>
            <a:ext cx="5316574" cy="3616141"/>
          </a:xfrm>
          <a:custGeom>
            <a:rect b="b" l="l" r="r" t="t"/>
            <a:pathLst>
              <a:path extrusionOk="0" h="5963285" w="8766810">
                <a:moveTo>
                  <a:pt x="8766288" y="0"/>
                </a:moveTo>
                <a:lnTo>
                  <a:pt x="0" y="0"/>
                </a:lnTo>
                <a:lnTo>
                  <a:pt x="5954331" y="5962855"/>
                </a:lnTo>
                <a:lnTo>
                  <a:pt x="8766288" y="3159380"/>
                </a:lnTo>
                <a:lnTo>
                  <a:pt x="8766288" y="0"/>
                </a:lnTo>
                <a:close/>
              </a:path>
            </a:pathLst>
          </a:custGeom>
          <a:solidFill>
            <a:srgbClr val="FFFFFF">
              <a:alpha val="7058"/>
            </a:srgbClr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92"/>
              <a:buFont typeface="Arial"/>
              <a:buNone/>
            </a:pPr>
            <a:r>
              <a:t/>
            </a:r>
            <a:endParaRPr b="0" i="0" sz="1092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2" name="Google Shape;42;p20"/>
          <p:cNvSpPr/>
          <p:nvPr/>
        </p:nvSpPr>
        <p:spPr>
          <a:xfrm>
            <a:off x="9471276" y="818615"/>
            <a:ext cx="676606" cy="881028"/>
          </a:xfrm>
          <a:custGeom>
            <a:rect b="b" l="l" r="r" t="t"/>
            <a:pathLst>
              <a:path extrusionOk="0" h="1452880" w="1115694">
                <a:moveTo>
                  <a:pt x="728658" y="0"/>
                </a:moveTo>
                <a:lnTo>
                  <a:pt x="0" y="726176"/>
                </a:lnTo>
                <a:lnTo>
                  <a:pt x="728658" y="1452311"/>
                </a:lnTo>
                <a:lnTo>
                  <a:pt x="1115421" y="1065506"/>
                </a:lnTo>
                <a:lnTo>
                  <a:pt x="774049" y="726176"/>
                </a:lnTo>
                <a:lnTo>
                  <a:pt x="1115421" y="386804"/>
                </a:lnTo>
                <a:lnTo>
                  <a:pt x="728658" y="0"/>
                </a:lnTo>
                <a:close/>
              </a:path>
            </a:pathLst>
          </a:custGeom>
          <a:solidFill>
            <a:srgbClr val="00527B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92"/>
              <a:buFont typeface="Arial"/>
              <a:buNone/>
            </a:pPr>
            <a:r>
              <a:t/>
            </a:r>
            <a:endParaRPr b="0" i="0" sz="1092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3" name="Google Shape;43;p20"/>
          <p:cNvSpPr/>
          <p:nvPr/>
        </p:nvSpPr>
        <p:spPr>
          <a:xfrm>
            <a:off x="10826977" y="818616"/>
            <a:ext cx="676606" cy="881028"/>
          </a:xfrm>
          <a:custGeom>
            <a:rect b="b" l="l" r="r" t="t"/>
            <a:pathLst>
              <a:path extrusionOk="0" h="1452880" w="1115694">
                <a:moveTo>
                  <a:pt x="386763" y="0"/>
                </a:moveTo>
                <a:lnTo>
                  <a:pt x="0" y="386804"/>
                </a:lnTo>
                <a:lnTo>
                  <a:pt x="341371" y="726176"/>
                </a:lnTo>
                <a:lnTo>
                  <a:pt x="0" y="1065506"/>
                </a:lnTo>
                <a:lnTo>
                  <a:pt x="386763" y="1452311"/>
                </a:lnTo>
                <a:lnTo>
                  <a:pt x="1115421" y="726176"/>
                </a:lnTo>
                <a:lnTo>
                  <a:pt x="386763" y="0"/>
                </a:lnTo>
                <a:close/>
              </a:path>
            </a:pathLst>
          </a:custGeom>
          <a:solidFill>
            <a:srgbClr val="00527B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92"/>
              <a:buFont typeface="Arial"/>
              <a:buNone/>
            </a:pPr>
            <a:r>
              <a:t/>
            </a:r>
            <a:endParaRPr b="0" i="0" sz="1092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4" name="Google Shape;44;p20"/>
          <p:cNvSpPr/>
          <p:nvPr/>
        </p:nvSpPr>
        <p:spPr>
          <a:xfrm>
            <a:off x="10046972" y="242989"/>
            <a:ext cx="881090" cy="676558"/>
          </a:xfrm>
          <a:custGeom>
            <a:rect b="b" l="l" r="r" t="t"/>
            <a:pathLst>
              <a:path extrusionOk="0" h="1115695" w="1452880">
                <a:moveTo>
                  <a:pt x="726155" y="0"/>
                </a:moveTo>
                <a:lnTo>
                  <a:pt x="0" y="728574"/>
                </a:lnTo>
                <a:lnTo>
                  <a:pt x="386825" y="1115411"/>
                </a:lnTo>
                <a:lnTo>
                  <a:pt x="726155" y="774007"/>
                </a:lnTo>
                <a:lnTo>
                  <a:pt x="1406879" y="774007"/>
                </a:lnTo>
                <a:lnTo>
                  <a:pt x="1452311" y="728574"/>
                </a:lnTo>
                <a:lnTo>
                  <a:pt x="726155" y="0"/>
                </a:lnTo>
                <a:close/>
              </a:path>
              <a:path extrusionOk="0" h="1115695" w="1452880">
                <a:moveTo>
                  <a:pt x="1406879" y="774007"/>
                </a:moveTo>
                <a:lnTo>
                  <a:pt x="726155" y="774007"/>
                </a:lnTo>
                <a:lnTo>
                  <a:pt x="1065485" y="1115411"/>
                </a:lnTo>
                <a:lnTo>
                  <a:pt x="1406879" y="774007"/>
                </a:lnTo>
                <a:close/>
              </a:path>
            </a:pathLst>
          </a:custGeom>
          <a:solidFill>
            <a:srgbClr val="00527B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92"/>
              <a:buFont typeface="Arial"/>
              <a:buNone/>
            </a:pPr>
            <a:r>
              <a:t/>
            </a:r>
            <a:endParaRPr b="0" i="0" sz="1092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5" name="Google Shape;45;p20"/>
          <p:cNvSpPr/>
          <p:nvPr/>
        </p:nvSpPr>
        <p:spPr>
          <a:xfrm>
            <a:off x="10046973" y="1598592"/>
            <a:ext cx="881090" cy="676558"/>
          </a:xfrm>
          <a:custGeom>
            <a:rect b="b" l="l" r="r" t="t"/>
            <a:pathLst>
              <a:path extrusionOk="0" h="1115695" w="1452880">
                <a:moveTo>
                  <a:pt x="386815" y="0"/>
                </a:moveTo>
                <a:lnTo>
                  <a:pt x="0" y="386721"/>
                </a:lnTo>
                <a:lnTo>
                  <a:pt x="726155" y="1115379"/>
                </a:lnTo>
                <a:lnTo>
                  <a:pt x="1452311" y="386721"/>
                </a:lnTo>
                <a:lnTo>
                  <a:pt x="1406908" y="341329"/>
                </a:lnTo>
                <a:lnTo>
                  <a:pt x="726155" y="341329"/>
                </a:lnTo>
                <a:lnTo>
                  <a:pt x="386815" y="0"/>
                </a:lnTo>
                <a:close/>
              </a:path>
              <a:path extrusionOk="0" h="1115695" w="1452880">
                <a:moveTo>
                  <a:pt x="1065485" y="0"/>
                </a:moveTo>
                <a:lnTo>
                  <a:pt x="726155" y="341329"/>
                </a:lnTo>
                <a:lnTo>
                  <a:pt x="1406908" y="341329"/>
                </a:lnTo>
                <a:lnTo>
                  <a:pt x="1065485" y="0"/>
                </a:lnTo>
                <a:close/>
              </a:path>
            </a:pathLst>
          </a:custGeom>
          <a:solidFill>
            <a:srgbClr val="00527B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92"/>
              <a:buFont typeface="Arial"/>
              <a:buNone/>
            </a:pPr>
            <a:r>
              <a:t/>
            </a:r>
            <a:endParaRPr b="0" i="0" sz="1092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6" name="Google Shape;46;p20"/>
          <p:cNvSpPr/>
          <p:nvPr/>
        </p:nvSpPr>
        <p:spPr>
          <a:xfrm>
            <a:off x="8795164" y="1437888"/>
            <a:ext cx="3384570" cy="2181776"/>
          </a:xfrm>
          <a:custGeom>
            <a:rect b="b" l="l" r="r" t="t"/>
            <a:pathLst>
              <a:path extrusionOk="0" h="3597910" w="5581015">
                <a:moveTo>
                  <a:pt x="807546" y="0"/>
                </a:moveTo>
                <a:lnTo>
                  <a:pt x="0" y="807514"/>
                </a:lnTo>
                <a:lnTo>
                  <a:pt x="2790333" y="3597859"/>
                </a:lnTo>
                <a:lnTo>
                  <a:pt x="3764174" y="2624014"/>
                </a:lnTo>
                <a:lnTo>
                  <a:pt x="2790333" y="2624014"/>
                </a:lnTo>
                <a:lnTo>
                  <a:pt x="973886" y="807514"/>
                </a:lnTo>
                <a:lnTo>
                  <a:pt x="1294494" y="486938"/>
                </a:lnTo>
                <a:lnTo>
                  <a:pt x="807546" y="0"/>
                </a:lnTo>
                <a:close/>
              </a:path>
              <a:path extrusionOk="0" h="3597910" w="5581015">
                <a:moveTo>
                  <a:pt x="4773121" y="0"/>
                </a:moveTo>
                <a:lnTo>
                  <a:pt x="4286204" y="486938"/>
                </a:lnTo>
                <a:lnTo>
                  <a:pt x="4606791" y="807514"/>
                </a:lnTo>
                <a:lnTo>
                  <a:pt x="2790333" y="2624014"/>
                </a:lnTo>
                <a:lnTo>
                  <a:pt x="3764174" y="2624014"/>
                </a:lnTo>
                <a:lnTo>
                  <a:pt x="5580667" y="807514"/>
                </a:lnTo>
                <a:lnTo>
                  <a:pt x="4773121" y="0"/>
                </a:lnTo>
                <a:close/>
              </a:path>
            </a:pathLst>
          </a:custGeom>
          <a:solidFill>
            <a:srgbClr val="00527B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92"/>
              <a:buFont typeface="Arial"/>
              <a:buNone/>
            </a:pPr>
            <a:r>
              <a:t/>
            </a:r>
            <a:endParaRPr b="0" i="0" sz="1092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47" name="Google Shape;47;p20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1271871" y="1261919"/>
            <a:ext cx="3331937" cy="76104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Заголовок раздела">
  <p:cSld name="Заголовок раздела">
    <p:bg>
      <p:bgPr>
        <a:solidFill>
          <a:schemeClr val="lt1"/>
        </a:solidFill>
      </p:bgPr>
    </p:bg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7"/>
          <p:cNvSpPr/>
          <p:nvPr/>
        </p:nvSpPr>
        <p:spPr>
          <a:xfrm flipH="1">
            <a:off x="0" y="0"/>
            <a:ext cx="11401168" cy="6858000"/>
          </a:xfrm>
          <a:prstGeom prst="rect">
            <a:avLst/>
          </a:prstGeom>
          <a:blipFill rotWithShape="1">
            <a:blip r:embed="rId2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50" name="Google Shape;50;p17"/>
          <p:cNvSpPr txBox="1"/>
          <p:nvPr>
            <p:ph idx="12" type="sldNum"/>
          </p:nvPr>
        </p:nvSpPr>
        <p:spPr>
          <a:xfrm>
            <a:off x="11278503" y="6090572"/>
            <a:ext cx="828962" cy="67384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3600" u="none" cap="none" strike="noStrike">
                <a:solidFill>
                  <a:srgbClr val="B3C7DC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indent="0" lvl="1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3600" u="none" cap="none" strike="noStrike">
                <a:solidFill>
                  <a:srgbClr val="B3C7DC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indent="0" lvl="2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3600" u="none" cap="none" strike="noStrike">
                <a:solidFill>
                  <a:srgbClr val="B3C7DC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indent="0" lvl="3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3600" u="none" cap="none" strike="noStrike">
                <a:solidFill>
                  <a:srgbClr val="B3C7DC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indent="0" lvl="4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3600" u="none" cap="none" strike="noStrike">
                <a:solidFill>
                  <a:srgbClr val="B3C7DC"/>
                </a:solidFill>
                <a:latin typeface="Montserrat"/>
                <a:ea typeface="Montserrat"/>
                <a:cs typeface="Montserrat"/>
                <a:sym typeface="Montserrat"/>
              </a:defRPr>
            </a:lvl5pPr>
            <a:lvl6pPr indent="0" lvl="5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3600" u="none" cap="none" strike="noStrike">
                <a:solidFill>
                  <a:srgbClr val="B3C7DC"/>
                </a:solidFill>
                <a:latin typeface="Montserrat"/>
                <a:ea typeface="Montserrat"/>
                <a:cs typeface="Montserrat"/>
                <a:sym typeface="Montserrat"/>
              </a:defRPr>
            </a:lvl6pPr>
            <a:lvl7pPr indent="0" lvl="6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3600" u="none" cap="none" strike="noStrike">
                <a:solidFill>
                  <a:srgbClr val="B3C7DC"/>
                </a:solidFill>
                <a:latin typeface="Montserrat"/>
                <a:ea typeface="Montserrat"/>
                <a:cs typeface="Montserrat"/>
                <a:sym typeface="Montserrat"/>
              </a:defRPr>
            </a:lvl7pPr>
            <a:lvl8pPr indent="0" lvl="7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3600" u="none" cap="none" strike="noStrike">
                <a:solidFill>
                  <a:srgbClr val="B3C7DC"/>
                </a:solidFill>
                <a:latin typeface="Montserrat"/>
                <a:ea typeface="Montserrat"/>
                <a:cs typeface="Montserrat"/>
                <a:sym typeface="Montserrat"/>
              </a:defRPr>
            </a:lvl8pPr>
            <a:lvl9pPr indent="0" lvl="8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3600" u="none" cap="none" strike="noStrike">
                <a:solidFill>
                  <a:srgbClr val="B3C7DC"/>
                </a:solidFill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51" name="Google Shape;51;p1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9230584" y="552190"/>
            <a:ext cx="2247826" cy="7492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extLst>
    <p:ext uri="{DCECCB84-F9BA-43D5-87BE-67443E8EF086}">
      <p15:sldGuideLst>
        <p15:guide id="1" orient="horz" pos="731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22"/>
          <p:cNvSpPr txBox="1"/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4" name="Google Shape;54;p22"/>
          <p:cNvSpPr txBox="1"/>
          <p:nvPr>
            <p:ph idx="1" type="subTitle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55" name="Google Shape;55;p2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2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2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>
  <p:cSld name="Title and Content"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3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23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61" name="Google Shape;61;p2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2" name="Google Shape;62;p2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2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24"/>
          <p:cNvSpPr txBox="1"/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24"/>
          <p:cNvSpPr txBox="1"/>
          <p:nvPr>
            <p:ph idx="1" type="body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67" name="Google Shape;67;p24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8" name="Google Shape;68;p24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9" name="Google Shape;69;p24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25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25"/>
          <p:cNvSpPr txBox="1"/>
          <p:nvPr>
            <p:ph idx="1" type="body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3" name="Google Shape;73;p25"/>
          <p:cNvSpPr txBox="1"/>
          <p:nvPr>
            <p:ph idx="2" type="body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4" name="Google Shape;74;p25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5" name="Google Shape;75;p25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25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26"/>
          <p:cNvSpPr txBox="1"/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26"/>
          <p:cNvSpPr txBox="1"/>
          <p:nvPr>
            <p:ph idx="1" type="body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80" name="Google Shape;80;p26"/>
          <p:cNvSpPr txBox="1"/>
          <p:nvPr>
            <p:ph idx="2" type="body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1" name="Google Shape;81;p26"/>
          <p:cNvSpPr txBox="1"/>
          <p:nvPr>
            <p:ph idx="3" type="body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82" name="Google Shape;82;p26"/>
          <p:cNvSpPr txBox="1"/>
          <p:nvPr>
            <p:ph idx="4" type="body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3" name="Google Shape;83;p26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4" name="Google Shape;84;p26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5" name="Google Shape;85;p26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27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8" name="Google Shape;88;p27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9" name="Google Shape;89;p27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0" name="Google Shape;90;p27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5" Type="http://schemas.openxmlformats.org/officeDocument/2006/relationships/theme" Target="../theme/theme1.xml"/><Relationship Id="rId14" Type="http://schemas.openxmlformats.org/officeDocument/2006/relationships/slideLayout" Target="../slideLayouts/slideLayout1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9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1" name="Google Shape;11;p19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2" name="Google Shape;12;p19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3" name="Google Shape;13;p19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4" name="Google Shape;14;p19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5.jpg"/><Relationship Id="rId4" Type="http://schemas.openxmlformats.org/officeDocument/2006/relationships/image" Target="../media/image8.jpg"/><Relationship Id="rId5" Type="http://schemas.openxmlformats.org/officeDocument/2006/relationships/image" Target="../media/image7.jpg"/><Relationship Id="rId6" Type="http://schemas.openxmlformats.org/officeDocument/2006/relationships/image" Target="../media/image6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1"/>
          <p:cNvSpPr txBox="1"/>
          <p:nvPr>
            <p:ph type="title"/>
          </p:nvPr>
        </p:nvSpPr>
        <p:spPr>
          <a:xfrm>
            <a:off x="2157934" y="317355"/>
            <a:ext cx="8755500" cy="618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9225">
            <a:noAutofit/>
          </a:bodyPr>
          <a:lstStyle/>
          <a:p>
            <a:pPr indent="0" lvl="0" marL="7701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527B"/>
              </a:buClr>
              <a:buSzPts val="4400"/>
              <a:buFont typeface="Calibri"/>
              <a:buNone/>
            </a:pPr>
            <a:r>
              <a:rPr lang="en-US" sz="4400">
                <a:latin typeface="Calibri"/>
                <a:ea typeface="Calibri"/>
                <a:cs typeface="Calibri"/>
                <a:sym typeface="Calibri"/>
              </a:rPr>
              <a:t>Jobs to be Done Formula</a:t>
            </a:r>
            <a:endParaRPr sz="44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6" name="Google Shape;126;p1"/>
          <p:cNvSpPr/>
          <p:nvPr/>
        </p:nvSpPr>
        <p:spPr>
          <a:xfrm>
            <a:off x="3651947" y="6561573"/>
            <a:ext cx="7494980" cy="0"/>
          </a:xfrm>
          <a:custGeom>
            <a:rect b="b" l="l" r="r" t="t"/>
            <a:pathLst>
              <a:path extrusionOk="0" h="120000" w="12337415">
                <a:moveTo>
                  <a:pt x="0" y="0"/>
                </a:moveTo>
                <a:lnTo>
                  <a:pt x="12337153" y="0"/>
                </a:lnTo>
              </a:path>
            </a:pathLst>
          </a:custGeom>
          <a:noFill/>
          <a:ln cap="flat" cmpd="sng" w="10450">
            <a:solidFill>
              <a:srgbClr val="B3C6D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62"/>
              <a:buFont typeface="Arial"/>
              <a:buNone/>
            </a:pPr>
            <a:r>
              <a:t/>
            </a:r>
            <a:endParaRPr b="0" i="0" sz="662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7" name="Google Shape;127;p1"/>
          <p:cNvSpPr txBox="1"/>
          <p:nvPr>
            <p:ph idx="12" type="sldNum"/>
          </p:nvPr>
        </p:nvSpPr>
        <p:spPr>
          <a:xfrm>
            <a:off x="11133653" y="6311864"/>
            <a:ext cx="731400" cy="348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7701" rtl="0" algn="r">
              <a:lnSpc>
                <a:spcPct val="11925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fld id="{00000000-1234-1234-1234-123412341234}" type="slidenum">
              <a:rPr lang="en-US">
                <a:solidFill>
                  <a:srgbClr val="F6921E"/>
                </a:solidFill>
              </a:rPr>
              <a:t>‹#›</a:t>
            </a:fld>
            <a:endParaRPr/>
          </a:p>
        </p:txBody>
      </p:sp>
      <p:sp>
        <p:nvSpPr>
          <p:cNvPr id="128" name="Google Shape;128;p1"/>
          <p:cNvSpPr txBox="1"/>
          <p:nvPr/>
        </p:nvSpPr>
        <p:spPr>
          <a:xfrm>
            <a:off x="7239001" y="6358944"/>
            <a:ext cx="3895200" cy="140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925">
            <a:noAutofit/>
          </a:bodyPr>
          <a:lstStyle/>
          <a:p>
            <a:pPr indent="0" lvl="0" marL="7701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b="0" i="0" lang="en-US" sz="900" u="none" cap="none" strike="noStrike">
                <a:solidFill>
                  <a:srgbClr val="8796A4"/>
                </a:solidFill>
                <a:latin typeface="Calibri"/>
                <a:ea typeface="Calibri"/>
                <a:cs typeface="Calibri"/>
                <a:sym typeface="Calibri"/>
              </a:rPr>
              <a:t>©2021 Vecteris – FOR INTERNAL USE ONLY – DO NOT DISTRIBUTE</a:t>
            </a:r>
            <a:endParaRPr b="0" i="0" sz="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9" name="Google Shape;129;p1"/>
          <p:cNvSpPr txBox="1"/>
          <p:nvPr/>
        </p:nvSpPr>
        <p:spPr>
          <a:xfrm>
            <a:off x="2157934" y="3108137"/>
            <a:ext cx="9288519" cy="147732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Examples </a:t>
            </a:r>
            <a:endParaRPr b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Arial"/>
              <a:buChar char="•"/>
            </a:pPr>
            <a:r>
              <a:rPr b="0" i="0" lang="en-US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Cool my house when it’s warm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Arial"/>
              <a:buChar char="•"/>
            </a:pPr>
            <a:r>
              <a:rPr b="0" i="0" lang="en-US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Feed me when I’m on the go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Arial"/>
              <a:buChar char="•"/>
            </a:pPr>
            <a:r>
              <a:rPr b="0" i="0" lang="en-US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Get me to work efficiently</a:t>
            </a:r>
            <a:endParaRPr b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0" name="Google Shape;130;p1"/>
          <p:cNvSpPr txBox="1"/>
          <p:nvPr/>
        </p:nvSpPr>
        <p:spPr>
          <a:xfrm>
            <a:off x="2116493" y="1675909"/>
            <a:ext cx="8095673" cy="14465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4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Verb	      Object		 Context		</a:t>
            </a:r>
            <a:r>
              <a:rPr b="0" i="0" lang="en-US" sz="4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	</a:t>
            </a:r>
            <a:endParaRPr b="0" i="0" sz="4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31" name="Google Shape;131;p1"/>
          <p:cNvGrpSpPr/>
          <p:nvPr/>
        </p:nvGrpSpPr>
        <p:grpSpPr>
          <a:xfrm>
            <a:off x="3433704" y="1800429"/>
            <a:ext cx="672465" cy="672465"/>
            <a:chOff x="3695700" y="1955292"/>
            <a:chExt cx="672465" cy="672465"/>
          </a:xfrm>
        </p:grpSpPr>
        <p:sp>
          <p:nvSpPr>
            <p:cNvPr id="132" name="Google Shape;132;p1"/>
            <p:cNvSpPr/>
            <p:nvPr/>
          </p:nvSpPr>
          <p:spPr>
            <a:xfrm>
              <a:off x="3695700" y="1955799"/>
              <a:ext cx="672465" cy="671830"/>
            </a:xfrm>
            <a:custGeom>
              <a:rect b="b" l="l" r="r" t="t"/>
              <a:pathLst>
                <a:path extrusionOk="0" h="671830" w="672464">
                  <a:moveTo>
                    <a:pt x="672084" y="228600"/>
                  </a:moveTo>
                  <a:lnTo>
                    <a:pt x="443611" y="228600"/>
                  </a:lnTo>
                  <a:lnTo>
                    <a:pt x="443611" y="0"/>
                  </a:lnTo>
                  <a:lnTo>
                    <a:pt x="228473" y="0"/>
                  </a:lnTo>
                  <a:lnTo>
                    <a:pt x="228473" y="228600"/>
                  </a:lnTo>
                  <a:lnTo>
                    <a:pt x="0" y="228600"/>
                  </a:lnTo>
                  <a:lnTo>
                    <a:pt x="0" y="443230"/>
                  </a:lnTo>
                  <a:lnTo>
                    <a:pt x="228473" y="443230"/>
                  </a:lnTo>
                  <a:lnTo>
                    <a:pt x="228473" y="671830"/>
                  </a:lnTo>
                  <a:lnTo>
                    <a:pt x="443611" y="671830"/>
                  </a:lnTo>
                  <a:lnTo>
                    <a:pt x="443611" y="443230"/>
                  </a:lnTo>
                  <a:lnTo>
                    <a:pt x="672084" y="443230"/>
                  </a:lnTo>
                  <a:lnTo>
                    <a:pt x="672084" y="22860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3" name="Google Shape;133;p1"/>
            <p:cNvSpPr/>
            <p:nvPr/>
          </p:nvSpPr>
          <p:spPr>
            <a:xfrm>
              <a:off x="3695700" y="1955292"/>
              <a:ext cx="672465" cy="672465"/>
            </a:xfrm>
            <a:custGeom>
              <a:rect b="b" l="l" r="r" t="t"/>
              <a:pathLst>
                <a:path extrusionOk="0" h="672464" w="672464">
                  <a:moveTo>
                    <a:pt x="0" y="228473"/>
                  </a:moveTo>
                  <a:lnTo>
                    <a:pt x="228473" y="228473"/>
                  </a:lnTo>
                  <a:lnTo>
                    <a:pt x="228473" y="0"/>
                  </a:lnTo>
                  <a:lnTo>
                    <a:pt x="443611" y="0"/>
                  </a:lnTo>
                  <a:lnTo>
                    <a:pt x="443611" y="228473"/>
                  </a:lnTo>
                  <a:lnTo>
                    <a:pt x="672084" y="228473"/>
                  </a:lnTo>
                  <a:lnTo>
                    <a:pt x="672084" y="443611"/>
                  </a:lnTo>
                  <a:lnTo>
                    <a:pt x="443611" y="443611"/>
                  </a:lnTo>
                  <a:lnTo>
                    <a:pt x="443611" y="672084"/>
                  </a:lnTo>
                  <a:lnTo>
                    <a:pt x="228473" y="672084"/>
                  </a:lnTo>
                  <a:lnTo>
                    <a:pt x="228473" y="443611"/>
                  </a:lnTo>
                  <a:lnTo>
                    <a:pt x="0" y="443611"/>
                  </a:lnTo>
                  <a:lnTo>
                    <a:pt x="0" y="228473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34" name="Google Shape;134;p1"/>
          <p:cNvGrpSpPr/>
          <p:nvPr/>
        </p:nvGrpSpPr>
        <p:grpSpPr>
          <a:xfrm>
            <a:off x="6020000" y="1800424"/>
            <a:ext cx="672465" cy="672465"/>
            <a:chOff x="3695700" y="1955292"/>
            <a:chExt cx="672465" cy="672465"/>
          </a:xfrm>
        </p:grpSpPr>
        <p:sp>
          <p:nvSpPr>
            <p:cNvPr id="135" name="Google Shape;135;p1"/>
            <p:cNvSpPr/>
            <p:nvPr/>
          </p:nvSpPr>
          <p:spPr>
            <a:xfrm>
              <a:off x="3695700" y="1955799"/>
              <a:ext cx="672465" cy="671830"/>
            </a:xfrm>
            <a:custGeom>
              <a:rect b="b" l="l" r="r" t="t"/>
              <a:pathLst>
                <a:path extrusionOk="0" h="671830" w="672464">
                  <a:moveTo>
                    <a:pt x="672084" y="228600"/>
                  </a:moveTo>
                  <a:lnTo>
                    <a:pt x="443611" y="228600"/>
                  </a:lnTo>
                  <a:lnTo>
                    <a:pt x="443611" y="0"/>
                  </a:lnTo>
                  <a:lnTo>
                    <a:pt x="228473" y="0"/>
                  </a:lnTo>
                  <a:lnTo>
                    <a:pt x="228473" y="228600"/>
                  </a:lnTo>
                  <a:lnTo>
                    <a:pt x="0" y="228600"/>
                  </a:lnTo>
                  <a:lnTo>
                    <a:pt x="0" y="443230"/>
                  </a:lnTo>
                  <a:lnTo>
                    <a:pt x="228473" y="443230"/>
                  </a:lnTo>
                  <a:lnTo>
                    <a:pt x="228473" y="671830"/>
                  </a:lnTo>
                  <a:lnTo>
                    <a:pt x="443611" y="671830"/>
                  </a:lnTo>
                  <a:lnTo>
                    <a:pt x="443611" y="443230"/>
                  </a:lnTo>
                  <a:lnTo>
                    <a:pt x="672084" y="443230"/>
                  </a:lnTo>
                  <a:lnTo>
                    <a:pt x="672084" y="22860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6" name="Google Shape;136;p1"/>
            <p:cNvSpPr/>
            <p:nvPr/>
          </p:nvSpPr>
          <p:spPr>
            <a:xfrm>
              <a:off x="3695700" y="1955292"/>
              <a:ext cx="672465" cy="672465"/>
            </a:xfrm>
            <a:custGeom>
              <a:rect b="b" l="l" r="r" t="t"/>
              <a:pathLst>
                <a:path extrusionOk="0" h="672464" w="672464">
                  <a:moveTo>
                    <a:pt x="0" y="228473"/>
                  </a:moveTo>
                  <a:lnTo>
                    <a:pt x="228473" y="228473"/>
                  </a:lnTo>
                  <a:lnTo>
                    <a:pt x="228473" y="0"/>
                  </a:lnTo>
                  <a:lnTo>
                    <a:pt x="443611" y="0"/>
                  </a:lnTo>
                  <a:lnTo>
                    <a:pt x="443611" y="228473"/>
                  </a:lnTo>
                  <a:lnTo>
                    <a:pt x="672084" y="228473"/>
                  </a:lnTo>
                  <a:lnTo>
                    <a:pt x="672084" y="443611"/>
                  </a:lnTo>
                  <a:lnTo>
                    <a:pt x="443611" y="443611"/>
                  </a:lnTo>
                  <a:lnTo>
                    <a:pt x="443611" y="672084"/>
                  </a:lnTo>
                  <a:lnTo>
                    <a:pt x="228473" y="672084"/>
                  </a:lnTo>
                  <a:lnTo>
                    <a:pt x="228473" y="443611"/>
                  </a:lnTo>
                  <a:lnTo>
                    <a:pt x="0" y="443611"/>
                  </a:lnTo>
                  <a:lnTo>
                    <a:pt x="0" y="228473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0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ga4f0d2637a_0_314"/>
          <p:cNvSpPr/>
          <p:nvPr/>
        </p:nvSpPr>
        <p:spPr>
          <a:xfrm>
            <a:off x="3651947" y="6561573"/>
            <a:ext cx="7494980" cy="0"/>
          </a:xfrm>
          <a:custGeom>
            <a:rect b="b" l="l" r="r" t="t"/>
            <a:pathLst>
              <a:path extrusionOk="0" h="120000" w="12337415">
                <a:moveTo>
                  <a:pt x="0" y="0"/>
                </a:moveTo>
                <a:lnTo>
                  <a:pt x="12337153" y="0"/>
                </a:lnTo>
              </a:path>
            </a:pathLst>
          </a:custGeom>
          <a:noFill/>
          <a:ln cap="flat" cmpd="sng" w="10450">
            <a:solidFill>
              <a:srgbClr val="B3C6D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62"/>
              <a:buFont typeface="Arial"/>
              <a:buNone/>
            </a:pPr>
            <a:r>
              <a:t/>
            </a:r>
            <a:endParaRPr b="0" i="0" sz="662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2" name="Google Shape;142;ga4f0d2637a_0_314"/>
          <p:cNvSpPr txBox="1"/>
          <p:nvPr>
            <p:ph idx="12" type="sldNum"/>
          </p:nvPr>
        </p:nvSpPr>
        <p:spPr>
          <a:xfrm>
            <a:off x="11133653" y="6311864"/>
            <a:ext cx="731400" cy="348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7701" rtl="0" algn="r">
              <a:lnSpc>
                <a:spcPct val="11925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fld id="{00000000-1234-1234-1234-123412341234}" type="slidenum">
              <a:rPr lang="en-US">
                <a:solidFill>
                  <a:srgbClr val="F6921E"/>
                </a:solidFill>
              </a:rPr>
              <a:t>‹#›</a:t>
            </a:fld>
            <a:endParaRPr/>
          </a:p>
        </p:txBody>
      </p:sp>
      <p:sp>
        <p:nvSpPr>
          <p:cNvPr id="143" name="Google Shape;143;ga4f0d2637a_0_314"/>
          <p:cNvSpPr txBox="1"/>
          <p:nvPr/>
        </p:nvSpPr>
        <p:spPr>
          <a:xfrm>
            <a:off x="7239001" y="6358944"/>
            <a:ext cx="3895200" cy="140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925">
            <a:noAutofit/>
          </a:bodyPr>
          <a:lstStyle/>
          <a:p>
            <a:pPr indent="0" lvl="0" marL="7701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b="0" i="0" lang="en-US" sz="900" u="none" cap="none" strike="noStrike">
                <a:solidFill>
                  <a:srgbClr val="8796A4"/>
                </a:solidFill>
                <a:latin typeface="Calibri"/>
                <a:ea typeface="Calibri"/>
                <a:cs typeface="Calibri"/>
                <a:sym typeface="Calibri"/>
              </a:rPr>
              <a:t>©2021 Vecteris – FOR INTERNAL USE ONLY – DO NOT DISTRIBUTE</a:t>
            </a:r>
            <a:endParaRPr b="0" i="0" sz="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4" name="Google Shape;144;ga4f0d2637a_0_314"/>
          <p:cNvSpPr txBox="1"/>
          <p:nvPr/>
        </p:nvSpPr>
        <p:spPr>
          <a:xfrm>
            <a:off x="2163482" y="758246"/>
            <a:ext cx="8755500" cy="618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9225">
            <a:noAutofit/>
          </a:bodyPr>
          <a:lstStyle/>
          <a:p>
            <a:pPr indent="0" lvl="0" marL="7701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527B"/>
              </a:buClr>
              <a:buSzPts val="4400"/>
              <a:buFont typeface="Montserrat"/>
              <a:buNone/>
            </a:pPr>
            <a:r>
              <a:rPr b="1" i="0" lang="en-US" sz="4400" u="none" cap="none" strike="noStrike">
                <a:solidFill>
                  <a:srgbClr val="00527B"/>
                </a:solidFill>
                <a:latin typeface="Calibri"/>
                <a:ea typeface="Calibri"/>
                <a:cs typeface="Calibri"/>
                <a:sym typeface="Calibri"/>
              </a:rPr>
              <a:t>Jobs to be Done Worksheet</a:t>
            </a:r>
            <a:endParaRPr/>
          </a:p>
          <a:p>
            <a:pPr indent="0" lvl="0" marL="7701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527B"/>
              </a:buClr>
              <a:buSzPts val="4400"/>
              <a:buFont typeface="Montserrat"/>
              <a:buNone/>
            </a:pPr>
            <a:r>
              <a:rPr b="1" i="0" lang="en-US" sz="2000" u="none" cap="none" strike="noStrike">
                <a:solidFill>
                  <a:srgbClr val="00527B"/>
                </a:solidFill>
                <a:latin typeface="Calibri"/>
                <a:ea typeface="Calibri"/>
                <a:cs typeface="Calibri"/>
                <a:sym typeface="Calibri"/>
              </a:rPr>
              <a:t>Use this simple sheet to capture, evaluate, and prioritize </a:t>
            </a:r>
            <a:br>
              <a:rPr b="1" i="0" lang="en-US" sz="2000" u="none" cap="none" strike="noStrike">
                <a:solidFill>
                  <a:srgbClr val="00527B"/>
                </a:solidFill>
                <a:latin typeface="Calibri"/>
                <a:ea typeface="Calibri"/>
                <a:cs typeface="Calibri"/>
                <a:sym typeface="Calibri"/>
              </a:rPr>
            </a:br>
            <a:endParaRPr b="1" i="0" sz="4400" u="none" cap="none" strike="noStrike">
              <a:solidFill>
                <a:srgbClr val="00527B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aphicFrame>
        <p:nvGraphicFramePr>
          <p:cNvPr id="145" name="Google Shape;145;ga4f0d2637a_0_314"/>
          <p:cNvGraphicFramePr/>
          <p:nvPr/>
        </p:nvGraphicFramePr>
        <p:xfrm>
          <a:off x="1523019" y="1586777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{8F4BDEE5-13FC-4639-81DE-3F945D939AA0}</a:tableStyleId>
              </a:tblPr>
              <a:tblGrid>
                <a:gridCol w="2921075"/>
                <a:gridCol w="2832275"/>
                <a:gridCol w="1075775"/>
                <a:gridCol w="1299875"/>
                <a:gridCol w="1210225"/>
                <a:gridCol w="1075775"/>
              </a:tblGrid>
              <a:tr h="68312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 sz="1100" u="none" cap="none" strike="noStrike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Pain Point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 sz="1100" u="none" cap="none" strike="noStrike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(e.g. – I dislike, I wish, If only…)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0000" marB="0" marR="0" marL="0">
                    <a:lnL cap="flat" cmpd="sng" w="9525">
                      <a:solidFill>
                        <a:srgbClr val="A0A0A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T cap="flat" cmpd="sng" w="9525">
                      <a:solidFill>
                        <a:srgbClr val="A0A0A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A4A4A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 sz="1100" u="none" cap="none" strike="noStrike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Job to be Done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 sz="1100" u="none" cap="none" strike="noStrike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(Action Verb + Object + Context)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0000" marB="0" marR="0" marL="0">
                    <a:lnT cap="flat" cmpd="sng" w="9525">
                      <a:solidFill>
                        <a:srgbClr val="A0A0A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A4A4A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245109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 sz="1100" u="none" cap="none" strike="noStrike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Category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0000" marB="0" marR="0" marL="0">
                    <a:lnT cap="flat" cmpd="sng" w="9525">
                      <a:solidFill>
                        <a:srgbClr val="A0A0A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A4A4A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119063" marR="18034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 sz="1100" u="none" cap="none" strike="noStrike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Primary  Consumer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0000" marB="0" marR="0" marL="0">
                    <a:lnT cap="flat" cmpd="sng" w="9525">
                      <a:solidFill>
                        <a:srgbClr val="A0A0A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A4A4A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188595" marR="18034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 sz="1100" u="none" cap="none" strike="noStrike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Consumer  Desire </a:t>
                      </a:r>
                      <a:endParaRPr b="1" sz="1100" u="none" cap="none" strike="noStrike">
                        <a:solidFill>
                          <a:srgbClr val="FFFFFF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188595" marR="180340" rtl="0" algn="ctr">
                        <a:lnSpc>
                          <a:spcPct val="100000"/>
                        </a:lnSpc>
                        <a:spcBef>
                          <a:spcPts val="315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 sz="1100" u="none" cap="none" strike="noStrike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(High = 3)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0000" marB="0" marR="0" marL="0">
                    <a:lnT cap="flat" cmpd="sng" w="9525">
                      <a:solidFill>
                        <a:srgbClr val="A0A0A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A4A4A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227329" marR="21082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 sz="1100" u="none" cap="none" strike="noStrike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Company </a:t>
                      </a:r>
                      <a:endParaRPr b="1" sz="1100" u="none" cap="none" strike="noStrike">
                        <a:solidFill>
                          <a:srgbClr val="FFFFFF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227329" marR="210820" rtl="0" algn="ctr">
                        <a:lnSpc>
                          <a:spcPct val="100000"/>
                        </a:lnSpc>
                        <a:spcBef>
                          <a:spcPts val="315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 sz="1100" u="none" cap="none" strike="noStrike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Fit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254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 sz="1100" u="none" cap="none" strike="noStrike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(High = 3)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0000" marB="0" marR="0" marL="0">
                    <a:lnR cap="flat" cmpd="sng" w="9525">
                      <a:solidFill>
                        <a:srgbClr val="A0A0A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A0A0A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A4A4A4"/>
                    </a:solidFill>
                  </a:tcPr>
                </a:tc>
              </a:tr>
              <a:tr h="3668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9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9525">
                      <a:solidFill>
                        <a:srgbClr val="A0A0A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A0A0A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A0A0A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ADADA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9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9525">
                      <a:solidFill>
                        <a:srgbClr val="A0A0A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A0A0A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A0A0A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ADADA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9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9525">
                      <a:solidFill>
                        <a:srgbClr val="A0A0A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A0A0A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A0A0A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ADADA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9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9525">
                      <a:solidFill>
                        <a:srgbClr val="A0A0A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A0A0A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A0A0A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ADADA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9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9525">
                      <a:solidFill>
                        <a:srgbClr val="A0A0A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A0A0A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A0A0A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ADADA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9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9525">
                      <a:solidFill>
                        <a:srgbClr val="A0A0A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A0A0A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A0A0A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ADADA"/>
                    </a:solidFill>
                  </a:tcPr>
                </a:tc>
              </a:tr>
              <a:tr h="3669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9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9525">
                      <a:solidFill>
                        <a:srgbClr val="A0A0A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A0A0A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A0A0A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A0A0A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9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9525">
                      <a:solidFill>
                        <a:srgbClr val="A0A0A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A0A0A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A0A0A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A0A0A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9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9525">
                      <a:solidFill>
                        <a:srgbClr val="A0A0A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A0A0A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A0A0A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A0A0A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9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9525">
                      <a:solidFill>
                        <a:srgbClr val="A0A0A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A0A0A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A0A0A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A0A0A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9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9525">
                      <a:solidFill>
                        <a:srgbClr val="A0A0A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A0A0A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A0A0A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A0A0A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9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9525">
                      <a:solidFill>
                        <a:srgbClr val="A0A0A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A0A0A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A0A0A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A0A0A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669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9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9525">
                      <a:solidFill>
                        <a:srgbClr val="A0A0A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A0A0A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A0A0A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A0A0A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ADADA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9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9525">
                      <a:solidFill>
                        <a:srgbClr val="A0A0A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A0A0A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A0A0A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A0A0A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ADADA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9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9525">
                      <a:solidFill>
                        <a:srgbClr val="A0A0A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A0A0A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A0A0A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A0A0A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ADADA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9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9525">
                      <a:solidFill>
                        <a:srgbClr val="A0A0A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A0A0A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A0A0A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A0A0A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ADADA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9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9525">
                      <a:solidFill>
                        <a:srgbClr val="A0A0A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A0A0A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A0A0A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A0A0A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ADADA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9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9525">
                      <a:solidFill>
                        <a:srgbClr val="A0A0A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A0A0A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A0A0A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A0A0A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ADADA"/>
                    </a:solidFill>
                  </a:tcPr>
                </a:tc>
              </a:tr>
              <a:tr h="3669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9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9525">
                      <a:solidFill>
                        <a:srgbClr val="A0A0A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A0A0A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A0A0A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A0A0A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9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9525">
                      <a:solidFill>
                        <a:srgbClr val="A0A0A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A0A0A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A0A0A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A0A0A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9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9525">
                      <a:solidFill>
                        <a:srgbClr val="A0A0A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A0A0A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A0A0A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A0A0A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9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9525">
                      <a:solidFill>
                        <a:srgbClr val="A0A0A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A0A0A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A0A0A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A0A0A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9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9525">
                      <a:solidFill>
                        <a:srgbClr val="A0A0A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A0A0A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A0A0A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A0A0A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9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9525">
                      <a:solidFill>
                        <a:srgbClr val="A0A0A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A0A0A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A0A0A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A0A0A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669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9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9525">
                      <a:solidFill>
                        <a:srgbClr val="A0A0A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A0A0A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A0A0A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A0A0A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ADADA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9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9525">
                      <a:solidFill>
                        <a:srgbClr val="A0A0A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A0A0A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A0A0A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A0A0A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ADADA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9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9525">
                      <a:solidFill>
                        <a:srgbClr val="A0A0A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A0A0A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A0A0A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A0A0A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ADADA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9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9525">
                      <a:solidFill>
                        <a:srgbClr val="A0A0A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A0A0A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A0A0A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A0A0A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ADADA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9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9525">
                      <a:solidFill>
                        <a:srgbClr val="A0A0A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A0A0A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A0A0A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A0A0A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ADADA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9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9525">
                      <a:solidFill>
                        <a:srgbClr val="A0A0A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A0A0A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A0A0A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A0A0A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ADADA"/>
                    </a:solidFill>
                  </a:tcPr>
                </a:tc>
              </a:tr>
              <a:tr h="3669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9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9525">
                      <a:solidFill>
                        <a:srgbClr val="A0A0A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A0A0A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A0A0A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A0A0A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9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9525">
                      <a:solidFill>
                        <a:srgbClr val="A0A0A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A0A0A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A0A0A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A0A0A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9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9525">
                      <a:solidFill>
                        <a:srgbClr val="A0A0A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A0A0A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A0A0A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A0A0A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9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9525">
                      <a:solidFill>
                        <a:srgbClr val="A0A0A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A0A0A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A0A0A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A0A0A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9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9525">
                      <a:solidFill>
                        <a:srgbClr val="A0A0A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A0A0A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A0A0A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A0A0A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9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9525">
                      <a:solidFill>
                        <a:srgbClr val="A0A0A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A0A0A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A0A0A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A0A0A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669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9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9525">
                      <a:solidFill>
                        <a:srgbClr val="A0A0A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A0A0A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A0A0A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A0A0A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ADADA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9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9525">
                      <a:solidFill>
                        <a:srgbClr val="A0A0A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A0A0A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A0A0A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A0A0A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ADADA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9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9525">
                      <a:solidFill>
                        <a:srgbClr val="A0A0A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A0A0A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A0A0A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A0A0A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ADADA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9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9525">
                      <a:solidFill>
                        <a:srgbClr val="A0A0A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A0A0A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A0A0A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A0A0A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ADADA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9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9525">
                      <a:solidFill>
                        <a:srgbClr val="A0A0A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A0A0A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A0A0A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A0A0A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ADADA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9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9525">
                      <a:solidFill>
                        <a:srgbClr val="A0A0A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A0A0A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A0A0A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A0A0A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ADADA"/>
                    </a:solidFill>
                  </a:tcPr>
                </a:tc>
              </a:tr>
              <a:tr h="3668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9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9525">
                      <a:solidFill>
                        <a:srgbClr val="A0A0A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A0A0A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A0A0A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A0A0A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9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9525">
                      <a:solidFill>
                        <a:srgbClr val="A0A0A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A0A0A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A0A0A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A0A0A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9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9525">
                      <a:solidFill>
                        <a:srgbClr val="A0A0A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A0A0A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A0A0A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A0A0A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9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9525">
                      <a:solidFill>
                        <a:srgbClr val="A0A0A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A0A0A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A0A0A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A0A0A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9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9525">
                      <a:solidFill>
                        <a:srgbClr val="A0A0A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A0A0A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A0A0A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A0A0A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9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9525">
                      <a:solidFill>
                        <a:srgbClr val="A0A0A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A0A0A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A0A0A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A0A0A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669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9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9525">
                      <a:solidFill>
                        <a:srgbClr val="A0A0A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A0A0A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A0A0A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A0A0A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ADADA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9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9525">
                      <a:solidFill>
                        <a:srgbClr val="A0A0A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A0A0A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A0A0A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A0A0A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ADADA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9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9525">
                      <a:solidFill>
                        <a:srgbClr val="A0A0A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A0A0A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A0A0A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A0A0A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ADADA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9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9525">
                      <a:solidFill>
                        <a:srgbClr val="A0A0A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A0A0A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A0A0A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A0A0A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ADADA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9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9525">
                      <a:solidFill>
                        <a:srgbClr val="A0A0A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A0A0A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A0A0A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A0A0A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ADADA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9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9525">
                      <a:solidFill>
                        <a:srgbClr val="A0A0A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A0A0A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A0A0A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A0A0A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ADADA"/>
                    </a:solidFill>
                  </a:tcPr>
                </a:tc>
              </a:tr>
              <a:tr h="3669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9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9525">
                      <a:solidFill>
                        <a:srgbClr val="A0A0A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A0A0A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A0A0A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A0A0A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9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9525">
                      <a:solidFill>
                        <a:srgbClr val="A0A0A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A0A0A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A0A0A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A0A0A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9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9525">
                      <a:solidFill>
                        <a:srgbClr val="A0A0A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A0A0A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A0A0A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A0A0A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9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9525">
                      <a:solidFill>
                        <a:srgbClr val="A0A0A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A0A0A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A0A0A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A0A0A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9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9525">
                      <a:solidFill>
                        <a:srgbClr val="A0A0A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A0A0A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A0A0A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A0A0A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9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9525">
                      <a:solidFill>
                        <a:srgbClr val="A0A0A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A0A0A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A0A0A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A0A0A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9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p2"/>
          <p:cNvSpPr txBox="1"/>
          <p:nvPr>
            <p:ph type="title"/>
          </p:nvPr>
        </p:nvSpPr>
        <p:spPr>
          <a:xfrm>
            <a:off x="2157934" y="317355"/>
            <a:ext cx="8755500" cy="618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9225">
            <a:noAutofit/>
          </a:bodyPr>
          <a:lstStyle/>
          <a:p>
            <a:pPr indent="0" lvl="0" marL="7701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527B"/>
              </a:buClr>
              <a:buSzPts val="4400"/>
              <a:buFont typeface="Calibri"/>
              <a:buNone/>
            </a:pPr>
            <a:r>
              <a:rPr lang="en-US" sz="4400">
                <a:latin typeface="Calibri"/>
                <a:ea typeface="Calibri"/>
                <a:cs typeface="Calibri"/>
                <a:sym typeface="Calibri"/>
              </a:rPr>
              <a:t>Additional Reading</a:t>
            </a:r>
            <a:endParaRPr sz="44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1" name="Google Shape;151;p2"/>
          <p:cNvSpPr/>
          <p:nvPr/>
        </p:nvSpPr>
        <p:spPr>
          <a:xfrm>
            <a:off x="3651947" y="6561573"/>
            <a:ext cx="7494980" cy="0"/>
          </a:xfrm>
          <a:custGeom>
            <a:rect b="b" l="l" r="r" t="t"/>
            <a:pathLst>
              <a:path extrusionOk="0" h="120000" w="12337415">
                <a:moveTo>
                  <a:pt x="0" y="0"/>
                </a:moveTo>
                <a:lnTo>
                  <a:pt x="12337153" y="0"/>
                </a:lnTo>
              </a:path>
            </a:pathLst>
          </a:custGeom>
          <a:noFill/>
          <a:ln cap="flat" cmpd="sng" w="10450">
            <a:solidFill>
              <a:srgbClr val="B3C6D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62"/>
              <a:buFont typeface="Arial"/>
              <a:buNone/>
            </a:pPr>
            <a:r>
              <a:t/>
            </a:r>
            <a:endParaRPr b="0" i="0" sz="662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2" name="Google Shape;152;p2"/>
          <p:cNvSpPr txBox="1"/>
          <p:nvPr>
            <p:ph idx="12" type="sldNum"/>
          </p:nvPr>
        </p:nvSpPr>
        <p:spPr>
          <a:xfrm>
            <a:off x="11133653" y="6311864"/>
            <a:ext cx="731400" cy="348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7701" rtl="0" algn="r">
              <a:lnSpc>
                <a:spcPct val="11925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fld id="{00000000-1234-1234-1234-123412341234}" type="slidenum">
              <a:rPr lang="en-US">
                <a:solidFill>
                  <a:srgbClr val="F6921E"/>
                </a:solidFill>
              </a:rPr>
              <a:t>‹#›</a:t>
            </a:fld>
            <a:endParaRPr/>
          </a:p>
        </p:txBody>
      </p:sp>
      <p:sp>
        <p:nvSpPr>
          <p:cNvPr id="153" name="Google Shape;153;p2"/>
          <p:cNvSpPr txBox="1"/>
          <p:nvPr/>
        </p:nvSpPr>
        <p:spPr>
          <a:xfrm>
            <a:off x="7239001" y="6358944"/>
            <a:ext cx="3895200" cy="140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925">
            <a:noAutofit/>
          </a:bodyPr>
          <a:lstStyle/>
          <a:p>
            <a:pPr indent="0" lvl="0" marL="7701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b="0" i="0" lang="en-US" sz="900" u="none" cap="none" strike="noStrike">
                <a:solidFill>
                  <a:srgbClr val="8796A4"/>
                </a:solidFill>
                <a:latin typeface="Calibri"/>
                <a:ea typeface="Calibri"/>
                <a:cs typeface="Calibri"/>
                <a:sym typeface="Calibri"/>
              </a:rPr>
              <a:t>©2021 Vecteris – FOR INTERNAL USE ONLY – DO NOT DISTRIBUTE</a:t>
            </a:r>
            <a:endParaRPr b="0" i="0" sz="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4" name="Google Shape;154;p2"/>
          <p:cNvSpPr/>
          <p:nvPr/>
        </p:nvSpPr>
        <p:spPr>
          <a:xfrm>
            <a:off x="2100232" y="2164899"/>
            <a:ext cx="1962912" cy="2964180"/>
          </a:xfrm>
          <a:prstGeom prst="rect">
            <a:avLst/>
          </a:pr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5" name="Google Shape;155;p2"/>
          <p:cNvSpPr/>
          <p:nvPr/>
        </p:nvSpPr>
        <p:spPr>
          <a:xfrm>
            <a:off x="4372532" y="2164899"/>
            <a:ext cx="2007346" cy="2964180"/>
          </a:xfrm>
          <a:prstGeom prst="rect">
            <a:avLst/>
          </a:prstGeom>
          <a:blipFill rotWithShape="1">
            <a:blip r:embed="rId4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6" name="Google Shape;156;p2"/>
          <p:cNvSpPr/>
          <p:nvPr/>
        </p:nvSpPr>
        <p:spPr>
          <a:xfrm>
            <a:off x="6748312" y="2164899"/>
            <a:ext cx="1967483" cy="2964180"/>
          </a:xfrm>
          <a:prstGeom prst="rect">
            <a:avLst/>
          </a:prstGeom>
          <a:blipFill rotWithShape="1">
            <a:blip r:embed="rId5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7" name="Google Shape;157;p2"/>
          <p:cNvSpPr/>
          <p:nvPr/>
        </p:nvSpPr>
        <p:spPr>
          <a:xfrm>
            <a:off x="9067719" y="2164899"/>
            <a:ext cx="1805940" cy="2964180"/>
          </a:xfrm>
          <a:prstGeom prst="rect">
            <a:avLst/>
          </a:prstGeom>
          <a:blipFill rotWithShape="1">
            <a:blip r:embed="rId6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2020-10-22T15:15:22Z</dcterms:created>
  <dc:creator>Samuel Michel</dc:creator>
</cp:coreProperties>
</file>