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4" roundtripDataSignature="AMtx7mh+F52FvkufO0mNGYWcBg36GJCFX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3" d="100"/>
          <a:sy n="63" d="100"/>
        </p:scale>
        <p:origin x="-2200" y="-110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4" Type="http://customschemas.google.com/relationships/presentationmetadata" Target="metadata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4ACE2E-F943-F749-821D-E3DEAFCC52C1}" type="doc">
      <dgm:prSet loTypeId="urn:microsoft.com/office/officeart/2005/8/layout/hierarchy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116B427-6C49-8A4B-A561-BA3213F7113A}">
      <dgm:prSet phldrT="[Text]"/>
      <dgm:spPr>
        <a:xfrm>
          <a:off x="3919160" y="691467"/>
          <a:ext cx="1368876" cy="869236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en-US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My marketing is not effective</a:t>
          </a:r>
        </a:p>
      </dgm:t>
    </dgm:pt>
    <dgm:pt modelId="{0E9D390D-5BD2-414B-A907-F258A491B2BB}" type="parTrans" cxnId="{A6A04203-4590-014C-BB38-402A6AB1BEDC}">
      <dgm:prSet/>
      <dgm:spPr/>
      <dgm:t>
        <a:bodyPr/>
        <a:lstStyle/>
        <a:p>
          <a:endParaRPr lang="en-US"/>
        </a:p>
      </dgm:t>
    </dgm:pt>
    <dgm:pt modelId="{AE523BA7-AA77-6940-8AC9-ECAA79811FA2}" type="sibTrans" cxnId="{A6A04203-4590-014C-BB38-402A6AB1BEDC}">
      <dgm:prSet/>
      <dgm:spPr/>
      <dgm:t>
        <a:bodyPr/>
        <a:lstStyle/>
        <a:p>
          <a:endParaRPr lang="en-US"/>
        </a:p>
      </dgm:t>
    </dgm:pt>
    <dgm:pt modelId="{4887C4F3-B0A8-0747-9174-944C5424013B}">
      <dgm:prSet phldrT="[Text]"/>
      <dgm:spPr>
        <a:xfrm>
          <a:off x="1827821" y="1958819"/>
          <a:ext cx="1368876" cy="869236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en-US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Strategy Needs to Change</a:t>
          </a:r>
        </a:p>
      </dgm:t>
    </dgm:pt>
    <dgm:pt modelId="{4B269BEC-F87E-7442-BF15-B8EAC1027E33}" type="parTrans" cxnId="{EFAA57DE-C89A-354E-B94B-D438DF45B410}">
      <dgm:prSet/>
      <dgm:spPr>
        <a:xfrm>
          <a:off x="2360162" y="1416211"/>
          <a:ext cx="2091339" cy="398114"/>
        </a:xfrm>
        <a:custGeom>
          <a:avLst/>
          <a:gdLst/>
          <a:ahLst/>
          <a:cxnLst/>
          <a:rect l="0" t="0" r="0" b="0"/>
          <a:pathLst>
            <a:path>
              <a:moveTo>
                <a:pt x="2091339" y="0"/>
              </a:moveTo>
              <a:lnTo>
                <a:pt x="2091339" y="271303"/>
              </a:lnTo>
              <a:lnTo>
                <a:pt x="0" y="271303"/>
              </a:lnTo>
              <a:lnTo>
                <a:pt x="0" y="398114"/>
              </a:lnTo>
            </a:path>
          </a:pathLst>
        </a:custGeom>
        <a:noFill/>
        <a:ln w="12700" cap="flat" cmpd="sng" algn="ctr">
          <a:solidFill>
            <a:srgbClr val="4472C4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4AB4CFA8-4C6E-6442-BD42-67E0F8218BCF}" type="sibTrans" cxnId="{EFAA57DE-C89A-354E-B94B-D438DF45B410}">
      <dgm:prSet/>
      <dgm:spPr/>
      <dgm:t>
        <a:bodyPr/>
        <a:lstStyle/>
        <a:p>
          <a:endParaRPr lang="en-US"/>
        </a:p>
      </dgm:t>
    </dgm:pt>
    <dgm:pt modelId="{8241659F-33C5-B24F-80BC-2EB6033179C9}">
      <dgm:prSet phldrT="[Text]"/>
      <dgm:spPr>
        <a:xfrm>
          <a:off x="154750" y="3226170"/>
          <a:ext cx="1368876" cy="869236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en-US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I’m optimizing to open rates, not purchase behavior</a:t>
          </a:r>
        </a:p>
      </dgm:t>
    </dgm:pt>
    <dgm:pt modelId="{57EC2766-0AEE-594A-AD8C-4C53A28E0332}" type="parTrans" cxnId="{83A85347-EC26-5844-86F2-482B15332FC4}">
      <dgm:prSet/>
      <dgm:spPr>
        <a:xfrm>
          <a:off x="687091" y="2683563"/>
          <a:ext cx="1673071" cy="398114"/>
        </a:xfrm>
        <a:custGeom>
          <a:avLst/>
          <a:gdLst/>
          <a:ahLst/>
          <a:cxnLst/>
          <a:rect l="0" t="0" r="0" b="0"/>
          <a:pathLst>
            <a:path>
              <a:moveTo>
                <a:pt x="1673071" y="0"/>
              </a:moveTo>
              <a:lnTo>
                <a:pt x="1673071" y="271303"/>
              </a:lnTo>
              <a:lnTo>
                <a:pt x="0" y="271303"/>
              </a:lnTo>
              <a:lnTo>
                <a:pt x="0" y="398114"/>
              </a:lnTo>
            </a:path>
          </a:pathLst>
        </a:custGeo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74E24505-EC1D-2F40-B14B-6C207C45ED8B}" type="sibTrans" cxnId="{83A85347-EC26-5844-86F2-482B15332FC4}">
      <dgm:prSet/>
      <dgm:spPr/>
      <dgm:t>
        <a:bodyPr/>
        <a:lstStyle/>
        <a:p>
          <a:endParaRPr lang="en-US"/>
        </a:p>
      </dgm:t>
    </dgm:pt>
    <dgm:pt modelId="{B425C9C8-8C37-C64F-9455-56523979D3DF}">
      <dgm:prSet phldrT="[Text]"/>
      <dgm:spPr>
        <a:xfrm>
          <a:off x="1827821" y="3226170"/>
          <a:ext cx="1368876" cy="869236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en-US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I’m taking a national strategy, not a local one</a:t>
          </a:r>
        </a:p>
      </dgm:t>
    </dgm:pt>
    <dgm:pt modelId="{63E05F82-287E-C44E-B2FA-4400507CB7BB}" type="parTrans" cxnId="{1AF7F134-D087-8841-9B0C-62DC73EEA246}">
      <dgm:prSet/>
      <dgm:spPr>
        <a:xfrm>
          <a:off x="2314442" y="2683563"/>
          <a:ext cx="91440" cy="3981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8114"/>
              </a:lnTo>
            </a:path>
          </a:pathLst>
        </a:custGeo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151EEA0B-41F7-B744-B07E-2C27266C942D}" type="sibTrans" cxnId="{1AF7F134-D087-8841-9B0C-62DC73EEA246}">
      <dgm:prSet/>
      <dgm:spPr/>
      <dgm:t>
        <a:bodyPr/>
        <a:lstStyle/>
        <a:p>
          <a:endParaRPr lang="en-US"/>
        </a:p>
      </dgm:t>
    </dgm:pt>
    <dgm:pt modelId="{C8CB9BFA-F1C6-6D4A-AB25-7398C6896720}">
      <dgm:prSet phldrT="[Text]"/>
      <dgm:spPr>
        <a:xfrm>
          <a:off x="6010499" y="1958819"/>
          <a:ext cx="1368876" cy="869236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en-US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Tactics Need to Change</a:t>
          </a:r>
        </a:p>
      </dgm:t>
    </dgm:pt>
    <dgm:pt modelId="{13E0A4BB-8CA8-7E42-8F8E-557E3ACF958E}" type="parTrans" cxnId="{909DE4D7-62C4-F54C-857B-B5D88BA3FEBE}">
      <dgm:prSet/>
      <dgm:spPr>
        <a:xfrm>
          <a:off x="4451501" y="1416211"/>
          <a:ext cx="2091339" cy="3981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303"/>
              </a:lnTo>
              <a:lnTo>
                <a:pt x="2091339" y="271303"/>
              </a:lnTo>
              <a:lnTo>
                <a:pt x="2091339" y="398114"/>
              </a:lnTo>
            </a:path>
          </a:pathLst>
        </a:custGeom>
        <a:noFill/>
        <a:ln w="12700" cap="flat" cmpd="sng" algn="ctr">
          <a:solidFill>
            <a:srgbClr val="4472C4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E65CF5CA-4514-4749-A8B9-2792409E11EA}" type="sibTrans" cxnId="{909DE4D7-62C4-F54C-857B-B5D88BA3FEBE}">
      <dgm:prSet/>
      <dgm:spPr/>
      <dgm:t>
        <a:bodyPr/>
        <a:lstStyle/>
        <a:p>
          <a:endParaRPr lang="en-US"/>
        </a:p>
      </dgm:t>
    </dgm:pt>
    <dgm:pt modelId="{207768B1-E268-1944-BBBD-AFA51B28AF78}">
      <dgm:prSet phldrT="[Text]"/>
      <dgm:spPr>
        <a:xfrm>
          <a:off x="5173963" y="3226170"/>
          <a:ext cx="1368876" cy="869236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en-US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I don't have my own list/I use rented lists</a:t>
          </a:r>
        </a:p>
      </dgm:t>
    </dgm:pt>
    <dgm:pt modelId="{5DD56644-E816-674F-8E29-418F07CD47B8}" type="parTrans" cxnId="{7AC8BEAA-A5A7-C742-88DF-E3680E71AA30}">
      <dgm:prSet/>
      <dgm:spPr>
        <a:xfrm>
          <a:off x="5706304" y="2683563"/>
          <a:ext cx="836535" cy="398114"/>
        </a:xfrm>
        <a:custGeom>
          <a:avLst/>
          <a:gdLst/>
          <a:ahLst/>
          <a:cxnLst/>
          <a:rect l="0" t="0" r="0" b="0"/>
          <a:pathLst>
            <a:path>
              <a:moveTo>
                <a:pt x="836535" y="0"/>
              </a:moveTo>
              <a:lnTo>
                <a:pt x="836535" y="271303"/>
              </a:lnTo>
              <a:lnTo>
                <a:pt x="0" y="271303"/>
              </a:lnTo>
              <a:lnTo>
                <a:pt x="0" y="398114"/>
              </a:lnTo>
            </a:path>
          </a:pathLst>
        </a:custGeo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AB69C22E-450E-A545-AD10-964DD9311142}" type="sibTrans" cxnId="{7AC8BEAA-A5A7-C742-88DF-E3680E71AA30}">
      <dgm:prSet/>
      <dgm:spPr/>
      <dgm:t>
        <a:bodyPr/>
        <a:lstStyle/>
        <a:p>
          <a:endParaRPr lang="en-US"/>
        </a:p>
      </dgm:t>
    </dgm:pt>
    <dgm:pt modelId="{2F903683-CCF4-954E-BD6E-2E85B1497D58}">
      <dgm:prSet phldrT="[Text]"/>
      <dgm:spPr>
        <a:xfrm>
          <a:off x="3500892" y="3226170"/>
          <a:ext cx="1368876" cy="869236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en-US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I communicate to my target segment  in an episodic fashion/focused on campaigns</a:t>
          </a:r>
        </a:p>
      </dgm:t>
    </dgm:pt>
    <dgm:pt modelId="{4DB841E9-8FCA-6D48-A5FF-48078F8DD879}" type="parTrans" cxnId="{5152E9BB-B05A-6943-AA57-8C692521A558}">
      <dgm:prSet/>
      <dgm:spPr>
        <a:xfrm>
          <a:off x="2360162" y="2683563"/>
          <a:ext cx="1673071" cy="3981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303"/>
              </a:lnTo>
              <a:lnTo>
                <a:pt x="1673071" y="271303"/>
              </a:lnTo>
              <a:lnTo>
                <a:pt x="1673071" y="398114"/>
              </a:lnTo>
            </a:path>
          </a:pathLst>
        </a:custGeo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1374A652-132B-AD43-B39A-98333BD27351}" type="sibTrans" cxnId="{5152E9BB-B05A-6943-AA57-8C692521A558}">
      <dgm:prSet/>
      <dgm:spPr/>
      <dgm:t>
        <a:bodyPr/>
        <a:lstStyle/>
        <a:p>
          <a:endParaRPr lang="en-US"/>
        </a:p>
      </dgm:t>
    </dgm:pt>
    <dgm:pt modelId="{98947A61-DADA-8D44-8129-B48ADC38DA28}">
      <dgm:prSet phldrT="[Text]"/>
      <dgm:spPr>
        <a:xfrm>
          <a:off x="6847035" y="3226170"/>
          <a:ext cx="1368876" cy="869236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en-US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My communication channels don't meet the preferences of the target segment</a:t>
          </a:r>
        </a:p>
      </dgm:t>
    </dgm:pt>
    <dgm:pt modelId="{934E933E-6101-764E-BCA9-AD9E6DADD218}" type="parTrans" cxnId="{EF01F725-DB3A-C347-806F-CFB06651C989}">
      <dgm:prSet/>
      <dgm:spPr>
        <a:xfrm>
          <a:off x="6542840" y="2683563"/>
          <a:ext cx="836535" cy="3981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303"/>
              </a:lnTo>
              <a:lnTo>
                <a:pt x="836535" y="271303"/>
              </a:lnTo>
              <a:lnTo>
                <a:pt x="836535" y="398114"/>
              </a:lnTo>
            </a:path>
          </a:pathLst>
        </a:custGeo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2865C10F-B377-4F4D-8272-0F66CF36ECB8}" type="sibTrans" cxnId="{EF01F725-DB3A-C347-806F-CFB06651C989}">
      <dgm:prSet/>
      <dgm:spPr/>
      <dgm:t>
        <a:bodyPr/>
        <a:lstStyle/>
        <a:p>
          <a:endParaRPr lang="en-US"/>
        </a:p>
      </dgm:t>
    </dgm:pt>
    <dgm:pt modelId="{D613D792-4987-4F43-8365-AF1E02C85A31}">
      <dgm:prSet phldrT="[Text]"/>
      <dgm:spPr>
        <a:xfrm>
          <a:off x="6010499" y="4493522"/>
          <a:ext cx="1368876" cy="869236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en-US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All push</a:t>
          </a:r>
        </a:p>
      </dgm:t>
    </dgm:pt>
    <dgm:pt modelId="{7ADA8578-841C-2040-B164-A4945D42B9F2}" type="parTrans" cxnId="{C8E96153-113C-1642-B6FD-05C59A5C2A0E}">
      <dgm:prSet/>
      <dgm:spPr>
        <a:xfrm>
          <a:off x="6542840" y="3950914"/>
          <a:ext cx="836535" cy="398114"/>
        </a:xfrm>
        <a:custGeom>
          <a:avLst/>
          <a:gdLst/>
          <a:ahLst/>
          <a:cxnLst/>
          <a:rect l="0" t="0" r="0" b="0"/>
          <a:pathLst>
            <a:path>
              <a:moveTo>
                <a:pt x="836535" y="0"/>
              </a:moveTo>
              <a:lnTo>
                <a:pt x="836535" y="271303"/>
              </a:lnTo>
              <a:lnTo>
                <a:pt x="0" y="271303"/>
              </a:lnTo>
              <a:lnTo>
                <a:pt x="0" y="398114"/>
              </a:lnTo>
            </a:path>
          </a:pathLst>
        </a:custGeo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1931CA1F-1093-9A4F-9E31-711789752505}" type="sibTrans" cxnId="{C8E96153-113C-1642-B6FD-05C59A5C2A0E}">
      <dgm:prSet/>
      <dgm:spPr/>
      <dgm:t>
        <a:bodyPr/>
        <a:lstStyle/>
        <a:p>
          <a:endParaRPr lang="en-US"/>
        </a:p>
      </dgm:t>
    </dgm:pt>
    <dgm:pt modelId="{68EE348E-9808-2E4F-8F9B-4A25EEB1858F}">
      <dgm:prSet phldrT="[Text]"/>
      <dgm:spPr>
        <a:xfrm>
          <a:off x="7683570" y="4493522"/>
          <a:ext cx="1368876" cy="869236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en-US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I use the same communication channels for all </a:t>
          </a:r>
          <a:r>
            <a:rPr lang="en-US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target customers </a:t>
          </a:r>
          <a:r>
            <a:rPr lang="en-US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(don't vary communication channels based on persona)</a:t>
          </a:r>
        </a:p>
      </dgm:t>
    </dgm:pt>
    <dgm:pt modelId="{A0A6D9C4-E74B-3946-966E-2D2F34EECDC3}" type="parTrans" cxnId="{BE6992BD-A827-9A4F-8F85-268EC73FA686}">
      <dgm:prSet/>
      <dgm:spPr>
        <a:xfrm>
          <a:off x="7379375" y="3950914"/>
          <a:ext cx="836535" cy="3981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303"/>
              </a:lnTo>
              <a:lnTo>
                <a:pt x="836535" y="271303"/>
              </a:lnTo>
              <a:lnTo>
                <a:pt x="836535" y="398114"/>
              </a:lnTo>
            </a:path>
          </a:pathLst>
        </a:custGeo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41822B1A-F282-F641-8E2E-582DADD32EB3}" type="sibTrans" cxnId="{BE6992BD-A827-9A4F-8F85-268EC73FA686}">
      <dgm:prSet/>
      <dgm:spPr/>
      <dgm:t>
        <a:bodyPr/>
        <a:lstStyle/>
        <a:p>
          <a:endParaRPr lang="en-US"/>
        </a:p>
      </dgm:t>
    </dgm:pt>
    <dgm:pt modelId="{C2E57144-86A2-0347-8805-5194D909594D}" type="pres">
      <dgm:prSet presAssocID="{E04ACE2E-F943-F749-821D-E3DEAFCC52C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B18F29F-C2F8-6146-BCE3-D7F4F0D6D8EE}" type="pres">
      <dgm:prSet presAssocID="{9116B427-6C49-8A4B-A561-BA3213F7113A}" presName="hierRoot1" presStyleCnt="0"/>
      <dgm:spPr/>
    </dgm:pt>
    <dgm:pt modelId="{9D3AA23D-7056-264E-BA12-4EDE3D9C625C}" type="pres">
      <dgm:prSet presAssocID="{9116B427-6C49-8A4B-A561-BA3213F7113A}" presName="composite" presStyleCnt="0"/>
      <dgm:spPr/>
    </dgm:pt>
    <dgm:pt modelId="{B869F0FF-0FC3-F846-A580-17632B6B9E8B}" type="pres">
      <dgm:prSet presAssocID="{9116B427-6C49-8A4B-A561-BA3213F7113A}" presName="background" presStyleLbl="node0" presStyleIdx="0" presStyleCnt="1"/>
      <dgm:spPr>
        <a:xfrm>
          <a:off x="3767063" y="546975"/>
          <a:ext cx="1368876" cy="869236"/>
        </a:xfrm>
        <a:prstGeom prst="roundRect">
          <a:avLst>
            <a:gd name="adj" fmla="val 10000"/>
          </a:avLst>
        </a:prstGeom>
        <a:solidFill>
          <a:srgbClr val="1F4E79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44861807-45C1-6D4E-91C9-902AA25E3F62}" type="pres">
      <dgm:prSet presAssocID="{9116B427-6C49-8A4B-A561-BA3213F7113A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3C71A7A-E0B5-3243-91ED-1A88B28D94C8}" type="pres">
      <dgm:prSet presAssocID="{9116B427-6C49-8A4B-A561-BA3213F7113A}" presName="hierChild2" presStyleCnt="0"/>
      <dgm:spPr/>
    </dgm:pt>
    <dgm:pt modelId="{7DD87D76-3620-B548-BF43-A0C864919A38}" type="pres">
      <dgm:prSet presAssocID="{4B269BEC-F87E-7442-BF15-B8EAC1027E33}" presName="Name10" presStyleLbl="parChTrans1D2" presStyleIdx="0" presStyleCnt="2"/>
      <dgm:spPr/>
      <dgm:t>
        <a:bodyPr/>
        <a:lstStyle/>
        <a:p>
          <a:endParaRPr lang="en-US"/>
        </a:p>
      </dgm:t>
    </dgm:pt>
    <dgm:pt modelId="{7C18E5D0-D2B5-214B-8ACA-6DC35198F772}" type="pres">
      <dgm:prSet presAssocID="{4887C4F3-B0A8-0747-9174-944C5424013B}" presName="hierRoot2" presStyleCnt="0"/>
      <dgm:spPr/>
    </dgm:pt>
    <dgm:pt modelId="{EB0A4508-79B6-104A-A6FD-93DBD855D155}" type="pres">
      <dgm:prSet presAssocID="{4887C4F3-B0A8-0747-9174-944C5424013B}" presName="composite2" presStyleCnt="0"/>
      <dgm:spPr/>
    </dgm:pt>
    <dgm:pt modelId="{08A14DDF-F37B-1347-94EC-AE6E03837000}" type="pres">
      <dgm:prSet presAssocID="{4887C4F3-B0A8-0747-9174-944C5424013B}" presName="background2" presStyleLbl="node2" presStyleIdx="0" presStyleCnt="2"/>
      <dgm:spPr>
        <a:xfrm>
          <a:off x="1675724" y="1814326"/>
          <a:ext cx="1368876" cy="869236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059A72A1-BEFF-FA4D-9BD2-29D8DB195EED}" type="pres">
      <dgm:prSet presAssocID="{4887C4F3-B0A8-0747-9174-944C5424013B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642A720-C55F-5241-81B7-84354F157A3D}" type="pres">
      <dgm:prSet presAssocID="{4887C4F3-B0A8-0747-9174-944C5424013B}" presName="hierChild3" presStyleCnt="0"/>
      <dgm:spPr/>
    </dgm:pt>
    <dgm:pt modelId="{3A3A9F2E-B693-D447-B0C6-CC49B30E465C}" type="pres">
      <dgm:prSet presAssocID="{57EC2766-0AEE-594A-AD8C-4C53A28E0332}" presName="Name17" presStyleLbl="parChTrans1D3" presStyleIdx="0" presStyleCnt="5"/>
      <dgm:spPr/>
      <dgm:t>
        <a:bodyPr/>
        <a:lstStyle/>
        <a:p>
          <a:endParaRPr lang="en-US"/>
        </a:p>
      </dgm:t>
    </dgm:pt>
    <dgm:pt modelId="{14252F16-353D-8641-993B-A9A4C9FC6970}" type="pres">
      <dgm:prSet presAssocID="{8241659F-33C5-B24F-80BC-2EB6033179C9}" presName="hierRoot3" presStyleCnt="0"/>
      <dgm:spPr/>
    </dgm:pt>
    <dgm:pt modelId="{BA535DB1-AA6C-714D-9FA4-995E81CCD405}" type="pres">
      <dgm:prSet presAssocID="{8241659F-33C5-B24F-80BC-2EB6033179C9}" presName="composite3" presStyleCnt="0"/>
      <dgm:spPr/>
    </dgm:pt>
    <dgm:pt modelId="{24FD06A0-1E5F-C54B-A460-E3CA89262EFB}" type="pres">
      <dgm:prSet presAssocID="{8241659F-33C5-B24F-80BC-2EB6033179C9}" presName="background3" presStyleLbl="node3" presStyleIdx="0" presStyleCnt="5"/>
      <dgm:spPr>
        <a:xfrm>
          <a:off x="2652" y="3081678"/>
          <a:ext cx="1368876" cy="869236"/>
        </a:xfrm>
        <a:prstGeom prst="roundRect">
          <a:avLst>
            <a:gd name="adj" fmla="val 10000"/>
          </a:avLst>
        </a:prstGeom>
        <a:solidFill>
          <a:srgbClr val="1F4E79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D05E550B-3F22-7C4B-B145-BC4B9AE95B47}" type="pres">
      <dgm:prSet presAssocID="{8241659F-33C5-B24F-80BC-2EB6033179C9}" presName="text3" presStyleLbl="fgAcc3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A8FD7E-DF01-744B-BC10-57273603E9AE}" type="pres">
      <dgm:prSet presAssocID="{8241659F-33C5-B24F-80BC-2EB6033179C9}" presName="hierChild4" presStyleCnt="0"/>
      <dgm:spPr/>
    </dgm:pt>
    <dgm:pt modelId="{B876C064-F4E2-BF4D-975A-56D88C217A2B}" type="pres">
      <dgm:prSet presAssocID="{63E05F82-287E-C44E-B2FA-4400507CB7BB}" presName="Name17" presStyleLbl="parChTrans1D3" presStyleIdx="1" presStyleCnt="5"/>
      <dgm:spPr/>
      <dgm:t>
        <a:bodyPr/>
        <a:lstStyle/>
        <a:p>
          <a:endParaRPr lang="en-US"/>
        </a:p>
      </dgm:t>
    </dgm:pt>
    <dgm:pt modelId="{704604DC-83E6-5243-A851-D528598002B8}" type="pres">
      <dgm:prSet presAssocID="{B425C9C8-8C37-C64F-9455-56523979D3DF}" presName="hierRoot3" presStyleCnt="0"/>
      <dgm:spPr/>
    </dgm:pt>
    <dgm:pt modelId="{3FA22601-7098-D04A-8C0A-AA137AC44F16}" type="pres">
      <dgm:prSet presAssocID="{B425C9C8-8C37-C64F-9455-56523979D3DF}" presName="composite3" presStyleCnt="0"/>
      <dgm:spPr/>
    </dgm:pt>
    <dgm:pt modelId="{06F24E02-4FFA-D842-A928-30E53729059D}" type="pres">
      <dgm:prSet presAssocID="{B425C9C8-8C37-C64F-9455-56523979D3DF}" presName="background3" presStyleLbl="node3" presStyleIdx="1" presStyleCnt="5"/>
      <dgm:spPr>
        <a:xfrm>
          <a:off x="1675724" y="3081678"/>
          <a:ext cx="1368876" cy="869236"/>
        </a:xfrm>
        <a:prstGeom prst="roundRect">
          <a:avLst>
            <a:gd name="adj" fmla="val 10000"/>
          </a:avLst>
        </a:prstGeom>
        <a:solidFill>
          <a:srgbClr val="1F4E79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1CBAA3DD-092B-3041-8879-8F24FFF2F0CB}" type="pres">
      <dgm:prSet presAssocID="{B425C9C8-8C37-C64F-9455-56523979D3DF}" presName="text3" presStyleLbl="fgAcc3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6BACFF3-F6FE-B048-A1C5-3D03E6A03726}" type="pres">
      <dgm:prSet presAssocID="{B425C9C8-8C37-C64F-9455-56523979D3DF}" presName="hierChild4" presStyleCnt="0"/>
      <dgm:spPr/>
    </dgm:pt>
    <dgm:pt modelId="{D7263E2A-1CA2-CC42-9DEF-4463401CC528}" type="pres">
      <dgm:prSet presAssocID="{4DB841E9-8FCA-6D48-A5FF-48078F8DD879}" presName="Name17" presStyleLbl="parChTrans1D3" presStyleIdx="2" presStyleCnt="5"/>
      <dgm:spPr/>
      <dgm:t>
        <a:bodyPr/>
        <a:lstStyle/>
        <a:p>
          <a:endParaRPr lang="en-US"/>
        </a:p>
      </dgm:t>
    </dgm:pt>
    <dgm:pt modelId="{F6AC2D10-D6AD-3C43-B17E-3F72C07E40DE}" type="pres">
      <dgm:prSet presAssocID="{2F903683-CCF4-954E-BD6E-2E85B1497D58}" presName="hierRoot3" presStyleCnt="0"/>
      <dgm:spPr/>
    </dgm:pt>
    <dgm:pt modelId="{489CC089-3861-554A-ABD5-01FC58A937FD}" type="pres">
      <dgm:prSet presAssocID="{2F903683-CCF4-954E-BD6E-2E85B1497D58}" presName="composite3" presStyleCnt="0"/>
      <dgm:spPr/>
    </dgm:pt>
    <dgm:pt modelId="{8D991A4F-FD9D-F14B-AF74-6CF47D1B6B35}" type="pres">
      <dgm:prSet presAssocID="{2F903683-CCF4-954E-BD6E-2E85B1497D58}" presName="background3" presStyleLbl="node3" presStyleIdx="2" presStyleCnt="5"/>
      <dgm:spPr>
        <a:xfrm>
          <a:off x="3348795" y="3081678"/>
          <a:ext cx="1368876" cy="869236"/>
        </a:xfrm>
        <a:prstGeom prst="roundRect">
          <a:avLst>
            <a:gd name="adj" fmla="val 10000"/>
          </a:avLst>
        </a:prstGeom>
        <a:solidFill>
          <a:srgbClr val="1F4E79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7BA3A849-237E-B749-A627-749E56303758}" type="pres">
      <dgm:prSet presAssocID="{2F903683-CCF4-954E-BD6E-2E85B1497D58}" presName="text3" presStyleLbl="fgAcc3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1EA7C8D-6FC0-A84E-B2E9-56B5D097B636}" type="pres">
      <dgm:prSet presAssocID="{2F903683-CCF4-954E-BD6E-2E85B1497D58}" presName="hierChild4" presStyleCnt="0"/>
      <dgm:spPr/>
    </dgm:pt>
    <dgm:pt modelId="{E2D52283-9D3D-834B-ABD1-3D8F406173FD}" type="pres">
      <dgm:prSet presAssocID="{13E0A4BB-8CA8-7E42-8F8E-557E3ACF958E}" presName="Name10" presStyleLbl="parChTrans1D2" presStyleIdx="1" presStyleCnt="2"/>
      <dgm:spPr/>
      <dgm:t>
        <a:bodyPr/>
        <a:lstStyle/>
        <a:p>
          <a:endParaRPr lang="en-US"/>
        </a:p>
      </dgm:t>
    </dgm:pt>
    <dgm:pt modelId="{284B8211-0681-9842-B4CE-158F0B2F5468}" type="pres">
      <dgm:prSet presAssocID="{C8CB9BFA-F1C6-6D4A-AB25-7398C6896720}" presName="hierRoot2" presStyleCnt="0"/>
      <dgm:spPr/>
    </dgm:pt>
    <dgm:pt modelId="{6BD48881-1804-7F4A-8C78-10C5B2EBC2CF}" type="pres">
      <dgm:prSet presAssocID="{C8CB9BFA-F1C6-6D4A-AB25-7398C6896720}" presName="composite2" presStyleCnt="0"/>
      <dgm:spPr/>
    </dgm:pt>
    <dgm:pt modelId="{D886BA3D-CFB5-D94F-AA0C-46B931E6D781}" type="pres">
      <dgm:prSet presAssocID="{C8CB9BFA-F1C6-6D4A-AB25-7398C6896720}" presName="background2" presStyleLbl="node2" presStyleIdx="1" presStyleCnt="2"/>
      <dgm:spPr>
        <a:xfrm>
          <a:off x="5858402" y="1814326"/>
          <a:ext cx="1368876" cy="869236"/>
        </a:xfrm>
        <a:prstGeom prst="roundRect">
          <a:avLst>
            <a:gd name="adj" fmla="val 10000"/>
          </a:avLst>
        </a:prstGeom>
        <a:solidFill>
          <a:srgbClr val="1F4E79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12D9BFAB-3C56-BF4A-83CF-9EB3EA8DAE7E}" type="pres">
      <dgm:prSet presAssocID="{C8CB9BFA-F1C6-6D4A-AB25-7398C6896720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29772E5-206C-9B4A-BB2F-BCF8F859D274}" type="pres">
      <dgm:prSet presAssocID="{C8CB9BFA-F1C6-6D4A-AB25-7398C6896720}" presName="hierChild3" presStyleCnt="0"/>
      <dgm:spPr/>
    </dgm:pt>
    <dgm:pt modelId="{9F198D2C-6BC8-A445-9E2A-ACB0E31DD3DE}" type="pres">
      <dgm:prSet presAssocID="{5DD56644-E816-674F-8E29-418F07CD47B8}" presName="Name17" presStyleLbl="parChTrans1D3" presStyleIdx="3" presStyleCnt="5"/>
      <dgm:spPr/>
      <dgm:t>
        <a:bodyPr/>
        <a:lstStyle/>
        <a:p>
          <a:endParaRPr lang="en-US"/>
        </a:p>
      </dgm:t>
    </dgm:pt>
    <dgm:pt modelId="{11D62DFA-398C-6E43-A36F-8D8A48F1E82D}" type="pres">
      <dgm:prSet presAssocID="{207768B1-E268-1944-BBBD-AFA51B28AF78}" presName="hierRoot3" presStyleCnt="0"/>
      <dgm:spPr/>
    </dgm:pt>
    <dgm:pt modelId="{433E9FE0-E310-8240-AD9C-2B5498FCF158}" type="pres">
      <dgm:prSet presAssocID="{207768B1-E268-1944-BBBD-AFA51B28AF78}" presName="composite3" presStyleCnt="0"/>
      <dgm:spPr/>
    </dgm:pt>
    <dgm:pt modelId="{66CD44B3-DC91-824E-AA23-5C8D6FBF466B}" type="pres">
      <dgm:prSet presAssocID="{207768B1-E268-1944-BBBD-AFA51B28AF78}" presName="background3" presStyleLbl="node3" presStyleIdx="3" presStyleCnt="5"/>
      <dgm:spPr>
        <a:xfrm>
          <a:off x="5021866" y="3081678"/>
          <a:ext cx="1368876" cy="869236"/>
        </a:xfrm>
        <a:prstGeom prst="roundRect">
          <a:avLst>
            <a:gd name="adj" fmla="val 10000"/>
          </a:avLst>
        </a:prstGeom>
        <a:solidFill>
          <a:srgbClr val="1F4E79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12FA3BDB-EF62-B444-ADB8-FAB1BDF6979F}" type="pres">
      <dgm:prSet presAssocID="{207768B1-E268-1944-BBBD-AFA51B28AF78}" presName="text3" presStyleLbl="fgAcc3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3AC378D-3160-564D-BD90-558FBD3A8184}" type="pres">
      <dgm:prSet presAssocID="{207768B1-E268-1944-BBBD-AFA51B28AF78}" presName="hierChild4" presStyleCnt="0"/>
      <dgm:spPr/>
    </dgm:pt>
    <dgm:pt modelId="{9859E55E-C847-DB49-9CB5-00F2B3CF249D}" type="pres">
      <dgm:prSet presAssocID="{934E933E-6101-764E-BCA9-AD9E6DADD218}" presName="Name17" presStyleLbl="parChTrans1D3" presStyleIdx="4" presStyleCnt="5"/>
      <dgm:spPr/>
      <dgm:t>
        <a:bodyPr/>
        <a:lstStyle/>
        <a:p>
          <a:endParaRPr lang="en-US"/>
        </a:p>
      </dgm:t>
    </dgm:pt>
    <dgm:pt modelId="{B8AF5B59-9207-1345-AC64-3B48AB7B49EE}" type="pres">
      <dgm:prSet presAssocID="{98947A61-DADA-8D44-8129-B48ADC38DA28}" presName="hierRoot3" presStyleCnt="0"/>
      <dgm:spPr/>
    </dgm:pt>
    <dgm:pt modelId="{82A5E445-3D14-254C-BAF5-AEF158B7A6B5}" type="pres">
      <dgm:prSet presAssocID="{98947A61-DADA-8D44-8129-B48ADC38DA28}" presName="composite3" presStyleCnt="0"/>
      <dgm:spPr/>
    </dgm:pt>
    <dgm:pt modelId="{2F05B176-52A3-E743-BDD8-928197FD1FC2}" type="pres">
      <dgm:prSet presAssocID="{98947A61-DADA-8D44-8129-B48ADC38DA28}" presName="background3" presStyleLbl="node3" presStyleIdx="4" presStyleCnt="5"/>
      <dgm:spPr>
        <a:xfrm>
          <a:off x="6694937" y="3081678"/>
          <a:ext cx="1368876" cy="869236"/>
        </a:xfrm>
        <a:prstGeom prst="roundRect">
          <a:avLst>
            <a:gd name="adj" fmla="val 10000"/>
          </a:avLst>
        </a:prstGeom>
        <a:solidFill>
          <a:srgbClr val="1F4E79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26734901-E0F4-534B-83FD-6754D1D9DEF2}" type="pres">
      <dgm:prSet presAssocID="{98947A61-DADA-8D44-8129-B48ADC38DA28}" presName="text3" presStyleLbl="fgAcc3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D02480C-C252-7745-9D61-78DE0DCD659F}" type="pres">
      <dgm:prSet presAssocID="{98947A61-DADA-8D44-8129-B48ADC38DA28}" presName="hierChild4" presStyleCnt="0"/>
      <dgm:spPr/>
    </dgm:pt>
    <dgm:pt modelId="{80741FC6-CAA1-8F4E-9A6A-630C70550CE3}" type="pres">
      <dgm:prSet presAssocID="{7ADA8578-841C-2040-B164-A4945D42B9F2}" presName="Name23" presStyleLbl="parChTrans1D4" presStyleIdx="0" presStyleCnt="2"/>
      <dgm:spPr/>
      <dgm:t>
        <a:bodyPr/>
        <a:lstStyle/>
        <a:p>
          <a:endParaRPr lang="en-US"/>
        </a:p>
      </dgm:t>
    </dgm:pt>
    <dgm:pt modelId="{74F178D2-5976-194D-8384-10EC2D1C1D96}" type="pres">
      <dgm:prSet presAssocID="{D613D792-4987-4F43-8365-AF1E02C85A31}" presName="hierRoot4" presStyleCnt="0"/>
      <dgm:spPr/>
    </dgm:pt>
    <dgm:pt modelId="{0F8CE130-8DD8-5A44-A584-0A0BEC721644}" type="pres">
      <dgm:prSet presAssocID="{D613D792-4987-4F43-8365-AF1E02C85A31}" presName="composite4" presStyleCnt="0"/>
      <dgm:spPr/>
    </dgm:pt>
    <dgm:pt modelId="{DE13772C-D1B9-AA43-879A-3507B4A492D9}" type="pres">
      <dgm:prSet presAssocID="{D613D792-4987-4F43-8365-AF1E02C85A31}" presName="background4" presStyleLbl="node4" presStyleIdx="0" presStyleCnt="2"/>
      <dgm:spPr>
        <a:xfrm>
          <a:off x="5858402" y="4349029"/>
          <a:ext cx="1368876" cy="869236"/>
        </a:xfrm>
        <a:prstGeom prst="roundRect">
          <a:avLst>
            <a:gd name="adj" fmla="val 10000"/>
          </a:avLst>
        </a:prstGeom>
        <a:solidFill>
          <a:srgbClr val="1F4E79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9A1C6795-041C-824B-BD10-8AFFF09263E1}" type="pres">
      <dgm:prSet presAssocID="{D613D792-4987-4F43-8365-AF1E02C85A31}" presName="text4" presStyleLbl="fgAcc4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1BCBC30-9BF7-734D-A3D3-A6CDC4D675B2}" type="pres">
      <dgm:prSet presAssocID="{D613D792-4987-4F43-8365-AF1E02C85A31}" presName="hierChild5" presStyleCnt="0"/>
      <dgm:spPr/>
    </dgm:pt>
    <dgm:pt modelId="{CA66F18A-28A2-BC46-8B97-C1701B0B7C29}" type="pres">
      <dgm:prSet presAssocID="{A0A6D9C4-E74B-3946-966E-2D2F34EECDC3}" presName="Name23" presStyleLbl="parChTrans1D4" presStyleIdx="1" presStyleCnt="2"/>
      <dgm:spPr/>
      <dgm:t>
        <a:bodyPr/>
        <a:lstStyle/>
        <a:p>
          <a:endParaRPr lang="en-US"/>
        </a:p>
      </dgm:t>
    </dgm:pt>
    <dgm:pt modelId="{C5DF7195-590C-1146-9FBB-645076A6CEB9}" type="pres">
      <dgm:prSet presAssocID="{68EE348E-9808-2E4F-8F9B-4A25EEB1858F}" presName="hierRoot4" presStyleCnt="0"/>
      <dgm:spPr/>
    </dgm:pt>
    <dgm:pt modelId="{C3713B5A-02BA-EC40-80D7-1FE54E156B6D}" type="pres">
      <dgm:prSet presAssocID="{68EE348E-9808-2E4F-8F9B-4A25EEB1858F}" presName="composite4" presStyleCnt="0"/>
      <dgm:spPr/>
    </dgm:pt>
    <dgm:pt modelId="{DA874A7A-3C7F-BB43-B8E0-1B9F852A641D}" type="pres">
      <dgm:prSet presAssocID="{68EE348E-9808-2E4F-8F9B-4A25EEB1858F}" presName="background4" presStyleLbl="node4" presStyleIdx="1" presStyleCnt="2"/>
      <dgm:spPr>
        <a:xfrm>
          <a:off x="7531473" y="4349029"/>
          <a:ext cx="1368876" cy="869236"/>
        </a:xfrm>
        <a:prstGeom prst="roundRect">
          <a:avLst>
            <a:gd name="adj" fmla="val 10000"/>
          </a:avLst>
        </a:prstGeom>
        <a:solidFill>
          <a:srgbClr val="1F4E79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90A05A3E-E8DC-B244-85A2-BBF78095EC3F}" type="pres">
      <dgm:prSet presAssocID="{68EE348E-9808-2E4F-8F9B-4A25EEB1858F}" presName="text4" presStyleLbl="fgAcc4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B94568B-F12F-2941-B40C-518BFD6EECCB}" type="pres">
      <dgm:prSet presAssocID="{68EE348E-9808-2E4F-8F9B-4A25EEB1858F}" presName="hierChild5" presStyleCnt="0"/>
      <dgm:spPr/>
    </dgm:pt>
  </dgm:ptLst>
  <dgm:cxnLst>
    <dgm:cxn modelId="{909DE4D7-62C4-F54C-857B-B5D88BA3FEBE}" srcId="{9116B427-6C49-8A4B-A561-BA3213F7113A}" destId="{C8CB9BFA-F1C6-6D4A-AB25-7398C6896720}" srcOrd="1" destOrd="0" parTransId="{13E0A4BB-8CA8-7E42-8F8E-557E3ACF958E}" sibTransId="{E65CF5CA-4514-4749-A8B9-2792409E11EA}"/>
    <dgm:cxn modelId="{96D1817A-3FEF-054A-8D12-247314F58FBC}" type="presOf" srcId="{7ADA8578-841C-2040-B164-A4945D42B9F2}" destId="{80741FC6-CAA1-8F4E-9A6A-630C70550CE3}" srcOrd="0" destOrd="0" presId="urn:microsoft.com/office/officeart/2005/8/layout/hierarchy1"/>
    <dgm:cxn modelId="{AD5B0B91-8F73-0E44-9BAA-28755238EA34}" type="presOf" srcId="{13E0A4BB-8CA8-7E42-8F8E-557E3ACF958E}" destId="{E2D52283-9D3D-834B-ABD1-3D8F406173FD}" srcOrd="0" destOrd="0" presId="urn:microsoft.com/office/officeart/2005/8/layout/hierarchy1"/>
    <dgm:cxn modelId="{24A16527-A81C-CE4F-A5D5-B3D6651784D1}" type="presOf" srcId="{68EE348E-9808-2E4F-8F9B-4A25EEB1858F}" destId="{90A05A3E-E8DC-B244-85A2-BBF78095EC3F}" srcOrd="0" destOrd="0" presId="urn:microsoft.com/office/officeart/2005/8/layout/hierarchy1"/>
    <dgm:cxn modelId="{EF01F725-DB3A-C347-806F-CFB06651C989}" srcId="{C8CB9BFA-F1C6-6D4A-AB25-7398C6896720}" destId="{98947A61-DADA-8D44-8129-B48ADC38DA28}" srcOrd="1" destOrd="0" parTransId="{934E933E-6101-764E-BCA9-AD9E6DADD218}" sibTransId="{2865C10F-B377-4F4D-8272-0F66CF36ECB8}"/>
    <dgm:cxn modelId="{EFAA57DE-C89A-354E-B94B-D438DF45B410}" srcId="{9116B427-6C49-8A4B-A561-BA3213F7113A}" destId="{4887C4F3-B0A8-0747-9174-944C5424013B}" srcOrd="0" destOrd="0" parTransId="{4B269BEC-F87E-7442-BF15-B8EAC1027E33}" sibTransId="{4AB4CFA8-4C6E-6442-BD42-67E0F8218BCF}"/>
    <dgm:cxn modelId="{23B32445-0F75-9445-9D5B-3D680E2734DC}" type="presOf" srcId="{4DB841E9-8FCA-6D48-A5FF-48078F8DD879}" destId="{D7263E2A-1CA2-CC42-9DEF-4463401CC528}" srcOrd="0" destOrd="0" presId="urn:microsoft.com/office/officeart/2005/8/layout/hierarchy1"/>
    <dgm:cxn modelId="{0AA993F0-4959-BA47-98F7-9635D16803B7}" type="presOf" srcId="{63E05F82-287E-C44E-B2FA-4400507CB7BB}" destId="{B876C064-F4E2-BF4D-975A-56D88C217A2B}" srcOrd="0" destOrd="0" presId="urn:microsoft.com/office/officeart/2005/8/layout/hierarchy1"/>
    <dgm:cxn modelId="{BE6992BD-A827-9A4F-8F85-268EC73FA686}" srcId="{98947A61-DADA-8D44-8129-B48ADC38DA28}" destId="{68EE348E-9808-2E4F-8F9B-4A25EEB1858F}" srcOrd="1" destOrd="0" parTransId="{A0A6D9C4-E74B-3946-966E-2D2F34EECDC3}" sibTransId="{41822B1A-F282-F641-8E2E-582DADD32EB3}"/>
    <dgm:cxn modelId="{2E57267F-FC1A-0642-9A80-2CA552AD8AEF}" type="presOf" srcId="{E04ACE2E-F943-F749-821D-E3DEAFCC52C1}" destId="{C2E57144-86A2-0347-8805-5194D909594D}" srcOrd="0" destOrd="0" presId="urn:microsoft.com/office/officeart/2005/8/layout/hierarchy1"/>
    <dgm:cxn modelId="{C8E96153-113C-1642-B6FD-05C59A5C2A0E}" srcId="{98947A61-DADA-8D44-8129-B48ADC38DA28}" destId="{D613D792-4987-4F43-8365-AF1E02C85A31}" srcOrd="0" destOrd="0" parTransId="{7ADA8578-841C-2040-B164-A4945D42B9F2}" sibTransId="{1931CA1F-1093-9A4F-9E31-711789752505}"/>
    <dgm:cxn modelId="{671BC463-3E93-984F-B032-A889279269D6}" type="presOf" srcId="{A0A6D9C4-E74B-3946-966E-2D2F34EECDC3}" destId="{CA66F18A-28A2-BC46-8B97-C1701B0B7C29}" srcOrd="0" destOrd="0" presId="urn:microsoft.com/office/officeart/2005/8/layout/hierarchy1"/>
    <dgm:cxn modelId="{5152E9BB-B05A-6943-AA57-8C692521A558}" srcId="{4887C4F3-B0A8-0747-9174-944C5424013B}" destId="{2F903683-CCF4-954E-BD6E-2E85B1497D58}" srcOrd="2" destOrd="0" parTransId="{4DB841E9-8FCA-6D48-A5FF-48078F8DD879}" sibTransId="{1374A652-132B-AD43-B39A-98333BD27351}"/>
    <dgm:cxn modelId="{9F7C3E9E-E3F4-7A4A-BEB2-75BCEC2358CD}" type="presOf" srcId="{9116B427-6C49-8A4B-A561-BA3213F7113A}" destId="{44861807-45C1-6D4E-91C9-902AA25E3F62}" srcOrd="0" destOrd="0" presId="urn:microsoft.com/office/officeart/2005/8/layout/hierarchy1"/>
    <dgm:cxn modelId="{8DB9F959-6911-8345-A0E5-09171BEAA093}" type="presOf" srcId="{98947A61-DADA-8D44-8129-B48ADC38DA28}" destId="{26734901-E0F4-534B-83FD-6754D1D9DEF2}" srcOrd="0" destOrd="0" presId="urn:microsoft.com/office/officeart/2005/8/layout/hierarchy1"/>
    <dgm:cxn modelId="{65829EC1-4A7A-DA44-BED2-A1A5D23BE28F}" type="presOf" srcId="{4887C4F3-B0A8-0747-9174-944C5424013B}" destId="{059A72A1-BEFF-FA4D-9BD2-29D8DB195EED}" srcOrd="0" destOrd="0" presId="urn:microsoft.com/office/officeart/2005/8/layout/hierarchy1"/>
    <dgm:cxn modelId="{7AC8BEAA-A5A7-C742-88DF-E3680E71AA30}" srcId="{C8CB9BFA-F1C6-6D4A-AB25-7398C6896720}" destId="{207768B1-E268-1944-BBBD-AFA51B28AF78}" srcOrd="0" destOrd="0" parTransId="{5DD56644-E816-674F-8E29-418F07CD47B8}" sibTransId="{AB69C22E-450E-A545-AD10-964DD9311142}"/>
    <dgm:cxn modelId="{93006DFE-EF46-514C-AB41-ED987EEE2DD2}" type="presOf" srcId="{934E933E-6101-764E-BCA9-AD9E6DADD218}" destId="{9859E55E-C847-DB49-9CB5-00F2B3CF249D}" srcOrd="0" destOrd="0" presId="urn:microsoft.com/office/officeart/2005/8/layout/hierarchy1"/>
    <dgm:cxn modelId="{17E9CE74-FD81-C04A-B180-E1A8EF5D72A8}" type="presOf" srcId="{B425C9C8-8C37-C64F-9455-56523979D3DF}" destId="{1CBAA3DD-092B-3041-8879-8F24FFF2F0CB}" srcOrd="0" destOrd="0" presId="urn:microsoft.com/office/officeart/2005/8/layout/hierarchy1"/>
    <dgm:cxn modelId="{349E24FB-C6CD-6A4B-BB47-40F80E7629CF}" type="presOf" srcId="{57EC2766-0AEE-594A-AD8C-4C53A28E0332}" destId="{3A3A9F2E-B693-D447-B0C6-CC49B30E465C}" srcOrd="0" destOrd="0" presId="urn:microsoft.com/office/officeart/2005/8/layout/hierarchy1"/>
    <dgm:cxn modelId="{D7DC5859-ECD3-BA43-94B3-DE988CC61442}" type="presOf" srcId="{5DD56644-E816-674F-8E29-418F07CD47B8}" destId="{9F198D2C-6BC8-A445-9E2A-ACB0E31DD3DE}" srcOrd="0" destOrd="0" presId="urn:microsoft.com/office/officeart/2005/8/layout/hierarchy1"/>
    <dgm:cxn modelId="{DD373D7E-CBF1-3245-AF0A-7631AC4FE926}" type="presOf" srcId="{207768B1-E268-1944-BBBD-AFA51B28AF78}" destId="{12FA3BDB-EF62-B444-ADB8-FAB1BDF6979F}" srcOrd="0" destOrd="0" presId="urn:microsoft.com/office/officeart/2005/8/layout/hierarchy1"/>
    <dgm:cxn modelId="{83A85347-EC26-5844-86F2-482B15332FC4}" srcId="{4887C4F3-B0A8-0747-9174-944C5424013B}" destId="{8241659F-33C5-B24F-80BC-2EB6033179C9}" srcOrd="0" destOrd="0" parTransId="{57EC2766-0AEE-594A-AD8C-4C53A28E0332}" sibTransId="{74E24505-EC1D-2F40-B14B-6C207C45ED8B}"/>
    <dgm:cxn modelId="{99BBF986-7C9F-784D-883A-AFF6F36758F7}" type="presOf" srcId="{4B269BEC-F87E-7442-BF15-B8EAC1027E33}" destId="{7DD87D76-3620-B548-BF43-A0C864919A38}" srcOrd="0" destOrd="0" presId="urn:microsoft.com/office/officeart/2005/8/layout/hierarchy1"/>
    <dgm:cxn modelId="{1AF7F134-D087-8841-9B0C-62DC73EEA246}" srcId="{4887C4F3-B0A8-0747-9174-944C5424013B}" destId="{B425C9C8-8C37-C64F-9455-56523979D3DF}" srcOrd="1" destOrd="0" parTransId="{63E05F82-287E-C44E-B2FA-4400507CB7BB}" sibTransId="{151EEA0B-41F7-B744-B07E-2C27266C942D}"/>
    <dgm:cxn modelId="{BDEE34D9-1992-7843-A505-0458F8F18A98}" type="presOf" srcId="{8241659F-33C5-B24F-80BC-2EB6033179C9}" destId="{D05E550B-3F22-7C4B-B145-BC4B9AE95B47}" srcOrd="0" destOrd="0" presId="urn:microsoft.com/office/officeart/2005/8/layout/hierarchy1"/>
    <dgm:cxn modelId="{E7509099-72F0-C149-A40B-D98D312D1C25}" type="presOf" srcId="{2F903683-CCF4-954E-BD6E-2E85B1497D58}" destId="{7BA3A849-237E-B749-A627-749E56303758}" srcOrd="0" destOrd="0" presId="urn:microsoft.com/office/officeart/2005/8/layout/hierarchy1"/>
    <dgm:cxn modelId="{91146B39-D5EC-7748-A41B-F9455E621377}" type="presOf" srcId="{D613D792-4987-4F43-8365-AF1E02C85A31}" destId="{9A1C6795-041C-824B-BD10-8AFFF09263E1}" srcOrd="0" destOrd="0" presId="urn:microsoft.com/office/officeart/2005/8/layout/hierarchy1"/>
    <dgm:cxn modelId="{3CF6CF2F-B433-C74C-BB89-D40FD1DE149F}" type="presOf" srcId="{C8CB9BFA-F1C6-6D4A-AB25-7398C6896720}" destId="{12D9BFAB-3C56-BF4A-83CF-9EB3EA8DAE7E}" srcOrd="0" destOrd="0" presId="urn:microsoft.com/office/officeart/2005/8/layout/hierarchy1"/>
    <dgm:cxn modelId="{A6A04203-4590-014C-BB38-402A6AB1BEDC}" srcId="{E04ACE2E-F943-F749-821D-E3DEAFCC52C1}" destId="{9116B427-6C49-8A4B-A561-BA3213F7113A}" srcOrd="0" destOrd="0" parTransId="{0E9D390D-5BD2-414B-A907-F258A491B2BB}" sibTransId="{AE523BA7-AA77-6940-8AC9-ECAA79811FA2}"/>
    <dgm:cxn modelId="{6879D7C7-88AE-BE48-A8DB-AC13CDC41EBC}" type="presParOf" srcId="{C2E57144-86A2-0347-8805-5194D909594D}" destId="{3B18F29F-C2F8-6146-BCE3-D7F4F0D6D8EE}" srcOrd="0" destOrd="0" presId="urn:microsoft.com/office/officeart/2005/8/layout/hierarchy1"/>
    <dgm:cxn modelId="{11FC8DAE-792A-8046-9675-E1559179AA61}" type="presParOf" srcId="{3B18F29F-C2F8-6146-BCE3-D7F4F0D6D8EE}" destId="{9D3AA23D-7056-264E-BA12-4EDE3D9C625C}" srcOrd="0" destOrd="0" presId="urn:microsoft.com/office/officeart/2005/8/layout/hierarchy1"/>
    <dgm:cxn modelId="{66E2DC7B-EDF6-A143-9C58-82D3A7C1208F}" type="presParOf" srcId="{9D3AA23D-7056-264E-BA12-4EDE3D9C625C}" destId="{B869F0FF-0FC3-F846-A580-17632B6B9E8B}" srcOrd="0" destOrd="0" presId="urn:microsoft.com/office/officeart/2005/8/layout/hierarchy1"/>
    <dgm:cxn modelId="{25477F08-DAF7-7E42-A9FF-653D58368B34}" type="presParOf" srcId="{9D3AA23D-7056-264E-BA12-4EDE3D9C625C}" destId="{44861807-45C1-6D4E-91C9-902AA25E3F62}" srcOrd="1" destOrd="0" presId="urn:microsoft.com/office/officeart/2005/8/layout/hierarchy1"/>
    <dgm:cxn modelId="{3CBE4BB2-B869-8349-8E38-89D442440E79}" type="presParOf" srcId="{3B18F29F-C2F8-6146-BCE3-D7F4F0D6D8EE}" destId="{03C71A7A-E0B5-3243-91ED-1A88B28D94C8}" srcOrd="1" destOrd="0" presId="urn:microsoft.com/office/officeart/2005/8/layout/hierarchy1"/>
    <dgm:cxn modelId="{FC1121CC-EB8A-D247-99F0-BD3090EE52D8}" type="presParOf" srcId="{03C71A7A-E0B5-3243-91ED-1A88B28D94C8}" destId="{7DD87D76-3620-B548-BF43-A0C864919A38}" srcOrd="0" destOrd="0" presId="urn:microsoft.com/office/officeart/2005/8/layout/hierarchy1"/>
    <dgm:cxn modelId="{7592118A-83C8-0A44-8346-30E216EF4273}" type="presParOf" srcId="{03C71A7A-E0B5-3243-91ED-1A88B28D94C8}" destId="{7C18E5D0-D2B5-214B-8ACA-6DC35198F772}" srcOrd="1" destOrd="0" presId="urn:microsoft.com/office/officeart/2005/8/layout/hierarchy1"/>
    <dgm:cxn modelId="{51757219-B0F7-7442-8A58-EA9AABA68498}" type="presParOf" srcId="{7C18E5D0-D2B5-214B-8ACA-6DC35198F772}" destId="{EB0A4508-79B6-104A-A6FD-93DBD855D155}" srcOrd="0" destOrd="0" presId="urn:microsoft.com/office/officeart/2005/8/layout/hierarchy1"/>
    <dgm:cxn modelId="{2F163587-EFF6-1C49-94EF-1C80264A2E71}" type="presParOf" srcId="{EB0A4508-79B6-104A-A6FD-93DBD855D155}" destId="{08A14DDF-F37B-1347-94EC-AE6E03837000}" srcOrd="0" destOrd="0" presId="urn:microsoft.com/office/officeart/2005/8/layout/hierarchy1"/>
    <dgm:cxn modelId="{6570BA49-B278-8B4B-A6DE-450ADE153E9A}" type="presParOf" srcId="{EB0A4508-79B6-104A-A6FD-93DBD855D155}" destId="{059A72A1-BEFF-FA4D-9BD2-29D8DB195EED}" srcOrd="1" destOrd="0" presId="urn:microsoft.com/office/officeart/2005/8/layout/hierarchy1"/>
    <dgm:cxn modelId="{851B8798-DE36-A84C-8749-088697F4C931}" type="presParOf" srcId="{7C18E5D0-D2B5-214B-8ACA-6DC35198F772}" destId="{C642A720-C55F-5241-81B7-84354F157A3D}" srcOrd="1" destOrd="0" presId="urn:microsoft.com/office/officeart/2005/8/layout/hierarchy1"/>
    <dgm:cxn modelId="{23C51130-2765-784E-8C13-F6AEFBC6FD4A}" type="presParOf" srcId="{C642A720-C55F-5241-81B7-84354F157A3D}" destId="{3A3A9F2E-B693-D447-B0C6-CC49B30E465C}" srcOrd="0" destOrd="0" presId="urn:microsoft.com/office/officeart/2005/8/layout/hierarchy1"/>
    <dgm:cxn modelId="{4741AEAF-C9E0-2E44-AEED-C2D4AD638E3C}" type="presParOf" srcId="{C642A720-C55F-5241-81B7-84354F157A3D}" destId="{14252F16-353D-8641-993B-A9A4C9FC6970}" srcOrd="1" destOrd="0" presId="urn:microsoft.com/office/officeart/2005/8/layout/hierarchy1"/>
    <dgm:cxn modelId="{291095CE-B316-A143-A02A-108DE3CC9FAE}" type="presParOf" srcId="{14252F16-353D-8641-993B-A9A4C9FC6970}" destId="{BA535DB1-AA6C-714D-9FA4-995E81CCD405}" srcOrd="0" destOrd="0" presId="urn:microsoft.com/office/officeart/2005/8/layout/hierarchy1"/>
    <dgm:cxn modelId="{7D6CC477-F157-1C4B-8F72-D9949FB15907}" type="presParOf" srcId="{BA535DB1-AA6C-714D-9FA4-995E81CCD405}" destId="{24FD06A0-1E5F-C54B-A460-E3CA89262EFB}" srcOrd="0" destOrd="0" presId="urn:microsoft.com/office/officeart/2005/8/layout/hierarchy1"/>
    <dgm:cxn modelId="{C7FB9AB4-3E23-4D4A-B54B-D396E6FE3C44}" type="presParOf" srcId="{BA535DB1-AA6C-714D-9FA4-995E81CCD405}" destId="{D05E550B-3F22-7C4B-B145-BC4B9AE95B47}" srcOrd="1" destOrd="0" presId="urn:microsoft.com/office/officeart/2005/8/layout/hierarchy1"/>
    <dgm:cxn modelId="{C9CF5917-0359-D040-8881-4546860010E3}" type="presParOf" srcId="{14252F16-353D-8641-993B-A9A4C9FC6970}" destId="{8AA8FD7E-DF01-744B-BC10-57273603E9AE}" srcOrd="1" destOrd="0" presId="urn:microsoft.com/office/officeart/2005/8/layout/hierarchy1"/>
    <dgm:cxn modelId="{1435E8CD-A337-124E-BA6C-650C4853A3EB}" type="presParOf" srcId="{C642A720-C55F-5241-81B7-84354F157A3D}" destId="{B876C064-F4E2-BF4D-975A-56D88C217A2B}" srcOrd="2" destOrd="0" presId="urn:microsoft.com/office/officeart/2005/8/layout/hierarchy1"/>
    <dgm:cxn modelId="{879CA7A4-9A4F-A545-8CA2-B16A89AEF880}" type="presParOf" srcId="{C642A720-C55F-5241-81B7-84354F157A3D}" destId="{704604DC-83E6-5243-A851-D528598002B8}" srcOrd="3" destOrd="0" presId="urn:microsoft.com/office/officeart/2005/8/layout/hierarchy1"/>
    <dgm:cxn modelId="{344455DA-6EE8-1A4A-A04F-EE3007D0EB9F}" type="presParOf" srcId="{704604DC-83E6-5243-A851-D528598002B8}" destId="{3FA22601-7098-D04A-8C0A-AA137AC44F16}" srcOrd="0" destOrd="0" presId="urn:microsoft.com/office/officeart/2005/8/layout/hierarchy1"/>
    <dgm:cxn modelId="{A3D2DE92-36AC-1A48-BDBD-75211A0C809F}" type="presParOf" srcId="{3FA22601-7098-D04A-8C0A-AA137AC44F16}" destId="{06F24E02-4FFA-D842-A928-30E53729059D}" srcOrd="0" destOrd="0" presId="urn:microsoft.com/office/officeart/2005/8/layout/hierarchy1"/>
    <dgm:cxn modelId="{300FA730-E63A-0C49-82BE-61F2A1935011}" type="presParOf" srcId="{3FA22601-7098-D04A-8C0A-AA137AC44F16}" destId="{1CBAA3DD-092B-3041-8879-8F24FFF2F0CB}" srcOrd="1" destOrd="0" presId="urn:microsoft.com/office/officeart/2005/8/layout/hierarchy1"/>
    <dgm:cxn modelId="{AF40690C-09EB-9142-98E3-F85A29665FFF}" type="presParOf" srcId="{704604DC-83E6-5243-A851-D528598002B8}" destId="{96BACFF3-F6FE-B048-A1C5-3D03E6A03726}" srcOrd="1" destOrd="0" presId="urn:microsoft.com/office/officeart/2005/8/layout/hierarchy1"/>
    <dgm:cxn modelId="{FD2B700C-4479-0D49-946B-29690310BE6C}" type="presParOf" srcId="{C642A720-C55F-5241-81B7-84354F157A3D}" destId="{D7263E2A-1CA2-CC42-9DEF-4463401CC528}" srcOrd="4" destOrd="0" presId="urn:microsoft.com/office/officeart/2005/8/layout/hierarchy1"/>
    <dgm:cxn modelId="{6A99DC9B-4C0E-0C45-B643-82FE9C79D1AB}" type="presParOf" srcId="{C642A720-C55F-5241-81B7-84354F157A3D}" destId="{F6AC2D10-D6AD-3C43-B17E-3F72C07E40DE}" srcOrd="5" destOrd="0" presId="urn:microsoft.com/office/officeart/2005/8/layout/hierarchy1"/>
    <dgm:cxn modelId="{C365AA07-9543-654F-B443-82888C52CD86}" type="presParOf" srcId="{F6AC2D10-D6AD-3C43-B17E-3F72C07E40DE}" destId="{489CC089-3861-554A-ABD5-01FC58A937FD}" srcOrd="0" destOrd="0" presId="urn:microsoft.com/office/officeart/2005/8/layout/hierarchy1"/>
    <dgm:cxn modelId="{5120026F-2C82-C944-B795-5CADF845ACA9}" type="presParOf" srcId="{489CC089-3861-554A-ABD5-01FC58A937FD}" destId="{8D991A4F-FD9D-F14B-AF74-6CF47D1B6B35}" srcOrd="0" destOrd="0" presId="urn:microsoft.com/office/officeart/2005/8/layout/hierarchy1"/>
    <dgm:cxn modelId="{2DC29A68-A266-C84C-A9E0-BCFEA2AA870A}" type="presParOf" srcId="{489CC089-3861-554A-ABD5-01FC58A937FD}" destId="{7BA3A849-237E-B749-A627-749E56303758}" srcOrd="1" destOrd="0" presId="urn:microsoft.com/office/officeart/2005/8/layout/hierarchy1"/>
    <dgm:cxn modelId="{913E513F-3F97-B644-828B-3A545EECB5D7}" type="presParOf" srcId="{F6AC2D10-D6AD-3C43-B17E-3F72C07E40DE}" destId="{41EA7C8D-6FC0-A84E-B2E9-56B5D097B636}" srcOrd="1" destOrd="0" presId="urn:microsoft.com/office/officeart/2005/8/layout/hierarchy1"/>
    <dgm:cxn modelId="{AC9AFF46-9184-D846-B4A2-0D1D753F8955}" type="presParOf" srcId="{03C71A7A-E0B5-3243-91ED-1A88B28D94C8}" destId="{E2D52283-9D3D-834B-ABD1-3D8F406173FD}" srcOrd="2" destOrd="0" presId="urn:microsoft.com/office/officeart/2005/8/layout/hierarchy1"/>
    <dgm:cxn modelId="{FCB3E04C-3547-A049-A99B-1F34022A121C}" type="presParOf" srcId="{03C71A7A-E0B5-3243-91ED-1A88B28D94C8}" destId="{284B8211-0681-9842-B4CE-158F0B2F5468}" srcOrd="3" destOrd="0" presId="urn:microsoft.com/office/officeart/2005/8/layout/hierarchy1"/>
    <dgm:cxn modelId="{E365ACE5-2AEC-3848-BC4B-53B4C4015EA9}" type="presParOf" srcId="{284B8211-0681-9842-B4CE-158F0B2F5468}" destId="{6BD48881-1804-7F4A-8C78-10C5B2EBC2CF}" srcOrd="0" destOrd="0" presId="urn:microsoft.com/office/officeart/2005/8/layout/hierarchy1"/>
    <dgm:cxn modelId="{3ACC6393-82CA-6348-B8CD-593F8D4749DC}" type="presParOf" srcId="{6BD48881-1804-7F4A-8C78-10C5B2EBC2CF}" destId="{D886BA3D-CFB5-D94F-AA0C-46B931E6D781}" srcOrd="0" destOrd="0" presId="urn:microsoft.com/office/officeart/2005/8/layout/hierarchy1"/>
    <dgm:cxn modelId="{7D48330E-6A45-074E-9FC4-FB9878B7E480}" type="presParOf" srcId="{6BD48881-1804-7F4A-8C78-10C5B2EBC2CF}" destId="{12D9BFAB-3C56-BF4A-83CF-9EB3EA8DAE7E}" srcOrd="1" destOrd="0" presId="urn:microsoft.com/office/officeart/2005/8/layout/hierarchy1"/>
    <dgm:cxn modelId="{D2F24CAF-C7DA-0E47-B261-A3FC465C5C27}" type="presParOf" srcId="{284B8211-0681-9842-B4CE-158F0B2F5468}" destId="{B29772E5-206C-9B4A-BB2F-BCF8F859D274}" srcOrd="1" destOrd="0" presId="urn:microsoft.com/office/officeart/2005/8/layout/hierarchy1"/>
    <dgm:cxn modelId="{B91E16A2-884B-1F4E-8D03-9C0430ECE396}" type="presParOf" srcId="{B29772E5-206C-9B4A-BB2F-BCF8F859D274}" destId="{9F198D2C-6BC8-A445-9E2A-ACB0E31DD3DE}" srcOrd="0" destOrd="0" presId="urn:microsoft.com/office/officeart/2005/8/layout/hierarchy1"/>
    <dgm:cxn modelId="{464D14DA-6CDB-B24D-AE70-97BA3188E8D4}" type="presParOf" srcId="{B29772E5-206C-9B4A-BB2F-BCF8F859D274}" destId="{11D62DFA-398C-6E43-A36F-8D8A48F1E82D}" srcOrd="1" destOrd="0" presId="urn:microsoft.com/office/officeart/2005/8/layout/hierarchy1"/>
    <dgm:cxn modelId="{1A5FC625-0A1B-174E-9569-992A392340F6}" type="presParOf" srcId="{11D62DFA-398C-6E43-A36F-8D8A48F1E82D}" destId="{433E9FE0-E310-8240-AD9C-2B5498FCF158}" srcOrd="0" destOrd="0" presId="urn:microsoft.com/office/officeart/2005/8/layout/hierarchy1"/>
    <dgm:cxn modelId="{44824BC2-173F-4644-A3F6-982B191E649B}" type="presParOf" srcId="{433E9FE0-E310-8240-AD9C-2B5498FCF158}" destId="{66CD44B3-DC91-824E-AA23-5C8D6FBF466B}" srcOrd="0" destOrd="0" presId="urn:microsoft.com/office/officeart/2005/8/layout/hierarchy1"/>
    <dgm:cxn modelId="{E6A2264A-4B1A-F947-A662-208ECA8E4715}" type="presParOf" srcId="{433E9FE0-E310-8240-AD9C-2B5498FCF158}" destId="{12FA3BDB-EF62-B444-ADB8-FAB1BDF6979F}" srcOrd="1" destOrd="0" presId="urn:microsoft.com/office/officeart/2005/8/layout/hierarchy1"/>
    <dgm:cxn modelId="{62C67E80-72C4-1A44-AC1D-9DD54516B269}" type="presParOf" srcId="{11D62DFA-398C-6E43-A36F-8D8A48F1E82D}" destId="{43AC378D-3160-564D-BD90-558FBD3A8184}" srcOrd="1" destOrd="0" presId="urn:microsoft.com/office/officeart/2005/8/layout/hierarchy1"/>
    <dgm:cxn modelId="{5B5FF14C-69E7-0D44-A2DF-2907DB18382F}" type="presParOf" srcId="{B29772E5-206C-9B4A-BB2F-BCF8F859D274}" destId="{9859E55E-C847-DB49-9CB5-00F2B3CF249D}" srcOrd="2" destOrd="0" presId="urn:microsoft.com/office/officeart/2005/8/layout/hierarchy1"/>
    <dgm:cxn modelId="{81C07F5F-7BD4-ED4A-B3D0-061ADF1667CA}" type="presParOf" srcId="{B29772E5-206C-9B4A-BB2F-BCF8F859D274}" destId="{B8AF5B59-9207-1345-AC64-3B48AB7B49EE}" srcOrd="3" destOrd="0" presId="urn:microsoft.com/office/officeart/2005/8/layout/hierarchy1"/>
    <dgm:cxn modelId="{542387EC-0126-B245-BD92-EA838F36153B}" type="presParOf" srcId="{B8AF5B59-9207-1345-AC64-3B48AB7B49EE}" destId="{82A5E445-3D14-254C-BAF5-AEF158B7A6B5}" srcOrd="0" destOrd="0" presId="urn:microsoft.com/office/officeart/2005/8/layout/hierarchy1"/>
    <dgm:cxn modelId="{FABB1CC0-D5BB-C040-91E7-4C385100C27A}" type="presParOf" srcId="{82A5E445-3D14-254C-BAF5-AEF158B7A6B5}" destId="{2F05B176-52A3-E743-BDD8-928197FD1FC2}" srcOrd="0" destOrd="0" presId="urn:microsoft.com/office/officeart/2005/8/layout/hierarchy1"/>
    <dgm:cxn modelId="{20158CDF-6FB6-024E-AF53-BDDEB1D8AA7B}" type="presParOf" srcId="{82A5E445-3D14-254C-BAF5-AEF158B7A6B5}" destId="{26734901-E0F4-534B-83FD-6754D1D9DEF2}" srcOrd="1" destOrd="0" presId="urn:microsoft.com/office/officeart/2005/8/layout/hierarchy1"/>
    <dgm:cxn modelId="{196DB38B-A61F-3D4D-AE64-B10472BE43F9}" type="presParOf" srcId="{B8AF5B59-9207-1345-AC64-3B48AB7B49EE}" destId="{1D02480C-C252-7745-9D61-78DE0DCD659F}" srcOrd="1" destOrd="0" presId="urn:microsoft.com/office/officeart/2005/8/layout/hierarchy1"/>
    <dgm:cxn modelId="{80F231E8-B5DE-9246-A692-332F9D81B5F5}" type="presParOf" srcId="{1D02480C-C252-7745-9D61-78DE0DCD659F}" destId="{80741FC6-CAA1-8F4E-9A6A-630C70550CE3}" srcOrd="0" destOrd="0" presId="urn:microsoft.com/office/officeart/2005/8/layout/hierarchy1"/>
    <dgm:cxn modelId="{A72A403A-1584-8F46-A4BA-CA51EE8C62AF}" type="presParOf" srcId="{1D02480C-C252-7745-9D61-78DE0DCD659F}" destId="{74F178D2-5976-194D-8384-10EC2D1C1D96}" srcOrd="1" destOrd="0" presId="urn:microsoft.com/office/officeart/2005/8/layout/hierarchy1"/>
    <dgm:cxn modelId="{CB731E9E-DA33-D447-B374-C252278A57DB}" type="presParOf" srcId="{74F178D2-5976-194D-8384-10EC2D1C1D96}" destId="{0F8CE130-8DD8-5A44-A584-0A0BEC721644}" srcOrd="0" destOrd="0" presId="urn:microsoft.com/office/officeart/2005/8/layout/hierarchy1"/>
    <dgm:cxn modelId="{4EFFB3B6-83DF-3C4B-8D7B-C47D7DF5A6E4}" type="presParOf" srcId="{0F8CE130-8DD8-5A44-A584-0A0BEC721644}" destId="{DE13772C-D1B9-AA43-879A-3507B4A492D9}" srcOrd="0" destOrd="0" presId="urn:microsoft.com/office/officeart/2005/8/layout/hierarchy1"/>
    <dgm:cxn modelId="{BEE18D2D-616B-974F-B9FC-AA034F0C398F}" type="presParOf" srcId="{0F8CE130-8DD8-5A44-A584-0A0BEC721644}" destId="{9A1C6795-041C-824B-BD10-8AFFF09263E1}" srcOrd="1" destOrd="0" presId="urn:microsoft.com/office/officeart/2005/8/layout/hierarchy1"/>
    <dgm:cxn modelId="{CA28653C-E508-204B-81D0-7466CC00AA3C}" type="presParOf" srcId="{74F178D2-5976-194D-8384-10EC2D1C1D96}" destId="{A1BCBC30-9BF7-734D-A3D3-A6CDC4D675B2}" srcOrd="1" destOrd="0" presId="urn:microsoft.com/office/officeart/2005/8/layout/hierarchy1"/>
    <dgm:cxn modelId="{DA839136-F27D-CE4D-926F-EFC37ED42E00}" type="presParOf" srcId="{1D02480C-C252-7745-9D61-78DE0DCD659F}" destId="{CA66F18A-28A2-BC46-8B97-C1701B0B7C29}" srcOrd="2" destOrd="0" presId="urn:microsoft.com/office/officeart/2005/8/layout/hierarchy1"/>
    <dgm:cxn modelId="{F02BF32F-99DD-CE46-9B9E-AF06D355F8BB}" type="presParOf" srcId="{1D02480C-C252-7745-9D61-78DE0DCD659F}" destId="{C5DF7195-590C-1146-9FBB-645076A6CEB9}" srcOrd="3" destOrd="0" presId="urn:microsoft.com/office/officeart/2005/8/layout/hierarchy1"/>
    <dgm:cxn modelId="{F5636DED-3043-7D4F-A1F3-F2F0DE3B25BE}" type="presParOf" srcId="{C5DF7195-590C-1146-9FBB-645076A6CEB9}" destId="{C3713B5A-02BA-EC40-80D7-1FE54E156B6D}" srcOrd="0" destOrd="0" presId="urn:microsoft.com/office/officeart/2005/8/layout/hierarchy1"/>
    <dgm:cxn modelId="{7E7B2868-EDBF-EA4E-BAB3-EEEC7C0AF93D}" type="presParOf" srcId="{C3713B5A-02BA-EC40-80D7-1FE54E156B6D}" destId="{DA874A7A-3C7F-BB43-B8E0-1B9F852A641D}" srcOrd="0" destOrd="0" presId="urn:microsoft.com/office/officeart/2005/8/layout/hierarchy1"/>
    <dgm:cxn modelId="{B6F3E7BA-1E4D-7744-B14F-E5A37DDF62A7}" type="presParOf" srcId="{C3713B5A-02BA-EC40-80D7-1FE54E156B6D}" destId="{90A05A3E-E8DC-B244-85A2-BBF78095EC3F}" srcOrd="1" destOrd="0" presId="urn:microsoft.com/office/officeart/2005/8/layout/hierarchy1"/>
    <dgm:cxn modelId="{81CF2CDC-8F44-8C46-9995-3E2ADFC42D4B}" type="presParOf" srcId="{C5DF7195-590C-1146-9FBB-645076A6CEB9}" destId="{5B94568B-F12F-2941-B40C-518BFD6EECC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66F18A-28A2-BC46-8B97-C1701B0B7C29}">
      <dsp:nvSpPr>
        <dsp:cNvPr id="0" name=""/>
        <dsp:cNvSpPr/>
      </dsp:nvSpPr>
      <dsp:spPr>
        <a:xfrm>
          <a:off x="7379375" y="3950914"/>
          <a:ext cx="836535" cy="3981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303"/>
              </a:lnTo>
              <a:lnTo>
                <a:pt x="836535" y="271303"/>
              </a:lnTo>
              <a:lnTo>
                <a:pt x="836535" y="398114"/>
              </a:lnTo>
            </a:path>
          </a:pathLst>
        </a:custGeo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741FC6-CAA1-8F4E-9A6A-630C70550CE3}">
      <dsp:nvSpPr>
        <dsp:cNvPr id="0" name=""/>
        <dsp:cNvSpPr/>
      </dsp:nvSpPr>
      <dsp:spPr>
        <a:xfrm>
          <a:off x="6542840" y="3950914"/>
          <a:ext cx="836535" cy="398114"/>
        </a:xfrm>
        <a:custGeom>
          <a:avLst/>
          <a:gdLst/>
          <a:ahLst/>
          <a:cxnLst/>
          <a:rect l="0" t="0" r="0" b="0"/>
          <a:pathLst>
            <a:path>
              <a:moveTo>
                <a:pt x="836535" y="0"/>
              </a:moveTo>
              <a:lnTo>
                <a:pt x="836535" y="271303"/>
              </a:lnTo>
              <a:lnTo>
                <a:pt x="0" y="271303"/>
              </a:lnTo>
              <a:lnTo>
                <a:pt x="0" y="398114"/>
              </a:lnTo>
            </a:path>
          </a:pathLst>
        </a:custGeo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59E55E-C847-DB49-9CB5-00F2B3CF249D}">
      <dsp:nvSpPr>
        <dsp:cNvPr id="0" name=""/>
        <dsp:cNvSpPr/>
      </dsp:nvSpPr>
      <dsp:spPr>
        <a:xfrm>
          <a:off x="6542840" y="2683563"/>
          <a:ext cx="836535" cy="3981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303"/>
              </a:lnTo>
              <a:lnTo>
                <a:pt x="836535" y="271303"/>
              </a:lnTo>
              <a:lnTo>
                <a:pt x="836535" y="398114"/>
              </a:lnTo>
            </a:path>
          </a:pathLst>
        </a:custGeo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98D2C-6BC8-A445-9E2A-ACB0E31DD3DE}">
      <dsp:nvSpPr>
        <dsp:cNvPr id="0" name=""/>
        <dsp:cNvSpPr/>
      </dsp:nvSpPr>
      <dsp:spPr>
        <a:xfrm>
          <a:off x="5706304" y="2683563"/>
          <a:ext cx="836535" cy="398114"/>
        </a:xfrm>
        <a:custGeom>
          <a:avLst/>
          <a:gdLst/>
          <a:ahLst/>
          <a:cxnLst/>
          <a:rect l="0" t="0" r="0" b="0"/>
          <a:pathLst>
            <a:path>
              <a:moveTo>
                <a:pt x="836535" y="0"/>
              </a:moveTo>
              <a:lnTo>
                <a:pt x="836535" y="271303"/>
              </a:lnTo>
              <a:lnTo>
                <a:pt x="0" y="271303"/>
              </a:lnTo>
              <a:lnTo>
                <a:pt x="0" y="398114"/>
              </a:lnTo>
            </a:path>
          </a:pathLst>
        </a:custGeo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D52283-9D3D-834B-ABD1-3D8F406173FD}">
      <dsp:nvSpPr>
        <dsp:cNvPr id="0" name=""/>
        <dsp:cNvSpPr/>
      </dsp:nvSpPr>
      <dsp:spPr>
        <a:xfrm>
          <a:off x="4451501" y="1416211"/>
          <a:ext cx="2091339" cy="3981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303"/>
              </a:lnTo>
              <a:lnTo>
                <a:pt x="2091339" y="271303"/>
              </a:lnTo>
              <a:lnTo>
                <a:pt x="2091339" y="398114"/>
              </a:lnTo>
            </a:path>
          </a:pathLst>
        </a:custGeom>
        <a:noFill/>
        <a:ln w="12700" cap="flat" cmpd="sng" algn="ctr">
          <a:solidFill>
            <a:srgbClr val="4472C4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263E2A-1CA2-CC42-9DEF-4463401CC528}">
      <dsp:nvSpPr>
        <dsp:cNvPr id="0" name=""/>
        <dsp:cNvSpPr/>
      </dsp:nvSpPr>
      <dsp:spPr>
        <a:xfrm>
          <a:off x="2360162" y="2683563"/>
          <a:ext cx="1673071" cy="3981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303"/>
              </a:lnTo>
              <a:lnTo>
                <a:pt x="1673071" y="271303"/>
              </a:lnTo>
              <a:lnTo>
                <a:pt x="1673071" y="398114"/>
              </a:lnTo>
            </a:path>
          </a:pathLst>
        </a:custGeo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76C064-F4E2-BF4D-975A-56D88C217A2B}">
      <dsp:nvSpPr>
        <dsp:cNvPr id="0" name=""/>
        <dsp:cNvSpPr/>
      </dsp:nvSpPr>
      <dsp:spPr>
        <a:xfrm>
          <a:off x="2314442" y="2683563"/>
          <a:ext cx="91440" cy="3981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8114"/>
              </a:lnTo>
            </a:path>
          </a:pathLst>
        </a:custGeo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3A9F2E-B693-D447-B0C6-CC49B30E465C}">
      <dsp:nvSpPr>
        <dsp:cNvPr id="0" name=""/>
        <dsp:cNvSpPr/>
      </dsp:nvSpPr>
      <dsp:spPr>
        <a:xfrm>
          <a:off x="687091" y="2683563"/>
          <a:ext cx="1673071" cy="398114"/>
        </a:xfrm>
        <a:custGeom>
          <a:avLst/>
          <a:gdLst/>
          <a:ahLst/>
          <a:cxnLst/>
          <a:rect l="0" t="0" r="0" b="0"/>
          <a:pathLst>
            <a:path>
              <a:moveTo>
                <a:pt x="1673071" y="0"/>
              </a:moveTo>
              <a:lnTo>
                <a:pt x="1673071" y="271303"/>
              </a:lnTo>
              <a:lnTo>
                <a:pt x="0" y="271303"/>
              </a:lnTo>
              <a:lnTo>
                <a:pt x="0" y="398114"/>
              </a:lnTo>
            </a:path>
          </a:pathLst>
        </a:custGeo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D87D76-3620-B548-BF43-A0C864919A38}">
      <dsp:nvSpPr>
        <dsp:cNvPr id="0" name=""/>
        <dsp:cNvSpPr/>
      </dsp:nvSpPr>
      <dsp:spPr>
        <a:xfrm>
          <a:off x="2360162" y="1416211"/>
          <a:ext cx="2091339" cy="398114"/>
        </a:xfrm>
        <a:custGeom>
          <a:avLst/>
          <a:gdLst/>
          <a:ahLst/>
          <a:cxnLst/>
          <a:rect l="0" t="0" r="0" b="0"/>
          <a:pathLst>
            <a:path>
              <a:moveTo>
                <a:pt x="2091339" y="0"/>
              </a:moveTo>
              <a:lnTo>
                <a:pt x="2091339" y="271303"/>
              </a:lnTo>
              <a:lnTo>
                <a:pt x="0" y="271303"/>
              </a:lnTo>
              <a:lnTo>
                <a:pt x="0" y="398114"/>
              </a:lnTo>
            </a:path>
          </a:pathLst>
        </a:custGeom>
        <a:noFill/>
        <a:ln w="12700" cap="flat" cmpd="sng" algn="ctr">
          <a:solidFill>
            <a:srgbClr val="4472C4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69F0FF-0FC3-F846-A580-17632B6B9E8B}">
      <dsp:nvSpPr>
        <dsp:cNvPr id="0" name=""/>
        <dsp:cNvSpPr/>
      </dsp:nvSpPr>
      <dsp:spPr>
        <a:xfrm>
          <a:off x="3767063" y="546975"/>
          <a:ext cx="1368876" cy="869236"/>
        </a:xfrm>
        <a:prstGeom prst="roundRect">
          <a:avLst>
            <a:gd name="adj" fmla="val 10000"/>
          </a:avLst>
        </a:prstGeom>
        <a:solidFill>
          <a:srgbClr val="1F4E79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861807-45C1-6D4E-91C9-902AA25E3F62}">
      <dsp:nvSpPr>
        <dsp:cNvPr id="0" name=""/>
        <dsp:cNvSpPr/>
      </dsp:nvSpPr>
      <dsp:spPr>
        <a:xfrm>
          <a:off x="3919160" y="691467"/>
          <a:ext cx="1368876" cy="869236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My marketing is not effective</a:t>
          </a:r>
        </a:p>
      </dsp:txBody>
      <dsp:txXfrm>
        <a:off x="3944619" y="716926"/>
        <a:ext cx="1317958" cy="818318"/>
      </dsp:txXfrm>
    </dsp:sp>
    <dsp:sp modelId="{08A14DDF-F37B-1347-94EC-AE6E03837000}">
      <dsp:nvSpPr>
        <dsp:cNvPr id="0" name=""/>
        <dsp:cNvSpPr/>
      </dsp:nvSpPr>
      <dsp:spPr>
        <a:xfrm>
          <a:off x="1675724" y="1814326"/>
          <a:ext cx="1368876" cy="869236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9A72A1-BEFF-FA4D-9BD2-29D8DB195EED}">
      <dsp:nvSpPr>
        <dsp:cNvPr id="0" name=""/>
        <dsp:cNvSpPr/>
      </dsp:nvSpPr>
      <dsp:spPr>
        <a:xfrm>
          <a:off x="1827821" y="1958819"/>
          <a:ext cx="1368876" cy="869236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Strategy Needs to Change</a:t>
          </a:r>
        </a:p>
      </dsp:txBody>
      <dsp:txXfrm>
        <a:off x="1853280" y="1984278"/>
        <a:ext cx="1317958" cy="818318"/>
      </dsp:txXfrm>
    </dsp:sp>
    <dsp:sp modelId="{24FD06A0-1E5F-C54B-A460-E3CA89262EFB}">
      <dsp:nvSpPr>
        <dsp:cNvPr id="0" name=""/>
        <dsp:cNvSpPr/>
      </dsp:nvSpPr>
      <dsp:spPr>
        <a:xfrm>
          <a:off x="2652" y="3081678"/>
          <a:ext cx="1368876" cy="869236"/>
        </a:xfrm>
        <a:prstGeom prst="roundRect">
          <a:avLst>
            <a:gd name="adj" fmla="val 10000"/>
          </a:avLst>
        </a:prstGeom>
        <a:solidFill>
          <a:srgbClr val="1F4E79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5E550B-3F22-7C4B-B145-BC4B9AE95B47}">
      <dsp:nvSpPr>
        <dsp:cNvPr id="0" name=""/>
        <dsp:cNvSpPr/>
      </dsp:nvSpPr>
      <dsp:spPr>
        <a:xfrm>
          <a:off x="154750" y="3226170"/>
          <a:ext cx="1368876" cy="869236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I’m optimizing to open rates, not purchase behavior</a:t>
          </a:r>
        </a:p>
      </dsp:txBody>
      <dsp:txXfrm>
        <a:off x="180209" y="3251629"/>
        <a:ext cx="1317958" cy="818318"/>
      </dsp:txXfrm>
    </dsp:sp>
    <dsp:sp modelId="{06F24E02-4FFA-D842-A928-30E53729059D}">
      <dsp:nvSpPr>
        <dsp:cNvPr id="0" name=""/>
        <dsp:cNvSpPr/>
      </dsp:nvSpPr>
      <dsp:spPr>
        <a:xfrm>
          <a:off x="1675724" y="3081678"/>
          <a:ext cx="1368876" cy="869236"/>
        </a:xfrm>
        <a:prstGeom prst="roundRect">
          <a:avLst>
            <a:gd name="adj" fmla="val 10000"/>
          </a:avLst>
        </a:prstGeom>
        <a:solidFill>
          <a:srgbClr val="1F4E79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BAA3DD-092B-3041-8879-8F24FFF2F0CB}">
      <dsp:nvSpPr>
        <dsp:cNvPr id="0" name=""/>
        <dsp:cNvSpPr/>
      </dsp:nvSpPr>
      <dsp:spPr>
        <a:xfrm>
          <a:off x="1827821" y="3226170"/>
          <a:ext cx="1368876" cy="869236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I’m taking a national strategy, not a local one</a:t>
          </a:r>
        </a:p>
      </dsp:txBody>
      <dsp:txXfrm>
        <a:off x="1853280" y="3251629"/>
        <a:ext cx="1317958" cy="818318"/>
      </dsp:txXfrm>
    </dsp:sp>
    <dsp:sp modelId="{8D991A4F-FD9D-F14B-AF74-6CF47D1B6B35}">
      <dsp:nvSpPr>
        <dsp:cNvPr id="0" name=""/>
        <dsp:cNvSpPr/>
      </dsp:nvSpPr>
      <dsp:spPr>
        <a:xfrm>
          <a:off x="3348795" y="3081678"/>
          <a:ext cx="1368876" cy="869236"/>
        </a:xfrm>
        <a:prstGeom prst="roundRect">
          <a:avLst>
            <a:gd name="adj" fmla="val 10000"/>
          </a:avLst>
        </a:prstGeom>
        <a:solidFill>
          <a:srgbClr val="1F4E79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A3A849-237E-B749-A627-749E56303758}">
      <dsp:nvSpPr>
        <dsp:cNvPr id="0" name=""/>
        <dsp:cNvSpPr/>
      </dsp:nvSpPr>
      <dsp:spPr>
        <a:xfrm>
          <a:off x="3500892" y="3226170"/>
          <a:ext cx="1368876" cy="869236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I communicate to my target segment  in an episodic fashion/focused on campaigns</a:t>
          </a:r>
        </a:p>
      </dsp:txBody>
      <dsp:txXfrm>
        <a:off x="3526351" y="3251629"/>
        <a:ext cx="1317958" cy="818318"/>
      </dsp:txXfrm>
    </dsp:sp>
    <dsp:sp modelId="{D886BA3D-CFB5-D94F-AA0C-46B931E6D781}">
      <dsp:nvSpPr>
        <dsp:cNvPr id="0" name=""/>
        <dsp:cNvSpPr/>
      </dsp:nvSpPr>
      <dsp:spPr>
        <a:xfrm>
          <a:off x="5858402" y="1814326"/>
          <a:ext cx="1368876" cy="869236"/>
        </a:xfrm>
        <a:prstGeom prst="roundRect">
          <a:avLst>
            <a:gd name="adj" fmla="val 10000"/>
          </a:avLst>
        </a:prstGeom>
        <a:solidFill>
          <a:srgbClr val="1F4E79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D9BFAB-3C56-BF4A-83CF-9EB3EA8DAE7E}">
      <dsp:nvSpPr>
        <dsp:cNvPr id="0" name=""/>
        <dsp:cNvSpPr/>
      </dsp:nvSpPr>
      <dsp:spPr>
        <a:xfrm>
          <a:off x="6010499" y="1958819"/>
          <a:ext cx="1368876" cy="869236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Tactics Need to Change</a:t>
          </a:r>
        </a:p>
      </dsp:txBody>
      <dsp:txXfrm>
        <a:off x="6035958" y="1984278"/>
        <a:ext cx="1317958" cy="818318"/>
      </dsp:txXfrm>
    </dsp:sp>
    <dsp:sp modelId="{66CD44B3-DC91-824E-AA23-5C8D6FBF466B}">
      <dsp:nvSpPr>
        <dsp:cNvPr id="0" name=""/>
        <dsp:cNvSpPr/>
      </dsp:nvSpPr>
      <dsp:spPr>
        <a:xfrm>
          <a:off x="5021866" y="3081678"/>
          <a:ext cx="1368876" cy="869236"/>
        </a:xfrm>
        <a:prstGeom prst="roundRect">
          <a:avLst>
            <a:gd name="adj" fmla="val 10000"/>
          </a:avLst>
        </a:prstGeom>
        <a:solidFill>
          <a:srgbClr val="1F4E79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FA3BDB-EF62-B444-ADB8-FAB1BDF6979F}">
      <dsp:nvSpPr>
        <dsp:cNvPr id="0" name=""/>
        <dsp:cNvSpPr/>
      </dsp:nvSpPr>
      <dsp:spPr>
        <a:xfrm>
          <a:off x="5173963" y="3226170"/>
          <a:ext cx="1368876" cy="869236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I don't have my own list/I use rented lists</a:t>
          </a:r>
        </a:p>
      </dsp:txBody>
      <dsp:txXfrm>
        <a:off x="5199422" y="3251629"/>
        <a:ext cx="1317958" cy="818318"/>
      </dsp:txXfrm>
    </dsp:sp>
    <dsp:sp modelId="{2F05B176-52A3-E743-BDD8-928197FD1FC2}">
      <dsp:nvSpPr>
        <dsp:cNvPr id="0" name=""/>
        <dsp:cNvSpPr/>
      </dsp:nvSpPr>
      <dsp:spPr>
        <a:xfrm>
          <a:off x="6694937" y="3081678"/>
          <a:ext cx="1368876" cy="869236"/>
        </a:xfrm>
        <a:prstGeom prst="roundRect">
          <a:avLst>
            <a:gd name="adj" fmla="val 10000"/>
          </a:avLst>
        </a:prstGeom>
        <a:solidFill>
          <a:srgbClr val="1F4E79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734901-E0F4-534B-83FD-6754D1D9DEF2}">
      <dsp:nvSpPr>
        <dsp:cNvPr id="0" name=""/>
        <dsp:cNvSpPr/>
      </dsp:nvSpPr>
      <dsp:spPr>
        <a:xfrm>
          <a:off x="6847035" y="3226170"/>
          <a:ext cx="1368876" cy="869236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My communication channels don't meet the preferences of the target segment</a:t>
          </a:r>
        </a:p>
      </dsp:txBody>
      <dsp:txXfrm>
        <a:off x="6872494" y="3251629"/>
        <a:ext cx="1317958" cy="818318"/>
      </dsp:txXfrm>
    </dsp:sp>
    <dsp:sp modelId="{DE13772C-D1B9-AA43-879A-3507B4A492D9}">
      <dsp:nvSpPr>
        <dsp:cNvPr id="0" name=""/>
        <dsp:cNvSpPr/>
      </dsp:nvSpPr>
      <dsp:spPr>
        <a:xfrm>
          <a:off x="5858402" y="4349029"/>
          <a:ext cx="1368876" cy="869236"/>
        </a:xfrm>
        <a:prstGeom prst="roundRect">
          <a:avLst>
            <a:gd name="adj" fmla="val 10000"/>
          </a:avLst>
        </a:prstGeom>
        <a:solidFill>
          <a:srgbClr val="1F4E79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1C6795-041C-824B-BD10-8AFFF09263E1}">
      <dsp:nvSpPr>
        <dsp:cNvPr id="0" name=""/>
        <dsp:cNvSpPr/>
      </dsp:nvSpPr>
      <dsp:spPr>
        <a:xfrm>
          <a:off x="6010499" y="4493522"/>
          <a:ext cx="1368876" cy="869236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All push</a:t>
          </a:r>
        </a:p>
      </dsp:txBody>
      <dsp:txXfrm>
        <a:off x="6035958" y="4518981"/>
        <a:ext cx="1317958" cy="818318"/>
      </dsp:txXfrm>
    </dsp:sp>
    <dsp:sp modelId="{DA874A7A-3C7F-BB43-B8E0-1B9F852A641D}">
      <dsp:nvSpPr>
        <dsp:cNvPr id="0" name=""/>
        <dsp:cNvSpPr/>
      </dsp:nvSpPr>
      <dsp:spPr>
        <a:xfrm>
          <a:off x="7531473" y="4349029"/>
          <a:ext cx="1368876" cy="869236"/>
        </a:xfrm>
        <a:prstGeom prst="roundRect">
          <a:avLst>
            <a:gd name="adj" fmla="val 10000"/>
          </a:avLst>
        </a:prstGeom>
        <a:solidFill>
          <a:srgbClr val="1F4E79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A05A3E-E8DC-B244-85A2-BBF78095EC3F}">
      <dsp:nvSpPr>
        <dsp:cNvPr id="0" name=""/>
        <dsp:cNvSpPr/>
      </dsp:nvSpPr>
      <dsp:spPr>
        <a:xfrm>
          <a:off x="7683570" y="4493522"/>
          <a:ext cx="1368876" cy="869236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I use the same communication channels for all </a:t>
          </a:r>
          <a:r>
            <a:rPr lang="en-US" sz="9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target customers </a:t>
          </a:r>
          <a:r>
            <a:rPr lang="en-US" sz="9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(don't vary communication channels based on persona)</a:t>
          </a:r>
        </a:p>
      </dsp:txBody>
      <dsp:txXfrm>
        <a:off x="7709029" y="4518981"/>
        <a:ext cx="1317958" cy="8183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7653327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a4f0d2637a_0_3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ga4f0d2637a_0_3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0"/>
          <p:cNvSpPr/>
          <p:nvPr/>
        </p:nvSpPr>
        <p:spPr>
          <a:xfrm>
            <a:off x="0" y="1"/>
            <a:ext cx="12192000" cy="6857615"/>
          </a:xfrm>
          <a:custGeom>
            <a:avLst/>
            <a:gdLst/>
            <a:ahLst/>
            <a:cxnLst/>
            <a:rect l="l" t="t" r="r" b="b"/>
            <a:pathLst>
              <a:path w="20104100" h="11308715" extrusionOk="0">
                <a:moveTo>
                  <a:pt x="0" y="11308556"/>
                </a:moveTo>
                <a:lnTo>
                  <a:pt x="20104099" y="11308556"/>
                </a:lnTo>
                <a:lnTo>
                  <a:pt x="20104099" y="0"/>
                </a:lnTo>
                <a:lnTo>
                  <a:pt x="0" y="0"/>
                </a:lnTo>
                <a:lnTo>
                  <a:pt x="0" y="11308556"/>
                </a:lnTo>
                <a:close/>
              </a:path>
            </a:pathLst>
          </a:custGeom>
          <a:solidFill>
            <a:srgbClr val="F6921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20"/>
          <p:cNvSpPr/>
          <p:nvPr/>
        </p:nvSpPr>
        <p:spPr>
          <a:xfrm>
            <a:off x="7799683" y="3367089"/>
            <a:ext cx="3061478" cy="3061263"/>
          </a:xfrm>
          <a:custGeom>
            <a:avLst/>
            <a:gdLst/>
            <a:ahLst/>
            <a:cxnLst/>
            <a:rect l="l" t="t" r="r" b="b"/>
            <a:pathLst>
              <a:path w="5048250" h="5048250" extrusionOk="0">
                <a:moveTo>
                  <a:pt x="4058934" y="0"/>
                </a:moveTo>
                <a:lnTo>
                  <a:pt x="0" y="4058923"/>
                </a:lnTo>
                <a:lnTo>
                  <a:pt x="988734" y="5047657"/>
                </a:lnTo>
                <a:lnTo>
                  <a:pt x="5047668" y="988723"/>
                </a:lnTo>
                <a:lnTo>
                  <a:pt x="405893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20"/>
          <p:cNvSpPr/>
          <p:nvPr/>
        </p:nvSpPr>
        <p:spPr>
          <a:xfrm>
            <a:off x="0" y="1"/>
            <a:ext cx="12192000" cy="6735935"/>
          </a:xfrm>
          <a:custGeom>
            <a:avLst/>
            <a:gdLst/>
            <a:ahLst/>
            <a:cxnLst/>
            <a:rect l="l" t="t" r="r" b="b"/>
            <a:pathLst>
              <a:path w="20104100" h="11108055" extrusionOk="0">
                <a:moveTo>
                  <a:pt x="20104099" y="0"/>
                </a:moveTo>
                <a:lnTo>
                  <a:pt x="0" y="0"/>
                </a:lnTo>
                <a:lnTo>
                  <a:pt x="0" y="11107682"/>
                </a:lnTo>
                <a:lnTo>
                  <a:pt x="12991311" y="11107682"/>
                </a:lnTo>
                <a:lnTo>
                  <a:pt x="20104099" y="4004108"/>
                </a:lnTo>
                <a:lnTo>
                  <a:pt x="20104099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0"/>
          <p:cNvSpPr txBox="1">
            <a:spLocks noGrp="1"/>
          </p:cNvSpPr>
          <p:nvPr>
            <p:ph type="ftr" idx="11"/>
          </p:nvPr>
        </p:nvSpPr>
        <p:spPr>
          <a:xfrm>
            <a:off x="4145280" y="6377941"/>
            <a:ext cx="390144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0"/>
          <p:cNvSpPr txBox="1">
            <a:spLocks noGrp="1"/>
          </p:cNvSpPr>
          <p:nvPr>
            <p:ph type="dt" idx="10"/>
          </p:nvPr>
        </p:nvSpPr>
        <p:spPr>
          <a:xfrm>
            <a:off x="609600" y="6377941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2" name="Google Shape;22;p20"/>
          <p:cNvSpPr/>
          <p:nvPr/>
        </p:nvSpPr>
        <p:spPr>
          <a:xfrm>
            <a:off x="6875742" y="1"/>
            <a:ext cx="5316574" cy="3616141"/>
          </a:xfrm>
          <a:custGeom>
            <a:avLst/>
            <a:gdLst/>
            <a:ahLst/>
            <a:cxnLst/>
            <a:rect l="l" t="t" r="r" b="b"/>
            <a:pathLst>
              <a:path w="8766810" h="5963285" extrusionOk="0">
                <a:moveTo>
                  <a:pt x="8766288" y="0"/>
                </a:moveTo>
                <a:lnTo>
                  <a:pt x="0" y="0"/>
                </a:lnTo>
                <a:lnTo>
                  <a:pt x="5954331" y="5962855"/>
                </a:lnTo>
                <a:lnTo>
                  <a:pt x="8766288" y="3159380"/>
                </a:lnTo>
                <a:lnTo>
                  <a:pt x="8766288" y="0"/>
                </a:lnTo>
                <a:close/>
              </a:path>
            </a:pathLst>
          </a:custGeom>
          <a:solidFill>
            <a:srgbClr val="FFFFFF">
              <a:alpha val="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20"/>
          <p:cNvSpPr/>
          <p:nvPr/>
        </p:nvSpPr>
        <p:spPr>
          <a:xfrm>
            <a:off x="9471276" y="818615"/>
            <a:ext cx="676606" cy="881028"/>
          </a:xfrm>
          <a:custGeom>
            <a:avLst/>
            <a:gdLst/>
            <a:ahLst/>
            <a:cxnLst/>
            <a:rect l="l" t="t" r="r" b="b"/>
            <a:pathLst>
              <a:path w="1115694" h="1452880" extrusionOk="0">
                <a:moveTo>
                  <a:pt x="728658" y="0"/>
                </a:moveTo>
                <a:lnTo>
                  <a:pt x="0" y="726176"/>
                </a:lnTo>
                <a:lnTo>
                  <a:pt x="728658" y="1452311"/>
                </a:lnTo>
                <a:lnTo>
                  <a:pt x="1115421" y="1065506"/>
                </a:lnTo>
                <a:lnTo>
                  <a:pt x="774049" y="726176"/>
                </a:lnTo>
                <a:lnTo>
                  <a:pt x="1115421" y="386804"/>
                </a:lnTo>
                <a:lnTo>
                  <a:pt x="728658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20"/>
          <p:cNvSpPr/>
          <p:nvPr/>
        </p:nvSpPr>
        <p:spPr>
          <a:xfrm>
            <a:off x="10826977" y="818616"/>
            <a:ext cx="676606" cy="881028"/>
          </a:xfrm>
          <a:custGeom>
            <a:avLst/>
            <a:gdLst/>
            <a:ahLst/>
            <a:cxnLst/>
            <a:rect l="l" t="t" r="r" b="b"/>
            <a:pathLst>
              <a:path w="1115694" h="1452880" extrusionOk="0">
                <a:moveTo>
                  <a:pt x="386763" y="0"/>
                </a:moveTo>
                <a:lnTo>
                  <a:pt x="0" y="386804"/>
                </a:lnTo>
                <a:lnTo>
                  <a:pt x="341371" y="726176"/>
                </a:lnTo>
                <a:lnTo>
                  <a:pt x="0" y="1065506"/>
                </a:lnTo>
                <a:lnTo>
                  <a:pt x="386763" y="1452311"/>
                </a:lnTo>
                <a:lnTo>
                  <a:pt x="1115421" y="726176"/>
                </a:lnTo>
                <a:lnTo>
                  <a:pt x="386763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20"/>
          <p:cNvSpPr/>
          <p:nvPr/>
        </p:nvSpPr>
        <p:spPr>
          <a:xfrm>
            <a:off x="10046972" y="242989"/>
            <a:ext cx="881090" cy="676558"/>
          </a:xfrm>
          <a:custGeom>
            <a:avLst/>
            <a:gdLst/>
            <a:ahLst/>
            <a:cxnLst/>
            <a:rect l="l" t="t" r="r" b="b"/>
            <a:pathLst>
              <a:path w="1452880" h="1115695" extrusionOk="0">
                <a:moveTo>
                  <a:pt x="726155" y="0"/>
                </a:moveTo>
                <a:lnTo>
                  <a:pt x="0" y="728574"/>
                </a:lnTo>
                <a:lnTo>
                  <a:pt x="386825" y="1115411"/>
                </a:lnTo>
                <a:lnTo>
                  <a:pt x="726155" y="774007"/>
                </a:lnTo>
                <a:lnTo>
                  <a:pt x="1406879" y="774007"/>
                </a:lnTo>
                <a:lnTo>
                  <a:pt x="1452311" y="728574"/>
                </a:lnTo>
                <a:lnTo>
                  <a:pt x="726155" y="0"/>
                </a:lnTo>
                <a:close/>
              </a:path>
              <a:path w="1452880" h="1115695" extrusionOk="0">
                <a:moveTo>
                  <a:pt x="1406879" y="774007"/>
                </a:moveTo>
                <a:lnTo>
                  <a:pt x="726155" y="774007"/>
                </a:lnTo>
                <a:lnTo>
                  <a:pt x="1065485" y="1115411"/>
                </a:lnTo>
                <a:lnTo>
                  <a:pt x="1406879" y="774007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20"/>
          <p:cNvSpPr/>
          <p:nvPr/>
        </p:nvSpPr>
        <p:spPr>
          <a:xfrm>
            <a:off x="10046973" y="1598592"/>
            <a:ext cx="881090" cy="676558"/>
          </a:xfrm>
          <a:custGeom>
            <a:avLst/>
            <a:gdLst/>
            <a:ahLst/>
            <a:cxnLst/>
            <a:rect l="l" t="t" r="r" b="b"/>
            <a:pathLst>
              <a:path w="1452880" h="1115695" extrusionOk="0">
                <a:moveTo>
                  <a:pt x="386815" y="0"/>
                </a:moveTo>
                <a:lnTo>
                  <a:pt x="0" y="386721"/>
                </a:lnTo>
                <a:lnTo>
                  <a:pt x="726155" y="1115379"/>
                </a:lnTo>
                <a:lnTo>
                  <a:pt x="1452311" y="386721"/>
                </a:lnTo>
                <a:lnTo>
                  <a:pt x="1406908" y="341329"/>
                </a:lnTo>
                <a:lnTo>
                  <a:pt x="726155" y="341329"/>
                </a:lnTo>
                <a:lnTo>
                  <a:pt x="386815" y="0"/>
                </a:lnTo>
                <a:close/>
              </a:path>
              <a:path w="1452880" h="1115695" extrusionOk="0">
                <a:moveTo>
                  <a:pt x="1065485" y="0"/>
                </a:moveTo>
                <a:lnTo>
                  <a:pt x="726155" y="341329"/>
                </a:lnTo>
                <a:lnTo>
                  <a:pt x="1406908" y="341329"/>
                </a:lnTo>
                <a:lnTo>
                  <a:pt x="1065485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20"/>
          <p:cNvSpPr/>
          <p:nvPr/>
        </p:nvSpPr>
        <p:spPr>
          <a:xfrm>
            <a:off x="8795164" y="1437888"/>
            <a:ext cx="3384570" cy="2181776"/>
          </a:xfrm>
          <a:custGeom>
            <a:avLst/>
            <a:gdLst/>
            <a:ahLst/>
            <a:cxnLst/>
            <a:rect l="l" t="t" r="r" b="b"/>
            <a:pathLst>
              <a:path w="5581015" h="3597910" extrusionOk="0">
                <a:moveTo>
                  <a:pt x="807546" y="0"/>
                </a:moveTo>
                <a:lnTo>
                  <a:pt x="0" y="807514"/>
                </a:lnTo>
                <a:lnTo>
                  <a:pt x="2790333" y="3597859"/>
                </a:lnTo>
                <a:lnTo>
                  <a:pt x="3764174" y="2624014"/>
                </a:lnTo>
                <a:lnTo>
                  <a:pt x="2790333" y="2624014"/>
                </a:lnTo>
                <a:lnTo>
                  <a:pt x="973886" y="807514"/>
                </a:lnTo>
                <a:lnTo>
                  <a:pt x="1294494" y="486938"/>
                </a:lnTo>
                <a:lnTo>
                  <a:pt x="807546" y="0"/>
                </a:lnTo>
                <a:close/>
              </a:path>
              <a:path w="5581015" h="3597910" extrusionOk="0">
                <a:moveTo>
                  <a:pt x="4773121" y="0"/>
                </a:moveTo>
                <a:lnTo>
                  <a:pt x="4286204" y="486938"/>
                </a:lnTo>
                <a:lnTo>
                  <a:pt x="4606791" y="807514"/>
                </a:lnTo>
                <a:lnTo>
                  <a:pt x="2790333" y="2624014"/>
                </a:lnTo>
                <a:lnTo>
                  <a:pt x="3764174" y="2624014"/>
                </a:lnTo>
                <a:lnTo>
                  <a:pt x="5580667" y="807514"/>
                </a:lnTo>
                <a:lnTo>
                  <a:pt x="4773121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8" name="Google Shape;28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71871" y="1261919"/>
            <a:ext cx="3331937" cy="7610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2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98" name="Google Shape;98;p2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99" name="Google Shape;99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3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5" name="Google Shape;105;p3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06" name="Google Shape;106;p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3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3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2" name="Google Shape;112;p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3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3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3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1_Two Content">
  <p:cSld name="1_Two Conte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1"/>
          <p:cNvSpPr/>
          <p:nvPr/>
        </p:nvSpPr>
        <p:spPr>
          <a:xfrm>
            <a:off x="10388818" y="1095531"/>
            <a:ext cx="1200715" cy="1562977"/>
          </a:xfrm>
          <a:custGeom>
            <a:avLst/>
            <a:gdLst/>
            <a:ahLst/>
            <a:cxnLst/>
            <a:rect l="l" t="t" r="r" b="b"/>
            <a:pathLst>
              <a:path w="1979930" h="2577465" extrusionOk="0">
                <a:moveTo>
                  <a:pt x="1293122" y="0"/>
                </a:moveTo>
                <a:lnTo>
                  <a:pt x="0" y="1288714"/>
                </a:lnTo>
                <a:lnTo>
                  <a:pt x="1293122" y="2577356"/>
                </a:lnTo>
                <a:lnTo>
                  <a:pt x="1979499" y="1890916"/>
                </a:lnTo>
                <a:lnTo>
                  <a:pt x="1373685" y="1288714"/>
                </a:lnTo>
                <a:lnTo>
                  <a:pt x="1979499" y="686439"/>
                </a:lnTo>
                <a:lnTo>
                  <a:pt x="1293122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21"/>
          <p:cNvSpPr/>
          <p:nvPr/>
        </p:nvSpPr>
        <p:spPr>
          <a:xfrm>
            <a:off x="9188953" y="2194530"/>
            <a:ext cx="3003329" cy="3872209"/>
          </a:xfrm>
          <a:custGeom>
            <a:avLst/>
            <a:gdLst/>
            <a:ahLst/>
            <a:cxnLst/>
            <a:rect l="l" t="t" r="r" b="b"/>
            <a:pathLst>
              <a:path w="4952365" h="6385559" extrusionOk="0">
                <a:moveTo>
                  <a:pt x="1433118" y="0"/>
                </a:moveTo>
                <a:lnTo>
                  <a:pt x="0" y="1433066"/>
                </a:lnTo>
                <a:lnTo>
                  <a:pt x="4951901" y="6384978"/>
                </a:lnTo>
                <a:lnTo>
                  <a:pt x="4951901" y="4656727"/>
                </a:lnTo>
                <a:lnTo>
                  <a:pt x="1728313" y="1433066"/>
                </a:lnTo>
                <a:lnTo>
                  <a:pt x="2297280" y="864141"/>
                </a:lnTo>
                <a:lnTo>
                  <a:pt x="1433118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21"/>
          <p:cNvSpPr/>
          <p:nvPr/>
        </p:nvSpPr>
        <p:spPr>
          <a:xfrm>
            <a:off x="11410494" y="2479718"/>
            <a:ext cx="781736" cy="1200631"/>
          </a:xfrm>
          <a:custGeom>
            <a:avLst/>
            <a:gdLst/>
            <a:ahLst/>
            <a:cxnLst/>
            <a:rect l="l" t="t" r="r" b="b"/>
            <a:pathLst>
              <a:path w="1289050" h="1979929" extrusionOk="0">
                <a:moveTo>
                  <a:pt x="686471" y="0"/>
                </a:moveTo>
                <a:lnTo>
                  <a:pt x="0" y="686303"/>
                </a:lnTo>
                <a:lnTo>
                  <a:pt x="1288672" y="1979416"/>
                </a:lnTo>
                <a:lnTo>
                  <a:pt x="1288672" y="605740"/>
                </a:lnTo>
                <a:lnTo>
                  <a:pt x="686471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21"/>
          <p:cNvSpPr/>
          <p:nvPr/>
        </p:nvSpPr>
        <p:spPr>
          <a:xfrm>
            <a:off x="11410494" y="73978"/>
            <a:ext cx="781736" cy="1200631"/>
          </a:xfrm>
          <a:custGeom>
            <a:avLst/>
            <a:gdLst/>
            <a:ahLst/>
            <a:cxnLst/>
            <a:rect l="l" t="t" r="r" b="b"/>
            <a:pathLst>
              <a:path w="1289050" h="1979930" extrusionOk="0">
                <a:moveTo>
                  <a:pt x="1288672" y="0"/>
                </a:moveTo>
                <a:lnTo>
                  <a:pt x="0" y="1292976"/>
                </a:lnTo>
                <a:lnTo>
                  <a:pt x="686471" y="1979489"/>
                </a:lnTo>
                <a:lnTo>
                  <a:pt x="1288672" y="1373612"/>
                </a:lnTo>
                <a:lnTo>
                  <a:pt x="1288672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21"/>
          <p:cNvSpPr/>
          <p:nvPr/>
        </p:nvSpPr>
        <p:spPr>
          <a:xfrm>
            <a:off x="10180929" y="355020"/>
            <a:ext cx="330409" cy="430117"/>
          </a:xfrm>
          <a:custGeom>
            <a:avLst/>
            <a:gdLst/>
            <a:ahLst/>
            <a:cxnLst/>
            <a:rect l="l" t="t" r="r" b="b"/>
            <a:pathLst>
              <a:path w="544830" h="709294" extrusionOk="0">
                <a:moveTo>
                  <a:pt x="188831" y="0"/>
                </a:moveTo>
                <a:lnTo>
                  <a:pt x="0" y="188842"/>
                </a:lnTo>
                <a:lnTo>
                  <a:pt x="166665" y="354533"/>
                </a:lnTo>
                <a:lnTo>
                  <a:pt x="0" y="520204"/>
                </a:lnTo>
                <a:lnTo>
                  <a:pt x="188831" y="709046"/>
                </a:lnTo>
                <a:lnTo>
                  <a:pt x="544580" y="354533"/>
                </a:lnTo>
                <a:lnTo>
                  <a:pt x="188831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21"/>
          <p:cNvSpPr/>
          <p:nvPr/>
        </p:nvSpPr>
        <p:spPr>
          <a:xfrm>
            <a:off x="9519048" y="355019"/>
            <a:ext cx="330409" cy="430117"/>
          </a:xfrm>
          <a:custGeom>
            <a:avLst/>
            <a:gdLst/>
            <a:ahLst/>
            <a:cxnLst/>
            <a:rect l="l" t="t" r="r" b="b"/>
            <a:pathLst>
              <a:path w="544830" h="709294" extrusionOk="0">
                <a:moveTo>
                  <a:pt x="355748" y="0"/>
                </a:moveTo>
                <a:lnTo>
                  <a:pt x="0" y="354533"/>
                </a:lnTo>
                <a:lnTo>
                  <a:pt x="355748" y="709046"/>
                </a:lnTo>
                <a:lnTo>
                  <a:pt x="544569" y="520204"/>
                </a:lnTo>
                <a:lnTo>
                  <a:pt x="377915" y="354533"/>
                </a:lnTo>
                <a:lnTo>
                  <a:pt x="544569" y="188842"/>
                </a:lnTo>
                <a:lnTo>
                  <a:pt x="355748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21"/>
          <p:cNvSpPr/>
          <p:nvPr/>
        </p:nvSpPr>
        <p:spPr>
          <a:xfrm>
            <a:off x="9800119" y="73977"/>
            <a:ext cx="430147" cy="330385"/>
          </a:xfrm>
          <a:custGeom>
            <a:avLst/>
            <a:gdLst/>
            <a:ahLst/>
            <a:cxnLst/>
            <a:rect l="l" t="t" r="r" b="b"/>
            <a:pathLst>
              <a:path w="709294" h="544830" extrusionOk="0">
                <a:moveTo>
                  <a:pt x="354523" y="0"/>
                </a:moveTo>
                <a:lnTo>
                  <a:pt x="0" y="355706"/>
                </a:lnTo>
                <a:lnTo>
                  <a:pt x="188852" y="544580"/>
                </a:lnTo>
                <a:lnTo>
                  <a:pt x="354523" y="377894"/>
                </a:lnTo>
                <a:lnTo>
                  <a:pt x="686861" y="377894"/>
                </a:lnTo>
                <a:lnTo>
                  <a:pt x="709046" y="355706"/>
                </a:lnTo>
                <a:lnTo>
                  <a:pt x="354523" y="0"/>
                </a:lnTo>
                <a:close/>
              </a:path>
              <a:path w="709294" h="544830" extrusionOk="0">
                <a:moveTo>
                  <a:pt x="686861" y="377894"/>
                </a:moveTo>
                <a:lnTo>
                  <a:pt x="354523" y="377894"/>
                </a:lnTo>
                <a:lnTo>
                  <a:pt x="520193" y="544580"/>
                </a:lnTo>
                <a:lnTo>
                  <a:pt x="686861" y="377894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21"/>
          <p:cNvSpPr/>
          <p:nvPr/>
        </p:nvSpPr>
        <p:spPr>
          <a:xfrm>
            <a:off x="9800116" y="735815"/>
            <a:ext cx="430147" cy="330385"/>
          </a:xfrm>
          <a:custGeom>
            <a:avLst/>
            <a:gdLst/>
            <a:ahLst/>
            <a:cxnLst/>
            <a:rect l="l" t="t" r="r" b="b"/>
            <a:pathLst>
              <a:path w="709294" h="544830" extrusionOk="0">
                <a:moveTo>
                  <a:pt x="188852" y="0"/>
                </a:moveTo>
                <a:lnTo>
                  <a:pt x="0" y="188811"/>
                </a:lnTo>
                <a:lnTo>
                  <a:pt x="354533" y="544559"/>
                </a:lnTo>
                <a:lnTo>
                  <a:pt x="709056" y="188811"/>
                </a:lnTo>
                <a:lnTo>
                  <a:pt x="686885" y="166644"/>
                </a:lnTo>
                <a:lnTo>
                  <a:pt x="354533" y="166644"/>
                </a:lnTo>
                <a:lnTo>
                  <a:pt x="188852" y="0"/>
                </a:lnTo>
                <a:close/>
              </a:path>
              <a:path w="709294" h="544830" extrusionOk="0">
                <a:moveTo>
                  <a:pt x="520204" y="0"/>
                </a:moveTo>
                <a:lnTo>
                  <a:pt x="354533" y="166644"/>
                </a:lnTo>
                <a:lnTo>
                  <a:pt x="686885" y="166644"/>
                </a:lnTo>
                <a:lnTo>
                  <a:pt x="520204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21"/>
          <p:cNvSpPr/>
          <p:nvPr/>
        </p:nvSpPr>
        <p:spPr>
          <a:xfrm>
            <a:off x="9188956" y="657356"/>
            <a:ext cx="1652428" cy="1065474"/>
          </a:xfrm>
          <a:custGeom>
            <a:avLst/>
            <a:gdLst/>
            <a:ahLst/>
            <a:cxnLst/>
            <a:rect l="l" t="t" r="r" b="b"/>
            <a:pathLst>
              <a:path w="2724784" h="1757045" extrusionOk="0">
                <a:moveTo>
                  <a:pt x="394260" y="0"/>
                </a:moveTo>
                <a:lnTo>
                  <a:pt x="0" y="394249"/>
                </a:lnTo>
                <a:lnTo>
                  <a:pt x="1362304" y="1756564"/>
                </a:lnTo>
                <a:lnTo>
                  <a:pt x="1837755" y="1281112"/>
                </a:lnTo>
                <a:lnTo>
                  <a:pt x="1362304" y="1281112"/>
                </a:lnTo>
                <a:lnTo>
                  <a:pt x="475472" y="394249"/>
                </a:lnTo>
                <a:lnTo>
                  <a:pt x="631980" y="237741"/>
                </a:lnTo>
                <a:lnTo>
                  <a:pt x="394260" y="0"/>
                </a:lnTo>
                <a:close/>
              </a:path>
              <a:path w="2724784" h="1757045" extrusionOk="0">
                <a:moveTo>
                  <a:pt x="2330347" y="0"/>
                </a:moveTo>
                <a:lnTo>
                  <a:pt x="2092606" y="237741"/>
                </a:lnTo>
                <a:lnTo>
                  <a:pt x="2249135" y="394249"/>
                </a:lnTo>
                <a:lnTo>
                  <a:pt x="1362304" y="1281112"/>
                </a:lnTo>
                <a:lnTo>
                  <a:pt x="1837755" y="1281112"/>
                </a:lnTo>
                <a:lnTo>
                  <a:pt x="2724618" y="394249"/>
                </a:lnTo>
                <a:lnTo>
                  <a:pt x="2330347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21"/>
          <p:cNvSpPr/>
          <p:nvPr/>
        </p:nvSpPr>
        <p:spPr>
          <a:xfrm>
            <a:off x="0" y="1"/>
            <a:ext cx="1289287" cy="6857615"/>
          </a:xfrm>
          <a:custGeom>
            <a:avLst/>
            <a:gdLst/>
            <a:ahLst/>
            <a:cxnLst/>
            <a:rect l="l" t="t" r="r" b="b"/>
            <a:pathLst>
              <a:path w="2125980" h="11308715" extrusionOk="0">
                <a:moveTo>
                  <a:pt x="0" y="11308556"/>
                </a:moveTo>
                <a:lnTo>
                  <a:pt x="2125589" y="11308556"/>
                </a:lnTo>
                <a:lnTo>
                  <a:pt x="2125589" y="0"/>
                </a:lnTo>
                <a:lnTo>
                  <a:pt x="0" y="0"/>
                </a:lnTo>
                <a:lnTo>
                  <a:pt x="0" y="11308556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21"/>
          <p:cNvSpPr txBox="1">
            <a:spLocks noGrp="1"/>
          </p:cNvSpPr>
          <p:nvPr>
            <p:ph type="title"/>
          </p:nvPr>
        </p:nvSpPr>
        <p:spPr>
          <a:xfrm>
            <a:off x="4166472" y="1506739"/>
            <a:ext cx="3859055" cy="690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87"/>
              <a:buFont typeface="Montserrat"/>
              <a:buNone/>
              <a:defRPr sz="4487" b="1" i="0">
                <a:solidFill>
                  <a:srgbClr val="00527B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1"/>
          <p:cNvSpPr txBox="1">
            <a:spLocks noGrp="1"/>
          </p:cNvSpPr>
          <p:nvPr>
            <p:ph type="body" idx="1"/>
          </p:nvPr>
        </p:nvSpPr>
        <p:spPr>
          <a:xfrm>
            <a:off x="609600" y="1577341"/>
            <a:ext cx="5303520" cy="353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21"/>
          <p:cNvSpPr txBox="1">
            <a:spLocks noGrp="1"/>
          </p:cNvSpPr>
          <p:nvPr>
            <p:ph type="body" idx="2"/>
          </p:nvPr>
        </p:nvSpPr>
        <p:spPr>
          <a:xfrm>
            <a:off x="6278880" y="1577341"/>
            <a:ext cx="5303520" cy="353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21"/>
          <p:cNvSpPr/>
          <p:nvPr/>
        </p:nvSpPr>
        <p:spPr>
          <a:xfrm>
            <a:off x="2" y="2"/>
            <a:ext cx="1746005" cy="2063946"/>
          </a:xfrm>
          <a:custGeom>
            <a:avLst/>
            <a:gdLst/>
            <a:ahLst/>
            <a:cxnLst/>
            <a:rect l="l" t="t" r="r" b="b"/>
            <a:pathLst>
              <a:path w="2879090" h="3403600" extrusionOk="0">
                <a:moveTo>
                  <a:pt x="2878697" y="0"/>
                </a:moveTo>
                <a:lnTo>
                  <a:pt x="0" y="0"/>
                </a:lnTo>
                <a:lnTo>
                  <a:pt x="0" y="3403540"/>
                </a:lnTo>
                <a:lnTo>
                  <a:pt x="2878697" y="686973"/>
                </a:lnTo>
                <a:lnTo>
                  <a:pt x="2878697" y="0"/>
                </a:lnTo>
                <a:close/>
              </a:path>
            </a:pathLst>
          </a:custGeom>
          <a:solidFill>
            <a:srgbClr val="668EB8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21"/>
          <p:cNvSpPr/>
          <p:nvPr/>
        </p:nvSpPr>
        <p:spPr>
          <a:xfrm>
            <a:off x="2" y="0"/>
            <a:ext cx="1746005" cy="2063946"/>
          </a:xfrm>
          <a:custGeom>
            <a:avLst/>
            <a:gdLst/>
            <a:ahLst/>
            <a:cxnLst/>
            <a:rect l="l" t="t" r="r" b="b"/>
            <a:pathLst>
              <a:path w="2879090" h="3403600" extrusionOk="0">
                <a:moveTo>
                  <a:pt x="2878697" y="0"/>
                </a:moveTo>
                <a:lnTo>
                  <a:pt x="0" y="0"/>
                </a:lnTo>
                <a:lnTo>
                  <a:pt x="0" y="3403540"/>
                </a:lnTo>
                <a:lnTo>
                  <a:pt x="2878697" y="0"/>
                </a:lnTo>
                <a:close/>
              </a:path>
            </a:pathLst>
          </a:custGeom>
          <a:solidFill>
            <a:srgbClr val="F6921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21"/>
          <p:cNvSpPr/>
          <p:nvPr/>
        </p:nvSpPr>
        <p:spPr>
          <a:xfrm>
            <a:off x="3651753" y="6561600"/>
            <a:ext cx="7481945" cy="0"/>
          </a:xfrm>
          <a:custGeom>
            <a:avLst/>
            <a:gdLst/>
            <a:ahLst/>
            <a:cxnLst/>
            <a:rect l="l" t="t" r="r" b="b"/>
            <a:pathLst>
              <a:path w="12337415" h="120000" extrusionOk="0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w="10450" cap="flat" cmpd="sng">
            <a:solidFill>
              <a:srgbClr val="B3C6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21"/>
          <p:cNvSpPr txBox="1">
            <a:spLocks noGrp="1"/>
          </p:cNvSpPr>
          <p:nvPr>
            <p:ph type="sldNum" idx="12"/>
          </p:nvPr>
        </p:nvSpPr>
        <p:spPr>
          <a:xfrm>
            <a:off x="11133653" y="6311864"/>
            <a:ext cx="731520" cy="348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7701" marR="0" lvl="0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701" marR="0" lvl="1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7701" marR="0" lvl="2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701" marR="0" lvl="3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7701" marR="0" lvl="4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7701" marR="0" lvl="5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7701" marR="0" lvl="6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701" marR="0" lvl="7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7701" marR="0" lvl="8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7701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888888"/>
              </a:solidFill>
            </a:endParaRPr>
          </a:p>
        </p:txBody>
      </p:sp>
      <p:pic>
        <p:nvPicPr>
          <p:cNvPr id="47" name="Google Shape;47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032611" y="6247672"/>
            <a:ext cx="1428638" cy="3262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>
  <p:cSld name="Заголовок раздела">
    <p:bg>
      <p:bgPr>
        <a:solidFill>
          <a:schemeClr val="lt1"/>
        </a:solidFill>
        <a:effectLst/>
      </p:bgPr>
    </p:bg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7"/>
          <p:cNvSpPr/>
          <p:nvPr/>
        </p:nvSpPr>
        <p:spPr>
          <a:xfrm flipH="1">
            <a:off x="0" y="0"/>
            <a:ext cx="11401168" cy="6858000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0" name="Google Shape;50;p17"/>
          <p:cNvSpPr txBox="1">
            <a:spLocks noGrp="1"/>
          </p:cNvSpPr>
          <p:nvPr>
            <p:ph type="sldNum" idx="12"/>
          </p:nvPr>
        </p:nvSpPr>
        <p:spPr>
          <a:xfrm>
            <a:off x="11278503" y="6090572"/>
            <a:ext cx="828962" cy="6738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51" name="Google Shape;51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230584" y="552190"/>
            <a:ext cx="2247826" cy="749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731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2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55" name="Google Shape;55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67" name="Google Shape;67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2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0" name="Google Shape;80;p2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2" name="Google Shape;82;p2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3" name="Google Shape;83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a4f0d2637a_0_314"/>
          <p:cNvSpPr txBox="1">
            <a:spLocks noGrp="1"/>
          </p:cNvSpPr>
          <p:nvPr>
            <p:ph type="title"/>
          </p:nvPr>
        </p:nvSpPr>
        <p:spPr>
          <a:xfrm>
            <a:off x="2157934" y="317355"/>
            <a:ext cx="8755500" cy="6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225" rIns="0" bIns="0" anchor="ctr" anchorCtr="0">
            <a:noAutofit/>
          </a:bodyPr>
          <a:lstStyle/>
          <a:p>
            <a:pPr marL="7701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00"/>
              <a:buFont typeface="Calibri"/>
              <a:buNone/>
            </a:pPr>
            <a:r>
              <a:rPr lang="en-US" sz="4400" dirty="0" smtClean="0">
                <a:latin typeface="Calibri"/>
                <a:ea typeface="Calibri"/>
                <a:cs typeface="Calibri"/>
                <a:sym typeface="Calibri"/>
              </a:rPr>
              <a:t>Sample Root Cause Analysis</a:t>
            </a:r>
            <a:endParaRPr sz="44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ga4f0d2637a_0_314"/>
          <p:cNvSpPr/>
          <p:nvPr/>
        </p:nvSpPr>
        <p:spPr>
          <a:xfrm>
            <a:off x="3651947" y="6561573"/>
            <a:ext cx="7494980" cy="0"/>
          </a:xfrm>
          <a:custGeom>
            <a:avLst/>
            <a:gdLst/>
            <a:ahLst/>
            <a:cxnLst/>
            <a:rect l="l" t="t" r="r" b="b"/>
            <a:pathLst>
              <a:path w="12337415" h="120000" extrusionOk="0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w="10450" cap="flat" cmpd="sng">
            <a:solidFill>
              <a:srgbClr val="B3C6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2"/>
              <a:buFont typeface="Arial"/>
              <a:buNone/>
            </a:pPr>
            <a:endParaRPr sz="66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ga4f0d2637a_0_314"/>
          <p:cNvSpPr txBox="1">
            <a:spLocks noGrp="1"/>
          </p:cNvSpPr>
          <p:nvPr>
            <p:ph type="sldNum" idx="12"/>
          </p:nvPr>
        </p:nvSpPr>
        <p:spPr>
          <a:xfrm>
            <a:off x="11133653" y="6311864"/>
            <a:ext cx="731400" cy="34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7701" lvl="0" indent="0" algn="r" rtl="0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>
                <a:solidFill>
                  <a:srgbClr val="F6921E"/>
                </a:solidFill>
              </a:rPr>
              <a:t>1</a:t>
            </a:fld>
            <a:endParaRPr/>
          </a:p>
        </p:txBody>
      </p:sp>
      <p:sp>
        <p:nvSpPr>
          <p:cNvPr id="128" name="Google Shape;128;ga4f0d2637a_0_314"/>
          <p:cNvSpPr txBox="1"/>
          <p:nvPr/>
        </p:nvSpPr>
        <p:spPr>
          <a:xfrm>
            <a:off x="7239001" y="6358944"/>
            <a:ext cx="3895200" cy="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925" rIns="0" bIns="0" anchor="t" anchorCtr="0">
            <a:noAutofit/>
          </a:bodyPr>
          <a:lstStyle/>
          <a:p>
            <a:pPr marL="7701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©202</a:t>
            </a:r>
            <a:r>
              <a:rPr lang="en-US" sz="90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900" b="0" i="0" u="none" strike="noStrike" cap="none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 Vecteris – FOR INTERNAL USE ONLY – DO NOT DISTRIBUTE</a:t>
            </a: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xmlns="" id="{16EE6CF7-047E-2640-B700-8552530B10D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67243533"/>
              </p:ext>
            </p:extLst>
          </p:nvPr>
        </p:nvGraphicFramePr>
        <p:xfrm>
          <a:off x="2032000" y="719666"/>
          <a:ext cx="9055100" cy="59097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106</Words>
  <Application>Microsoft Macintosh PowerPoint</Application>
  <PresentationFormat>Custom</PresentationFormat>
  <Paragraphs>13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Sample Root Cause Analysis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AMEND Value- Complexity Matrix PLOT Product Opportunities</dc:title>
  <dc:creator>Samuel Michel</dc:creator>
  <cp:lastModifiedBy>Josh Hershner</cp:lastModifiedBy>
  <cp:revision>3</cp:revision>
  <dcterms:created xsi:type="dcterms:W3CDTF">2020-10-22T15:15:22Z</dcterms:created>
  <dcterms:modified xsi:type="dcterms:W3CDTF">2021-04-14T13:25:56Z</dcterms:modified>
</cp:coreProperties>
</file>