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8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y="6858000" cx="12192000"/>
  <p:notesSz cx="6858000" cy="9144000"/>
  <p:embeddedFontLst>
    <p:embeddedFont>
      <p:font typeface="Roboto"/>
      <p:regular r:id="rId27"/>
      <p:bold r:id="rId28"/>
      <p:italic r:id="rId29"/>
      <p:boldItalic r:id="rId30"/>
    </p:embeddedFont>
    <p:embeddedFont>
      <p:font typeface="Montserrat"/>
      <p:regular r:id="rId31"/>
      <p:bold r:id="rId32"/>
      <p:italic r:id="rId33"/>
      <p:boldItalic r:id="rId34"/>
    </p:embeddedFont>
    <p:embeddedFont>
      <p:font typeface="Montserrat ExtraBold"/>
      <p:bold r:id="rId35"/>
      <p:boldItalic r:id="rId36"/>
    </p:embeddedFont>
    <p:embeddedFont>
      <p:font typeface="Century Gothic"/>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gM694MQemGZqYSYrwZsYLTE0Sd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1A1B2B2-764B-4AC9-A9E0-D135F9AE84E4}">
  <a:tblStyle styleId="{B1A1B2B2-764B-4AC9-A9E0-D135F9AE84E4}" styleName="Table_0">
    <a:wholeTbl>
      <a:tcTxStyle b="off" i="off">
        <a:font>
          <a:latin typeface="Century Gothic"/>
          <a:ea typeface="Century Gothic"/>
          <a:cs typeface="Century Gothic"/>
        </a:font>
        <a:schemeClr val="lt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chemeClr val="accent1"/>
          </a:solidFill>
        </a:fill>
      </a:tcStyle>
    </a:wholeTbl>
    <a:band1H>
      <a:tcTxStyle b="off" i="off"/>
      <a:tcStyle>
        <a:fill>
          <a:solidFill>
            <a:srgbClr val="272CA0"/>
          </a:solidFill>
        </a:fill>
      </a:tcStyle>
    </a:band1H>
    <a:band2H>
      <a:tcTxStyle b="off" i="off"/>
    </a:band2H>
    <a:band1V>
      <a:tcTxStyle b="off" i="off"/>
      <a:tcStyle>
        <a:fill>
          <a:solidFill>
            <a:srgbClr val="272CA0"/>
          </a:solidFill>
        </a:fill>
      </a:tcStyle>
    </a:band1V>
    <a:band2V>
      <a:tcTxStyle b="off" i="off"/>
    </a:band2V>
    <a:lastCol>
      <a:tcTxStyle b="on" i="off"/>
      <a:tcStyle>
        <a:tcBdr>
          <a:left>
            <a:ln cap="flat" cmpd="sng" w="25400">
              <a:solidFill>
                <a:schemeClr val="lt1"/>
              </a:solidFill>
              <a:prstDash val="solid"/>
              <a:round/>
              <a:headEnd len="sm" w="sm" type="none"/>
              <a:tailEnd len="sm" w="sm" type="none"/>
            </a:ln>
          </a:left>
        </a:tcBdr>
        <a:fill>
          <a:solidFill>
            <a:srgbClr val="272CA0"/>
          </a:solidFill>
        </a:fill>
      </a:tcStyle>
    </a:lastCol>
    <a:firstCol>
      <a:tcTxStyle b="on" i="off"/>
      <a:tcStyle>
        <a:tcBdr>
          <a:right>
            <a:ln cap="flat" cmpd="sng" w="25400">
              <a:solidFill>
                <a:schemeClr val="lt1"/>
              </a:solidFill>
              <a:prstDash val="solid"/>
              <a:round/>
              <a:headEnd len="sm" w="sm" type="none"/>
              <a:tailEnd len="sm" w="sm" type="none"/>
            </a:ln>
          </a:right>
        </a:tcBdr>
        <a:fill>
          <a:solidFill>
            <a:srgbClr val="272CA0"/>
          </a:solidFill>
        </a:fill>
      </a:tcStyle>
    </a:firstCol>
    <a:lastRow>
      <a:tcTxStyle b="on" i="off"/>
      <a:tcStyle>
        <a:tcBdr>
          <a:top>
            <a:ln cap="flat" cmpd="sng" w="25400">
              <a:solidFill>
                <a:schemeClr val="lt1"/>
              </a:solidFill>
              <a:prstDash val="solid"/>
              <a:round/>
              <a:headEnd len="sm" w="sm" type="none"/>
              <a:tailEnd len="sm" w="sm" type="none"/>
            </a:ln>
          </a:top>
        </a:tcBdr>
        <a:fill>
          <a:solidFill>
            <a:srgbClr val="202485"/>
          </a:solidFill>
        </a:fill>
      </a:tcStyle>
    </a:lastRow>
    <a:seCell>
      <a:tcTxStyle b="off" i="off"/>
      <a:tcStyle>
        <a:tcBdr>
          <a:left>
            <a:ln cap="flat" cmpd="sng" w="9525">
              <a:solidFill>
                <a:srgbClr val="000000">
                  <a:alpha val="0"/>
                </a:srgbClr>
              </a:solidFill>
              <a:prstDash val="solid"/>
              <a:round/>
              <a:headEnd len="sm" w="sm" type="none"/>
              <a:tailEnd len="sm" w="sm" type="none"/>
            </a:ln>
          </a:left>
        </a:tcBdr>
      </a:tcStyle>
    </a:seCell>
    <a:swCell>
      <a:tcTxStyle b="off" i="off"/>
      <a:tcStyle>
        <a:tcBdr>
          <a:right>
            <a:ln cap="flat" cmpd="sng" w="9525">
              <a:solidFill>
                <a:srgbClr val="000000">
                  <a:alpha val="0"/>
                </a:srgbClr>
              </a:solidFill>
              <a:prstDash val="solid"/>
              <a:round/>
              <a:headEnd len="sm" w="sm" type="none"/>
              <a:tailEnd len="sm" w="sm" type="none"/>
            </a:ln>
          </a:right>
        </a:tcBdr>
      </a:tcStyle>
    </a:swCell>
    <a:firstRow>
      <a:tcTxStyle b="on" i="off"/>
      <a:tcStyle>
        <a:tcBdr>
          <a:bottom>
            <a:ln cap="flat" cmpd="sng" w="25400">
              <a:solidFill>
                <a:schemeClr val="lt1"/>
              </a:solidFill>
              <a:prstDash val="solid"/>
              <a:round/>
              <a:headEnd len="sm" w="sm" type="none"/>
              <a:tailEnd len="sm" w="sm" type="none"/>
            </a:ln>
          </a:bottom>
        </a:tcBdr>
        <a:fill>
          <a:solidFill>
            <a:schemeClr val="dk1"/>
          </a:solidFill>
        </a:fill>
      </a:tcStyle>
    </a:firstRow>
    <a:neCell>
      <a:tcTxStyle b="off" i="off"/>
      <a:tcStyle>
        <a:tcBdr>
          <a:left>
            <a:ln cap="flat" cmpd="sng" w="9525">
              <a:solidFill>
                <a:srgbClr val="000000">
                  <a:alpha val="0"/>
                </a:srgbClr>
              </a:solidFill>
              <a:prstDash val="solid"/>
              <a:round/>
              <a:headEnd len="sm" w="sm" type="none"/>
              <a:tailEnd len="sm" w="sm" type="none"/>
            </a:ln>
          </a:left>
        </a:tcBdr>
      </a:tcStyle>
    </a:neCell>
    <a:nwCell>
      <a:tcTxStyle b="off" i="off"/>
      <a:tcStyle>
        <a:tcBdr>
          <a:right>
            <a:ln cap="flat" cmpd="sng" w="9525">
              <a:solidFill>
                <a:srgbClr val="000000">
                  <a:alpha val="0"/>
                </a:srgbClr>
              </a:solidFill>
              <a:prstDash val="solid"/>
              <a:round/>
              <a:headEnd len="sm" w="sm" type="none"/>
              <a:tailEnd len="sm" w="sm" type="none"/>
            </a:ln>
          </a:right>
        </a:tcBdr>
      </a:tc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CenturyGothic-boldItalic.fntdata"/><Relationship Id="rId41" Type="http://customschemas.google.com/relationships/presentationmetadata" Target="meta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Montserrat-regular.fntdata"/><Relationship Id="rId30" Type="http://schemas.openxmlformats.org/officeDocument/2006/relationships/font" Target="fonts/Roboto-boldItalic.fntdata"/><Relationship Id="rId33" Type="http://schemas.openxmlformats.org/officeDocument/2006/relationships/font" Target="fonts/Montserrat-italic.fntdata"/><Relationship Id="rId32" Type="http://schemas.openxmlformats.org/officeDocument/2006/relationships/font" Target="fonts/Montserrat-bold.fntdata"/><Relationship Id="rId35" Type="http://schemas.openxmlformats.org/officeDocument/2006/relationships/font" Target="fonts/MontserratExtraBold-bold.fntdata"/><Relationship Id="rId34" Type="http://schemas.openxmlformats.org/officeDocument/2006/relationships/font" Target="fonts/Montserrat-boldItalic.fntdata"/><Relationship Id="rId37" Type="http://schemas.openxmlformats.org/officeDocument/2006/relationships/font" Target="fonts/CenturyGothic-regular.fntdata"/><Relationship Id="rId36" Type="http://schemas.openxmlformats.org/officeDocument/2006/relationships/font" Target="fonts/MontserratExtraBold-boldItalic.fntdata"/><Relationship Id="rId39" Type="http://schemas.openxmlformats.org/officeDocument/2006/relationships/font" Target="fonts/CenturyGothic-italic.fntdata"/><Relationship Id="rId38" Type="http://schemas.openxmlformats.org/officeDocument/2006/relationships/font" Target="fonts/CenturyGothic-bold.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font" Target="fonts/Roboto-bold.fntdata"/><Relationship Id="rId27" Type="http://schemas.openxmlformats.org/officeDocument/2006/relationships/font" Target="fonts/Roboto-regular.fntdata"/><Relationship Id="rId29" Type="http://schemas.openxmlformats.org/officeDocument/2006/relationships/font" Target="fonts/Roboto-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6" name="Shape 1496"/>
        <p:cNvGrpSpPr/>
        <p:nvPr/>
      </p:nvGrpSpPr>
      <p:grpSpPr>
        <a:xfrm>
          <a:off x="0" y="0"/>
          <a:ext cx="0" cy="0"/>
          <a:chOff x="0" y="0"/>
          <a:chExt cx="0" cy="0"/>
        </a:xfrm>
      </p:grpSpPr>
      <p:sp>
        <p:nvSpPr>
          <p:cNvPr id="1497" name="Google Shape;1497;g33e6d2c37a6_0_2646:notes"/>
          <p:cNvSpPr txBox="1"/>
          <p:nvPr>
            <p:ph idx="1" type="body"/>
          </p:nvPr>
        </p:nvSpPr>
        <p:spPr>
          <a:xfrm>
            <a:off x="685583" y="4400004"/>
            <a:ext cx="5486700" cy="3601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t/>
            </a:r>
            <a:endParaRPr/>
          </a:p>
        </p:txBody>
      </p:sp>
      <p:sp>
        <p:nvSpPr>
          <p:cNvPr id="1498" name="Google Shape;1498;g33e6d2c37a6_0_26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2" name="Shape 1602"/>
        <p:cNvGrpSpPr/>
        <p:nvPr/>
      </p:nvGrpSpPr>
      <p:grpSpPr>
        <a:xfrm>
          <a:off x="0" y="0"/>
          <a:ext cx="0" cy="0"/>
          <a:chOff x="0" y="0"/>
          <a:chExt cx="0" cy="0"/>
        </a:xfrm>
      </p:grpSpPr>
      <p:sp>
        <p:nvSpPr>
          <p:cNvPr id="1603" name="Google Shape;1603;g347c34c148f_0_1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04" name="Google Shape;1604;g347c34c148f_0_15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5" name="Google Shape;1605;g347c34c148f_0_15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1" name="Shape 1611"/>
        <p:cNvGrpSpPr/>
        <p:nvPr/>
      </p:nvGrpSpPr>
      <p:grpSpPr>
        <a:xfrm>
          <a:off x="0" y="0"/>
          <a:ext cx="0" cy="0"/>
          <a:chOff x="0" y="0"/>
          <a:chExt cx="0" cy="0"/>
        </a:xfrm>
      </p:grpSpPr>
      <p:sp>
        <p:nvSpPr>
          <p:cNvPr id="1612" name="Google Shape;1612;g347c34c148f_0_1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13" name="Google Shape;1613;g347c34c148f_0_1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4" name="Google Shape;1614;g347c34c148f_0_16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g347c34c148f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22" name="Google Shape;1622;g347c34c148f_0_17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3" name="Google Shape;1623;g347c34c148f_0_17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0" name="Shape 1630"/>
        <p:cNvGrpSpPr/>
        <p:nvPr/>
      </p:nvGrpSpPr>
      <p:grpSpPr>
        <a:xfrm>
          <a:off x="0" y="0"/>
          <a:ext cx="0" cy="0"/>
          <a:chOff x="0" y="0"/>
          <a:chExt cx="0" cy="0"/>
        </a:xfrm>
      </p:grpSpPr>
      <p:sp>
        <p:nvSpPr>
          <p:cNvPr id="1631" name="Google Shape;1631;g347c34c148f_0_1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32" name="Google Shape;1632;g347c34c148f_0_18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3" name="Google Shape;1633;g347c34c148f_0_18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2" name="Shape 1642"/>
        <p:cNvGrpSpPr/>
        <p:nvPr/>
      </p:nvGrpSpPr>
      <p:grpSpPr>
        <a:xfrm>
          <a:off x="0" y="0"/>
          <a:ext cx="0" cy="0"/>
          <a:chOff x="0" y="0"/>
          <a:chExt cx="0" cy="0"/>
        </a:xfrm>
      </p:grpSpPr>
      <p:sp>
        <p:nvSpPr>
          <p:cNvPr id="1643" name="Google Shape;1643;g347c34c148f_0_1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44" name="Google Shape;1644;g347c34c148f_0_19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5" name="Google Shape;1645;g347c34c148f_0_19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1" name="Shape 1651"/>
        <p:cNvGrpSpPr/>
        <p:nvPr/>
      </p:nvGrpSpPr>
      <p:grpSpPr>
        <a:xfrm>
          <a:off x="0" y="0"/>
          <a:ext cx="0" cy="0"/>
          <a:chOff x="0" y="0"/>
          <a:chExt cx="0" cy="0"/>
        </a:xfrm>
      </p:grpSpPr>
      <p:sp>
        <p:nvSpPr>
          <p:cNvPr id="1652" name="Google Shape;1652;g347c34c148f_0_2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53" name="Google Shape;1653;g347c34c148f_0_2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g347c34c148f_0_2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9" name="Shape 1659"/>
        <p:cNvGrpSpPr/>
        <p:nvPr/>
      </p:nvGrpSpPr>
      <p:grpSpPr>
        <a:xfrm>
          <a:off x="0" y="0"/>
          <a:ext cx="0" cy="0"/>
          <a:chOff x="0" y="0"/>
          <a:chExt cx="0" cy="0"/>
        </a:xfrm>
      </p:grpSpPr>
      <p:sp>
        <p:nvSpPr>
          <p:cNvPr id="1660" name="Google Shape;1660;g347c34c148f_0_2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61" name="Google Shape;1661;g347c34c148f_0_2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2" name="Google Shape;1662;g347c34c148f_0_2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0" name="Shape 1670"/>
        <p:cNvGrpSpPr/>
        <p:nvPr/>
      </p:nvGrpSpPr>
      <p:grpSpPr>
        <a:xfrm>
          <a:off x="0" y="0"/>
          <a:ext cx="0" cy="0"/>
          <a:chOff x="0" y="0"/>
          <a:chExt cx="0" cy="0"/>
        </a:xfrm>
      </p:grpSpPr>
      <p:sp>
        <p:nvSpPr>
          <p:cNvPr id="1671" name="Google Shape;1671;g347c34c148f_0_2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72" name="Google Shape;1672;g347c34c148f_0_23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3" name="Google Shape;1673;g347c34c148f_0_23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0" name="Shape 1680"/>
        <p:cNvGrpSpPr/>
        <p:nvPr/>
      </p:nvGrpSpPr>
      <p:grpSpPr>
        <a:xfrm>
          <a:off x="0" y="0"/>
          <a:ext cx="0" cy="0"/>
          <a:chOff x="0" y="0"/>
          <a:chExt cx="0" cy="0"/>
        </a:xfrm>
      </p:grpSpPr>
      <p:sp>
        <p:nvSpPr>
          <p:cNvPr id="1681" name="Google Shape;1681;g347c34c148f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82" name="Google Shape;1682;g347c34c148f_0_24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3" name="Google Shape;1683;g347c34c148f_0_24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8" name="Shape 1688"/>
        <p:cNvGrpSpPr/>
        <p:nvPr/>
      </p:nvGrpSpPr>
      <p:grpSpPr>
        <a:xfrm>
          <a:off x="0" y="0"/>
          <a:ext cx="0" cy="0"/>
          <a:chOff x="0" y="0"/>
          <a:chExt cx="0" cy="0"/>
        </a:xfrm>
      </p:grpSpPr>
      <p:sp>
        <p:nvSpPr>
          <p:cNvPr id="1689" name="Google Shape;1689;g347c34c148f_0_2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90" name="Google Shape;1690;g347c34c148f_0_2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1" name="Google Shape;1691;g347c34c148f_0_25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5" name="Shape 1505"/>
        <p:cNvGrpSpPr/>
        <p:nvPr/>
      </p:nvGrpSpPr>
      <p:grpSpPr>
        <a:xfrm>
          <a:off x="0" y="0"/>
          <a:ext cx="0" cy="0"/>
          <a:chOff x="0" y="0"/>
          <a:chExt cx="0" cy="0"/>
        </a:xfrm>
      </p:grpSpPr>
      <p:sp>
        <p:nvSpPr>
          <p:cNvPr id="1506" name="Google Shape;1506;g347c34c148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07" name="Google Shape;1507;g347c34c148f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08" name="Google Shape;1508;g347c34c148f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7" name="Shape 1697"/>
        <p:cNvGrpSpPr/>
        <p:nvPr/>
      </p:nvGrpSpPr>
      <p:grpSpPr>
        <a:xfrm>
          <a:off x="0" y="0"/>
          <a:ext cx="0" cy="0"/>
          <a:chOff x="0" y="0"/>
          <a:chExt cx="0" cy="0"/>
        </a:xfrm>
      </p:grpSpPr>
      <p:sp>
        <p:nvSpPr>
          <p:cNvPr id="1698" name="Google Shape;1698;g347c34c148f_0_2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99" name="Google Shape;1699;g347c34c148f_0_26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0" name="Google Shape;1700;g347c34c148f_0_26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3" name="Shape 1513"/>
        <p:cNvGrpSpPr/>
        <p:nvPr/>
      </p:nvGrpSpPr>
      <p:grpSpPr>
        <a:xfrm>
          <a:off x="0" y="0"/>
          <a:ext cx="0" cy="0"/>
          <a:chOff x="0" y="0"/>
          <a:chExt cx="0" cy="0"/>
        </a:xfrm>
      </p:grpSpPr>
      <p:sp>
        <p:nvSpPr>
          <p:cNvPr id="1514" name="Google Shape;1514;g347c34c148f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15" name="Google Shape;1515;g347c34c148f_0_1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6" name="Google Shape;1516;g347c34c148f_0_1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9" name="Shape 1519"/>
        <p:cNvGrpSpPr/>
        <p:nvPr/>
      </p:nvGrpSpPr>
      <p:grpSpPr>
        <a:xfrm>
          <a:off x="0" y="0"/>
          <a:ext cx="0" cy="0"/>
          <a:chOff x="0" y="0"/>
          <a:chExt cx="0" cy="0"/>
        </a:xfrm>
      </p:grpSpPr>
      <p:sp>
        <p:nvSpPr>
          <p:cNvPr id="1520" name="Google Shape;1520;g347c34c148f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21" name="Google Shape;1521;g347c34c148f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2" name="Google Shape;1522;g347c34c148f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9" name="Shape 1539"/>
        <p:cNvGrpSpPr/>
        <p:nvPr/>
      </p:nvGrpSpPr>
      <p:grpSpPr>
        <a:xfrm>
          <a:off x="0" y="0"/>
          <a:ext cx="0" cy="0"/>
          <a:chOff x="0" y="0"/>
          <a:chExt cx="0" cy="0"/>
        </a:xfrm>
      </p:grpSpPr>
      <p:sp>
        <p:nvSpPr>
          <p:cNvPr id="1540" name="Google Shape;1540;g347c34c148f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41" name="Google Shape;1541;g347c34c148f_0_3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2" name="Google Shape;1542;g347c34c148f_0_33: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g347c34c148f_0_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66" name="Google Shape;1566;g347c34c148f_0_9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7" name="Google Shape;1567;g347c34c148f_0_9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4" name="Shape 1574"/>
        <p:cNvGrpSpPr/>
        <p:nvPr/>
      </p:nvGrpSpPr>
      <p:grpSpPr>
        <a:xfrm>
          <a:off x="0" y="0"/>
          <a:ext cx="0" cy="0"/>
          <a:chOff x="0" y="0"/>
          <a:chExt cx="0" cy="0"/>
        </a:xfrm>
      </p:grpSpPr>
      <p:sp>
        <p:nvSpPr>
          <p:cNvPr id="1575" name="Google Shape;1575;g347c34c148f_0_1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76" name="Google Shape;1576;g347c34c148f_0_11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7" name="Google Shape;1577;g347c34c148f_0_11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3" name="Shape 1583"/>
        <p:cNvGrpSpPr/>
        <p:nvPr/>
      </p:nvGrpSpPr>
      <p:grpSpPr>
        <a:xfrm>
          <a:off x="0" y="0"/>
          <a:ext cx="0" cy="0"/>
          <a:chOff x="0" y="0"/>
          <a:chExt cx="0" cy="0"/>
        </a:xfrm>
      </p:grpSpPr>
      <p:sp>
        <p:nvSpPr>
          <p:cNvPr id="1584" name="Google Shape;1584;g347c34c148f_0_1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85" name="Google Shape;1585;g347c34c148f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6" name="Google Shape;1586;g347c34c148f_0_13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g347c34c148f_0_1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595" name="Google Shape;1595;g347c34c148f_0_14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6" name="Google Shape;1596;g347c34c148f_0_14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 Id="rId3" Type="http://schemas.openxmlformats.org/officeDocument/2006/relationships/image" Target="../media/image16.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4.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15.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15.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25.png"/><Relationship Id="rId4" Type="http://schemas.openxmlformats.org/officeDocument/2006/relationships/image" Target="../media/image14.png"/><Relationship Id="rId5" Type="http://schemas.openxmlformats.org/officeDocument/2006/relationships/image" Target="../media/image15.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7.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7.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7.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17.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_blue">
  <p:cSld name="Speaker_blue">
    <p:bg>
      <p:bgPr>
        <a:solidFill>
          <a:srgbClr val="0D0B31"/>
        </a:solidFill>
      </p:bgPr>
    </p:bg>
    <p:spTree>
      <p:nvGrpSpPr>
        <p:cNvPr id="15" name="Shape 15"/>
        <p:cNvGrpSpPr/>
        <p:nvPr/>
      </p:nvGrpSpPr>
      <p:grpSpPr>
        <a:xfrm>
          <a:off x="0" y="0"/>
          <a:ext cx="0" cy="0"/>
          <a:chOff x="0" y="0"/>
          <a:chExt cx="0" cy="0"/>
        </a:xfrm>
      </p:grpSpPr>
      <p:sp>
        <p:nvSpPr>
          <p:cNvPr id="16" name="Google Shape;16;p24"/>
          <p:cNvSpPr txBox="1"/>
          <p:nvPr>
            <p:ph type="title"/>
          </p:nvPr>
        </p:nvSpPr>
        <p:spPr>
          <a:xfrm>
            <a:off x="6015789" y="1919955"/>
            <a:ext cx="5855369" cy="175243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5200"/>
              <a:buFont typeface="Century Gothic"/>
              <a:buNone/>
              <a:defRPr b="1" sz="5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4"/>
          <p:cNvSpPr txBox="1"/>
          <p:nvPr>
            <p:ph idx="1" type="body"/>
          </p:nvPr>
        </p:nvSpPr>
        <p:spPr>
          <a:xfrm>
            <a:off x="6015789" y="3762791"/>
            <a:ext cx="5855369" cy="197267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3200"/>
              <a:buNone/>
              <a:defRPr sz="3200">
                <a:solidFill>
                  <a:srgbClr val="9EA0B2"/>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8" name="Google Shape;18;p24"/>
          <p:cNvPicPr preferRelativeResize="0"/>
          <p:nvPr/>
        </p:nvPicPr>
        <p:blipFill rotWithShape="1">
          <a:blip r:embed="rId2">
            <a:alphaModFix/>
          </a:blip>
          <a:srcRect b="0" l="0" r="0" t="0"/>
          <a:stretch/>
        </p:blipFill>
        <p:spPr>
          <a:xfrm>
            <a:off x="1486034" y="1588937"/>
            <a:ext cx="3789446" cy="3789446"/>
          </a:xfrm>
          <a:prstGeom prst="rect">
            <a:avLst/>
          </a:prstGeom>
          <a:noFill/>
          <a:ln>
            <a:noFill/>
          </a:ln>
        </p:spPr>
      </p:pic>
      <p:sp>
        <p:nvSpPr>
          <p:cNvPr id="19" name="Google Shape;19;p24"/>
          <p:cNvSpPr/>
          <p:nvPr>
            <p:ph idx="2" type="pic"/>
          </p:nvPr>
        </p:nvSpPr>
        <p:spPr>
          <a:xfrm>
            <a:off x="1995864" y="2088607"/>
            <a:ext cx="2749466" cy="2749466"/>
          </a:xfrm>
          <a:prstGeom prst="ellipse">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ontent (white)_two column">
  <p:cSld name="5_Content (white)_two column">
    <p:bg>
      <p:bgPr>
        <a:solidFill>
          <a:schemeClr val="lt1"/>
        </a:solidFill>
      </p:bgPr>
    </p:bg>
    <p:spTree>
      <p:nvGrpSpPr>
        <p:cNvPr id="63" name="Shape 63"/>
        <p:cNvGrpSpPr/>
        <p:nvPr/>
      </p:nvGrpSpPr>
      <p:grpSpPr>
        <a:xfrm>
          <a:off x="0" y="0"/>
          <a:ext cx="0" cy="0"/>
          <a:chOff x="0" y="0"/>
          <a:chExt cx="0" cy="0"/>
        </a:xfrm>
      </p:grpSpPr>
      <p:sp>
        <p:nvSpPr>
          <p:cNvPr id="64" name="Google Shape;64;p33"/>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5"/>
              </a:buClr>
              <a:buSzPts val="5400"/>
              <a:buNone/>
              <a:defRPr b="1" sz="5400">
                <a:solidFill>
                  <a:schemeClr val="accent5"/>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33"/>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3"/>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67" name="Google Shape;67;p33"/>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3"/>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01" showMasterSp="0">
  <p:cSld name="Section title 01">
    <p:spTree>
      <p:nvGrpSpPr>
        <p:cNvPr id="1289" name="Shape 1289"/>
        <p:cNvGrpSpPr/>
        <p:nvPr/>
      </p:nvGrpSpPr>
      <p:grpSpPr>
        <a:xfrm>
          <a:off x="0" y="0"/>
          <a:ext cx="0" cy="0"/>
          <a:chOff x="0" y="0"/>
          <a:chExt cx="0" cy="0"/>
        </a:xfrm>
      </p:grpSpPr>
      <p:sp>
        <p:nvSpPr>
          <p:cNvPr id="1290" name="Google Shape;1290;g33e6d2c37a6_0_2438"/>
          <p:cNvSpPr/>
          <p:nvPr/>
        </p:nvSpPr>
        <p:spPr>
          <a:xfrm>
            <a:off x="0" y="1"/>
            <a:ext cx="12213241" cy="6870044"/>
          </a:xfrm>
          <a:custGeom>
            <a:rect b="b" l="l" r="r" t="t"/>
            <a:pathLst>
              <a:path extrusionOk="0" h="11308715" w="20104100">
                <a:moveTo>
                  <a:pt x="0" y="11308556"/>
                </a:moveTo>
                <a:lnTo>
                  <a:pt x="20104099" y="11308556"/>
                </a:lnTo>
                <a:lnTo>
                  <a:pt x="20104099" y="0"/>
                </a:lnTo>
                <a:lnTo>
                  <a:pt x="0" y="0"/>
                </a:lnTo>
                <a:lnTo>
                  <a:pt x="0" y="11308556"/>
                </a:lnTo>
                <a:close/>
              </a:path>
            </a:pathLst>
          </a:custGeom>
          <a:solidFill>
            <a:srgbClr val="F6921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1" name="Google Shape;1291;g33e6d2c37a6_0_2438"/>
          <p:cNvSpPr/>
          <p:nvPr/>
        </p:nvSpPr>
        <p:spPr>
          <a:xfrm rot="10800000">
            <a:off x="707209" y="913997"/>
            <a:ext cx="3066812" cy="3066812"/>
          </a:xfrm>
          <a:custGeom>
            <a:rect b="b" l="l" r="r" t="t"/>
            <a:pathLst>
              <a:path extrusionOk="0" h="5048250" w="5048250">
                <a:moveTo>
                  <a:pt x="4058934" y="0"/>
                </a:moveTo>
                <a:lnTo>
                  <a:pt x="0" y="4058923"/>
                </a:lnTo>
                <a:lnTo>
                  <a:pt x="988734" y="5047657"/>
                </a:lnTo>
                <a:lnTo>
                  <a:pt x="5047668" y="988723"/>
                </a:lnTo>
                <a:lnTo>
                  <a:pt x="4058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2" name="Google Shape;1292;g33e6d2c37a6_0_2438"/>
          <p:cNvSpPr/>
          <p:nvPr/>
        </p:nvSpPr>
        <p:spPr>
          <a:xfrm rot="10800000">
            <a:off x="-21241" y="-12207"/>
            <a:ext cx="12213241" cy="6748143"/>
          </a:xfrm>
          <a:custGeom>
            <a:rect b="b" l="l" r="r" t="t"/>
            <a:pathLst>
              <a:path extrusionOk="0" h="11108055" w="20104100">
                <a:moveTo>
                  <a:pt x="20104099" y="0"/>
                </a:moveTo>
                <a:lnTo>
                  <a:pt x="0" y="0"/>
                </a:lnTo>
                <a:lnTo>
                  <a:pt x="0" y="11107682"/>
                </a:lnTo>
                <a:lnTo>
                  <a:pt x="12991311" y="11107682"/>
                </a:lnTo>
                <a:lnTo>
                  <a:pt x="20104099" y="4004108"/>
                </a:lnTo>
                <a:lnTo>
                  <a:pt x="20104099" y="0"/>
                </a:lnTo>
                <a:close/>
              </a:path>
            </a:pathLst>
          </a:custGeom>
          <a:solidFill>
            <a:srgbClr val="00527B"/>
          </a:solid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Arial"/>
              <a:ea typeface="Arial"/>
              <a:cs typeface="Arial"/>
              <a:sym typeface="Arial"/>
            </a:endParaRPr>
          </a:p>
        </p:txBody>
      </p:sp>
      <p:sp>
        <p:nvSpPr>
          <p:cNvPr id="1293" name="Google Shape;1293;g33e6d2c37a6_0_2438"/>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4" name="Google Shape;1294;g33e6d2c37a6_0_2438"/>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5" name="Google Shape;1295;g33e6d2c37a6_0_2438"/>
          <p:cNvSpPr/>
          <p:nvPr/>
        </p:nvSpPr>
        <p:spPr>
          <a:xfrm>
            <a:off x="11410494" y="24797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6" name="Google Shape;1296;g33e6d2c37a6_0_2438"/>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7" name="Google Shape;1297;g33e6d2c37a6_0_2438"/>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8" name="Google Shape;1298;g33e6d2c37a6_0_2438"/>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299" name="Google Shape;1299;g33e6d2c37a6_0_2438"/>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0" name="Google Shape;1300;g33e6d2c37a6_0_2438"/>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1" name="Google Shape;1301;g33e6d2c37a6_0_2438"/>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2" name="Google Shape;1302;g33e6d2c37a6_0_2438"/>
          <p:cNvSpPr txBox="1"/>
          <p:nvPr>
            <p:ph idx="1" type="body"/>
          </p:nvPr>
        </p:nvSpPr>
        <p:spPr>
          <a:xfrm>
            <a:off x="1922113" y="3050435"/>
            <a:ext cx="83475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4000"/>
              <a:buNone/>
              <a:defRPr b="1" sz="4000">
                <a:solidFill>
                  <a:schemeClr val="lt1"/>
                </a:solidFill>
                <a:latin typeface="Montserrat"/>
                <a:ea typeface="Montserrat"/>
                <a:cs typeface="Montserrat"/>
                <a:sym typeface="Montserrat"/>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303" name="Google Shape;1303;g33e6d2c37a6_0_2438"/>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1100"/>
              <a:buFont typeface="Arial"/>
              <a:buNone/>
            </a:pPr>
            <a:fld id="{00000000-1234-1234-1234-123412341234}" type="slidenum">
              <a:rPr i="0" lang="en-US" sz="1100" u="none" cap="none" strike="noStrike">
                <a:solidFill>
                  <a:schemeClr val="accent2"/>
                </a:solidFill>
                <a:latin typeface="Arial"/>
                <a:ea typeface="Arial"/>
                <a:cs typeface="Arial"/>
                <a:sym typeface="Arial"/>
              </a:rPr>
              <a:t>‹#›</a:t>
            </a:fld>
            <a:endParaRPr sz="1900">
              <a:solidFill>
                <a:schemeClr val="accent2"/>
              </a:solidFill>
              <a:latin typeface="Arial"/>
              <a:ea typeface="Arial"/>
              <a:cs typeface="Arial"/>
              <a:sym typeface="Aria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02" showMasterSp="0">
  <p:cSld name="Section title 02">
    <p:spTree>
      <p:nvGrpSpPr>
        <p:cNvPr id="1304" name="Shape 1304"/>
        <p:cNvGrpSpPr/>
        <p:nvPr/>
      </p:nvGrpSpPr>
      <p:grpSpPr>
        <a:xfrm>
          <a:off x="0" y="0"/>
          <a:ext cx="0" cy="0"/>
          <a:chOff x="0" y="0"/>
          <a:chExt cx="0" cy="0"/>
        </a:xfrm>
      </p:grpSpPr>
      <p:sp>
        <p:nvSpPr>
          <p:cNvPr id="1305" name="Google Shape;1305;g33e6d2c37a6_0_2453"/>
          <p:cNvSpPr/>
          <p:nvPr/>
        </p:nvSpPr>
        <p:spPr>
          <a:xfrm rot="10800000">
            <a:off x="707209" y="913997"/>
            <a:ext cx="3066812" cy="3066812"/>
          </a:xfrm>
          <a:custGeom>
            <a:rect b="b" l="l" r="r" t="t"/>
            <a:pathLst>
              <a:path extrusionOk="0" h="5048250" w="5048250">
                <a:moveTo>
                  <a:pt x="4058934" y="0"/>
                </a:moveTo>
                <a:lnTo>
                  <a:pt x="0" y="4058923"/>
                </a:lnTo>
                <a:lnTo>
                  <a:pt x="988734" y="5047657"/>
                </a:lnTo>
                <a:lnTo>
                  <a:pt x="5047668" y="988723"/>
                </a:lnTo>
                <a:lnTo>
                  <a:pt x="4058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6" name="Google Shape;1306;g33e6d2c37a6_0_2453"/>
          <p:cNvSpPr/>
          <p:nvPr/>
        </p:nvSpPr>
        <p:spPr>
          <a:xfrm rot="10800000">
            <a:off x="0" y="-1"/>
            <a:ext cx="12192000" cy="6858000"/>
          </a:xfrm>
          <a:prstGeom prst="rect">
            <a:avLst/>
          </a:prstGeom>
          <a:solidFill>
            <a:srgbClr val="00527B"/>
          </a:solid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Arial"/>
              <a:ea typeface="Arial"/>
              <a:cs typeface="Arial"/>
              <a:sym typeface="Arial"/>
            </a:endParaRPr>
          </a:p>
        </p:txBody>
      </p:sp>
      <p:sp>
        <p:nvSpPr>
          <p:cNvPr id="1307" name="Google Shape;1307;g33e6d2c37a6_0_2453"/>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8" name="Google Shape;1308;g33e6d2c37a6_0_2453"/>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09" name="Google Shape;1309;g33e6d2c37a6_0_2453"/>
          <p:cNvSpPr/>
          <p:nvPr/>
        </p:nvSpPr>
        <p:spPr>
          <a:xfrm>
            <a:off x="11410494" y="24797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0" name="Google Shape;1310;g33e6d2c37a6_0_2453"/>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1" name="Google Shape;1311;g33e6d2c37a6_0_2453"/>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2" name="Google Shape;1312;g33e6d2c37a6_0_2453"/>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3" name="Google Shape;1313;g33e6d2c37a6_0_2453"/>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4" name="Google Shape;1314;g33e6d2c37a6_0_2453"/>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5" name="Google Shape;1315;g33e6d2c37a6_0_2453"/>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6" name="Google Shape;1316;g33e6d2c37a6_0_2453"/>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1100"/>
              <a:buFont typeface="Arial"/>
              <a:buNone/>
            </a:pPr>
            <a:fld id="{00000000-1234-1234-1234-123412341234}" type="slidenum">
              <a:rPr i="0" lang="en-US" sz="1100" u="none" cap="none" strike="noStrike">
                <a:solidFill>
                  <a:schemeClr val="accent2"/>
                </a:solidFill>
                <a:latin typeface="Arial"/>
                <a:ea typeface="Arial"/>
                <a:cs typeface="Arial"/>
                <a:sym typeface="Arial"/>
              </a:rPr>
              <a:t>‹#›</a:t>
            </a:fld>
            <a:endParaRPr sz="1900">
              <a:solidFill>
                <a:schemeClr val="accent2"/>
              </a:solidFill>
              <a:latin typeface="Arial"/>
              <a:ea typeface="Arial"/>
              <a:cs typeface="Arial"/>
              <a:sym typeface="Arial"/>
            </a:endParaRPr>
          </a:p>
        </p:txBody>
      </p:sp>
      <p:grpSp>
        <p:nvGrpSpPr>
          <p:cNvPr id="1317" name="Google Shape;1317;g33e6d2c37a6_0_2453"/>
          <p:cNvGrpSpPr/>
          <p:nvPr/>
        </p:nvGrpSpPr>
        <p:grpSpPr>
          <a:xfrm flipH="1">
            <a:off x="-3531" y="1956238"/>
            <a:ext cx="2405646" cy="4797424"/>
            <a:chOff x="9341353" y="226377"/>
            <a:chExt cx="3008562" cy="5999780"/>
          </a:xfrm>
        </p:grpSpPr>
        <p:sp>
          <p:nvSpPr>
            <p:cNvPr id="1318" name="Google Shape;1318;g33e6d2c37a6_0_2453"/>
            <p:cNvSpPr/>
            <p:nvPr/>
          </p:nvSpPr>
          <p:spPr>
            <a:xfrm>
              <a:off x="10541218" y="12479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19" name="Google Shape;1319;g33e6d2c37a6_0_2453"/>
            <p:cNvSpPr/>
            <p:nvPr/>
          </p:nvSpPr>
          <p:spPr>
            <a:xfrm>
              <a:off x="9341353" y="23469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0" name="Google Shape;1320;g33e6d2c37a6_0_2453"/>
            <p:cNvSpPr/>
            <p:nvPr/>
          </p:nvSpPr>
          <p:spPr>
            <a:xfrm>
              <a:off x="11562894" y="26321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1" name="Google Shape;1321;g33e6d2c37a6_0_2453"/>
            <p:cNvSpPr/>
            <p:nvPr/>
          </p:nvSpPr>
          <p:spPr>
            <a:xfrm>
              <a:off x="11562894" y="2263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2" name="Google Shape;1322;g33e6d2c37a6_0_2453"/>
            <p:cNvSpPr/>
            <p:nvPr/>
          </p:nvSpPr>
          <p:spPr>
            <a:xfrm>
              <a:off x="10333329" y="5074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3" name="Google Shape;1323;g33e6d2c37a6_0_2453"/>
            <p:cNvSpPr/>
            <p:nvPr/>
          </p:nvSpPr>
          <p:spPr>
            <a:xfrm>
              <a:off x="9671448" y="5074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4" name="Google Shape;1324;g33e6d2c37a6_0_2453"/>
            <p:cNvSpPr/>
            <p:nvPr/>
          </p:nvSpPr>
          <p:spPr>
            <a:xfrm>
              <a:off x="9952519" y="2263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5" name="Google Shape;1325;g33e6d2c37a6_0_2453"/>
            <p:cNvSpPr/>
            <p:nvPr/>
          </p:nvSpPr>
          <p:spPr>
            <a:xfrm>
              <a:off x="9952516" y="8882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26" name="Google Shape;1326;g33e6d2c37a6_0_2453"/>
            <p:cNvSpPr/>
            <p:nvPr/>
          </p:nvSpPr>
          <p:spPr>
            <a:xfrm>
              <a:off x="9341356" y="8097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grpSp>
      <p:sp>
        <p:nvSpPr>
          <p:cNvPr id="1327" name="Google Shape;1327;g33e6d2c37a6_0_2453"/>
          <p:cNvSpPr txBox="1"/>
          <p:nvPr>
            <p:ph idx="1" type="body"/>
          </p:nvPr>
        </p:nvSpPr>
        <p:spPr>
          <a:xfrm>
            <a:off x="1922113" y="3050435"/>
            <a:ext cx="83475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4000"/>
              <a:buNone/>
              <a:defRPr b="1" sz="4000">
                <a:solidFill>
                  <a:schemeClr val="lt1"/>
                </a:solidFill>
                <a:latin typeface="Montserrat"/>
                <a:ea typeface="Montserrat"/>
                <a:cs typeface="Montserrat"/>
                <a:sym typeface="Montserrat"/>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03" showMasterSp="0">
  <p:cSld name="Section title 03">
    <p:spTree>
      <p:nvGrpSpPr>
        <p:cNvPr id="1328" name="Shape 1328"/>
        <p:cNvGrpSpPr/>
        <p:nvPr/>
      </p:nvGrpSpPr>
      <p:grpSpPr>
        <a:xfrm>
          <a:off x="0" y="0"/>
          <a:ext cx="0" cy="0"/>
          <a:chOff x="0" y="0"/>
          <a:chExt cx="0" cy="0"/>
        </a:xfrm>
      </p:grpSpPr>
      <p:sp>
        <p:nvSpPr>
          <p:cNvPr id="1329" name="Google Shape;1329;g33e6d2c37a6_0_2477"/>
          <p:cNvSpPr/>
          <p:nvPr/>
        </p:nvSpPr>
        <p:spPr>
          <a:xfrm rot="10800000">
            <a:off x="707209" y="913997"/>
            <a:ext cx="3066812" cy="3066812"/>
          </a:xfrm>
          <a:custGeom>
            <a:rect b="b" l="l" r="r" t="t"/>
            <a:pathLst>
              <a:path extrusionOk="0" h="5048250" w="5048250">
                <a:moveTo>
                  <a:pt x="4058934" y="0"/>
                </a:moveTo>
                <a:lnTo>
                  <a:pt x="0" y="4058923"/>
                </a:lnTo>
                <a:lnTo>
                  <a:pt x="988734" y="5047657"/>
                </a:lnTo>
                <a:lnTo>
                  <a:pt x="5047668" y="988723"/>
                </a:lnTo>
                <a:lnTo>
                  <a:pt x="4058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0" name="Google Shape;1330;g33e6d2c37a6_0_2477"/>
          <p:cNvSpPr/>
          <p:nvPr/>
        </p:nvSpPr>
        <p:spPr>
          <a:xfrm rot="10800000">
            <a:off x="0" y="-1"/>
            <a:ext cx="12192000" cy="6858000"/>
          </a:xfrm>
          <a:prstGeom prst="rect">
            <a:avLst/>
          </a:prstGeom>
          <a:solidFill>
            <a:schemeClr val="accent1"/>
          </a:solid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100">
              <a:solidFill>
                <a:schemeClr val="dk1"/>
              </a:solidFill>
              <a:latin typeface="Arial"/>
              <a:ea typeface="Arial"/>
              <a:cs typeface="Arial"/>
              <a:sym typeface="Arial"/>
            </a:endParaRPr>
          </a:p>
        </p:txBody>
      </p:sp>
      <p:sp>
        <p:nvSpPr>
          <p:cNvPr id="1331" name="Google Shape;1331;g33e6d2c37a6_0_2477"/>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2" name="Google Shape;1332;g33e6d2c37a6_0_2477"/>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3" name="Google Shape;1333;g33e6d2c37a6_0_2477"/>
          <p:cNvSpPr/>
          <p:nvPr/>
        </p:nvSpPr>
        <p:spPr>
          <a:xfrm>
            <a:off x="11410494" y="24797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4" name="Google Shape;1334;g33e6d2c37a6_0_2477"/>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5" name="Google Shape;1335;g33e6d2c37a6_0_2477"/>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6" name="Google Shape;1336;g33e6d2c37a6_0_2477"/>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7" name="Google Shape;1337;g33e6d2c37a6_0_2477"/>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8" name="Google Shape;1338;g33e6d2c37a6_0_2477"/>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39" name="Google Shape;1339;g33e6d2c37a6_0_2477"/>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0" name="Google Shape;1340;g33e6d2c37a6_0_2477"/>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1100"/>
              <a:buFont typeface="Arial"/>
              <a:buNone/>
            </a:pPr>
            <a:fld id="{00000000-1234-1234-1234-123412341234}" type="slidenum">
              <a:rPr i="0" lang="en-US" sz="1100" u="none" cap="none" strike="noStrike">
                <a:solidFill>
                  <a:schemeClr val="accent2"/>
                </a:solidFill>
                <a:latin typeface="Arial"/>
                <a:ea typeface="Arial"/>
                <a:cs typeface="Arial"/>
                <a:sym typeface="Arial"/>
              </a:rPr>
              <a:t>‹#›</a:t>
            </a:fld>
            <a:endParaRPr sz="1900">
              <a:solidFill>
                <a:schemeClr val="accent2"/>
              </a:solidFill>
              <a:latin typeface="Arial"/>
              <a:ea typeface="Arial"/>
              <a:cs typeface="Arial"/>
              <a:sym typeface="Arial"/>
            </a:endParaRPr>
          </a:p>
        </p:txBody>
      </p:sp>
      <p:grpSp>
        <p:nvGrpSpPr>
          <p:cNvPr id="1341" name="Google Shape;1341;g33e6d2c37a6_0_2477"/>
          <p:cNvGrpSpPr/>
          <p:nvPr/>
        </p:nvGrpSpPr>
        <p:grpSpPr>
          <a:xfrm flipH="1">
            <a:off x="-3531" y="1956238"/>
            <a:ext cx="2405646" cy="4797424"/>
            <a:chOff x="9341353" y="226377"/>
            <a:chExt cx="3008562" cy="5999780"/>
          </a:xfrm>
        </p:grpSpPr>
        <p:sp>
          <p:nvSpPr>
            <p:cNvPr id="1342" name="Google Shape;1342;g33e6d2c37a6_0_2477"/>
            <p:cNvSpPr/>
            <p:nvPr/>
          </p:nvSpPr>
          <p:spPr>
            <a:xfrm>
              <a:off x="10541218" y="12479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3" name="Google Shape;1343;g33e6d2c37a6_0_2477"/>
            <p:cNvSpPr/>
            <p:nvPr/>
          </p:nvSpPr>
          <p:spPr>
            <a:xfrm>
              <a:off x="9341353" y="23469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4" name="Google Shape;1344;g33e6d2c37a6_0_2477"/>
            <p:cNvSpPr/>
            <p:nvPr/>
          </p:nvSpPr>
          <p:spPr>
            <a:xfrm>
              <a:off x="11562894" y="26321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5" name="Google Shape;1345;g33e6d2c37a6_0_2477"/>
            <p:cNvSpPr/>
            <p:nvPr/>
          </p:nvSpPr>
          <p:spPr>
            <a:xfrm>
              <a:off x="11562894" y="2263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6" name="Google Shape;1346;g33e6d2c37a6_0_2477"/>
            <p:cNvSpPr/>
            <p:nvPr/>
          </p:nvSpPr>
          <p:spPr>
            <a:xfrm>
              <a:off x="10333329" y="5074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7" name="Google Shape;1347;g33e6d2c37a6_0_2477"/>
            <p:cNvSpPr/>
            <p:nvPr/>
          </p:nvSpPr>
          <p:spPr>
            <a:xfrm>
              <a:off x="9671448" y="5074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8" name="Google Shape;1348;g33e6d2c37a6_0_2477"/>
            <p:cNvSpPr/>
            <p:nvPr/>
          </p:nvSpPr>
          <p:spPr>
            <a:xfrm>
              <a:off x="9952519" y="2263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49" name="Google Shape;1349;g33e6d2c37a6_0_2477"/>
            <p:cNvSpPr/>
            <p:nvPr/>
          </p:nvSpPr>
          <p:spPr>
            <a:xfrm>
              <a:off x="9952516" y="8882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50" name="Google Shape;1350;g33e6d2c37a6_0_2477"/>
            <p:cNvSpPr/>
            <p:nvPr/>
          </p:nvSpPr>
          <p:spPr>
            <a:xfrm>
              <a:off x="9341356" y="8097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grpSp>
      <p:sp>
        <p:nvSpPr>
          <p:cNvPr id="1351" name="Google Shape;1351;g33e6d2c37a6_0_2477"/>
          <p:cNvSpPr txBox="1"/>
          <p:nvPr>
            <p:ph idx="1" type="body"/>
          </p:nvPr>
        </p:nvSpPr>
        <p:spPr>
          <a:xfrm>
            <a:off x="1922113" y="3050435"/>
            <a:ext cx="83475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4000"/>
              <a:buNone/>
              <a:defRPr b="1" sz="4000">
                <a:solidFill>
                  <a:schemeClr val="lt1"/>
                </a:solidFill>
                <a:latin typeface="Montserrat"/>
                <a:ea typeface="Montserrat"/>
                <a:cs typeface="Montserrat"/>
                <a:sym typeface="Montserrat"/>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04" showMasterSp="0">
  <p:cSld name="Section title 04">
    <p:bg>
      <p:bgPr>
        <a:solidFill>
          <a:schemeClr val="dk2"/>
        </a:solidFill>
      </p:bgPr>
    </p:bg>
    <p:spTree>
      <p:nvGrpSpPr>
        <p:cNvPr id="1352" name="Shape 1352"/>
        <p:cNvGrpSpPr/>
        <p:nvPr/>
      </p:nvGrpSpPr>
      <p:grpSpPr>
        <a:xfrm>
          <a:off x="0" y="0"/>
          <a:ext cx="0" cy="0"/>
          <a:chOff x="0" y="0"/>
          <a:chExt cx="0" cy="0"/>
        </a:xfrm>
      </p:grpSpPr>
      <p:pic>
        <p:nvPicPr>
          <p:cNvPr id="1353" name="Google Shape;1353;g33e6d2c37a6_0_2501"/>
          <p:cNvPicPr preferRelativeResize="0"/>
          <p:nvPr/>
        </p:nvPicPr>
        <p:blipFill rotWithShape="1">
          <a:blip r:embed="rId2">
            <a:alphaModFix/>
          </a:blip>
          <a:srcRect b="0" l="0" r="0" t="0"/>
          <a:stretch/>
        </p:blipFill>
        <p:spPr>
          <a:xfrm>
            <a:off x="9672793" y="335690"/>
            <a:ext cx="2111220" cy="482225"/>
          </a:xfrm>
          <a:prstGeom prst="rect">
            <a:avLst/>
          </a:prstGeom>
          <a:noFill/>
          <a:ln>
            <a:noFill/>
          </a:ln>
        </p:spPr>
      </p:pic>
      <p:grpSp>
        <p:nvGrpSpPr>
          <p:cNvPr id="1354" name="Google Shape;1354;g33e6d2c37a6_0_2501"/>
          <p:cNvGrpSpPr/>
          <p:nvPr/>
        </p:nvGrpSpPr>
        <p:grpSpPr>
          <a:xfrm flipH="1">
            <a:off x="-5233" y="462624"/>
            <a:ext cx="3008562" cy="5999780"/>
            <a:chOff x="9188953" y="73977"/>
            <a:chExt cx="3008562" cy="5999780"/>
          </a:xfrm>
        </p:grpSpPr>
        <p:sp>
          <p:nvSpPr>
            <p:cNvPr id="1355" name="Google Shape;1355;g33e6d2c37a6_0_2501"/>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56" name="Google Shape;1356;g33e6d2c37a6_0_2501"/>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57" name="Google Shape;1357;g33e6d2c37a6_0_2501"/>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58" name="Google Shape;1358;g33e6d2c37a6_0_2501"/>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59" name="Google Shape;1359;g33e6d2c37a6_0_2501"/>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60" name="Google Shape;1360;g33e6d2c37a6_0_2501"/>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61" name="Google Shape;1361;g33e6d2c37a6_0_2501"/>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62" name="Google Shape;1362;g33e6d2c37a6_0_2501"/>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grpSp>
      <p:sp>
        <p:nvSpPr>
          <p:cNvPr id="1363" name="Google Shape;1363;g33e6d2c37a6_0_2501"/>
          <p:cNvSpPr txBox="1"/>
          <p:nvPr>
            <p:ph idx="1" type="body"/>
          </p:nvPr>
        </p:nvSpPr>
        <p:spPr>
          <a:xfrm>
            <a:off x="1035320" y="3133030"/>
            <a:ext cx="8347500" cy="5907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lt1"/>
              </a:buClr>
              <a:buSzPts val="3600"/>
              <a:buNone/>
              <a:defRPr b="1" sz="3600">
                <a:solidFill>
                  <a:schemeClr val="lt1"/>
                </a:solidFill>
                <a:latin typeface="Montserrat"/>
                <a:ea typeface="Montserrat"/>
                <a:cs typeface="Montserrat"/>
                <a:sym typeface="Montserrat"/>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05" showMasterSp="0">
  <p:cSld name="Section title 05">
    <p:bg>
      <p:bgPr>
        <a:solidFill>
          <a:schemeClr val="dk2"/>
        </a:solidFill>
      </p:bgPr>
    </p:bg>
    <p:spTree>
      <p:nvGrpSpPr>
        <p:cNvPr id="1364" name="Shape 1364"/>
        <p:cNvGrpSpPr/>
        <p:nvPr/>
      </p:nvGrpSpPr>
      <p:grpSpPr>
        <a:xfrm>
          <a:off x="0" y="0"/>
          <a:ext cx="0" cy="0"/>
          <a:chOff x="0" y="0"/>
          <a:chExt cx="0" cy="0"/>
        </a:xfrm>
      </p:grpSpPr>
      <p:sp>
        <p:nvSpPr>
          <p:cNvPr id="1365" name="Google Shape;1365;g33e6d2c37a6_0_2513"/>
          <p:cNvSpPr/>
          <p:nvPr/>
        </p:nvSpPr>
        <p:spPr>
          <a:xfrm>
            <a:off x="0" y="0"/>
            <a:ext cx="12192000" cy="6858000"/>
          </a:xfrm>
          <a:prstGeom prst="rect">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900">
              <a:solidFill>
                <a:schemeClr val="lt1"/>
              </a:solidFill>
              <a:latin typeface="Arial"/>
              <a:ea typeface="Arial"/>
              <a:cs typeface="Arial"/>
              <a:sym typeface="Arial"/>
            </a:endParaRPr>
          </a:p>
        </p:txBody>
      </p:sp>
      <p:sp>
        <p:nvSpPr>
          <p:cNvPr id="1366" name="Google Shape;1366;g33e6d2c37a6_0_2513"/>
          <p:cNvSpPr/>
          <p:nvPr/>
        </p:nvSpPr>
        <p:spPr>
          <a:xfrm>
            <a:off x="790832" y="0"/>
            <a:ext cx="11401200" cy="68580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367" name="Google Shape;1367;g33e6d2c37a6_0_2513"/>
          <p:cNvSpPr/>
          <p:nvPr>
            <p:ph idx="2" type="pic"/>
          </p:nvPr>
        </p:nvSpPr>
        <p:spPr>
          <a:xfrm>
            <a:off x="1082842" y="1328534"/>
            <a:ext cx="397500" cy="397500"/>
          </a:xfrm>
          <a:prstGeom prst="rect">
            <a:avLst/>
          </a:prstGeom>
          <a:noFill/>
          <a:ln>
            <a:noFill/>
          </a:ln>
        </p:spPr>
      </p:sp>
      <p:cxnSp>
        <p:nvCxnSpPr>
          <p:cNvPr id="1368" name="Google Shape;1368;g33e6d2c37a6_0_2513"/>
          <p:cNvCxnSpPr/>
          <p:nvPr/>
        </p:nvCxnSpPr>
        <p:spPr>
          <a:xfrm>
            <a:off x="0" y="2000048"/>
            <a:ext cx="2165700" cy="14100"/>
          </a:xfrm>
          <a:prstGeom prst="straightConnector1">
            <a:avLst/>
          </a:prstGeom>
          <a:noFill/>
          <a:ln cap="flat" cmpd="sng" w="38100">
            <a:solidFill>
              <a:schemeClr val="lt1"/>
            </a:solidFill>
            <a:prstDash val="solid"/>
            <a:miter lim="800000"/>
            <a:headEnd len="sm" w="sm" type="none"/>
            <a:tailEnd len="sm" w="sm" type="none"/>
          </a:ln>
        </p:spPr>
      </p:cxnSp>
      <p:sp>
        <p:nvSpPr>
          <p:cNvPr id="1369" name="Google Shape;1369;g33e6d2c37a6_0_2513"/>
          <p:cNvSpPr txBox="1"/>
          <p:nvPr>
            <p:ph idx="1" type="body"/>
          </p:nvPr>
        </p:nvSpPr>
        <p:spPr>
          <a:xfrm>
            <a:off x="1028951" y="2388914"/>
            <a:ext cx="8347500" cy="12177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3600"/>
              <a:buNone/>
              <a:defRPr b="1" sz="3600">
                <a:solidFill>
                  <a:schemeClr val="accent1"/>
                </a:solidFill>
                <a:latin typeface="Montserrat"/>
                <a:ea typeface="Montserrat"/>
                <a:cs typeface="Montserrat"/>
                <a:sym typeface="Montserrat"/>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370" name="Google Shape;1370;g33e6d2c37a6_0_2513"/>
          <p:cNvSpPr txBox="1"/>
          <p:nvPr>
            <p:ph idx="3" type="body"/>
          </p:nvPr>
        </p:nvSpPr>
        <p:spPr>
          <a:xfrm>
            <a:off x="1028951" y="3749486"/>
            <a:ext cx="6204900" cy="10221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0"/>
              </a:spcBef>
              <a:spcAft>
                <a:spcPts val="0"/>
              </a:spcAft>
              <a:buClr>
                <a:schemeClr val="lt2"/>
              </a:buClr>
              <a:buSzPts val="1500"/>
              <a:buNone/>
              <a:defRPr b="0" sz="1500">
                <a:solidFill>
                  <a:schemeClr val="lt2"/>
                </a:solidFill>
                <a:latin typeface="Arial"/>
                <a:ea typeface="Arial"/>
                <a:cs typeface="Arial"/>
                <a:sym typeface="Arial"/>
              </a:defRPr>
            </a:lvl1pPr>
            <a:lvl2pPr indent="-533400" lvl="1" marL="9144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2pPr>
            <a:lvl3pPr indent="-533400" lvl="2" marL="13716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3pPr>
            <a:lvl4pPr indent="-533400" lvl="3" marL="18288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4pPr>
            <a:lvl5pPr indent="-533400" lvl="4" marL="2286000" algn="l">
              <a:lnSpc>
                <a:spcPct val="90000"/>
              </a:lnSpc>
              <a:spcBef>
                <a:spcPts val="500"/>
              </a:spcBef>
              <a:spcAft>
                <a:spcPts val="0"/>
              </a:spcAft>
              <a:buClr>
                <a:schemeClr val="lt1"/>
              </a:buClr>
              <a:buSzPts val="4800"/>
              <a:buChar char="•"/>
              <a:defRPr sz="48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02" showMasterSp="0">
  <p:cSld name="End slide 02">
    <p:bg>
      <p:bgPr>
        <a:solidFill>
          <a:schemeClr val="dk2"/>
        </a:solidFill>
      </p:bgPr>
    </p:bg>
    <p:spTree>
      <p:nvGrpSpPr>
        <p:cNvPr id="1371" name="Shape 1371"/>
        <p:cNvGrpSpPr/>
        <p:nvPr/>
      </p:nvGrpSpPr>
      <p:grpSpPr>
        <a:xfrm>
          <a:off x="0" y="0"/>
          <a:ext cx="0" cy="0"/>
          <a:chOff x="0" y="0"/>
          <a:chExt cx="0" cy="0"/>
        </a:xfrm>
      </p:grpSpPr>
      <p:grpSp>
        <p:nvGrpSpPr>
          <p:cNvPr id="1372" name="Google Shape;1372;g33e6d2c37a6_0_2520"/>
          <p:cNvGrpSpPr/>
          <p:nvPr/>
        </p:nvGrpSpPr>
        <p:grpSpPr>
          <a:xfrm flipH="1">
            <a:off x="-5233" y="462624"/>
            <a:ext cx="3008562" cy="5999780"/>
            <a:chOff x="9188953" y="73977"/>
            <a:chExt cx="3008562" cy="5999780"/>
          </a:xfrm>
        </p:grpSpPr>
        <p:sp>
          <p:nvSpPr>
            <p:cNvPr id="1373" name="Google Shape;1373;g33e6d2c37a6_0_2520"/>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4" name="Google Shape;1374;g33e6d2c37a6_0_2520"/>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5" name="Google Shape;1375;g33e6d2c37a6_0_2520"/>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6" name="Google Shape;1376;g33e6d2c37a6_0_2520"/>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7" name="Google Shape;1377;g33e6d2c37a6_0_2520"/>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8" name="Google Shape;1378;g33e6d2c37a6_0_2520"/>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79" name="Google Shape;1379;g33e6d2c37a6_0_2520"/>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sp>
          <p:nvSpPr>
            <p:cNvPr id="1380" name="Google Shape;1380;g33e6d2c37a6_0_2520"/>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800"/>
              </a:srgbClr>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100">
                <a:solidFill>
                  <a:schemeClr val="dk1"/>
                </a:solidFill>
                <a:latin typeface="Arial"/>
                <a:ea typeface="Arial"/>
                <a:cs typeface="Arial"/>
                <a:sym typeface="Arial"/>
              </a:endParaRPr>
            </a:p>
          </p:txBody>
        </p:sp>
      </p:grpSp>
      <p:sp>
        <p:nvSpPr>
          <p:cNvPr id="1381" name="Google Shape;1381;g33e6d2c37a6_0_2520"/>
          <p:cNvSpPr txBox="1"/>
          <p:nvPr/>
        </p:nvSpPr>
        <p:spPr>
          <a:xfrm>
            <a:off x="1035320" y="2146419"/>
            <a:ext cx="5141100" cy="646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5500"/>
              <a:buFont typeface="Arial"/>
              <a:buNone/>
            </a:pPr>
            <a:r>
              <a:rPr b="1" i="0" lang="en-US" sz="3600" u="none" cap="none" strike="noStrike">
                <a:solidFill>
                  <a:schemeClr val="lt1"/>
                </a:solidFill>
                <a:latin typeface="Montserrat"/>
                <a:ea typeface="Montserrat"/>
                <a:cs typeface="Montserrat"/>
                <a:sym typeface="Montserrat"/>
              </a:rPr>
              <a:t>Contact Us</a:t>
            </a:r>
            <a:endParaRPr sz="1500"/>
          </a:p>
        </p:txBody>
      </p:sp>
      <p:pic>
        <p:nvPicPr>
          <p:cNvPr id="1382" name="Google Shape;1382;g33e6d2c37a6_0_2520"/>
          <p:cNvPicPr preferRelativeResize="0"/>
          <p:nvPr/>
        </p:nvPicPr>
        <p:blipFill rotWithShape="1">
          <a:blip r:embed="rId2">
            <a:alphaModFix/>
          </a:blip>
          <a:srcRect b="0" l="0" r="0" t="0"/>
          <a:stretch/>
        </p:blipFill>
        <p:spPr>
          <a:xfrm>
            <a:off x="6851678" y="2792709"/>
            <a:ext cx="4068215" cy="1356069"/>
          </a:xfrm>
          <a:prstGeom prst="rect">
            <a:avLst/>
          </a:prstGeom>
          <a:noFill/>
          <a:ln>
            <a:noFill/>
          </a:ln>
        </p:spPr>
      </p:pic>
      <p:sp>
        <p:nvSpPr>
          <p:cNvPr id="1383" name="Google Shape;1383;g33e6d2c37a6_0_2520"/>
          <p:cNvSpPr/>
          <p:nvPr/>
        </p:nvSpPr>
        <p:spPr>
          <a:xfrm>
            <a:off x="1337369" y="3479371"/>
            <a:ext cx="47625" cy="47625"/>
          </a:xfrm>
          <a:custGeom>
            <a:rect b="b" l="l" r="r" t="t"/>
            <a:pathLst>
              <a:path extrusionOk="0" h="47625" w="47625">
                <a:moveTo>
                  <a:pt x="47625" y="47625"/>
                </a:moveTo>
                <a:lnTo>
                  <a:pt x="28575" y="47625"/>
                </a:lnTo>
                <a:cubicBezTo>
                  <a:pt x="28558" y="31851"/>
                  <a:pt x="15774" y="19067"/>
                  <a:pt x="0" y="19050"/>
                </a:cubicBezTo>
                <a:lnTo>
                  <a:pt x="0" y="0"/>
                </a:lnTo>
                <a:cubicBezTo>
                  <a:pt x="26290" y="30"/>
                  <a:pt x="47595" y="21335"/>
                  <a:pt x="47625" y="4762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4" name="Google Shape;1384;g33e6d2c37a6_0_2520"/>
          <p:cNvSpPr/>
          <p:nvPr/>
        </p:nvSpPr>
        <p:spPr>
          <a:xfrm>
            <a:off x="1337369" y="3441271"/>
            <a:ext cx="85725" cy="85725"/>
          </a:xfrm>
          <a:custGeom>
            <a:rect b="b" l="l" r="r" t="t"/>
            <a:pathLst>
              <a:path extrusionOk="0" h="85725" w="85725">
                <a:moveTo>
                  <a:pt x="85725" y="85725"/>
                </a:moveTo>
                <a:lnTo>
                  <a:pt x="66675" y="85725"/>
                </a:lnTo>
                <a:cubicBezTo>
                  <a:pt x="66634" y="48918"/>
                  <a:pt x="36807" y="19091"/>
                  <a:pt x="0" y="19050"/>
                </a:cubicBezTo>
                <a:lnTo>
                  <a:pt x="0" y="0"/>
                </a:lnTo>
                <a:cubicBezTo>
                  <a:pt x="47323" y="52"/>
                  <a:pt x="85673" y="38402"/>
                  <a:pt x="85725" y="8572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5" name="Google Shape;1385;g33e6d2c37a6_0_2520"/>
          <p:cNvSpPr/>
          <p:nvPr/>
        </p:nvSpPr>
        <p:spPr>
          <a:xfrm>
            <a:off x="1199227" y="3431745"/>
            <a:ext cx="247735" cy="247650"/>
          </a:xfrm>
          <a:custGeom>
            <a:rect b="b" l="l" r="r" t="t"/>
            <a:pathLst>
              <a:path extrusionOk="0" h="247650" w="247735">
                <a:moveTo>
                  <a:pt x="219161" y="247650"/>
                </a:moveTo>
                <a:lnTo>
                  <a:pt x="217541" y="247650"/>
                </a:lnTo>
                <a:cubicBezTo>
                  <a:pt x="30375" y="236887"/>
                  <a:pt x="3800" y="78962"/>
                  <a:pt x="86" y="30766"/>
                </a:cubicBezTo>
                <a:cubicBezTo>
                  <a:pt x="-1125" y="15031"/>
                  <a:pt x="10650" y="1294"/>
                  <a:pt x="26385" y="84"/>
                </a:cubicBezTo>
                <a:cubicBezTo>
                  <a:pt x="26386" y="84"/>
                  <a:pt x="26386" y="84"/>
                  <a:pt x="26386" y="84"/>
                </a:cubicBezTo>
                <a:cubicBezTo>
                  <a:pt x="27140" y="28"/>
                  <a:pt x="27899" y="0"/>
                  <a:pt x="28661" y="0"/>
                </a:cubicBezTo>
                <a:lnTo>
                  <a:pt x="78857" y="0"/>
                </a:lnTo>
                <a:cubicBezTo>
                  <a:pt x="86664" y="-8"/>
                  <a:pt x="93685" y="4749"/>
                  <a:pt x="96574" y="12002"/>
                </a:cubicBezTo>
                <a:lnTo>
                  <a:pt x="111052" y="47625"/>
                </a:lnTo>
                <a:cubicBezTo>
                  <a:pt x="113902" y="54703"/>
                  <a:pt x="112252" y="62799"/>
                  <a:pt x="106861" y="68199"/>
                </a:cubicBezTo>
                <a:lnTo>
                  <a:pt x="86573" y="88678"/>
                </a:lnTo>
                <a:cubicBezTo>
                  <a:pt x="93038" y="125581"/>
                  <a:pt x="121886" y="154505"/>
                  <a:pt x="158772" y="161068"/>
                </a:cubicBezTo>
                <a:lnTo>
                  <a:pt x="179441" y="140589"/>
                </a:lnTo>
                <a:cubicBezTo>
                  <a:pt x="184923" y="135257"/>
                  <a:pt x="193061" y="133719"/>
                  <a:pt x="200111" y="136684"/>
                </a:cubicBezTo>
                <a:lnTo>
                  <a:pt x="236020" y="151067"/>
                </a:lnTo>
                <a:cubicBezTo>
                  <a:pt x="243161" y="154045"/>
                  <a:pt x="247790" y="161047"/>
                  <a:pt x="247736" y="168783"/>
                </a:cubicBezTo>
                <a:lnTo>
                  <a:pt x="247736" y="219075"/>
                </a:lnTo>
                <a:cubicBezTo>
                  <a:pt x="247736" y="234857"/>
                  <a:pt x="234942" y="247650"/>
                  <a:pt x="219161" y="247650"/>
                </a:cubicBezTo>
                <a:close/>
                <a:moveTo>
                  <a:pt x="28661" y="19050"/>
                </a:moveTo>
                <a:cubicBezTo>
                  <a:pt x="23400" y="19033"/>
                  <a:pt x="19122" y="23284"/>
                  <a:pt x="19105" y="28544"/>
                </a:cubicBezTo>
                <a:cubicBezTo>
                  <a:pt x="19105" y="28544"/>
                  <a:pt x="19105" y="28545"/>
                  <a:pt x="19105" y="28545"/>
                </a:cubicBezTo>
                <a:cubicBezTo>
                  <a:pt x="19105" y="28809"/>
                  <a:pt x="19115" y="29073"/>
                  <a:pt x="19136" y="29337"/>
                </a:cubicBezTo>
                <a:cubicBezTo>
                  <a:pt x="23517" y="85725"/>
                  <a:pt x="51616" y="219075"/>
                  <a:pt x="218589" y="228600"/>
                </a:cubicBezTo>
                <a:cubicBezTo>
                  <a:pt x="223840" y="228915"/>
                  <a:pt x="228353" y="224915"/>
                  <a:pt x="228668" y="219664"/>
                </a:cubicBezTo>
                <a:cubicBezTo>
                  <a:pt x="228680" y="219467"/>
                  <a:pt x="228686" y="219271"/>
                  <a:pt x="228686" y="219075"/>
                </a:cubicBezTo>
                <a:lnTo>
                  <a:pt x="228686" y="168783"/>
                </a:lnTo>
                <a:lnTo>
                  <a:pt x="192776" y="154400"/>
                </a:lnTo>
                <a:lnTo>
                  <a:pt x="165440" y="181547"/>
                </a:lnTo>
                <a:lnTo>
                  <a:pt x="160868" y="180975"/>
                </a:lnTo>
                <a:cubicBezTo>
                  <a:pt x="78000" y="170593"/>
                  <a:pt x="66761" y="87725"/>
                  <a:pt x="66761" y="86868"/>
                </a:cubicBezTo>
                <a:lnTo>
                  <a:pt x="66189" y="82296"/>
                </a:lnTo>
                <a:lnTo>
                  <a:pt x="93240" y="54959"/>
                </a:lnTo>
                <a:lnTo>
                  <a:pt x="78953" y="190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6" name="Google Shape;1386;g33e6d2c37a6_0_2520"/>
          <p:cNvSpPr/>
          <p:nvPr/>
        </p:nvSpPr>
        <p:spPr>
          <a:xfrm>
            <a:off x="1156394" y="3403171"/>
            <a:ext cx="304800" cy="304800"/>
          </a:xfrm>
          <a:custGeom>
            <a:rect b="b" l="l" r="r" t="t"/>
            <a:pathLst>
              <a:path extrusionOk="0" h="304800" w="304800">
                <a:moveTo>
                  <a:pt x="0" y="0"/>
                </a:moveTo>
                <a:lnTo>
                  <a:pt x="304800" y="0"/>
                </a:lnTo>
                <a:lnTo>
                  <a:pt x="304800" y="304800"/>
                </a:lnTo>
                <a:lnTo>
                  <a:pt x="0" y="304800"/>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7" name="Google Shape;1387;g33e6d2c37a6_0_2520"/>
          <p:cNvSpPr/>
          <p:nvPr/>
        </p:nvSpPr>
        <p:spPr>
          <a:xfrm>
            <a:off x="1189744" y="3952217"/>
            <a:ext cx="266700" cy="190500"/>
          </a:xfrm>
          <a:custGeom>
            <a:rect b="b" l="l" r="r" t="t"/>
            <a:pathLst>
              <a:path extrusionOk="0" h="190500" w="266700">
                <a:moveTo>
                  <a:pt x="247650" y="0"/>
                </a:moveTo>
                <a:lnTo>
                  <a:pt x="19050" y="0"/>
                </a:lnTo>
                <a:cubicBezTo>
                  <a:pt x="8529" y="0"/>
                  <a:pt x="0" y="8529"/>
                  <a:pt x="0" y="19050"/>
                </a:cubicBezTo>
                <a:lnTo>
                  <a:pt x="0" y="171450"/>
                </a:lnTo>
                <a:cubicBezTo>
                  <a:pt x="0" y="181971"/>
                  <a:pt x="8529" y="190500"/>
                  <a:pt x="19050" y="190500"/>
                </a:cubicBezTo>
                <a:lnTo>
                  <a:pt x="247650" y="190500"/>
                </a:lnTo>
                <a:cubicBezTo>
                  <a:pt x="258171" y="190500"/>
                  <a:pt x="266700" y="181971"/>
                  <a:pt x="266700" y="171450"/>
                </a:cubicBezTo>
                <a:lnTo>
                  <a:pt x="266700" y="19050"/>
                </a:lnTo>
                <a:cubicBezTo>
                  <a:pt x="266700" y="8529"/>
                  <a:pt x="258171" y="0"/>
                  <a:pt x="247650" y="0"/>
                </a:cubicBezTo>
                <a:close/>
                <a:moveTo>
                  <a:pt x="226695" y="19050"/>
                </a:moveTo>
                <a:lnTo>
                  <a:pt x="133350" y="83630"/>
                </a:lnTo>
                <a:lnTo>
                  <a:pt x="40005" y="19050"/>
                </a:lnTo>
                <a:close/>
                <a:moveTo>
                  <a:pt x="19050" y="171450"/>
                </a:moveTo>
                <a:lnTo>
                  <a:pt x="19050" y="27718"/>
                </a:lnTo>
                <a:lnTo>
                  <a:pt x="127921" y="103061"/>
                </a:lnTo>
                <a:cubicBezTo>
                  <a:pt x="131186" y="105326"/>
                  <a:pt x="135514" y="105326"/>
                  <a:pt x="138779" y="103061"/>
                </a:cubicBezTo>
                <a:lnTo>
                  <a:pt x="247650" y="27718"/>
                </a:lnTo>
                <a:lnTo>
                  <a:pt x="247650" y="171450"/>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8" name="Google Shape;1388;g33e6d2c37a6_0_2520"/>
          <p:cNvSpPr/>
          <p:nvPr/>
        </p:nvSpPr>
        <p:spPr>
          <a:xfrm>
            <a:off x="1175556" y="3895067"/>
            <a:ext cx="304800" cy="304800"/>
          </a:xfrm>
          <a:custGeom>
            <a:rect b="b" l="l" r="r" t="t"/>
            <a:pathLst>
              <a:path extrusionOk="0" h="304800" w="304800">
                <a:moveTo>
                  <a:pt x="0" y="0"/>
                </a:moveTo>
                <a:lnTo>
                  <a:pt x="304800" y="0"/>
                </a:lnTo>
                <a:lnTo>
                  <a:pt x="304800" y="304800"/>
                </a:lnTo>
                <a:lnTo>
                  <a:pt x="0" y="304800"/>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900">
              <a:solidFill>
                <a:schemeClr val="dk1"/>
              </a:solidFill>
              <a:latin typeface="Arial"/>
              <a:ea typeface="Arial"/>
              <a:cs typeface="Arial"/>
              <a:sym typeface="Arial"/>
            </a:endParaRPr>
          </a:p>
        </p:txBody>
      </p:sp>
      <p:sp>
        <p:nvSpPr>
          <p:cNvPr id="1389" name="Google Shape;1389;g33e6d2c37a6_0_2520"/>
          <p:cNvSpPr txBox="1"/>
          <p:nvPr>
            <p:ph idx="1" type="body"/>
          </p:nvPr>
        </p:nvSpPr>
        <p:spPr>
          <a:xfrm>
            <a:off x="1612900" y="3407630"/>
            <a:ext cx="5141100" cy="3081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600"/>
              <a:buNone/>
              <a:defRPr b="0" sz="16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2pPr>
            <a:lvl3pPr indent="-228600" lvl="2" marL="13716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3pPr>
            <a:lvl4pPr indent="-228600" lvl="3" marL="18288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4pPr>
            <a:lvl5pPr indent="-228600" lvl="4" marL="22860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390" name="Google Shape;1390;g33e6d2c37a6_0_2520"/>
          <p:cNvSpPr txBox="1"/>
          <p:nvPr>
            <p:ph idx="2" type="body"/>
          </p:nvPr>
        </p:nvSpPr>
        <p:spPr>
          <a:xfrm>
            <a:off x="1612900" y="3895067"/>
            <a:ext cx="5141100" cy="3081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600"/>
              <a:buNone/>
              <a:defRPr b="0" sz="16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2pPr>
            <a:lvl3pPr indent="-228600" lvl="2" marL="13716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3pPr>
            <a:lvl4pPr indent="-228600" lvl="3" marL="18288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4pPr>
            <a:lvl5pPr indent="-228600" lvl="4" marL="2286000" algn="l">
              <a:lnSpc>
                <a:spcPct val="90000"/>
              </a:lnSpc>
              <a:spcBef>
                <a:spcPts val="500"/>
              </a:spcBef>
              <a:spcAft>
                <a:spcPts val="0"/>
              </a:spcAft>
              <a:buClr>
                <a:schemeClr val="lt1"/>
              </a:buClr>
              <a:buSzPts val="1600"/>
              <a:buNone/>
              <a:defRPr b="0" sz="16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us" showMasterSp="0">
  <p:cSld name="End slide 03">
    <p:spTree>
      <p:nvGrpSpPr>
        <p:cNvPr id="1391" name="Shape 1391"/>
        <p:cNvGrpSpPr/>
        <p:nvPr/>
      </p:nvGrpSpPr>
      <p:grpSpPr>
        <a:xfrm>
          <a:off x="0" y="0"/>
          <a:ext cx="0" cy="0"/>
          <a:chOff x="0" y="0"/>
          <a:chExt cx="0" cy="0"/>
        </a:xfrm>
      </p:grpSpPr>
      <p:sp>
        <p:nvSpPr>
          <p:cNvPr id="1392" name="Google Shape;1392;g33e6d2c37a6_0_2540"/>
          <p:cNvSpPr/>
          <p:nvPr/>
        </p:nvSpPr>
        <p:spPr>
          <a:xfrm>
            <a:off x="0" y="1"/>
            <a:ext cx="12213241" cy="6870044"/>
          </a:xfrm>
          <a:custGeom>
            <a:rect b="b" l="l" r="r" t="t"/>
            <a:pathLst>
              <a:path extrusionOk="0" h="11308715" w="20104100">
                <a:moveTo>
                  <a:pt x="0" y="11308556"/>
                </a:moveTo>
                <a:lnTo>
                  <a:pt x="20104099" y="11308556"/>
                </a:lnTo>
                <a:lnTo>
                  <a:pt x="20104099" y="0"/>
                </a:lnTo>
                <a:lnTo>
                  <a:pt x="0" y="0"/>
                </a:lnTo>
                <a:lnTo>
                  <a:pt x="0" y="11308556"/>
                </a:lnTo>
                <a:close/>
              </a:path>
            </a:pathLst>
          </a:custGeom>
          <a:solidFill>
            <a:srgbClr val="F6921E"/>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3" name="Google Shape;1393;g33e6d2c37a6_0_2540"/>
          <p:cNvSpPr/>
          <p:nvPr/>
        </p:nvSpPr>
        <p:spPr>
          <a:xfrm rot="10800000">
            <a:off x="707209" y="913997"/>
            <a:ext cx="3066812" cy="3066812"/>
          </a:xfrm>
          <a:custGeom>
            <a:rect b="b" l="l" r="r" t="t"/>
            <a:pathLst>
              <a:path extrusionOk="0" h="5048250" w="5048250">
                <a:moveTo>
                  <a:pt x="4058934" y="0"/>
                </a:moveTo>
                <a:lnTo>
                  <a:pt x="0" y="4058923"/>
                </a:lnTo>
                <a:lnTo>
                  <a:pt x="988734" y="5047657"/>
                </a:lnTo>
                <a:lnTo>
                  <a:pt x="5047668" y="988723"/>
                </a:lnTo>
                <a:lnTo>
                  <a:pt x="4058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4" name="Google Shape;1394;g33e6d2c37a6_0_2540"/>
          <p:cNvSpPr/>
          <p:nvPr/>
        </p:nvSpPr>
        <p:spPr>
          <a:xfrm rot="10800000">
            <a:off x="-21241" y="-12207"/>
            <a:ext cx="12213241" cy="6748143"/>
          </a:xfrm>
          <a:custGeom>
            <a:rect b="b" l="l" r="r" t="t"/>
            <a:pathLst>
              <a:path extrusionOk="0" h="11108055" w="20104100">
                <a:moveTo>
                  <a:pt x="20104099" y="0"/>
                </a:moveTo>
                <a:lnTo>
                  <a:pt x="0" y="0"/>
                </a:lnTo>
                <a:lnTo>
                  <a:pt x="0" y="11107682"/>
                </a:lnTo>
                <a:lnTo>
                  <a:pt x="12991311" y="11107682"/>
                </a:lnTo>
                <a:lnTo>
                  <a:pt x="20104099" y="4004108"/>
                </a:lnTo>
                <a:lnTo>
                  <a:pt x="20104099"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5" name="Google Shape;1395;g33e6d2c37a6_0_2540"/>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6" name="Google Shape;1396;g33e6d2c37a6_0_2540"/>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7" name="Google Shape;1397;g33e6d2c37a6_0_2540"/>
          <p:cNvSpPr/>
          <p:nvPr/>
        </p:nvSpPr>
        <p:spPr>
          <a:xfrm>
            <a:off x="11410494" y="24797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8" name="Google Shape;1398;g33e6d2c37a6_0_2540"/>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399" name="Google Shape;1399;g33e6d2c37a6_0_2540"/>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400" name="Google Shape;1400;g33e6d2c37a6_0_2540"/>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401" name="Google Shape;1401;g33e6d2c37a6_0_2540"/>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402" name="Google Shape;1402;g33e6d2c37a6_0_2540"/>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sp>
        <p:nvSpPr>
          <p:cNvPr id="1403" name="Google Shape;1403;g33e6d2c37a6_0_2540"/>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sz="1100">
              <a:solidFill>
                <a:schemeClr val="lt1"/>
              </a:solidFill>
              <a:latin typeface="Arial"/>
              <a:ea typeface="Arial"/>
              <a:cs typeface="Arial"/>
              <a:sym typeface="Arial"/>
            </a:endParaRPr>
          </a:p>
        </p:txBody>
      </p:sp>
      <p:cxnSp>
        <p:nvCxnSpPr>
          <p:cNvPr id="1404" name="Google Shape;1404;g33e6d2c37a6_0_2540"/>
          <p:cNvCxnSpPr/>
          <p:nvPr/>
        </p:nvCxnSpPr>
        <p:spPr>
          <a:xfrm>
            <a:off x="4386328" y="3961815"/>
            <a:ext cx="0" cy="1590000"/>
          </a:xfrm>
          <a:prstGeom prst="straightConnector1">
            <a:avLst/>
          </a:prstGeom>
          <a:noFill/>
          <a:ln cap="flat" cmpd="sng" w="9525">
            <a:solidFill>
              <a:schemeClr val="lt2"/>
            </a:solidFill>
            <a:prstDash val="solid"/>
            <a:round/>
            <a:headEnd len="sm" w="sm" type="none"/>
            <a:tailEnd len="sm" w="sm" type="none"/>
          </a:ln>
        </p:spPr>
      </p:cxnSp>
      <p:sp>
        <p:nvSpPr>
          <p:cNvPr id="1405" name="Google Shape;1405;g33e6d2c37a6_0_2540"/>
          <p:cNvSpPr txBox="1"/>
          <p:nvPr>
            <p:ph idx="1" type="body"/>
          </p:nvPr>
        </p:nvSpPr>
        <p:spPr>
          <a:xfrm>
            <a:off x="4386328" y="2638141"/>
            <a:ext cx="7500900" cy="6465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1" i="0" sz="4000" u="none" cap="none" strike="noStrike">
                <a:solidFill>
                  <a:schemeClr val="lt1"/>
                </a:solidFill>
                <a:latin typeface="Montserrat"/>
                <a:ea typeface="Montserrat"/>
                <a:cs typeface="Montserrat"/>
                <a:sym typeface="Montserrat"/>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406" name="Google Shape;1406;g33e6d2c37a6_0_2540"/>
          <p:cNvSpPr txBox="1"/>
          <p:nvPr>
            <p:ph idx="2" type="body"/>
          </p:nvPr>
        </p:nvSpPr>
        <p:spPr>
          <a:xfrm>
            <a:off x="4663572" y="3961806"/>
            <a:ext cx="7500900" cy="4248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407" name="Google Shape;1407;g33e6d2c37a6_0_2540"/>
          <p:cNvSpPr txBox="1"/>
          <p:nvPr>
            <p:ph idx="3" type="body"/>
          </p:nvPr>
        </p:nvSpPr>
        <p:spPr>
          <a:xfrm>
            <a:off x="4663572" y="4602928"/>
            <a:ext cx="7500900" cy="4248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0" i="0" sz="24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408" name="Google Shape;1408;g33e6d2c37a6_0_2540"/>
          <p:cNvSpPr txBox="1"/>
          <p:nvPr>
            <p:ph idx="4" type="body"/>
          </p:nvPr>
        </p:nvSpPr>
        <p:spPr>
          <a:xfrm>
            <a:off x="4663572" y="5244049"/>
            <a:ext cx="7500900" cy="2859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0" i="0" sz="15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pic>
        <p:nvPicPr>
          <p:cNvPr id="1409" name="Google Shape;1409;g33e6d2c37a6_0_2540"/>
          <p:cNvPicPr preferRelativeResize="0"/>
          <p:nvPr/>
        </p:nvPicPr>
        <p:blipFill rotWithShape="1">
          <a:blip r:embed="rId2">
            <a:alphaModFix/>
          </a:blip>
          <a:srcRect b="0" l="0" r="0" t="0"/>
          <a:stretch/>
        </p:blipFill>
        <p:spPr>
          <a:xfrm>
            <a:off x="458705" y="564145"/>
            <a:ext cx="2225138" cy="508281"/>
          </a:xfrm>
          <a:prstGeom prst="rect">
            <a:avLst/>
          </a:prstGeom>
          <a:noFill/>
          <a:ln>
            <a:noFill/>
          </a:ln>
        </p:spPr>
      </p:pic>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04">
  <p:cSld name="End slide 04">
    <p:spTree>
      <p:nvGrpSpPr>
        <p:cNvPr id="1410" name="Shape 1410"/>
        <p:cNvGrpSpPr/>
        <p:nvPr/>
      </p:nvGrpSpPr>
      <p:grpSpPr>
        <a:xfrm>
          <a:off x="0" y="0"/>
          <a:ext cx="0" cy="0"/>
          <a:chOff x="0" y="0"/>
          <a:chExt cx="0" cy="0"/>
        </a:xfrm>
      </p:grpSpPr>
      <p:sp>
        <p:nvSpPr>
          <p:cNvPr id="1411" name="Google Shape;1411;g33e6d2c37a6_0_2559"/>
          <p:cNvSpPr/>
          <p:nvPr>
            <p:ph idx="2" type="pic"/>
          </p:nvPr>
        </p:nvSpPr>
        <p:spPr>
          <a:xfrm>
            <a:off x="0" y="-1"/>
            <a:ext cx="12192000" cy="5730300"/>
          </a:xfrm>
          <a:prstGeom prst="rect">
            <a:avLst/>
          </a:prstGeom>
          <a:noFill/>
          <a:ln>
            <a:noFill/>
          </a:ln>
        </p:spPr>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lide">
  <p:cSld name="Title only slide">
    <p:spTree>
      <p:nvGrpSpPr>
        <p:cNvPr id="1412" name="Shape 1412"/>
        <p:cNvGrpSpPr/>
        <p:nvPr/>
      </p:nvGrpSpPr>
      <p:grpSpPr>
        <a:xfrm>
          <a:off x="0" y="0"/>
          <a:ext cx="0" cy="0"/>
          <a:chOff x="0" y="0"/>
          <a:chExt cx="0" cy="0"/>
        </a:xfrm>
      </p:grpSpPr>
      <p:sp>
        <p:nvSpPr>
          <p:cNvPr id="1413" name="Google Shape;1413;g33e6d2c37a6_0_256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414" name="Google Shape;1414;g33e6d2c37a6_0_256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1415" name="Google Shape;1415;g33e6d2c37a6_0_256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icons">
  <p:cSld name="6 icons">
    <p:spTree>
      <p:nvGrpSpPr>
        <p:cNvPr id="1416" name="Shape 1416"/>
        <p:cNvGrpSpPr/>
        <p:nvPr/>
      </p:nvGrpSpPr>
      <p:grpSpPr>
        <a:xfrm>
          <a:off x="0" y="0"/>
          <a:ext cx="0" cy="0"/>
          <a:chOff x="0" y="0"/>
          <a:chExt cx="0" cy="0"/>
        </a:xfrm>
      </p:grpSpPr>
      <p:sp>
        <p:nvSpPr>
          <p:cNvPr id="1417" name="Google Shape;1417;g33e6d2c37a6_0_256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418" name="Google Shape;1418;g33e6d2c37a6_0_256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419" name="Google Shape;1419;g33e6d2c37a6_0_2565"/>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420" name="Google Shape;1420;g33e6d2c37a6_0_2565"/>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grpSp>
        <p:nvGrpSpPr>
          <p:cNvPr id="1421" name="Google Shape;1421;g33e6d2c37a6_0_2565"/>
          <p:cNvGrpSpPr/>
          <p:nvPr/>
        </p:nvGrpSpPr>
        <p:grpSpPr>
          <a:xfrm>
            <a:off x="4772891" y="2278840"/>
            <a:ext cx="1107796" cy="1122472"/>
            <a:chOff x="407988" y="2288174"/>
            <a:chExt cx="1107796" cy="1122472"/>
          </a:xfrm>
        </p:grpSpPr>
        <p:sp>
          <p:nvSpPr>
            <p:cNvPr id="1422" name="Google Shape;1422;g33e6d2c37a6_0_2565"/>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23" name="Google Shape;1423;g33e6d2c37a6_0_2565"/>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24" name="Google Shape;1424;g33e6d2c37a6_0_2565"/>
          <p:cNvGrpSpPr/>
          <p:nvPr/>
        </p:nvGrpSpPr>
        <p:grpSpPr>
          <a:xfrm>
            <a:off x="1743346" y="2274430"/>
            <a:ext cx="1107796" cy="1122472"/>
            <a:chOff x="4114884" y="2288174"/>
            <a:chExt cx="1107796" cy="1122472"/>
          </a:xfrm>
        </p:grpSpPr>
        <p:sp>
          <p:nvSpPr>
            <p:cNvPr id="1425" name="Google Shape;1425;g33e6d2c37a6_0_2565"/>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26" name="Google Shape;1426;g33e6d2c37a6_0_2565"/>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27" name="Google Shape;1427;g33e6d2c37a6_0_2565"/>
          <p:cNvGrpSpPr/>
          <p:nvPr/>
        </p:nvGrpSpPr>
        <p:grpSpPr>
          <a:xfrm>
            <a:off x="4777662" y="3962096"/>
            <a:ext cx="1107796" cy="1122472"/>
            <a:chOff x="7676518" y="2293508"/>
            <a:chExt cx="1107796" cy="1122472"/>
          </a:xfrm>
        </p:grpSpPr>
        <p:sp>
          <p:nvSpPr>
            <p:cNvPr id="1428" name="Google Shape;1428;g33e6d2c37a6_0_2565"/>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29" name="Google Shape;1429;g33e6d2c37a6_0_2565"/>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30" name="Google Shape;1430;g33e6d2c37a6_0_2565"/>
          <p:cNvGrpSpPr/>
          <p:nvPr/>
        </p:nvGrpSpPr>
        <p:grpSpPr>
          <a:xfrm>
            <a:off x="7799159" y="2279699"/>
            <a:ext cx="1107796" cy="1122472"/>
            <a:chOff x="407988" y="2288174"/>
            <a:chExt cx="1107796" cy="1122472"/>
          </a:xfrm>
        </p:grpSpPr>
        <p:sp>
          <p:nvSpPr>
            <p:cNvPr id="1431" name="Google Shape;1431;g33e6d2c37a6_0_2565"/>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32" name="Google Shape;1432;g33e6d2c37a6_0_2565"/>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33" name="Google Shape;1433;g33e6d2c37a6_0_2565"/>
          <p:cNvGrpSpPr/>
          <p:nvPr/>
        </p:nvGrpSpPr>
        <p:grpSpPr>
          <a:xfrm>
            <a:off x="1765838" y="3967591"/>
            <a:ext cx="1107796" cy="1122472"/>
            <a:chOff x="4114884" y="2288174"/>
            <a:chExt cx="1107796" cy="1122472"/>
          </a:xfrm>
        </p:grpSpPr>
        <p:sp>
          <p:nvSpPr>
            <p:cNvPr id="1434" name="Google Shape;1434;g33e6d2c37a6_0_2565"/>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35" name="Google Shape;1435;g33e6d2c37a6_0_2565"/>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36" name="Google Shape;1436;g33e6d2c37a6_0_2565"/>
          <p:cNvGrpSpPr/>
          <p:nvPr/>
        </p:nvGrpSpPr>
        <p:grpSpPr>
          <a:xfrm>
            <a:off x="7737844" y="3967591"/>
            <a:ext cx="1107796" cy="1122472"/>
            <a:chOff x="7676518" y="2293508"/>
            <a:chExt cx="1107796" cy="1122472"/>
          </a:xfrm>
        </p:grpSpPr>
        <p:sp>
          <p:nvSpPr>
            <p:cNvPr id="1437" name="Google Shape;1437;g33e6d2c37a6_0_2565"/>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38" name="Google Shape;1438;g33e6d2c37a6_0_2565"/>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sp>
        <p:nvSpPr>
          <p:cNvPr id="1439" name="Google Shape;1439;g33e6d2c37a6_0_2565"/>
          <p:cNvSpPr/>
          <p:nvPr>
            <p:ph idx="2" type="pic"/>
          </p:nvPr>
        </p:nvSpPr>
        <p:spPr>
          <a:xfrm>
            <a:off x="2139607" y="2651539"/>
            <a:ext cx="365100" cy="365100"/>
          </a:xfrm>
          <a:prstGeom prst="rect">
            <a:avLst/>
          </a:prstGeom>
          <a:noFill/>
          <a:ln>
            <a:noFill/>
          </a:ln>
        </p:spPr>
      </p:sp>
      <p:sp>
        <p:nvSpPr>
          <p:cNvPr id="1440" name="Google Shape;1440;g33e6d2c37a6_0_2565"/>
          <p:cNvSpPr/>
          <p:nvPr>
            <p:ph idx="3" type="pic"/>
          </p:nvPr>
        </p:nvSpPr>
        <p:spPr>
          <a:xfrm>
            <a:off x="2139607" y="4341227"/>
            <a:ext cx="365100" cy="365100"/>
          </a:xfrm>
          <a:prstGeom prst="rect">
            <a:avLst/>
          </a:prstGeom>
          <a:noFill/>
          <a:ln>
            <a:noFill/>
          </a:ln>
        </p:spPr>
      </p:sp>
      <p:sp>
        <p:nvSpPr>
          <p:cNvPr id="1441" name="Google Shape;1441;g33e6d2c37a6_0_2565"/>
          <p:cNvSpPr/>
          <p:nvPr>
            <p:ph idx="4" type="pic"/>
          </p:nvPr>
        </p:nvSpPr>
        <p:spPr>
          <a:xfrm>
            <a:off x="5175197" y="4341227"/>
            <a:ext cx="365100" cy="365100"/>
          </a:xfrm>
          <a:prstGeom prst="rect">
            <a:avLst/>
          </a:prstGeom>
          <a:noFill/>
          <a:ln>
            <a:noFill/>
          </a:ln>
        </p:spPr>
      </p:sp>
      <p:sp>
        <p:nvSpPr>
          <p:cNvPr id="1442" name="Google Shape;1442;g33e6d2c37a6_0_2565"/>
          <p:cNvSpPr/>
          <p:nvPr>
            <p:ph idx="5" type="pic"/>
          </p:nvPr>
        </p:nvSpPr>
        <p:spPr>
          <a:xfrm>
            <a:off x="5175197" y="2643670"/>
            <a:ext cx="365100" cy="365100"/>
          </a:xfrm>
          <a:prstGeom prst="rect">
            <a:avLst/>
          </a:prstGeom>
          <a:noFill/>
          <a:ln>
            <a:noFill/>
          </a:ln>
        </p:spPr>
      </p:sp>
      <p:sp>
        <p:nvSpPr>
          <p:cNvPr id="1443" name="Google Shape;1443;g33e6d2c37a6_0_2565"/>
          <p:cNvSpPr/>
          <p:nvPr>
            <p:ph idx="6" type="pic"/>
          </p:nvPr>
        </p:nvSpPr>
        <p:spPr>
          <a:xfrm>
            <a:off x="8178734" y="2643670"/>
            <a:ext cx="365100" cy="365100"/>
          </a:xfrm>
          <a:prstGeom prst="rect">
            <a:avLst/>
          </a:prstGeom>
          <a:noFill/>
          <a:ln>
            <a:noFill/>
          </a:ln>
        </p:spPr>
      </p:sp>
      <p:sp>
        <p:nvSpPr>
          <p:cNvPr id="1444" name="Google Shape;1444;g33e6d2c37a6_0_2565"/>
          <p:cNvSpPr/>
          <p:nvPr>
            <p:ph idx="7" type="pic"/>
          </p:nvPr>
        </p:nvSpPr>
        <p:spPr>
          <a:xfrm>
            <a:off x="8117280" y="4318654"/>
            <a:ext cx="365100" cy="365100"/>
          </a:xfrm>
          <a:prstGeom prst="rect">
            <a:avLst/>
          </a:prstGeom>
          <a:noFill/>
          <a:ln>
            <a:noFill/>
          </a:ln>
        </p:spPr>
      </p:sp>
      <p:sp>
        <p:nvSpPr>
          <p:cNvPr id="1445" name="Google Shape;1445;g33e6d2c37a6_0_2565"/>
          <p:cNvSpPr txBox="1"/>
          <p:nvPr>
            <p:ph idx="8" type="body"/>
          </p:nvPr>
        </p:nvSpPr>
        <p:spPr>
          <a:xfrm>
            <a:off x="2928472"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46" name="Google Shape;1446;g33e6d2c37a6_0_2565"/>
          <p:cNvSpPr txBox="1"/>
          <p:nvPr>
            <p:ph idx="9" type="body"/>
          </p:nvPr>
        </p:nvSpPr>
        <p:spPr>
          <a:xfrm>
            <a:off x="5956239"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47" name="Google Shape;1447;g33e6d2c37a6_0_2565"/>
          <p:cNvSpPr txBox="1"/>
          <p:nvPr>
            <p:ph idx="13" type="body"/>
          </p:nvPr>
        </p:nvSpPr>
        <p:spPr>
          <a:xfrm>
            <a:off x="8974898"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48" name="Google Shape;1448;g33e6d2c37a6_0_2565"/>
          <p:cNvSpPr txBox="1"/>
          <p:nvPr>
            <p:ph idx="14" type="body"/>
          </p:nvPr>
        </p:nvSpPr>
        <p:spPr>
          <a:xfrm>
            <a:off x="2928472"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49" name="Google Shape;1449;g33e6d2c37a6_0_2565"/>
          <p:cNvSpPr txBox="1"/>
          <p:nvPr>
            <p:ph idx="15" type="body"/>
          </p:nvPr>
        </p:nvSpPr>
        <p:spPr>
          <a:xfrm>
            <a:off x="5956239"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50" name="Google Shape;1450;g33e6d2c37a6_0_2565"/>
          <p:cNvSpPr txBox="1"/>
          <p:nvPr>
            <p:ph idx="16" type="body"/>
          </p:nvPr>
        </p:nvSpPr>
        <p:spPr>
          <a:xfrm>
            <a:off x="8974898"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hite)_two column">
  <p:cSld name="1_Content (white)_two column">
    <p:bg>
      <p:bgPr>
        <a:solidFill>
          <a:schemeClr val="lt1"/>
        </a:solidFill>
      </p:bgPr>
    </p:bg>
    <p:spTree>
      <p:nvGrpSpPr>
        <p:cNvPr id="69" name="Shape 69"/>
        <p:cNvGrpSpPr/>
        <p:nvPr/>
      </p:nvGrpSpPr>
      <p:grpSpPr>
        <a:xfrm>
          <a:off x="0" y="0"/>
          <a:ext cx="0" cy="0"/>
          <a:chOff x="0" y="0"/>
          <a:chExt cx="0" cy="0"/>
        </a:xfrm>
      </p:grpSpPr>
      <p:sp>
        <p:nvSpPr>
          <p:cNvPr id="70" name="Google Shape;70;p34"/>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1"/>
              </a:buClr>
              <a:buSzPts val="5400"/>
              <a:buNone/>
              <a:defRPr b="1" sz="5400">
                <a:solidFill>
                  <a:schemeClr val="accen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4"/>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73" name="Google Shape;73;p34"/>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34"/>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icons">
  <p:cSld name="8 icons">
    <p:spTree>
      <p:nvGrpSpPr>
        <p:cNvPr id="1451" name="Shape 1451"/>
        <p:cNvGrpSpPr/>
        <p:nvPr/>
      </p:nvGrpSpPr>
      <p:grpSpPr>
        <a:xfrm>
          <a:off x="0" y="0"/>
          <a:ext cx="0" cy="0"/>
          <a:chOff x="0" y="0"/>
          <a:chExt cx="0" cy="0"/>
        </a:xfrm>
      </p:grpSpPr>
      <p:sp>
        <p:nvSpPr>
          <p:cNvPr id="1452" name="Google Shape;1452;g33e6d2c37a6_0_2600"/>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453" name="Google Shape;1453;g33e6d2c37a6_0_2600"/>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454" name="Google Shape;1454;g33e6d2c37a6_0_2600"/>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455" name="Google Shape;1455;g33e6d2c37a6_0_2600"/>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grpSp>
        <p:nvGrpSpPr>
          <p:cNvPr id="1456" name="Google Shape;1456;g33e6d2c37a6_0_2600"/>
          <p:cNvGrpSpPr/>
          <p:nvPr/>
        </p:nvGrpSpPr>
        <p:grpSpPr>
          <a:xfrm>
            <a:off x="3435287" y="2278840"/>
            <a:ext cx="1107796" cy="1122472"/>
            <a:chOff x="407988" y="2288174"/>
            <a:chExt cx="1107796" cy="1122472"/>
          </a:xfrm>
        </p:grpSpPr>
        <p:sp>
          <p:nvSpPr>
            <p:cNvPr id="1457" name="Google Shape;1457;g33e6d2c37a6_0_2600"/>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58" name="Google Shape;1458;g33e6d2c37a6_0_2600"/>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59" name="Google Shape;1459;g33e6d2c37a6_0_2600"/>
          <p:cNvGrpSpPr/>
          <p:nvPr/>
        </p:nvGrpSpPr>
        <p:grpSpPr>
          <a:xfrm>
            <a:off x="405742" y="2274430"/>
            <a:ext cx="1107796" cy="1122472"/>
            <a:chOff x="4114884" y="2288174"/>
            <a:chExt cx="1107796" cy="1122472"/>
          </a:xfrm>
        </p:grpSpPr>
        <p:sp>
          <p:nvSpPr>
            <p:cNvPr id="1460" name="Google Shape;1460;g33e6d2c37a6_0_2600"/>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61" name="Google Shape;1461;g33e6d2c37a6_0_2600"/>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62" name="Google Shape;1462;g33e6d2c37a6_0_2600"/>
          <p:cNvGrpSpPr/>
          <p:nvPr/>
        </p:nvGrpSpPr>
        <p:grpSpPr>
          <a:xfrm>
            <a:off x="9669823" y="2270971"/>
            <a:ext cx="1107796" cy="1122472"/>
            <a:chOff x="7676518" y="2293508"/>
            <a:chExt cx="1107796" cy="1122472"/>
          </a:xfrm>
        </p:grpSpPr>
        <p:sp>
          <p:nvSpPr>
            <p:cNvPr id="1463" name="Google Shape;1463;g33e6d2c37a6_0_2600"/>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64" name="Google Shape;1464;g33e6d2c37a6_0_2600"/>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65" name="Google Shape;1465;g33e6d2c37a6_0_2600"/>
          <p:cNvGrpSpPr/>
          <p:nvPr/>
        </p:nvGrpSpPr>
        <p:grpSpPr>
          <a:xfrm>
            <a:off x="3440058" y="3962096"/>
            <a:ext cx="1107796" cy="1122472"/>
            <a:chOff x="7676518" y="2293508"/>
            <a:chExt cx="1107796" cy="1122472"/>
          </a:xfrm>
        </p:grpSpPr>
        <p:sp>
          <p:nvSpPr>
            <p:cNvPr id="1466" name="Google Shape;1466;g33e6d2c37a6_0_2600"/>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67" name="Google Shape;1467;g33e6d2c37a6_0_2600"/>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68" name="Google Shape;1468;g33e6d2c37a6_0_2600"/>
          <p:cNvGrpSpPr/>
          <p:nvPr/>
        </p:nvGrpSpPr>
        <p:grpSpPr>
          <a:xfrm>
            <a:off x="6461555" y="2279699"/>
            <a:ext cx="1107796" cy="1122472"/>
            <a:chOff x="407988" y="2288174"/>
            <a:chExt cx="1107796" cy="1122472"/>
          </a:xfrm>
        </p:grpSpPr>
        <p:sp>
          <p:nvSpPr>
            <p:cNvPr id="1469" name="Google Shape;1469;g33e6d2c37a6_0_2600"/>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70" name="Google Shape;1470;g33e6d2c37a6_0_2600"/>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71" name="Google Shape;1471;g33e6d2c37a6_0_2600"/>
          <p:cNvGrpSpPr/>
          <p:nvPr/>
        </p:nvGrpSpPr>
        <p:grpSpPr>
          <a:xfrm>
            <a:off x="428234" y="3967591"/>
            <a:ext cx="1107796" cy="1122472"/>
            <a:chOff x="4114884" y="2288174"/>
            <a:chExt cx="1107796" cy="1122472"/>
          </a:xfrm>
        </p:grpSpPr>
        <p:sp>
          <p:nvSpPr>
            <p:cNvPr id="1472" name="Google Shape;1472;g33e6d2c37a6_0_2600"/>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73" name="Google Shape;1473;g33e6d2c37a6_0_2600"/>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1474" name="Google Shape;1474;g33e6d2c37a6_0_2600"/>
          <p:cNvGrpSpPr/>
          <p:nvPr/>
        </p:nvGrpSpPr>
        <p:grpSpPr>
          <a:xfrm>
            <a:off x="6400240" y="3967591"/>
            <a:ext cx="1107796" cy="1122472"/>
            <a:chOff x="7676518" y="2293508"/>
            <a:chExt cx="1107796" cy="1122472"/>
          </a:xfrm>
        </p:grpSpPr>
        <p:sp>
          <p:nvSpPr>
            <p:cNvPr id="1475" name="Google Shape;1475;g33e6d2c37a6_0_2600"/>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76" name="Google Shape;1476;g33e6d2c37a6_0_2600"/>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sp>
        <p:nvSpPr>
          <p:cNvPr id="1477" name="Google Shape;1477;g33e6d2c37a6_0_2600"/>
          <p:cNvSpPr/>
          <p:nvPr>
            <p:ph idx="2" type="pic"/>
          </p:nvPr>
        </p:nvSpPr>
        <p:spPr>
          <a:xfrm>
            <a:off x="802003" y="2651539"/>
            <a:ext cx="365100" cy="365100"/>
          </a:xfrm>
          <a:prstGeom prst="rect">
            <a:avLst/>
          </a:prstGeom>
          <a:noFill/>
          <a:ln>
            <a:noFill/>
          </a:ln>
        </p:spPr>
      </p:sp>
      <p:sp>
        <p:nvSpPr>
          <p:cNvPr id="1478" name="Google Shape;1478;g33e6d2c37a6_0_2600"/>
          <p:cNvSpPr/>
          <p:nvPr>
            <p:ph idx="3" type="pic"/>
          </p:nvPr>
        </p:nvSpPr>
        <p:spPr>
          <a:xfrm>
            <a:off x="802003" y="4341227"/>
            <a:ext cx="365100" cy="365100"/>
          </a:xfrm>
          <a:prstGeom prst="rect">
            <a:avLst/>
          </a:prstGeom>
          <a:noFill/>
          <a:ln>
            <a:noFill/>
          </a:ln>
        </p:spPr>
      </p:sp>
      <p:sp>
        <p:nvSpPr>
          <p:cNvPr id="1479" name="Google Shape;1479;g33e6d2c37a6_0_2600"/>
          <p:cNvSpPr/>
          <p:nvPr>
            <p:ph idx="4" type="pic"/>
          </p:nvPr>
        </p:nvSpPr>
        <p:spPr>
          <a:xfrm>
            <a:off x="3837593" y="4341227"/>
            <a:ext cx="365100" cy="365100"/>
          </a:xfrm>
          <a:prstGeom prst="rect">
            <a:avLst/>
          </a:prstGeom>
          <a:noFill/>
          <a:ln>
            <a:noFill/>
          </a:ln>
        </p:spPr>
      </p:sp>
      <p:sp>
        <p:nvSpPr>
          <p:cNvPr id="1480" name="Google Shape;1480;g33e6d2c37a6_0_2600"/>
          <p:cNvSpPr/>
          <p:nvPr>
            <p:ph idx="5" type="pic"/>
          </p:nvPr>
        </p:nvSpPr>
        <p:spPr>
          <a:xfrm>
            <a:off x="3837593" y="2643670"/>
            <a:ext cx="365100" cy="365100"/>
          </a:xfrm>
          <a:prstGeom prst="rect">
            <a:avLst/>
          </a:prstGeom>
          <a:noFill/>
          <a:ln>
            <a:noFill/>
          </a:ln>
        </p:spPr>
      </p:sp>
      <p:sp>
        <p:nvSpPr>
          <p:cNvPr id="1481" name="Google Shape;1481;g33e6d2c37a6_0_2600"/>
          <p:cNvSpPr/>
          <p:nvPr>
            <p:ph idx="6" type="pic"/>
          </p:nvPr>
        </p:nvSpPr>
        <p:spPr>
          <a:xfrm>
            <a:off x="6841130" y="2643670"/>
            <a:ext cx="365100" cy="365100"/>
          </a:xfrm>
          <a:prstGeom prst="rect">
            <a:avLst/>
          </a:prstGeom>
          <a:noFill/>
          <a:ln>
            <a:noFill/>
          </a:ln>
        </p:spPr>
      </p:sp>
      <p:sp>
        <p:nvSpPr>
          <p:cNvPr id="1482" name="Google Shape;1482;g33e6d2c37a6_0_2600"/>
          <p:cNvSpPr/>
          <p:nvPr>
            <p:ph idx="7" type="pic"/>
          </p:nvPr>
        </p:nvSpPr>
        <p:spPr>
          <a:xfrm>
            <a:off x="6779676" y="4318654"/>
            <a:ext cx="365100" cy="365100"/>
          </a:xfrm>
          <a:prstGeom prst="rect">
            <a:avLst/>
          </a:prstGeom>
          <a:noFill/>
          <a:ln>
            <a:noFill/>
          </a:ln>
        </p:spPr>
      </p:sp>
      <p:sp>
        <p:nvSpPr>
          <p:cNvPr id="1483" name="Google Shape;1483;g33e6d2c37a6_0_2600"/>
          <p:cNvSpPr/>
          <p:nvPr>
            <p:ph idx="8" type="pic"/>
          </p:nvPr>
        </p:nvSpPr>
        <p:spPr>
          <a:xfrm>
            <a:off x="10049259" y="2643670"/>
            <a:ext cx="365100" cy="365100"/>
          </a:xfrm>
          <a:prstGeom prst="rect">
            <a:avLst/>
          </a:prstGeom>
          <a:noFill/>
          <a:ln>
            <a:noFill/>
          </a:ln>
        </p:spPr>
      </p:sp>
      <p:sp>
        <p:nvSpPr>
          <p:cNvPr id="1484" name="Google Shape;1484;g33e6d2c37a6_0_2600"/>
          <p:cNvSpPr txBox="1"/>
          <p:nvPr>
            <p:ph idx="9" type="body"/>
          </p:nvPr>
        </p:nvSpPr>
        <p:spPr>
          <a:xfrm>
            <a:off x="1590868"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85" name="Google Shape;1485;g33e6d2c37a6_0_2600"/>
          <p:cNvSpPr txBox="1"/>
          <p:nvPr>
            <p:ph idx="13" type="body"/>
          </p:nvPr>
        </p:nvSpPr>
        <p:spPr>
          <a:xfrm>
            <a:off x="4618635"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86" name="Google Shape;1486;g33e6d2c37a6_0_2600"/>
          <p:cNvSpPr txBox="1"/>
          <p:nvPr>
            <p:ph idx="14" type="body"/>
          </p:nvPr>
        </p:nvSpPr>
        <p:spPr>
          <a:xfrm>
            <a:off x="7637294"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87" name="Google Shape;1487;g33e6d2c37a6_0_2600"/>
          <p:cNvSpPr txBox="1"/>
          <p:nvPr>
            <p:ph idx="15" type="body"/>
          </p:nvPr>
        </p:nvSpPr>
        <p:spPr>
          <a:xfrm>
            <a:off x="10840502" y="227097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88" name="Google Shape;1488;g33e6d2c37a6_0_2600"/>
          <p:cNvSpPr txBox="1"/>
          <p:nvPr>
            <p:ph idx="16" type="body"/>
          </p:nvPr>
        </p:nvSpPr>
        <p:spPr>
          <a:xfrm>
            <a:off x="1590868"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89" name="Google Shape;1489;g33e6d2c37a6_0_2600"/>
          <p:cNvSpPr txBox="1"/>
          <p:nvPr>
            <p:ph idx="17" type="body"/>
          </p:nvPr>
        </p:nvSpPr>
        <p:spPr>
          <a:xfrm>
            <a:off x="4618635"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490" name="Google Shape;1490;g33e6d2c37a6_0_2600"/>
          <p:cNvSpPr txBox="1"/>
          <p:nvPr>
            <p:ph idx="18" type="body"/>
          </p:nvPr>
        </p:nvSpPr>
        <p:spPr>
          <a:xfrm>
            <a:off x="7637294" y="3962096"/>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grpSp>
        <p:nvGrpSpPr>
          <p:cNvPr id="1491" name="Google Shape;1491;g33e6d2c37a6_0_2600"/>
          <p:cNvGrpSpPr/>
          <p:nvPr/>
        </p:nvGrpSpPr>
        <p:grpSpPr>
          <a:xfrm>
            <a:off x="9669823" y="3973081"/>
            <a:ext cx="1107796" cy="1122472"/>
            <a:chOff x="7676518" y="2293508"/>
            <a:chExt cx="1107796" cy="1122472"/>
          </a:xfrm>
        </p:grpSpPr>
        <p:sp>
          <p:nvSpPr>
            <p:cNvPr id="1492" name="Google Shape;1492;g33e6d2c37a6_0_2600"/>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1493" name="Google Shape;1493;g33e6d2c37a6_0_2600"/>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sp>
        <p:nvSpPr>
          <p:cNvPr id="1494" name="Google Shape;1494;g33e6d2c37a6_0_2600"/>
          <p:cNvSpPr/>
          <p:nvPr>
            <p:ph idx="19" type="pic"/>
          </p:nvPr>
        </p:nvSpPr>
        <p:spPr>
          <a:xfrm>
            <a:off x="10049259" y="4345780"/>
            <a:ext cx="365100" cy="365100"/>
          </a:xfrm>
          <a:prstGeom prst="rect">
            <a:avLst/>
          </a:prstGeom>
          <a:noFill/>
          <a:ln>
            <a:noFill/>
          </a:ln>
        </p:spPr>
      </p:sp>
      <p:sp>
        <p:nvSpPr>
          <p:cNvPr id="1495" name="Google Shape;1495;g33e6d2c37a6_0_2600"/>
          <p:cNvSpPr txBox="1"/>
          <p:nvPr>
            <p:ph idx="20" type="body"/>
          </p:nvPr>
        </p:nvSpPr>
        <p:spPr>
          <a:xfrm>
            <a:off x="10840502" y="3973082"/>
            <a:ext cx="17697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p:spTree>
      <p:nvGrpSpPr>
        <p:cNvPr id="75" name="Shape 75"/>
        <p:cNvGrpSpPr/>
        <p:nvPr/>
      </p:nvGrpSpPr>
      <p:grpSpPr>
        <a:xfrm>
          <a:off x="0" y="0"/>
          <a:ext cx="0" cy="0"/>
          <a:chOff x="0" y="0"/>
          <a:chExt cx="0" cy="0"/>
        </a:xfrm>
      </p:grpSpPr>
      <p:sp>
        <p:nvSpPr>
          <p:cNvPr id="76" name="Google Shape;76;p35"/>
          <p:cNvSpPr/>
          <p:nvPr/>
        </p:nvSpPr>
        <p:spPr>
          <a:xfrm>
            <a:off x="0" y="0"/>
            <a:ext cx="10004960" cy="6858000"/>
          </a:xfrm>
          <a:custGeom>
            <a:rect b="b" l="l" r="r" t="t"/>
            <a:pathLst>
              <a:path extrusionOk="0" h="6858000" w="10004960">
                <a:moveTo>
                  <a:pt x="0" y="0"/>
                </a:moveTo>
                <a:lnTo>
                  <a:pt x="3146960" y="0"/>
                </a:lnTo>
                <a:lnTo>
                  <a:pt x="6575960" y="0"/>
                </a:lnTo>
                <a:cubicBezTo>
                  <a:pt x="8469744" y="0"/>
                  <a:pt x="10004960" y="1535216"/>
                  <a:pt x="10004960" y="3429000"/>
                </a:cubicBezTo>
                <a:cubicBezTo>
                  <a:pt x="10004960" y="5322784"/>
                  <a:pt x="8469744" y="6858000"/>
                  <a:pt x="6575960" y="6858000"/>
                </a:cubicBezTo>
                <a:lnTo>
                  <a:pt x="3146960" y="6858000"/>
                </a:lnTo>
                <a:lnTo>
                  <a:pt x="0" y="6858000"/>
                </a:lnTo>
                <a:close/>
              </a:path>
            </a:pathLst>
          </a:cu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77" name="Google Shape;77;p35"/>
          <p:cNvSpPr txBox="1"/>
          <p:nvPr>
            <p:ph type="ctrTitle"/>
          </p:nvPr>
        </p:nvSpPr>
        <p:spPr>
          <a:xfrm>
            <a:off x="1452750" y="2001837"/>
            <a:ext cx="6776852" cy="281954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Century Gothic"/>
              <a:buNone/>
              <a:defRPr b="1" i="0" sz="6000">
                <a:solidFill>
                  <a:schemeClr val="lt1"/>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 type="subTitle"/>
          </p:nvPr>
        </p:nvSpPr>
        <p:spPr>
          <a:xfrm>
            <a:off x="1452563" y="4821381"/>
            <a:ext cx="6777037" cy="875805"/>
          </a:xfrm>
          <a:prstGeom prst="rect">
            <a:avLst/>
          </a:prstGeom>
          <a:noFill/>
          <a:ln>
            <a:noFill/>
          </a:ln>
        </p:spPr>
        <p:txBody>
          <a:bodyPr anchorCtr="0" anchor="t" bIns="45700" lIns="91425" spcFirstLastPara="1" rIns="91425" wrap="square" tIns="45700">
            <a:noAutofit/>
          </a:bodyPr>
          <a:lstStyle>
            <a:lvl1pPr lvl="0" algn="l">
              <a:lnSpc>
                <a:spcPct val="90000"/>
              </a:lnSpc>
              <a:spcBef>
                <a:spcPts val="1000"/>
              </a:spcBef>
              <a:spcAft>
                <a:spcPts val="0"/>
              </a:spcAft>
              <a:buClr>
                <a:srgbClr val="9EA0B2"/>
              </a:buClr>
              <a:buSzPts val="2600"/>
              <a:buNone/>
              <a:defRPr sz="2600">
                <a:solidFill>
                  <a:srgbClr val="9EA0B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9" name="Google Shape;79;p35"/>
          <p:cNvSpPr txBox="1"/>
          <p:nvPr>
            <p:ph idx="2" type="body"/>
          </p:nvPr>
        </p:nvSpPr>
        <p:spPr>
          <a:xfrm>
            <a:off x="1452563" y="1520042"/>
            <a:ext cx="6777037" cy="481796"/>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9E9EED"/>
              </a:buClr>
              <a:buSzPts val="2800"/>
              <a:buNone/>
              <a:defRPr b="1" sz="2800">
                <a:solidFill>
                  <a:srgbClr val="9E9EED"/>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80" name="Google Shape;80;p35"/>
          <p:cNvPicPr preferRelativeResize="0"/>
          <p:nvPr/>
        </p:nvPicPr>
        <p:blipFill rotWithShape="1">
          <a:blip r:embed="rId2">
            <a:alphaModFix/>
          </a:blip>
          <a:srcRect b="5022" l="50442" r="35478" t="71075"/>
          <a:stretch/>
        </p:blipFill>
        <p:spPr>
          <a:xfrm>
            <a:off x="10475495" y="5498379"/>
            <a:ext cx="1716505" cy="148525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_C">
  <p:cSld name="Divider_C">
    <p:bg>
      <p:bgPr>
        <a:solidFill>
          <a:srgbClr val="5E617D"/>
        </a:solidFill>
      </p:bgPr>
    </p:bg>
    <p:spTree>
      <p:nvGrpSpPr>
        <p:cNvPr id="81" name="Shape 81"/>
        <p:cNvGrpSpPr/>
        <p:nvPr/>
      </p:nvGrpSpPr>
      <p:grpSpPr>
        <a:xfrm>
          <a:off x="0" y="0"/>
          <a:ext cx="0" cy="0"/>
          <a:chOff x="0" y="0"/>
          <a:chExt cx="0" cy="0"/>
        </a:xfrm>
      </p:grpSpPr>
      <p:sp>
        <p:nvSpPr>
          <p:cNvPr id="82" name="Google Shape;82;p36"/>
          <p:cNvSpPr/>
          <p:nvPr/>
        </p:nvSpPr>
        <p:spPr>
          <a:xfrm>
            <a:off x="1588523" y="0"/>
            <a:ext cx="10603477" cy="6858000"/>
          </a:xfrm>
          <a:custGeom>
            <a:rect b="b" l="l" r="r" t="t"/>
            <a:pathLst>
              <a:path extrusionOk="0" h="6858000" w="10603477">
                <a:moveTo>
                  <a:pt x="3429000" y="0"/>
                </a:moveTo>
                <a:lnTo>
                  <a:pt x="6858000" y="0"/>
                </a:lnTo>
                <a:lnTo>
                  <a:pt x="9799913" y="0"/>
                </a:lnTo>
                <a:lnTo>
                  <a:pt x="10004960" y="0"/>
                </a:lnTo>
                <a:lnTo>
                  <a:pt x="10603477" y="0"/>
                </a:lnTo>
                <a:lnTo>
                  <a:pt x="10603477" y="6858000"/>
                </a:lnTo>
                <a:lnTo>
                  <a:pt x="10004960" y="6858000"/>
                </a:lnTo>
                <a:lnTo>
                  <a:pt x="9799913" y="6858000"/>
                </a:lnTo>
                <a:lnTo>
                  <a:pt x="6858000" y="6858000"/>
                </a:lnTo>
                <a:lnTo>
                  <a:pt x="3429000" y="6858000"/>
                </a:lnTo>
                <a:cubicBezTo>
                  <a:pt x="1535216" y="6858000"/>
                  <a:pt x="0" y="5322784"/>
                  <a:pt x="0" y="3429000"/>
                </a:cubicBezTo>
                <a:cubicBezTo>
                  <a:pt x="0" y="1535216"/>
                  <a:pt x="1535216" y="0"/>
                  <a:pt x="3429000" y="0"/>
                </a:cubicBezTo>
                <a:close/>
              </a:path>
            </a:pathLst>
          </a:cu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83" name="Google Shape;83;p36"/>
          <p:cNvSpPr txBox="1"/>
          <p:nvPr>
            <p:ph idx="1" type="body"/>
          </p:nvPr>
        </p:nvSpPr>
        <p:spPr>
          <a:xfrm>
            <a:off x="3557588" y="1379538"/>
            <a:ext cx="7477205" cy="3708400"/>
          </a:xfrm>
          <a:prstGeom prst="rect">
            <a:avLst/>
          </a:prstGeom>
          <a:noFill/>
          <a:ln>
            <a:noFill/>
          </a:ln>
        </p:spPr>
        <p:txBody>
          <a:bodyPr anchorCtr="0" anchor="ctr" bIns="45700" lIns="91425" spcFirstLastPara="1" rIns="91425" wrap="square" tIns="45700">
            <a:normAutofit/>
          </a:bodyPr>
          <a:lstStyle>
            <a:lvl1pPr indent="-228600" lvl="0" marL="457200" algn="l">
              <a:lnSpc>
                <a:spcPct val="114000"/>
              </a:lnSpc>
              <a:spcBef>
                <a:spcPts val="1000"/>
              </a:spcBef>
              <a:spcAft>
                <a:spcPts val="0"/>
              </a:spcAft>
              <a:buClr>
                <a:schemeClr val="accent3"/>
              </a:buClr>
              <a:buSzPts val="6600"/>
              <a:buNone/>
              <a:defRPr b="1" sz="660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_4">
  <p:cSld name="Divider_4">
    <p:bg>
      <p:bgPr>
        <a:solidFill>
          <a:srgbClr val="0D0B31"/>
        </a:solidFill>
      </p:bgPr>
    </p:bg>
    <p:spTree>
      <p:nvGrpSpPr>
        <p:cNvPr id="84" name="Shape 84"/>
        <p:cNvGrpSpPr/>
        <p:nvPr/>
      </p:nvGrpSpPr>
      <p:grpSpPr>
        <a:xfrm>
          <a:off x="0" y="0"/>
          <a:ext cx="0" cy="0"/>
          <a:chOff x="0" y="0"/>
          <a:chExt cx="0" cy="0"/>
        </a:xfrm>
      </p:grpSpPr>
      <p:sp>
        <p:nvSpPr>
          <p:cNvPr id="85" name="Google Shape;85;p37"/>
          <p:cNvSpPr txBox="1"/>
          <p:nvPr>
            <p:ph idx="1" type="body"/>
          </p:nvPr>
        </p:nvSpPr>
        <p:spPr>
          <a:xfrm>
            <a:off x="679857" y="2870522"/>
            <a:ext cx="10832287" cy="141211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5400"/>
              <a:buNone/>
              <a:defRPr sz="5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37"/>
          <p:cNvSpPr txBox="1"/>
          <p:nvPr>
            <p:ph idx="2" type="body"/>
          </p:nvPr>
        </p:nvSpPr>
        <p:spPr>
          <a:xfrm>
            <a:off x="3647703" y="2418465"/>
            <a:ext cx="4896594" cy="4286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accent5"/>
              </a:buClr>
              <a:buSzPts val="1600"/>
              <a:buNone/>
              <a:defRPr b="1" sz="1600">
                <a:solidFill>
                  <a:schemeClr val="accent5"/>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_5 (image background)">
  <p:cSld name="Divider_5 (image background)">
    <p:bg>
      <p:bgPr>
        <a:solidFill>
          <a:schemeClr val="lt1"/>
        </a:solidFill>
      </p:bgPr>
    </p:bg>
    <p:spTree>
      <p:nvGrpSpPr>
        <p:cNvPr id="87" name="Shape 87"/>
        <p:cNvGrpSpPr/>
        <p:nvPr/>
      </p:nvGrpSpPr>
      <p:grpSpPr>
        <a:xfrm>
          <a:off x="0" y="0"/>
          <a:ext cx="0" cy="0"/>
          <a:chOff x="0" y="0"/>
          <a:chExt cx="0" cy="0"/>
        </a:xfrm>
      </p:grpSpPr>
      <p:sp>
        <p:nvSpPr>
          <p:cNvPr id="88" name="Google Shape;88;p38"/>
          <p:cNvSpPr/>
          <p:nvPr>
            <p:ph idx="2" type="pic"/>
          </p:nvPr>
        </p:nvSpPr>
        <p:spPr>
          <a:xfrm>
            <a:off x="0" y="0"/>
            <a:ext cx="12192000" cy="6858000"/>
          </a:xfrm>
          <a:prstGeom prst="rect">
            <a:avLst/>
          </a:prstGeom>
          <a:noFill/>
          <a:ln>
            <a:noFill/>
          </a:ln>
        </p:spPr>
      </p:sp>
      <p:sp>
        <p:nvSpPr>
          <p:cNvPr id="89" name="Google Shape;89;p38"/>
          <p:cNvSpPr txBox="1"/>
          <p:nvPr>
            <p:ph idx="1" type="body"/>
          </p:nvPr>
        </p:nvSpPr>
        <p:spPr>
          <a:xfrm>
            <a:off x="679857" y="2870522"/>
            <a:ext cx="10832287" cy="1412111"/>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accent6"/>
              </a:buClr>
              <a:buSzPts val="5400"/>
              <a:buNone/>
              <a:defRPr sz="5400">
                <a:solidFill>
                  <a:schemeClr val="accent6"/>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38"/>
          <p:cNvSpPr txBox="1"/>
          <p:nvPr>
            <p:ph idx="3" type="body"/>
          </p:nvPr>
        </p:nvSpPr>
        <p:spPr>
          <a:xfrm>
            <a:off x="3647703" y="2418465"/>
            <a:ext cx="4896594" cy="42862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accent5"/>
              </a:buClr>
              <a:buSzPts val="1600"/>
              <a:buNone/>
              <a:defRPr b="1" sz="1600">
                <a:solidFill>
                  <a:schemeClr val="accent5"/>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ation_A">
  <p:cSld name="Quotation_A">
    <p:bg>
      <p:bgPr>
        <a:solidFill>
          <a:schemeClr val="lt1"/>
        </a:solidFill>
      </p:bgPr>
    </p:bg>
    <p:spTree>
      <p:nvGrpSpPr>
        <p:cNvPr id="91" name="Shape 91"/>
        <p:cNvGrpSpPr/>
        <p:nvPr/>
      </p:nvGrpSpPr>
      <p:grpSpPr>
        <a:xfrm>
          <a:off x="0" y="0"/>
          <a:ext cx="0" cy="0"/>
          <a:chOff x="0" y="0"/>
          <a:chExt cx="0" cy="0"/>
        </a:xfrm>
      </p:grpSpPr>
      <p:sp>
        <p:nvSpPr>
          <p:cNvPr id="92" name="Google Shape;92;p39"/>
          <p:cNvSpPr/>
          <p:nvPr/>
        </p:nvSpPr>
        <p:spPr>
          <a:xfrm>
            <a:off x="-1" y="-1"/>
            <a:ext cx="11389540" cy="6858001"/>
          </a:xfrm>
          <a:custGeom>
            <a:rect b="b" l="l" r="r" t="t"/>
            <a:pathLst>
              <a:path extrusionOk="0" h="6858001" w="11389540">
                <a:moveTo>
                  <a:pt x="0" y="0"/>
                </a:moveTo>
                <a:lnTo>
                  <a:pt x="786063" y="0"/>
                </a:lnTo>
                <a:lnTo>
                  <a:pt x="786063" y="1"/>
                </a:lnTo>
                <a:lnTo>
                  <a:pt x="1384580" y="1"/>
                </a:lnTo>
                <a:lnTo>
                  <a:pt x="1589627" y="1"/>
                </a:lnTo>
                <a:lnTo>
                  <a:pt x="4531540" y="1"/>
                </a:lnTo>
                <a:lnTo>
                  <a:pt x="7960540" y="1"/>
                </a:lnTo>
                <a:cubicBezTo>
                  <a:pt x="9854324" y="1"/>
                  <a:pt x="11389540" y="1535217"/>
                  <a:pt x="11389540" y="3429001"/>
                </a:cubicBezTo>
                <a:cubicBezTo>
                  <a:pt x="11389540" y="5322785"/>
                  <a:pt x="9854324" y="6858001"/>
                  <a:pt x="7960540" y="6858001"/>
                </a:cubicBezTo>
                <a:lnTo>
                  <a:pt x="4531540" y="6858001"/>
                </a:lnTo>
                <a:lnTo>
                  <a:pt x="1589627" y="6858001"/>
                </a:lnTo>
                <a:lnTo>
                  <a:pt x="1384580" y="6858001"/>
                </a:lnTo>
                <a:lnTo>
                  <a:pt x="786063" y="6858001"/>
                </a:lnTo>
                <a:lnTo>
                  <a:pt x="0" y="6858001"/>
                </a:lnTo>
                <a:close/>
              </a:path>
            </a:pathLst>
          </a:cu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3" name="Google Shape;93;p39"/>
          <p:cNvSpPr txBox="1"/>
          <p:nvPr>
            <p:ph idx="1" type="body"/>
          </p:nvPr>
        </p:nvSpPr>
        <p:spPr>
          <a:xfrm>
            <a:off x="1377423" y="2085474"/>
            <a:ext cx="8071377" cy="2855494"/>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lt1"/>
              </a:buClr>
              <a:buSzPts val="4800"/>
              <a:buNone/>
              <a:defRPr b="0" sz="4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39"/>
          <p:cNvSpPr/>
          <p:nvPr/>
        </p:nvSpPr>
        <p:spPr>
          <a:xfrm rot="10800000">
            <a:off x="1549782" y="1107950"/>
            <a:ext cx="338447" cy="555051"/>
          </a:xfrm>
          <a:custGeom>
            <a:rect b="b" l="l" r="r" t="t"/>
            <a:pathLst>
              <a:path extrusionOk="0" h="555051" w="338447">
                <a:moveTo>
                  <a:pt x="338447" y="555051"/>
                </a:moveTo>
                <a:lnTo>
                  <a:pt x="0" y="555051"/>
                </a:lnTo>
                <a:lnTo>
                  <a:pt x="0" y="234418"/>
                </a:lnTo>
                <a:lnTo>
                  <a:pt x="0" y="234417"/>
                </a:lnTo>
                <a:lnTo>
                  <a:pt x="0" y="0"/>
                </a:lnTo>
                <a:lnTo>
                  <a:pt x="338327" y="234417"/>
                </a:lnTo>
                <a:lnTo>
                  <a:pt x="338447" y="234417"/>
                </a:lnTo>
                <a:close/>
              </a:path>
            </a:pathLst>
          </a:custGeom>
          <a:solidFill>
            <a:srgbClr val="8588E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5" name="Google Shape;95;p39"/>
          <p:cNvSpPr/>
          <p:nvPr/>
        </p:nvSpPr>
        <p:spPr>
          <a:xfrm rot="10800000">
            <a:off x="2018857" y="1107950"/>
            <a:ext cx="338447" cy="555051"/>
          </a:xfrm>
          <a:custGeom>
            <a:rect b="b" l="l" r="r" t="t"/>
            <a:pathLst>
              <a:path extrusionOk="0" h="555051" w="338447">
                <a:moveTo>
                  <a:pt x="338447" y="555051"/>
                </a:moveTo>
                <a:lnTo>
                  <a:pt x="0" y="555051"/>
                </a:lnTo>
                <a:lnTo>
                  <a:pt x="0" y="234418"/>
                </a:lnTo>
                <a:lnTo>
                  <a:pt x="0" y="234417"/>
                </a:lnTo>
                <a:lnTo>
                  <a:pt x="0" y="0"/>
                </a:lnTo>
                <a:lnTo>
                  <a:pt x="338327" y="234417"/>
                </a:lnTo>
                <a:lnTo>
                  <a:pt x="338447" y="234417"/>
                </a:lnTo>
                <a:close/>
              </a:path>
            </a:pathLst>
          </a:custGeom>
          <a:solidFill>
            <a:srgbClr val="8588E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6" name="Google Shape;96;p39"/>
          <p:cNvSpPr txBox="1"/>
          <p:nvPr>
            <p:ph idx="2" type="body"/>
          </p:nvPr>
        </p:nvSpPr>
        <p:spPr>
          <a:xfrm>
            <a:off x="3851610" y="4754143"/>
            <a:ext cx="5581650" cy="803275"/>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9EA0B2"/>
              </a:buClr>
              <a:buSzPts val="3600"/>
              <a:buNone/>
              <a:defRPr sz="3600">
                <a:solidFill>
                  <a:srgbClr val="9EA0B2"/>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ation_B">
  <p:cSld name="Quotation_B">
    <p:bg>
      <p:bgPr>
        <a:solidFill>
          <a:schemeClr val="lt1"/>
        </a:solidFill>
      </p:bgPr>
    </p:bg>
    <p:spTree>
      <p:nvGrpSpPr>
        <p:cNvPr id="97" name="Shape 97"/>
        <p:cNvGrpSpPr/>
        <p:nvPr/>
      </p:nvGrpSpPr>
      <p:grpSpPr>
        <a:xfrm>
          <a:off x="0" y="0"/>
          <a:ext cx="0" cy="0"/>
          <a:chOff x="0" y="0"/>
          <a:chExt cx="0" cy="0"/>
        </a:xfrm>
      </p:grpSpPr>
      <p:sp>
        <p:nvSpPr>
          <p:cNvPr id="98" name="Google Shape;98;p40"/>
          <p:cNvSpPr/>
          <p:nvPr/>
        </p:nvSpPr>
        <p:spPr>
          <a:xfrm rot="10800000">
            <a:off x="1442691" y="0"/>
            <a:ext cx="10749309" cy="6898105"/>
          </a:xfrm>
          <a:prstGeom prst="round1Rect">
            <a:avLst>
              <a:gd fmla="val 16667" name="adj"/>
            </a:avLst>
          </a:pr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99" name="Google Shape;99;p40"/>
          <p:cNvSpPr txBox="1"/>
          <p:nvPr>
            <p:ph idx="1" type="body"/>
          </p:nvPr>
        </p:nvSpPr>
        <p:spPr>
          <a:xfrm>
            <a:off x="2917465" y="2085474"/>
            <a:ext cx="8071377" cy="2855494"/>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lt1"/>
              </a:buClr>
              <a:buSzPts val="4800"/>
              <a:buNone/>
              <a:defRPr b="0" sz="4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40"/>
          <p:cNvSpPr/>
          <p:nvPr/>
        </p:nvSpPr>
        <p:spPr>
          <a:xfrm rot="10800000">
            <a:off x="3044088" y="1107950"/>
            <a:ext cx="338447" cy="555051"/>
          </a:xfrm>
          <a:custGeom>
            <a:rect b="b" l="l" r="r" t="t"/>
            <a:pathLst>
              <a:path extrusionOk="0" h="555051" w="338447">
                <a:moveTo>
                  <a:pt x="338447" y="555051"/>
                </a:moveTo>
                <a:lnTo>
                  <a:pt x="0" y="555051"/>
                </a:lnTo>
                <a:lnTo>
                  <a:pt x="0" y="234418"/>
                </a:lnTo>
                <a:lnTo>
                  <a:pt x="0" y="234417"/>
                </a:lnTo>
                <a:lnTo>
                  <a:pt x="0" y="0"/>
                </a:lnTo>
                <a:lnTo>
                  <a:pt x="338327" y="234417"/>
                </a:lnTo>
                <a:lnTo>
                  <a:pt x="338447" y="234417"/>
                </a:lnTo>
                <a:close/>
              </a:path>
            </a:pathLst>
          </a:custGeom>
          <a:solidFill>
            <a:srgbClr val="8588E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1" name="Google Shape;101;p40"/>
          <p:cNvSpPr/>
          <p:nvPr/>
        </p:nvSpPr>
        <p:spPr>
          <a:xfrm rot="10800000">
            <a:off x="3513163" y="1107950"/>
            <a:ext cx="338447" cy="555051"/>
          </a:xfrm>
          <a:custGeom>
            <a:rect b="b" l="l" r="r" t="t"/>
            <a:pathLst>
              <a:path extrusionOk="0" h="555051" w="338447">
                <a:moveTo>
                  <a:pt x="338447" y="555051"/>
                </a:moveTo>
                <a:lnTo>
                  <a:pt x="0" y="555051"/>
                </a:lnTo>
                <a:lnTo>
                  <a:pt x="0" y="234418"/>
                </a:lnTo>
                <a:lnTo>
                  <a:pt x="0" y="234417"/>
                </a:lnTo>
                <a:lnTo>
                  <a:pt x="0" y="0"/>
                </a:lnTo>
                <a:lnTo>
                  <a:pt x="338327" y="234417"/>
                </a:lnTo>
                <a:lnTo>
                  <a:pt x="338447" y="234417"/>
                </a:lnTo>
                <a:close/>
              </a:path>
            </a:pathLst>
          </a:custGeom>
          <a:solidFill>
            <a:srgbClr val="8588E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2" name="Google Shape;102;p40"/>
          <p:cNvSpPr txBox="1"/>
          <p:nvPr>
            <p:ph idx="2" type="body"/>
          </p:nvPr>
        </p:nvSpPr>
        <p:spPr>
          <a:xfrm>
            <a:off x="5407192" y="4754143"/>
            <a:ext cx="5581650" cy="803275"/>
          </a:xfrm>
          <a:prstGeom prst="rect">
            <a:avLst/>
          </a:prstGeom>
          <a:noFill/>
          <a:ln>
            <a:noFill/>
          </a:ln>
        </p:spPr>
        <p:txBody>
          <a:bodyPr anchorCtr="0" anchor="ctr" bIns="45700" lIns="91425" spcFirstLastPara="1" rIns="91425" wrap="square" tIns="45700">
            <a:normAutofit/>
          </a:bodyPr>
          <a:lstStyle>
            <a:lvl1pPr indent="-228600" lvl="0" marL="457200" algn="r">
              <a:lnSpc>
                <a:spcPct val="90000"/>
              </a:lnSpc>
              <a:spcBef>
                <a:spcPts val="1000"/>
              </a:spcBef>
              <a:spcAft>
                <a:spcPts val="0"/>
              </a:spcAft>
              <a:buClr>
                <a:srgbClr val="9EA0B2"/>
              </a:buClr>
              <a:buSzPts val="3600"/>
              <a:buNone/>
              <a:defRPr sz="3600">
                <a:solidFill>
                  <a:srgbClr val="9EA0B2"/>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A">
  <p:cSld name="Section header_A">
    <p:bg>
      <p:bgPr>
        <a:solidFill>
          <a:schemeClr val="lt1"/>
        </a:solidFill>
      </p:bgPr>
    </p:bg>
    <p:spTree>
      <p:nvGrpSpPr>
        <p:cNvPr id="103" name="Shape 103"/>
        <p:cNvGrpSpPr/>
        <p:nvPr/>
      </p:nvGrpSpPr>
      <p:grpSpPr>
        <a:xfrm>
          <a:off x="0" y="0"/>
          <a:ext cx="0" cy="0"/>
          <a:chOff x="0" y="0"/>
          <a:chExt cx="0" cy="0"/>
        </a:xfrm>
      </p:grpSpPr>
      <p:sp>
        <p:nvSpPr>
          <p:cNvPr id="104" name="Google Shape;104;p41"/>
          <p:cNvSpPr/>
          <p:nvPr/>
        </p:nvSpPr>
        <p:spPr>
          <a:xfrm rot="10800000">
            <a:off x="1442690" y="-1"/>
            <a:ext cx="10749309" cy="6898105"/>
          </a:xfrm>
          <a:prstGeom prst="round1Rect">
            <a:avLst>
              <a:gd fmla="val 16667" name="adj"/>
            </a:avLst>
          </a:pr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5" name="Google Shape;105;p41"/>
          <p:cNvSpPr txBox="1"/>
          <p:nvPr>
            <p:ph idx="1" type="body"/>
          </p:nvPr>
        </p:nvSpPr>
        <p:spPr>
          <a:xfrm>
            <a:off x="2917465" y="1294230"/>
            <a:ext cx="8071377" cy="2812549"/>
          </a:xfrm>
          <a:prstGeom prst="rect">
            <a:avLst/>
          </a:prstGeom>
          <a:noFill/>
          <a:ln>
            <a:noFill/>
          </a:ln>
        </p:spPr>
        <p:txBody>
          <a:bodyPr anchorCtr="0" anchor="b" bIns="45700" lIns="91425" spcFirstLastPara="1" rIns="91425" wrap="square" tIns="45700">
            <a:noAutofit/>
          </a:bodyPr>
          <a:lstStyle>
            <a:lvl1pPr indent="-228600" lvl="0" marL="457200" algn="l">
              <a:lnSpc>
                <a:spcPct val="114000"/>
              </a:lnSpc>
              <a:spcBef>
                <a:spcPts val="1000"/>
              </a:spcBef>
              <a:spcAft>
                <a:spcPts val="0"/>
              </a:spcAft>
              <a:buClr>
                <a:schemeClr val="lt1"/>
              </a:buClr>
              <a:buSzPts val="6000"/>
              <a:buNone/>
              <a:defRPr b="1" sz="6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41"/>
          <p:cNvSpPr txBox="1"/>
          <p:nvPr>
            <p:ph idx="2" type="body"/>
          </p:nvPr>
        </p:nvSpPr>
        <p:spPr>
          <a:xfrm>
            <a:off x="2917464" y="4208712"/>
            <a:ext cx="8071377" cy="121351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2800"/>
              <a:buNone/>
              <a:defRPr sz="2800">
                <a:solidFill>
                  <a:srgbClr val="9EA0B2"/>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B">
  <p:cSld name="Section header_B">
    <p:bg>
      <p:bgPr>
        <a:solidFill>
          <a:srgbClr val="5E617D"/>
        </a:solidFill>
      </p:bgPr>
    </p:bg>
    <p:spTree>
      <p:nvGrpSpPr>
        <p:cNvPr id="107" name="Shape 107"/>
        <p:cNvGrpSpPr/>
        <p:nvPr/>
      </p:nvGrpSpPr>
      <p:grpSpPr>
        <a:xfrm>
          <a:off x="0" y="0"/>
          <a:ext cx="0" cy="0"/>
          <a:chOff x="0" y="0"/>
          <a:chExt cx="0" cy="0"/>
        </a:xfrm>
      </p:grpSpPr>
      <p:sp>
        <p:nvSpPr>
          <p:cNvPr id="108" name="Google Shape;108;p42"/>
          <p:cNvSpPr/>
          <p:nvPr/>
        </p:nvSpPr>
        <p:spPr>
          <a:xfrm rot="10800000">
            <a:off x="1442690" y="-1"/>
            <a:ext cx="10749309" cy="6898105"/>
          </a:xfrm>
          <a:prstGeom prst="round1Rect">
            <a:avLst>
              <a:gd fmla="val 16667" name="adj"/>
            </a:avLst>
          </a:pr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09" name="Google Shape;109;p42"/>
          <p:cNvSpPr txBox="1"/>
          <p:nvPr>
            <p:ph idx="1" type="body"/>
          </p:nvPr>
        </p:nvSpPr>
        <p:spPr>
          <a:xfrm>
            <a:off x="2917465" y="1294230"/>
            <a:ext cx="8071377" cy="2812549"/>
          </a:xfrm>
          <a:prstGeom prst="rect">
            <a:avLst/>
          </a:prstGeom>
          <a:noFill/>
          <a:ln>
            <a:noFill/>
          </a:ln>
        </p:spPr>
        <p:txBody>
          <a:bodyPr anchorCtr="0" anchor="b" bIns="45700" lIns="91425" spcFirstLastPara="1" rIns="91425" wrap="square" tIns="45700">
            <a:noAutofit/>
          </a:bodyPr>
          <a:lstStyle>
            <a:lvl1pPr indent="-228600" lvl="0" marL="457200" algn="l">
              <a:lnSpc>
                <a:spcPct val="114000"/>
              </a:lnSpc>
              <a:spcBef>
                <a:spcPts val="1000"/>
              </a:spcBef>
              <a:spcAft>
                <a:spcPts val="0"/>
              </a:spcAft>
              <a:buClr>
                <a:schemeClr val="lt1"/>
              </a:buClr>
              <a:buSzPts val="6000"/>
              <a:buNone/>
              <a:defRPr b="1" sz="6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0" name="Google Shape;110;p42"/>
          <p:cNvSpPr txBox="1"/>
          <p:nvPr>
            <p:ph idx="2" type="body"/>
          </p:nvPr>
        </p:nvSpPr>
        <p:spPr>
          <a:xfrm>
            <a:off x="2917464" y="4208712"/>
            <a:ext cx="8071377" cy="121351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2800"/>
              <a:buNone/>
              <a:defRPr sz="2800">
                <a:solidFill>
                  <a:srgbClr val="9EA0B2"/>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_B">
  <p:cSld name="Divider_B">
    <p:bg>
      <p:bgPr>
        <a:solidFill>
          <a:srgbClr val="0D0B31"/>
        </a:solidFill>
      </p:bgPr>
    </p:bg>
    <p:spTree>
      <p:nvGrpSpPr>
        <p:cNvPr id="20" name="Shape 20"/>
        <p:cNvGrpSpPr/>
        <p:nvPr/>
      </p:nvGrpSpPr>
      <p:grpSpPr>
        <a:xfrm>
          <a:off x="0" y="0"/>
          <a:ext cx="0" cy="0"/>
          <a:chOff x="0" y="0"/>
          <a:chExt cx="0" cy="0"/>
        </a:xfrm>
      </p:grpSpPr>
      <p:sp>
        <p:nvSpPr>
          <p:cNvPr id="21" name="Google Shape;21;p25"/>
          <p:cNvSpPr/>
          <p:nvPr/>
        </p:nvSpPr>
        <p:spPr>
          <a:xfrm>
            <a:off x="1588523" y="0"/>
            <a:ext cx="10603477" cy="6858000"/>
          </a:xfrm>
          <a:custGeom>
            <a:rect b="b" l="l" r="r" t="t"/>
            <a:pathLst>
              <a:path extrusionOk="0" h="6858000" w="10603477">
                <a:moveTo>
                  <a:pt x="3429000" y="0"/>
                </a:moveTo>
                <a:lnTo>
                  <a:pt x="6858000" y="0"/>
                </a:lnTo>
                <a:lnTo>
                  <a:pt x="9799913" y="0"/>
                </a:lnTo>
                <a:lnTo>
                  <a:pt x="10004960" y="0"/>
                </a:lnTo>
                <a:lnTo>
                  <a:pt x="10603477" y="0"/>
                </a:lnTo>
                <a:lnTo>
                  <a:pt x="10603477" y="6858000"/>
                </a:lnTo>
                <a:lnTo>
                  <a:pt x="10004960" y="6858000"/>
                </a:lnTo>
                <a:lnTo>
                  <a:pt x="9799913" y="6858000"/>
                </a:lnTo>
                <a:lnTo>
                  <a:pt x="6858000" y="6858000"/>
                </a:lnTo>
                <a:lnTo>
                  <a:pt x="3429000" y="6858000"/>
                </a:lnTo>
                <a:cubicBezTo>
                  <a:pt x="1535216" y="6858000"/>
                  <a:pt x="0" y="5322784"/>
                  <a:pt x="0" y="3429000"/>
                </a:cubicBezTo>
                <a:cubicBezTo>
                  <a:pt x="0" y="1535216"/>
                  <a:pt x="1535216" y="0"/>
                  <a:pt x="342900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2" name="Google Shape;22;p25"/>
          <p:cNvSpPr txBox="1"/>
          <p:nvPr>
            <p:ph idx="1" type="body"/>
          </p:nvPr>
        </p:nvSpPr>
        <p:spPr>
          <a:xfrm>
            <a:off x="3557588" y="1379538"/>
            <a:ext cx="7477205" cy="3708400"/>
          </a:xfrm>
          <a:prstGeom prst="rect">
            <a:avLst/>
          </a:prstGeom>
          <a:noFill/>
          <a:ln>
            <a:noFill/>
          </a:ln>
        </p:spPr>
        <p:txBody>
          <a:bodyPr anchorCtr="0" anchor="ctr" bIns="45700" lIns="91425" spcFirstLastPara="1" rIns="91425" wrap="square" tIns="45700">
            <a:normAutofit/>
          </a:bodyPr>
          <a:lstStyle>
            <a:lvl1pPr indent="-228600" lvl="0" marL="457200" algn="l">
              <a:lnSpc>
                <a:spcPct val="114000"/>
              </a:lnSpc>
              <a:spcBef>
                <a:spcPts val="1000"/>
              </a:spcBef>
              <a:spcAft>
                <a:spcPts val="0"/>
              </a:spcAft>
              <a:buClr>
                <a:srgbClr val="3238CB"/>
              </a:buClr>
              <a:buSzPts val="6600"/>
              <a:buNone/>
              <a:defRPr b="1" sz="6600">
                <a:solidFill>
                  <a:srgbClr val="3238CB"/>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_C">
  <p:cSld name="Section header_C">
    <p:spTree>
      <p:nvGrpSpPr>
        <p:cNvPr id="111" name="Shape 111"/>
        <p:cNvGrpSpPr/>
        <p:nvPr/>
      </p:nvGrpSpPr>
      <p:grpSpPr>
        <a:xfrm>
          <a:off x="0" y="0"/>
          <a:ext cx="0" cy="0"/>
          <a:chOff x="0" y="0"/>
          <a:chExt cx="0" cy="0"/>
        </a:xfrm>
      </p:grpSpPr>
      <p:sp>
        <p:nvSpPr>
          <p:cNvPr id="112" name="Google Shape;112;p43"/>
          <p:cNvSpPr/>
          <p:nvPr/>
        </p:nvSpPr>
        <p:spPr>
          <a:xfrm rot="10800000">
            <a:off x="1442690" y="-1"/>
            <a:ext cx="10749309" cy="6898105"/>
          </a:xfrm>
          <a:prstGeom prst="round1Rect">
            <a:avLst>
              <a:gd fmla="val 16667" name="adj"/>
            </a:avLst>
          </a:prstGeom>
          <a:solidFill>
            <a:srgbClr val="EBEB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13" name="Google Shape;113;p43"/>
          <p:cNvSpPr txBox="1"/>
          <p:nvPr>
            <p:ph type="title"/>
          </p:nvPr>
        </p:nvSpPr>
        <p:spPr>
          <a:xfrm>
            <a:off x="2885107" y="1652337"/>
            <a:ext cx="7077040" cy="2596814"/>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3238CB"/>
              </a:buClr>
              <a:buSzPts val="6000"/>
              <a:buFont typeface="Century Gothic"/>
              <a:buNone/>
              <a:defRPr b="1" sz="6000">
                <a:solidFill>
                  <a:srgbClr val="3238C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43"/>
          <p:cNvSpPr txBox="1"/>
          <p:nvPr>
            <p:ph idx="1" type="body"/>
          </p:nvPr>
        </p:nvSpPr>
        <p:spPr>
          <a:xfrm>
            <a:off x="2885107" y="4458118"/>
            <a:ext cx="7429967" cy="1702051"/>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Clr>
                <a:srgbClr val="0D0B31"/>
              </a:buClr>
              <a:buSzPts val="3600"/>
              <a:buNone/>
              <a:defRPr sz="3600">
                <a:solidFill>
                  <a:srgbClr val="0D0B3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hite)_single column">
  <p:cSld name="Content (white)_single column">
    <p:bg>
      <p:bgPr>
        <a:solidFill>
          <a:schemeClr val="lt1"/>
        </a:solidFill>
      </p:bgPr>
    </p:bg>
    <p:spTree>
      <p:nvGrpSpPr>
        <p:cNvPr id="115" name="Shape 115"/>
        <p:cNvGrpSpPr/>
        <p:nvPr/>
      </p:nvGrpSpPr>
      <p:grpSpPr>
        <a:xfrm>
          <a:off x="0" y="0"/>
          <a:ext cx="0" cy="0"/>
          <a:chOff x="0" y="0"/>
          <a:chExt cx="0" cy="0"/>
        </a:xfrm>
      </p:grpSpPr>
      <p:sp>
        <p:nvSpPr>
          <p:cNvPr id="116" name="Google Shape;116;p44"/>
          <p:cNvSpPr txBox="1"/>
          <p:nvPr>
            <p:ph idx="1" type="body"/>
          </p:nvPr>
        </p:nvSpPr>
        <p:spPr>
          <a:xfrm>
            <a:off x="2436202" y="1136398"/>
            <a:ext cx="8841398"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rgbClr val="FF346D"/>
              </a:buClr>
              <a:buSzPts val="5400"/>
              <a:buNone/>
              <a:defRPr b="1" sz="5400">
                <a:solidFill>
                  <a:srgbClr val="FF346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4"/>
          <p:cNvSpPr txBox="1"/>
          <p:nvPr>
            <p:ph idx="2" type="body"/>
          </p:nvPr>
        </p:nvSpPr>
        <p:spPr>
          <a:xfrm>
            <a:off x="2436201" y="2537369"/>
            <a:ext cx="885228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44"/>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rgbClr val="EBEB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119" name="Google Shape;119;p44"/>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ark)_single column">
  <p:cSld name="Content (dark)_single column">
    <p:bg>
      <p:bgPr>
        <a:solidFill>
          <a:srgbClr val="0D0B31"/>
        </a:solidFill>
      </p:bgPr>
    </p:bg>
    <p:spTree>
      <p:nvGrpSpPr>
        <p:cNvPr id="120" name="Shape 120"/>
        <p:cNvGrpSpPr/>
        <p:nvPr/>
      </p:nvGrpSpPr>
      <p:grpSpPr>
        <a:xfrm>
          <a:off x="0" y="0"/>
          <a:ext cx="0" cy="0"/>
          <a:chOff x="0" y="0"/>
          <a:chExt cx="0" cy="0"/>
        </a:xfrm>
      </p:grpSpPr>
      <p:sp>
        <p:nvSpPr>
          <p:cNvPr id="121" name="Google Shape;121;p45"/>
          <p:cNvSpPr/>
          <p:nvPr/>
        </p:nvSpPr>
        <p:spPr>
          <a:xfrm>
            <a:off x="0" y="2330605"/>
            <a:ext cx="10852838" cy="4527395"/>
          </a:xfrm>
          <a:prstGeom prst="round1Rect">
            <a:avLst>
              <a:gd fmla="val 19130" name="adj"/>
            </a:avLst>
          </a:prstGeom>
          <a:solidFill>
            <a:srgbClr val="5E61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2" name="Google Shape;122;p45"/>
          <p:cNvSpPr txBox="1"/>
          <p:nvPr>
            <p:ph idx="1" type="body"/>
          </p:nvPr>
        </p:nvSpPr>
        <p:spPr>
          <a:xfrm>
            <a:off x="1170702" y="734954"/>
            <a:ext cx="8841398"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lt1"/>
              </a:buClr>
              <a:buSzPts val="5400"/>
              <a:buNone/>
              <a:defRPr b="0" sz="5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 name="Google Shape;123;p45"/>
          <p:cNvSpPr txBox="1"/>
          <p:nvPr>
            <p:ph idx="2" type="body"/>
          </p:nvPr>
        </p:nvSpPr>
        <p:spPr>
          <a:xfrm>
            <a:off x="1182276" y="2704638"/>
            <a:ext cx="8841399"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0"/>
              </a:spcBef>
              <a:spcAft>
                <a:spcPts val="0"/>
              </a:spcAft>
              <a:buClr>
                <a:schemeClr val="lt1"/>
              </a:buClr>
              <a:buSzPts val="3200"/>
              <a:buNone/>
              <a:defRPr sz="3200">
                <a:solidFill>
                  <a:schemeClr val="lt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45"/>
          <p:cNvSpPr txBox="1"/>
          <p:nvPr>
            <p:ph idx="12" type="sldNum"/>
          </p:nvPr>
        </p:nvSpPr>
        <p:spPr>
          <a:xfrm>
            <a:off x="11030671" y="6265724"/>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ark)_two column">
  <p:cSld name="Content (dark)_two column">
    <p:bg>
      <p:bgPr>
        <a:solidFill>
          <a:srgbClr val="0D0B31"/>
        </a:solidFill>
      </p:bgPr>
    </p:bg>
    <p:spTree>
      <p:nvGrpSpPr>
        <p:cNvPr id="125" name="Shape 125"/>
        <p:cNvGrpSpPr/>
        <p:nvPr/>
      </p:nvGrpSpPr>
      <p:grpSpPr>
        <a:xfrm>
          <a:off x="0" y="0"/>
          <a:ext cx="0" cy="0"/>
          <a:chOff x="0" y="0"/>
          <a:chExt cx="0" cy="0"/>
        </a:xfrm>
      </p:grpSpPr>
      <p:sp>
        <p:nvSpPr>
          <p:cNvPr id="126" name="Google Shape;126;p46"/>
          <p:cNvSpPr/>
          <p:nvPr/>
        </p:nvSpPr>
        <p:spPr>
          <a:xfrm>
            <a:off x="0" y="2330605"/>
            <a:ext cx="10852838" cy="4527395"/>
          </a:xfrm>
          <a:prstGeom prst="round1Rect">
            <a:avLst>
              <a:gd fmla="val 19130" name="adj"/>
            </a:avLst>
          </a:prstGeom>
          <a:solidFill>
            <a:srgbClr val="5E61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27" name="Google Shape;127;p46"/>
          <p:cNvSpPr txBox="1"/>
          <p:nvPr>
            <p:ph idx="1" type="body"/>
          </p:nvPr>
        </p:nvSpPr>
        <p:spPr>
          <a:xfrm>
            <a:off x="1170702" y="734954"/>
            <a:ext cx="8841398"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lt1"/>
              </a:buClr>
              <a:buSzPts val="5400"/>
              <a:buNone/>
              <a:defRPr b="0" sz="5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46"/>
          <p:cNvSpPr txBox="1"/>
          <p:nvPr>
            <p:ph idx="12" type="sldNum"/>
          </p:nvPr>
        </p:nvSpPr>
        <p:spPr>
          <a:xfrm>
            <a:off x="11030671" y="6265724"/>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129" name="Google Shape;129;p46"/>
          <p:cNvSpPr txBox="1"/>
          <p:nvPr>
            <p:ph idx="2" type="body"/>
          </p:nvPr>
        </p:nvSpPr>
        <p:spPr>
          <a:xfrm>
            <a:off x="1194870" y="2695742"/>
            <a:ext cx="3986730" cy="35606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2000"/>
              <a:buNone/>
              <a:defRPr sz="2000">
                <a:solidFill>
                  <a:schemeClr val="lt1"/>
                </a:solidFill>
              </a:defRPr>
            </a:lvl3pPr>
            <a:lvl4pPr indent="-228600" lvl="3" marL="1828800" algn="l">
              <a:lnSpc>
                <a:spcPct val="90000"/>
              </a:lnSpc>
              <a:spcBef>
                <a:spcPts val="500"/>
              </a:spcBef>
              <a:spcAft>
                <a:spcPts val="0"/>
              </a:spcAft>
              <a:buClr>
                <a:schemeClr val="lt1"/>
              </a:buClr>
              <a:buSzPts val="2000"/>
              <a:buNone/>
              <a:defRPr sz="2000">
                <a:solidFill>
                  <a:schemeClr val="lt1"/>
                </a:solidFill>
              </a:defRPr>
            </a:lvl4pPr>
            <a:lvl5pPr indent="-228600" lvl="4" marL="2286000" algn="l">
              <a:lnSpc>
                <a:spcPct val="90000"/>
              </a:lnSpc>
              <a:spcBef>
                <a:spcPts val="500"/>
              </a:spcBef>
              <a:spcAft>
                <a:spcPts val="0"/>
              </a:spcAft>
              <a:buClr>
                <a:schemeClr val="lt1"/>
              </a:buClr>
              <a:buSzPts val="2000"/>
              <a:buNone/>
              <a:defRPr sz="20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46"/>
          <p:cNvSpPr txBox="1"/>
          <p:nvPr>
            <p:ph idx="3" type="body"/>
          </p:nvPr>
        </p:nvSpPr>
        <p:spPr>
          <a:xfrm>
            <a:off x="6064121" y="2695743"/>
            <a:ext cx="3986784" cy="35628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sz="2000">
                <a:solidFill>
                  <a:schemeClr val="lt1"/>
                </a:solidFill>
              </a:defRPr>
            </a:lvl1pPr>
            <a:lvl2pPr indent="-228600" lvl="1" marL="914400" algn="l">
              <a:lnSpc>
                <a:spcPct val="90000"/>
              </a:lnSpc>
              <a:spcBef>
                <a:spcPts val="500"/>
              </a:spcBef>
              <a:spcAft>
                <a:spcPts val="0"/>
              </a:spcAft>
              <a:buClr>
                <a:schemeClr val="lt1"/>
              </a:buClr>
              <a:buSzPts val="2000"/>
              <a:buNone/>
              <a:defRPr sz="2000">
                <a:solidFill>
                  <a:schemeClr val="lt1"/>
                </a:solidFill>
              </a:defRPr>
            </a:lvl2pPr>
            <a:lvl3pPr indent="-228600" lvl="2" marL="1371600" algn="l">
              <a:lnSpc>
                <a:spcPct val="90000"/>
              </a:lnSpc>
              <a:spcBef>
                <a:spcPts val="500"/>
              </a:spcBef>
              <a:spcAft>
                <a:spcPts val="0"/>
              </a:spcAft>
              <a:buClr>
                <a:schemeClr val="lt1"/>
              </a:buClr>
              <a:buSzPts val="2000"/>
              <a:buNone/>
              <a:defRPr sz="2000">
                <a:solidFill>
                  <a:schemeClr val="lt1"/>
                </a:solidFill>
              </a:defRPr>
            </a:lvl3pPr>
            <a:lvl4pPr indent="-228600" lvl="3" marL="1828800" algn="l">
              <a:lnSpc>
                <a:spcPct val="90000"/>
              </a:lnSpc>
              <a:spcBef>
                <a:spcPts val="500"/>
              </a:spcBef>
              <a:spcAft>
                <a:spcPts val="0"/>
              </a:spcAft>
              <a:buClr>
                <a:schemeClr val="lt1"/>
              </a:buClr>
              <a:buSzPts val="2000"/>
              <a:buNone/>
              <a:defRPr sz="2000">
                <a:solidFill>
                  <a:schemeClr val="lt1"/>
                </a:solidFill>
              </a:defRPr>
            </a:lvl4pPr>
            <a:lvl5pPr indent="-228600" lvl="4" marL="2286000" algn="l">
              <a:lnSpc>
                <a:spcPct val="90000"/>
              </a:lnSpc>
              <a:spcBef>
                <a:spcPts val="500"/>
              </a:spcBef>
              <a:spcAft>
                <a:spcPts val="0"/>
              </a:spcAft>
              <a:buClr>
                <a:schemeClr val="lt1"/>
              </a:buClr>
              <a:buSzPts val="2000"/>
              <a:buNone/>
              <a:defRPr sz="20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dark)_on image">
  <p:cSld name="Content (dark)_on image">
    <p:bg>
      <p:bgPr>
        <a:solidFill>
          <a:srgbClr val="0D0B31"/>
        </a:solidFill>
      </p:bgPr>
    </p:bg>
    <p:spTree>
      <p:nvGrpSpPr>
        <p:cNvPr id="131" name="Shape 131"/>
        <p:cNvGrpSpPr/>
        <p:nvPr/>
      </p:nvGrpSpPr>
      <p:grpSpPr>
        <a:xfrm>
          <a:off x="0" y="0"/>
          <a:ext cx="0" cy="0"/>
          <a:chOff x="0" y="0"/>
          <a:chExt cx="0" cy="0"/>
        </a:xfrm>
      </p:grpSpPr>
      <p:sp>
        <p:nvSpPr>
          <p:cNvPr id="132" name="Google Shape;132;p47"/>
          <p:cNvSpPr/>
          <p:nvPr>
            <p:ph idx="2" type="pic"/>
          </p:nvPr>
        </p:nvSpPr>
        <p:spPr>
          <a:xfrm>
            <a:off x="0" y="2342481"/>
            <a:ext cx="10858500" cy="4515520"/>
          </a:xfrm>
          <a:prstGeom prst="round1Rect">
            <a:avLst>
              <a:gd fmla="val 19864" name="adj"/>
            </a:avLst>
          </a:prstGeom>
          <a:noFill/>
          <a:ln>
            <a:noFill/>
          </a:ln>
        </p:spPr>
      </p:sp>
      <p:sp>
        <p:nvSpPr>
          <p:cNvPr id="133" name="Google Shape;133;p47"/>
          <p:cNvSpPr txBox="1"/>
          <p:nvPr>
            <p:ph idx="1" type="body"/>
          </p:nvPr>
        </p:nvSpPr>
        <p:spPr>
          <a:xfrm>
            <a:off x="1182276" y="2704638"/>
            <a:ext cx="8841399"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0"/>
              </a:spcBef>
              <a:spcAft>
                <a:spcPts val="0"/>
              </a:spcAft>
              <a:buClr>
                <a:schemeClr val="lt1"/>
              </a:buClr>
              <a:buSzPts val="3200"/>
              <a:buNone/>
              <a:defRPr sz="3200">
                <a:solidFill>
                  <a:schemeClr val="lt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47"/>
          <p:cNvSpPr txBox="1"/>
          <p:nvPr>
            <p:ph idx="3" type="body"/>
          </p:nvPr>
        </p:nvSpPr>
        <p:spPr>
          <a:xfrm>
            <a:off x="1170702" y="734954"/>
            <a:ext cx="8841398"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lt1"/>
              </a:buClr>
              <a:buSzPts val="5400"/>
              <a:buNone/>
              <a:defRPr b="0" sz="5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47"/>
          <p:cNvSpPr txBox="1"/>
          <p:nvPr>
            <p:ph idx="12" type="sldNum"/>
          </p:nvPr>
        </p:nvSpPr>
        <p:spPr>
          <a:xfrm>
            <a:off x="11030671" y="6265724"/>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_red">
  <p:cSld name="Speaker_red">
    <p:bg>
      <p:bgPr>
        <a:solidFill>
          <a:srgbClr val="0D0B31"/>
        </a:solidFill>
      </p:bgPr>
    </p:bg>
    <p:spTree>
      <p:nvGrpSpPr>
        <p:cNvPr id="136" name="Shape 136"/>
        <p:cNvGrpSpPr/>
        <p:nvPr/>
      </p:nvGrpSpPr>
      <p:grpSpPr>
        <a:xfrm>
          <a:off x="0" y="0"/>
          <a:ext cx="0" cy="0"/>
          <a:chOff x="0" y="0"/>
          <a:chExt cx="0" cy="0"/>
        </a:xfrm>
      </p:grpSpPr>
      <p:sp>
        <p:nvSpPr>
          <p:cNvPr id="137" name="Google Shape;137;p48"/>
          <p:cNvSpPr txBox="1"/>
          <p:nvPr>
            <p:ph type="title"/>
          </p:nvPr>
        </p:nvSpPr>
        <p:spPr>
          <a:xfrm>
            <a:off x="6015789" y="1919955"/>
            <a:ext cx="5855369" cy="175243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5200"/>
              <a:buFont typeface="Century Gothic"/>
              <a:buNone/>
              <a:defRPr b="1" sz="5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48"/>
          <p:cNvSpPr txBox="1"/>
          <p:nvPr>
            <p:ph idx="1" type="body"/>
          </p:nvPr>
        </p:nvSpPr>
        <p:spPr>
          <a:xfrm>
            <a:off x="6015789" y="3762791"/>
            <a:ext cx="5855369" cy="197267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3200"/>
              <a:buNone/>
              <a:defRPr sz="3200">
                <a:solidFill>
                  <a:srgbClr val="9EA0B2"/>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9" name="Google Shape;139;p48"/>
          <p:cNvPicPr preferRelativeResize="0"/>
          <p:nvPr/>
        </p:nvPicPr>
        <p:blipFill rotWithShape="1">
          <a:blip r:embed="rId2">
            <a:alphaModFix/>
          </a:blip>
          <a:srcRect b="0" l="0" r="0" t="0"/>
          <a:stretch/>
        </p:blipFill>
        <p:spPr>
          <a:xfrm rot="9900000">
            <a:off x="1486034" y="1588937"/>
            <a:ext cx="3789446" cy="3789446"/>
          </a:xfrm>
          <a:prstGeom prst="rect">
            <a:avLst/>
          </a:prstGeom>
          <a:noFill/>
          <a:ln>
            <a:noFill/>
          </a:ln>
        </p:spPr>
      </p:pic>
      <p:sp>
        <p:nvSpPr>
          <p:cNvPr id="140" name="Google Shape;140;p48"/>
          <p:cNvSpPr/>
          <p:nvPr>
            <p:ph idx="2" type="pic"/>
          </p:nvPr>
        </p:nvSpPr>
        <p:spPr>
          <a:xfrm>
            <a:off x="1995864" y="2088607"/>
            <a:ext cx="2749466" cy="2749466"/>
          </a:xfrm>
          <a:prstGeom prst="ellipse">
            <a:avLst/>
          </a:prstGeom>
          <a:no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_green">
  <p:cSld name="Speaker_green">
    <p:bg>
      <p:bgPr>
        <a:solidFill>
          <a:srgbClr val="0D0B31"/>
        </a:solidFill>
      </p:bgPr>
    </p:bg>
    <p:spTree>
      <p:nvGrpSpPr>
        <p:cNvPr id="141" name="Shape 141"/>
        <p:cNvGrpSpPr/>
        <p:nvPr/>
      </p:nvGrpSpPr>
      <p:grpSpPr>
        <a:xfrm>
          <a:off x="0" y="0"/>
          <a:ext cx="0" cy="0"/>
          <a:chOff x="0" y="0"/>
          <a:chExt cx="0" cy="0"/>
        </a:xfrm>
      </p:grpSpPr>
      <p:sp>
        <p:nvSpPr>
          <p:cNvPr id="142" name="Google Shape;142;p49"/>
          <p:cNvSpPr txBox="1"/>
          <p:nvPr>
            <p:ph type="title"/>
          </p:nvPr>
        </p:nvSpPr>
        <p:spPr>
          <a:xfrm>
            <a:off x="6015789" y="1919955"/>
            <a:ext cx="5855369" cy="175243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5200"/>
              <a:buFont typeface="Century Gothic"/>
              <a:buNone/>
              <a:defRPr b="1" sz="5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49"/>
          <p:cNvSpPr txBox="1"/>
          <p:nvPr>
            <p:ph idx="1" type="body"/>
          </p:nvPr>
        </p:nvSpPr>
        <p:spPr>
          <a:xfrm>
            <a:off x="6015789" y="3762791"/>
            <a:ext cx="5855369" cy="197267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3200"/>
              <a:buNone/>
              <a:defRPr sz="3200">
                <a:solidFill>
                  <a:srgbClr val="9EA0B2"/>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49"/>
          <p:cNvSpPr/>
          <p:nvPr>
            <p:ph idx="2" type="pic"/>
          </p:nvPr>
        </p:nvSpPr>
        <p:spPr>
          <a:xfrm>
            <a:off x="1995864" y="2088607"/>
            <a:ext cx="2749466" cy="2749466"/>
          </a:xfrm>
          <a:prstGeom prst="ellipse">
            <a:avLst/>
          </a:prstGeom>
          <a:noFill/>
          <a:ln>
            <a:noFill/>
          </a:ln>
        </p:spPr>
      </p:sp>
      <p:pic>
        <p:nvPicPr>
          <p:cNvPr id="145" name="Google Shape;145;p49"/>
          <p:cNvPicPr preferRelativeResize="0"/>
          <p:nvPr/>
        </p:nvPicPr>
        <p:blipFill rotWithShape="1">
          <a:blip r:embed="rId2">
            <a:alphaModFix/>
          </a:blip>
          <a:srcRect b="0" l="0" r="0" t="0"/>
          <a:stretch/>
        </p:blipFill>
        <p:spPr>
          <a:xfrm rot="3915476">
            <a:off x="1480043" y="1584960"/>
            <a:ext cx="3794094" cy="3794094"/>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_yellow">
  <p:cSld name="Speaker_yellow">
    <p:bg>
      <p:bgPr>
        <a:solidFill>
          <a:srgbClr val="0D0B31"/>
        </a:solidFill>
      </p:bgPr>
    </p:bg>
    <p:spTree>
      <p:nvGrpSpPr>
        <p:cNvPr id="146" name="Shape 146"/>
        <p:cNvGrpSpPr/>
        <p:nvPr/>
      </p:nvGrpSpPr>
      <p:grpSpPr>
        <a:xfrm>
          <a:off x="0" y="0"/>
          <a:ext cx="0" cy="0"/>
          <a:chOff x="0" y="0"/>
          <a:chExt cx="0" cy="0"/>
        </a:xfrm>
      </p:grpSpPr>
      <p:sp>
        <p:nvSpPr>
          <p:cNvPr id="147" name="Google Shape;147;p50"/>
          <p:cNvSpPr txBox="1"/>
          <p:nvPr>
            <p:ph type="title"/>
          </p:nvPr>
        </p:nvSpPr>
        <p:spPr>
          <a:xfrm>
            <a:off x="6015789" y="1919955"/>
            <a:ext cx="5855369" cy="175243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lt1"/>
              </a:buClr>
              <a:buSzPts val="5200"/>
              <a:buFont typeface="Century Gothic"/>
              <a:buNone/>
              <a:defRPr b="1" sz="5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50"/>
          <p:cNvSpPr txBox="1"/>
          <p:nvPr>
            <p:ph idx="1" type="body"/>
          </p:nvPr>
        </p:nvSpPr>
        <p:spPr>
          <a:xfrm>
            <a:off x="6015789" y="3762791"/>
            <a:ext cx="5855369" cy="1972677"/>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3200"/>
              <a:buNone/>
              <a:defRPr sz="3200">
                <a:solidFill>
                  <a:srgbClr val="9EA0B2"/>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50"/>
          <p:cNvSpPr/>
          <p:nvPr>
            <p:ph idx="2" type="pic"/>
          </p:nvPr>
        </p:nvSpPr>
        <p:spPr>
          <a:xfrm>
            <a:off x="1995864" y="2088607"/>
            <a:ext cx="2749466" cy="2749466"/>
          </a:xfrm>
          <a:prstGeom prst="ellipse">
            <a:avLst/>
          </a:prstGeom>
          <a:noFill/>
          <a:ln>
            <a:noFill/>
          </a:ln>
        </p:spPr>
      </p:sp>
      <p:pic>
        <p:nvPicPr>
          <p:cNvPr id="150" name="Google Shape;150;p50"/>
          <p:cNvPicPr preferRelativeResize="0"/>
          <p:nvPr/>
        </p:nvPicPr>
        <p:blipFill rotWithShape="1">
          <a:blip r:embed="rId2">
            <a:alphaModFix/>
          </a:blip>
          <a:srcRect b="0" l="0" r="0" t="0"/>
          <a:stretch/>
        </p:blipFill>
        <p:spPr>
          <a:xfrm rot="-6550302">
            <a:off x="1478280" y="1585108"/>
            <a:ext cx="3794760" cy="379476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eaker_multiple">
  <p:cSld name="Speaker_multiple">
    <p:spTree>
      <p:nvGrpSpPr>
        <p:cNvPr id="151" name="Shape 151"/>
        <p:cNvGrpSpPr/>
        <p:nvPr/>
      </p:nvGrpSpPr>
      <p:grpSpPr>
        <a:xfrm>
          <a:off x="0" y="0"/>
          <a:ext cx="0" cy="0"/>
          <a:chOff x="0" y="0"/>
          <a:chExt cx="0" cy="0"/>
        </a:xfrm>
      </p:grpSpPr>
      <p:pic>
        <p:nvPicPr>
          <p:cNvPr id="152" name="Google Shape;152;p51"/>
          <p:cNvPicPr preferRelativeResize="0"/>
          <p:nvPr/>
        </p:nvPicPr>
        <p:blipFill rotWithShape="1">
          <a:blip r:embed="rId2">
            <a:alphaModFix amt="25000"/>
          </a:blip>
          <a:srcRect b="0" l="0" r="0" t="0"/>
          <a:stretch/>
        </p:blipFill>
        <p:spPr>
          <a:xfrm>
            <a:off x="1265316" y="1441077"/>
            <a:ext cx="2676064" cy="2676064"/>
          </a:xfrm>
          <a:prstGeom prst="rect">
            <a:avLst/>
          </a:prstGeom>
          <a:noFill/>
          <a:ln>
            <a:noFill/>
          </a:ln>
        </p:spPr>
      </p:pic>
      <p:sp>
        <p:nvSpPr>
          <p:cNvPr id="153" name="Google Shape;153;p51"/>
          <p:cNvSpPr txBox="1"/>
          <p:nvPr>
            <p:ph type="title"/>
          </p:nvPr>
        </p:nvSpPr>
        <p:spPr>
          <a:xfrm>
            <a:off x="994445" y="4425104"/>
            <a:ext cx="3176503" cy="609599"/>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1"/>
              </a:buClr>
              <a:buSzPts val="2800"/>
              <a:buFont typeface="Century Gothic"/>
              <a:buNone/>
              <a:defRPr b="1" sz="2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4" name="Google Shape;154;p51"/>
          <p:cNvSpPr txBox="1"/>
          <p:nvPr>
            <p:ph idx="1" type="body"/>
          </p:nvPr>
        </p:nvSpPr>
        <p:spPr>
          <a:xfrm>
            <a:off x="994445" y="5148408"/>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2000"/>
              <a:buNone/>
              <a:defRPr sz="20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5" name="Google Shape;155;p51"/>
          <p:cNvSpPr/>
          <p:nvPr>
            <p:ph idx="2" type="pic"/>
          </p:nvPr>
        </p:nvSpPr>
        <p:spPr>
          <a:xfrm>
            <a:off x="1614145" y="1800415"/>
            <a:ext cx="1957387" cy="1957388"/>
          </a:xfrm>
          <a:prstGeom prst="ellipse">
            <a:avLst/>
          </a:prstGeom>
          <a:noFill/>
          <a:ln>
            <a:noFill/>
          </a:ln>
        </p:spPr>
      </p:sp>
      <p:sp>
        <p:nvSpPr>
          <p:cNvPr id="156" name="Google Shape;156;p51"/>
          <p:cNvSpPr txBox="1"/>
          <p:nvPr>
            <p:ph idx="3" type="body"/>
          </p:nvPr>
        </p:nvSpPr>
        <p:spPr>
          <a:xfrm>
            <a:off x="4516436" y="4425103"/>
            <a:ext cx="3172968" cy="6096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b="1" sz="2800"/>
            </a:lvl1pPr>
            <a:lvl2pPr indent="-228600" lvl="1" marL="914400" algn="l">
              <a:lnSpc>
                <a:spcPct val="90000"/>
              </a:lnSpc>
              <a:spcBef>
                <a:spcPts val="500"/>
              </a:spcBef>
              <a:spcAft>
                <a:spcPts val="0"/>
              </a:spcAft>
              <a:buClr>
                <a:schemeClr val="dk1"/>
              </a:buClr>
              <a:buSzPts val="3200"/>
              <a:buNone/>
              <a:defRPr b="1" sz="3200"/>
            </a:lvl2pPr>
            <a:lvl3pPr indent="-228600" lvl="2" marL="1371600" algn="l">
              <a:lnSpc>
                <a:spcPct val="90000"/>
              </a:lnSpc>
              <a:spcBef>
                <a:spcPts val="500"/>
              </a:spcBef>
              <a:spcAft>
                <a:spcPts val="0"/>
              </a:spcAft>
              <a:buClr>
                <a:schemeClr val="dk1"/>
              </a:buClr>
              <a:buSzPts val="3200"/>
              <a:buNone/>
              <a:defRPr b="1" sz="3200"/>
            </a:lvl3pPr>
            <a:lvl4pPr indent="-228600" lvl="3" marL="1828800" algn="l">
              <a:lnSpc>
                <a:spcPct val="90000"/>
              </a:lnSpc>
              <a:spcBef>
                <a:spcPts val="500"/>
              </a:spcBef>
              <a:spcAft>
                <a:spcPts val="0"/>
              </a:spcAft>
              <a:buClr>
                <a:schemeClr val="dk1"/>
              </a:buClr>
              <a:buSzPts val="3200"/>
              <a:buNone/>
              <a:defRPr b="1" sz="3200"/>
            </a:lvl4pPr>
            <a:lvl5pPr indent="-228600" lvl="4" marL="2286000" algn="l">
              <a:lnSpc>
                <a:spcPct val="90000"/>
              </a:lnSpc>
              <a:spcBef>
                <a:spcPts val="500"/>
              </a:spcBef>
              <a:spcAft>
                <a:spcPts val="0"/>
              </a:spcAft>
              <a:buClr>
                <a:schemeClr val="dk1"/>
              </a:buClr>
              <a:buSzPts val="3200"/>
              <a:buNone/>
              <a:defRPr b="1"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51"/>
          <p:cNvSpPr txBox="1"/>
          <p:nvPr>
            <p:ph idx="4" type="body"/>
          </p:nvPr>
        </p:nvSpPr>
        <p:spPr>
          <a:xfrm>
            <a:off x="8034893" y="4425103"/>
            <a:ext cx="3172968" cy="6096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800"/>
              <a:buNone/>
              <a:defRPr b="1" sz="2800"/>
            </a:lvl1pPr>
            <a:lvl2pPr indent="-228600" lvl="1" marL="914400" algn="l">
              <a:lnSpc>
                <a:spcPct val="90000"/>
              </a:lnSpc>
              <a:spcBef>
                <a:spcPts val="500"/>
              </a:spcBef>
              <a:spcAft>
                <a:spcPts val="0"/>
              </a:spcAft>
              <a:buClr>
                <a:schemeClr val="dk1"/>
              </a:buClr>
              <a:buSzPts val="2800"/>
              <a:buNone/>
              <a:defRPr b="1" sz="2800"/>
            </a:lvl2pPr>
            <a:lvl3pPr indent="-228600" lvl="2" marL="1371600" algn="l">
              <a:lnSpc>
                <a:spcPct val="90000"/>
              </a:lnSpc>
              <a:spcBef>
                <a:spcPts val="500"/>
              </a:spcBef>
              <a:spcAft>
                <a:spcPts val="0"/>
              </a:spcAft>
              <a:buClr>
                <a:schemeClr val="dk1"/>
              </a:buClr>
              <a:buSzPts val="2800"/>
              <a:buNone/>
              <a:defRPr b="1" sz="2800"/>
            </a:lvl3pPr>
            <a:lvl4pPr indent="-228600" lvl="3" marL="1828800" algn="l">
              <a:lnSpc>
                <a:spcPct val="90000"/>
              </a:lnSpc>
              <a:spcBef>
                <a:spcPts val="500"/>
              </a:spcBef>
              <a:spcAft>
                <a:spcPts val="0"/>
              </a:spcAft>
              <a:buClr>
                <a:schemeClr val="dk1"/>
              </a:buClr>
              <a:buSzPts val="2800"/>
              <a:buNone/>
              <a:defRPr b="1" sz="2800"/>
            </a:lvl4pPr>
            <a:lvl5pPr indent="-228600" lvl="4" marL="2286000" algn="l">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51"/>
          <p:cNvSpPr txBox="1"/>
          <p:nvPr>
            <p:ph idx="5" type="body"/>
          </p:nvPr>
        </p:nvSpPr>
        <p:spPr>
          <a:xfrm>
            <a:off x="4507748" y="5148408"/>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2000"/>
              <a:buNone/>
              <a:defRPr sz="20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9" name="Google Shape;159;p51"/>
          <p:cNvSpPr txBox="1"/>
          <p:nvPr>
            <p:ph idx="6" type="body"/>
          </p:nvPr>
        </p:nvSpPr>
        <p:spPr>
          <a:xfrm>
            <a:off x="8036929" y="5148408"/>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2000"/>
              <a:buNone/>
              <a:defRPr sz="20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160" name="Google Shape;160;p51"/>
          <p:cNvPicPr preferRelativeResize="0"/>
          <p:nvPr/>
        </p:nvPicPr>
        <p:blipFill rotWithShape="1">
          <a:blip r:embed="rId2">
            <a:alphaModFix amt="25000"/>
          </a:blip>
          <a:srcRect b="0" l="0" r="0" t="0"/>
          <a:stretch/>
        </p:blipFill>
        <p:spPr>
          <a:xfrm flipH="1" rot="10800000">
            <a:off x="4778987" y="1441077"/>
            <a:ext cx="2676064" cy="2676064"/>
          </a:xfrm>
          <a:prstGeom prst="rect">
            <a:avLst/>
          </a:prstGeom>
          <a:noFill/>
          <a:ln>
            <a:noFill/>
          </a:ln>
        </p:spPr>
      </p:pic>
      <p:sp>
        <p:nvSpPr>
          <p:cNvPr id="161" name="Google Shape;161;p51"/>
          <p:cNvSpPr/>
          <p:nvPr>
            <p:ph idx="7" type="pic"/>
          </p:nvPr>
        </p:nvSpPr>
        <p:spPr>
          <a:xfrm>
            <a:off x="5127816" y="1800415"/>
            <a:ext cx="1957387" cy="1957388"/>
          </a:xfrm>
          <a:prstGeom prst="ellipse">
            <a:avLst/>
          </a:prstGeom>
          <a:noFill/>
          <a:ln>
            <a:noFill/>
          </a:ln>
        </p:spPr>
      </p:sp>
      <p:pic>
        <p:nvPicPr>
          <p:cNvPr id="162" name="Google Shape;162;p51"/>
          <p:cNvPicPr preferRelativeResize="0"/>
          <p:nvPr/>
        </p:nvPicPr>
        <p:blipFill rotWithShape="1">
          <a:blip r:embed="rId2">
            <a:alphaModFix amt="25000"/>
          </a:blip>
          <a:srcRect b="0" l="0" r="0" t="0"/>
          <a:stretch/>
        </p:blipFill>
        <p:spPr>
          <a:xfrm rot="5400000">
            <a:off x="8261771" y="1441077"/>
            <a:ext cx="2676064" cy="2676064"/>
          </a:xfrm>
          <a:prstGeom prst="rect">
            <a:avLst/>
          </a:prstGeom>
          <a:noFill/>
          <a:ln>
            <a:noFill/>
          </a:ln>
        </p:spPr>
      </p:pic>
      <p:sp>
        <p:nvSpPr>
          <p:cNvPr id="163" name="Google Shape;163;p51"/>
          <p:cNvSpPr/>
          <p:nvPr>
            <p:ph idx="8" type="pic"/>
          </p:nvPr>
        </p:nvSpPr>
        <p:spPr>
          <a:xfrm>
            <a:off x="8610600" y="1800415"/>
            <a:ext cx="1957387" cy="1957388"/>
          </a:xfrm>
          <a:prstGeom prst="ellipse">
            <a:avLst/>
          </a:prstGeom>
          <a:noFill/>
          <a:ln>
            <a:noFill/>
          </a:ln>
        </p:spPr>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s_multiple">
  <p:cSld name="Charts_multiple">
    <p:spTree>
      <p:nvGrpSpPr>
        <p:cNvPr id="164" name="Shape 164"/>
        <p:cNvGrpSpPr/>
        <p:nvPr/>
      </p:nvGrpSpPr>
      <p:grpSpPr>
        <a:xfrm>
          <a:off x="0" y="0"/>
          <a:ext cx="0" cy="0"/>
          <a:chOff x="0" y="0"/>
          <a:chExt cx="0" cy="0"/>
        </a:xfrm>
      </p:grpSpPr>
      <p:sp>
        <p:nvSpPr>
          <p:cNvPr id="165" name="Google Shape;165;p52"/>
          <p:cNvSpPr txBox="1"/>
          <p:nvPr>
            <p:ph type="title"/>
          </p:nvPr>
        </p:nvSpPr>
        <p:spPr>
          <a:xfrm>
            <a:off x="973425" y="4246429"/>
            <a:ext cx="3176503" cy="609599"/>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2400"/>
              <a:buFont typeface="Century Gothic"/>
              <a:buNone/>
              <a:defRPr b="1"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6" name="Google Shape;166;p52"/>
          <p:cNvSpPr txBox="1"/>
          <p:nvPr>
            <p:ph idx="1" type="body"/>
          </p:nvPr>
        </p:nvSpPr>
        <p:spPr>
          <a:xfrm>
            <a:off x="973425" y="4896163"/>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1800"/>
              <a:buNone/>
              <a:defRPr sz="18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7" name="Google Shape;167;p52"/>
          <p:cNvSpPr txBox="1"/>
          <p:nvPr>
            <p:ph idx="2" type="body"/>
          </p:nvPr>
        </p:nvSpPr>
        <p:spPr>
          <a:xfrm>
            <a:off x="4516436" y="4246428"/>
            <a:ext cx="3172968" cy="609600"/>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3200"/>
              <a:buNone/>
              <a:defRPr b="1" sz="3200"/>
            </a:lvl2pPr>
            <a:lvl3pPr indent="-228600" lvl="2" marL="1371600" algn="l">
              <a:lnSpc>
                <a:spcPct val="90000"/>
              </a:lnSpc>
              <a:spcBef>
                <a:spcPts val="500"/>
              </a:spcBef>
              <a:spcAft>
                <a:spcPts val="0"/>
              </a:spcAft>
              <a:buClr>
                <a:schemeClr val="dk1"/>
              </a:buClr>
              <a:buSzPts val="3200"/>
              <a:buNone/>
              <a:defRPr b="1" sz="3200"/>
            </a:lvl3pPr>
            <a:lvl4pPr indent="-228600" lvl="3" marL="1828800" algn="l">
              <a:lnSpc>
                <a:spcPct val="90000"/>
              </a:lnSpc>
              <a:spcBef>
                <a:spcPts val="500"/>
              </a:spcBef>
              <a:spcAft>
                <a:spcPts val="0"/>
              </a:spcAft>
              <a:buClr>
                <a:schemeClr val="dk1"/>
              </a:buClr>
              <a:buSzPts val="3200"/>
              <a:buNone/>
              <a:defRPr b="1" sz="3200"/>
            </a:lvl4pPr>
            <a:lvl5pPr indent="-228600" lvl="4" marL="2286000" algn="l">
              <a:lnSpc>
                <a:spcPct val="90000"/>
              </a:lnSpc>
              <a:spcBef>
                <a:spcPts val="500"/>
              </a:spcBef>
              <a:spcAft>
                <a:spcPts val="0"/>
              </a:spcAft>
              <a:buClr>
                <a:schemeClr val="dk1"/>
              </a:buClr>
              <a:buSzPts val="3200"/>
              <a:buNone/>
              <a:defRPr b="1"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52"/>
          <p:cNvSpPr txBox="1"/>
          <p:nvPr>
            <p:ph idx="3" type="body"/>
          </p:nvPr>
        </p:nvSpPr>
        <p:spPr>
          <a:xfrm>
            <a:off x="8055913" y="4246428"/>
            <a:ext cx="3172968" cy="609600"/>
          </a:xfrm>
          <a:prstGeom prst="rect">
            <a:avLst/>
          </a:prstGeom>
          <a:noFill/>
          <a:ln>
            <a:noFill/>
          </a:ln>
        </p:spPr>
        <p:txBody>
          <a:bodyPr anchorCtr="0" anchor="b" bIns="45700" lIns="91425" spcFirstLastPara="1" rIns="91425" wrap="square" tIns="45700">
            <a:noAutofit/>
          </a:bodyPr>
          <a:lstStyle>
            <a:lvl1pPr indent="-228600" lvl="0" marL="457200" algn="ctr">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800"/>
              <a:buNone/>
              <a:defRPr b="1" sz="2800"/>
            </a:lvl2pPr>
            <a:lvl3pPr indent="-228600" lvl="2" marL="1371600" algn="l">
              <a:lnSpc>
                <a:spcPct val="90000"/>
              </a:lnSpc>
              <a:spcBef>
                <a:spcPts val="500"/>
              </a:spcBef>
              <a:spcAft>
                <a:spcPts val="0"/>
              </a:spcAft>
              <a:buClr>
                <a:schemeClr val="dk1"/>
              </a:buClr>
              <a:buSzPts val="2800"/>
              <a:buNone/>
              <a:defRPr b="1" sz="2800"/>
            </a:lvl3pPr>
            <a:lvl4pPr indent="-228600" lvl="3" marL="1828800" algn="l">
              <a:lnSpc>
                <a:spcPct val="90000"/>
              </a:lnSpc>
              <a:spcBef>
                <a:spcPts val="500"/>
              </a:spcBef>
              <a:spcAft>
                <a:spcPts val="0"/>
              </a:spcAft>
              <a:buClr>
                <a:schemeClr val="dk1"/>
              </a:buClr>
              <a:buSzPts val="2800"/>
              <a:buNone/>
              <a:defRPr b="1" sz="2800"/>
            </a:lvl4pPr>
            <a:lvl5pPr indent="-228600" lvl="4" marL="2286000" algn="l">
              <a:lnSpc>
                <a:spcPct val="90000"/>
              </a:lnSpc>
              <a:spcBef>
                <a:spcPts val="500"/>
              </a:spcBef>
              <a:spcAft>
                <a:spcPts val="0"/>
              </a:spcAft>
              <a:buClr>
                <a:schemeClr val="dk1"/>
              </a:buClr>
              <a:buSzPts val="2800"/>
              <a:buNone/>
              <a:defRPr b="1" sz="28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 name="Google Shape;169;p52"/>
          <p:cNvSpPr txBox="1"/>
          <p:nvPr>
            <p:ph idx="4" type="body"/>
          </p:nvPr>
        </p:nvSpPr>
        <p:spPr>
          <a:xfrm>
            <a:off x="4507748" y="4896163"/>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1800"/>
              <a:buNone/>
              <a:defRPr sz="18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0" name="Google Shape;170;p52"/>
          <p:cNvSpPr txBox="1"/>
          <p:nvPr>
            <p:ph idx="5" type="body"/>
          </p:nvPr>
        </p:nvSpPr>
        <p:spPr>
          <a:xfrm>
            <a:off x="8057949" y="4896163"/>
            <a:ext cx="3176503"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EA0B2"/>
              </a:buClr>
              <a:buSzPts val="1800"/>
              <a:buNone/>
              <a:defRPr sz="1800">
                <a:solidFill>
                  <a:srgbClr val="9EA0B2"/>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1" name="Google Shape;171;p52"/>
          <p:cNvSpPr/>
          <p:nvPr>
            <p:ph idx="6" type="chart"/>
          </p:nvPr>
        </p:nvSpPr>
        <p:spPr>
          <a:xfrm>
            <a:off x="1282154" y="1157802"/>
            <a:ext cx="2560320" cy="2560320"/>
          </a:xfrm>
          <a:prstGeom prst="ellipse">
            <a:avLst/>
          </a:prstGeom>
          <a:noFill/>
          <a:ln>
            <a:noFill/>
          </a:ln>
        </p:spPr>
        <p:txBody>
          <a:bodyPr anchorCtr="0" anchor="ctr"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9pPr>
          </a:lstStyle>
          <a:p/>
        </p:txBody>
      </p:sp>
      <p:sp>
        <p:nvSpPr>
          <p:cNvPr id="172" name="Google Shape;172;p52"/>
          <p:cNvSpPr/>
          <p:nvPr>
            <p:ph idx="7" type="chart"/>
          </p:nvPr>
        </p:nvSpPr>
        <p:spPr>
          <a:xfrm>
            <a:off x="4808346" y="1156056"/>
            <a:ext cx="2560320" cy="2563812"/>
          </a:xfrm>
          <a:prstGeom prst="ellipse">
            <a:avLst/>
          </a:prstGeom>
          <a:noFill/>
          <a:ln>
            <a:noFill/>
          </a:ln>
        </p:spPr>
        <p:txBody>
          <a:bodyPr anchorCtr="0" anchor="ctr"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9pPr>
          </a:lstStyle>
          <a:p/>
        </p:txBody>
      </p:sp>
      <p:sp>
        <p:nvSpPr>
          <p:cNvPr id="173" name="Google Shape;173;p52"/>
          <p:cNvSpPr/>
          <p:nvPr>
            <p:ph idx="8" type="chart"/>
          </p:nvPr>
        </p:nvSpPr>
        <p:spPr>
          <a:xfrm>
            <a:off x="8366070" y="1157802"/>
            <a:ext cx="2560320" cy="2560320"/>
          </a:xfrm>
          <a:prstGeom prst="ellipse">
            <a:avLst/>
          </a:prstGeom>
          <a:noFill/>
          <a:ln>
            <a:noFill/>
          </a:ln>
        </p:spPr>
        <p:txBody>
          <a:bodyPr anchorCtr="0" anchor="ctr" bIns="45700" lIns="91425" spcFirstLastPara="1" rIns="91425" wrap="square" tIns="45700">
            <a:normAutofit/>
          </a:bodyPr>
          <a:lstStyle>
            <a:lvl1pPr lvl="0" marR="0" rtl="0" algn="ctr">
              <a:lnSpc>
                <a:spcPct val="90000"/>
              </a:lnSpc>
              <a:spcBef>
                <a:spcPts val="1000"/>
              </a:spcBef>
              <a:spcAft>
                <a:spcPts val="0"/>
              </a:spcAft>
              <a:buClr>
                <a:schemeClr val="dk1"/>
              </a:buClr>
              <a:buSzPts val="2800"/>
              <a:buFont typeface="Arial"/>
              <a:buNone/>
              <a:defRPr b="0" i="0" sz="28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_A">
  <p:cSld name="Divider_A">
    <p:spTree>
      <p:nvGrpSpPr>
        <p:cNvPr id="23" name="Shape 23"/>
        <p:cNvGrpSpPr/>
        <p:nvPr/>
      </p:nvGrpSpPr>
      <p:grpSpPr>
        <a:xfrm>
          <a:off x="0" y="0"/>
          <a:ext cx="0" cy="0"/>
          <a:chOff x="0" y="0"/>
          <a:chExt cx="0" cy="0"/>
        </a:xfrm>
      </p:grpSpPr>
      <p:pic>
        <p:nvPicPr>
          <p:cNvPr id="24" name="Google Shape;24;p26"/>
          <p:cNvPicPr preferRelativeResize="0"/>
          <p:nvPr/>
        </p:nvPicPr>
        <p:blipFill rotWithShape="1">
          <a:blip r:embed="rId2">
            <a:alphaModFix/>
          </a:blip>
          <a:srcRect b="0" l="0" r="2135" t="2135"/>
          <a:stretch/>
        </p:blipFill>
        <p:spPr>
          <a:xfrm>
            <a:off x="4644505" y="0"/>
            <a:ext cx="6959600" cy="6858000"/>
          </a:xfrm>
          <a:prstGeom prst="rect">
            <a:avLst/>
          </a:prstGeom>
          <a:noFill/>
          <a:ln>
            <a:noFill/>
          </a:ln>
        </p:spPr>
      </p:pic>
      <p:sp>
        <p:nvSpPr>
          <p:cNvPr id="25" name="Google Shape;25;p26"/>
          <p:cNvSpPr/>
          <p:nvPr/>
        </p:nvSpPr>
        <p:spPr>
          <a:xfrm>
            <a:off x="-2792680" y="0"/>
            <a:ext cx="10004960" cy="6858000"/>
          </a:xfrm>
          <a:custGeom>
            <a:rect b="b" l="l" r="r" t="t"/>
            <a:pathLst>
              <a:path extrusionOk="0" h="6858000" w="10004960">
                <a:moveTo>
                  <a:pt x="0" y="0"/>
                </a:moveTo>
                <a:lnTo>
                  <a:pt x="3146960" y="0"/>
                </a:lnTo>
                <a:lnTo>
                  <a:pt x="6575960" y="0"/>
                </a:lnTo>
                <a:cubicBezTo>
                  <a:pt x="8469744" y="0"/>
                  <a:pt x="10004960" y="1535216"/>
                  <a:pt x="10004960" y="3429000"/>
                </a:cubicBezTo>
                <a:cubicBezTo>
                  <a:pt x="10004960" y="5322784"/>
                  <a:pt x="8469744" y="6858000"/>
                  <a:pt x="6575960" y="6858000"/>
                </a:cubicBezTo>
                <a:lnTo>
                  <a:pt x="3146960" y="6858000"/>
                </a:lnTo>
                <a:lnTo>
                  <a:pt x="0" y="6858000"/>
                </a:lnTo>
                <a:close/>
              </a:path>
            </a:pathLst>
          </a:cu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6" name="Google Shape;26;p26"/>
          <p:cNvSpPr txBox="1"/>
          <p:nvPr>
            <p:ph type="title"/>
          </p:nvPr>
        </p:nvSpPr>
        <p:spPr>
          <a:xfrm>
            <a:off x="831850" y="1470616"/>
            <a:ext cx="5402695" cy="4182039"/>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F346D"/>
              </a:buClr>
              <a:buSzPts val="6000"/>
              <a:buFont typeface="Century Gothic"/>
              <a:buNone/>
              <a:defRPr b="1" sz="6000">
                <a:solidFill>
                  <a:srgbClr val="FF346D"/>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spTree>
      <p:nvGrpSpPr>
        <p:cNvPr id="174" name="Shape 174"/>
        <p:cNvGrpSpPr/>
        <p:nvPr/>
      </p:nvGrpSpPr>
      <p:grpSpPr>
        <a:xfrm>
          <a:off x="0" y="0"/>
          <a:ext cx="0" cy="0"/>
          <a:chOff x="0" y="0"/>
          <a:chExt cx="0" cy="0"/>
        </a:xfrm>
      </p:grpSpPr>
      <p:sp>
        <p:nvSpPr>
          <p:cNvPr id="175" name="Google Shape;175;p53"/>
          <p:cNvSpPr txBox="1"/>
          <p:nvPr>
            <p:ph idx="1" type="body"/>
          </p:nvPr>
        </p:nvSpPr>
        <p:spPr>
          <a:xfrm>
            <a:off x="2582696" y="2760163"/>
            <a:ext cx="6914230" cy="86385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0D0B31"/>
              </a:buClr>
              <a:buSzPts val="2800"/>
              <a:buNone/>
              <a:defRPr sz="2800">
                <a:solidFill>
                  <a:srgbClr val="0D0B31"/>
                </a:solidFill>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6" name="Google Shape;176;p53"/>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177" name="Google Shape;177;p53"/>
          <p:cNvSpPr txBox="1"/>
          <p:nvPr>
            <p:ph idx="2" type="body"/>
          </p:nvPr>
        </p:nvSpPr>
        <p:spPr>
          <a:xfrm>
            <a:off x="1155700" y="1796716"/>
            <a:ext cx="10052050" cy="72248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3238CB"/>
              </a:buClr>
              <a:buSzPts val="6000"/>
              <a:buNone/>
              <a:defRPr b="1" sz="6000">
                <a:solidFill>
                  <a:srgbClr val="3238CB"/>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8" name="Google Shape;178;p53"/>
          <p:cNvSpPr/>
          <p:nvPr/>
        </p:nvSpPr>
        <p:spPr>
          <a:xfrm>
            <a:off x="1828801" y="4154905"/>
            <a:ext cx="8534400" cy="1144753"/>
          </a:xfrm>
          <a:prstGeom prst="roundRect">
            <a:avLst>
              <a:gd fmla="val 50000" name="adj"/>
            </a:avLst>
          </a:prstGeom>
          <a:noFill/>
          <a:ln cap="flat" cmpd="sng" w="63500">
            <a:solidFill>
              <a:srgbClr val="9EA0B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79" name="Google Shape;179;p53"/>
          <p:cNvSpPr/>
          <p:nvPr/>
        </p:nvSpPr>
        <p:spPr>
          <a:xfrm>
            <a:off x="2951747" y="4164347"/>
            <a:ext cx="1347537" cy="1135311"/>
          </a:xfrm>
          <a:prstGeom prst="chevron">
            <a:avLst>
              <a:gd fmla="val 23153" name="adj"/>
            </a:avLst>
          </a:prstGeom>
          <a:solidFill>
            <a:srgbClr val="5E61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80" name="Google Shape;180;p53"/>
          <p:cNvSpPr/>
          <p:nvPr/>
        </p:nvSpPr>
        <p:spPr>
          <a:xfrm>
            <a:off x="4185987" y="4164347"/>
            <a:ext cx="1347537" cy="1135311"/>
          </a:xfrm>
          <a:prstGeom prst="chevron">
            <a:avLst>
              <a:gd fmla="val 23153" name="adj"/>
            </a:avLst>
          </a:prstGeom>
          <a:solidFill>
            <a:srgbClr val="7F82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81" name="Google Shape;181;p53"/>
          <p:cNvSpPr/>
          <p:nvPr/>
        </p:nvSpPr>
        <p:spPr>
          <a:xfrm>
            <a:off x="5420227" y="4164347"/>
            <a:ext cx="1347537" cy="1135311"/>
          </a:xfrm>
          <a:prstGeom prst="chevron">
            <a:avLst>
              <a:gd fmla="val 23153" name="adj"/>
            </a:avLst>
          </a:prstGeom>
          <a:solidFill>
            <a:srgbClr val="9FA0A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82" name="Google Shape;182;p53"/>
          <p:cNvSpPr/>
          <p:nvPr/>
        </p:nvSpPr>
        <p:spPr>
          <a:xfrm>
            <a:off x="6654467" y="4164347"/>
            <a:ext cx="1347537" cy="1135311"/>
          </a:xfrm>
          <a:prstGeom prst="chevron">
            <a:avLst>
              <a:gd fmla="val 23153" name="adj"/>
            </a:avLst>
          </a:prstGeom>
          <a:solidFill>
            <a:srgbClr val="ADB0C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
        <p:nvSpPr>
          <p:cNvPr id="183" name="Google Shape;183;p53"/>
          <p:cNvSpPr/>
          <p:nvPr/>
        </p:nvSpPr>
        <p:spPr>
          <a:xfrm>
            <a:off x="7888705" y="4164347"/>
            <a:ext cx="1347537" cy="1135311"/>
          </a:xfrm>
          <a:prstGeom prst="chevron">
            <a:avLst>
              <a:gd fmla="val 23153" name="adj"/>
            </a:avLst>
          </a:prstGeom>
          <a:solidFill>
            <a:srgbClr val="FF346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full bleed">
  <p:cSld name="Picture full bleed">
    <p:bg>
      <p:bgPr>
        <a:solidFill>
          <a:schemeClr val="lt1"/>
        </a:solidFill>
      </p:bgPr>
    </p:bg>
    <p:spTree>
      <p:nvGrpSpPr>
        <p:cNvPr id="184" name="Shape 184"/>
        <p:cNvGrpSpPr/>
        <p:nvPr/>
      </p:nvGrpSpPr>
      <p:grpSpPr>
        <a:xfrm>
          <a:off x="0" y="0"/>
          <a:ext cx="0" cy="0"/>
          <a:chOff x="0" y="0"/>
          <a:chExt cx="0" cy="0"/>
        </a:xfrm>
      </p:grpSpPr>
      <p:sp>
        <p:nvSpPr>
          <p:cNvPr id="185" name="Google Shape;185;p54"/>
          <p:cNvSpPr/>
          <p:nvPr>
            <p:ph idx="2" type="pic"/>
          </p:nvPr>
        </p:nvSpPr>
        <p:spPr>
          <a:xfrm>
            <a:off x="0" y="0"/>
            <a:ext cx="12192000" cy="6858000"/>
          </a:xfrm>
          <a:prstGeom prst="rect">
            <a:avLst/>
          </a:prstGeom>
          <a:noFill/>
          <a:ln>
            <a:noFill/>
          </a:ln>
        </p:spPr>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go hold">
  <p:cSld name="Logo hold">
    <p:spTree>
      <p:nvGrpSpPr>
        <p:cNvPr id="186" name="Shape 186"/>
        <p:cNvGrpSpPr/>
        <p:nvPr/>
      </p:nvGrpSpPr>
      <p:grpSpPr>
        <a:xfrm>
          <a:off x="0" y="0"/>
          <a:ext cx="0" cy="0"/>
          <a:chOff x="0" y="0"/>
          <a:chExt cx="0" cy="0"/>
        </a:xfrm>
      </p:grpSpPr>
      <p:pic>
        <p:nvPicPr>
          <p:cNvPr id="187" name="Google Shape;187;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layout 01">
    <p:spTree>
      <p:nvGrpSpPr>
        <p:cNvPr id="194" name="Shape 194"/>
        <p:cNvGrpSpPr/>
        <p:nvPr/>
      </p:nvGrpSpPr>
      <p:grpSpPr>
        <a:xfrm>
          <a:off x="0" y="0"/>
          <a:ext cx="0" cy="0"/>
          <a:chOff x="0" y="0"/>
          <a:chExt cx="0" cy="0"/>
        </a:xfrm>
      </p:grpSpPr>
      <p:sp>
        <p:nvSpPr>
          <p:cNvPr id="195" name="Google Shape;195;g33e6d2c37a6_0_1343"/>
          <p:cNvSpPr/>
          <p:nvPr/>
        </p:nvSpPr>
        <p:spPr>
          <a:xfrm>
            <a:off x="0" y="1"/>
            <a:ext cx="12213241" cy="6870044"/>
          </a:xfrm>
          <a:custGeom>
            <a:rect b="b" l="l" r="r" t="t"/>
            <a:pathLst>
              <a:path extrusionOk="0" h="11308715" w="20104100">
                <a:moveTo>
                  <a:pt x="0" y="11308556"/>
                </a:moveTo>
                <a:lnTo>
                  <a:pt x="20104099" y="11308556"/>
                </a:lnTo>
                <a:lnTo>
                  <a:pt x="20104099" y="0"/>
                </a:lnTo>
                <a:lnTo>
                  <a:pt x="0" y="0"/>
                </a:lnTo>
                <a:lnTo>
                  <a:pt x="0" y="11308556"/>
                </a:lnTo>
                <a:close/>
              </a:path>
            </a:pathLst>
          </a:custGeom>
          <a:solidFill>
            <a:srgbClr val="F6921E"/>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96" name="Google Shape;196;g33e6d2c37a6_0_1343"/>
          <p:cNvSpPr/>
          <p:nvPr/>
        </p:nvSpPr>
        <p:spPr>
          <a:xfrm>
            <a:off x="7799683" y="3367089"/>
            <a:ext cx="3066812" cy="3066812"/>
          </a:xfrm>
          <a:custGeom>
            <a:rect b="b" l="l" r="r" t="t"/>
            <a:pathLst>
              <a:path extrusionOk="0" h="5048250" w="5048250">
                <a:moveTo>
                  <a:pt x="4058934" y="0"/>
                </a:moveTo>
                <a:lnTo>
                  <a:pt x="0" y="4058923"/>
                </a:lnTo>
                <a:lnTo>
                  <a:pt x="988734" y="5047657"/>
                </a:lnTo>
                <a:lnTo>
                  <a:pt x="5047668" y="988723"/>
                </a:lnTo>
                <a:lnTo>
                  <a:pt x="4058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97" name="Google Shape;197;g33e6d2c37a6_0_1343"/>
          <p:cNvSpPr/>
          <p:nvPr/>
        </p:nvSpPr>
        <p:spPr>
          <a:xfrm>
            <a:off x="0" y="1"/>
            <a:ext cx="12213241" cy="6748143"/>
          </a:xfrm>
          <a:custGeom>
            <a:rect b="b" l="l" r="r" t="t"/>
            <a:pathLst>
              <a:path extrusionOk="0" h="11108055" w="20104100">
                <a:moveTo>
                  <a:pt x="20104099" y="0"/>
                </a:moveTo>
                <a:lnTo>
                  <a:pt x="0" y="0"/>
                </a:lnTo>
                <a:lnTo>
                  <a:pt x="0" y="11107682"/>
                </a:lnTo>
                <a:lnTo>
                  <a:pt x="12991311" y="11107682"/>
                </a:lnTo>
                <a:lnTo>
                  <a:pt x="20104099" y="4004108"/>
                </a:lnTo>
                <a:lnTo>
                  <a:pt x="20104099"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98" name="Google Shape;198;g33e6d2c37a6_0_1343"/>
          <p:cNvSpPr/>
          <p:nvPr/>
        </p:nvSpPr>
        <p:spPr>
          <a:xfrm>
            <a:off x="6875742" y="1"/>
            <a:ext cx="5325837" cy="3622696"/>
          </a:xfrm>
          <a:custGeom>
            <a:rect b="b" l="l" r="r" t="t"/>
            <a:pathLst>
              <a:path extrusionOk="0" h="5963285" w="8766810">
                <a:moveTo>
                  <a:pt x="8766288" y="0"/>
                </a:moveTo>
                <a:lnTo>
                  <a:pt x="0" y="0"/>
                </a:lnTo>
                <a:lnTo>
                  <a:pt x="5954331" y="5962855"/>
                </a:lnTo>
                <a:lnTo>
                  <a:pt x="8766288" y="3159380"/>
                </a:lnTo>
                <a:lnTo>
                  <a:pt x="8766288" y="0"/>
                </a:lnTo>
                <a:close/>
              </a:path>
            </a:pathLst>
          </a:custGeom>
          <a:solidFill>
            <a:srgbClr val="FFFFFF">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99" name="Google Shape;199;g33e6d2c37a6_0_1343"/>
          <p:cNvSpPr/>
          <p:nvPr/>
        </p:nvSpPr>
        <p:spPr>
          <a:xfrm>
            <a:off x="9471276" y="818615"/>
            <a:ext cx="677784" cy="882625"/>
          </a:xfrm>
          <a:custGeom>
            <a:rect b="b" l="l" r="r" t="t"/>
            <a:pathLst>
              <a:path extrusionOk="0" h="1452880" w="1115694">
                <a:moveTo>
                  <a:pt x="728658" y="0"/>
                </a:moveTo>
                <a:lnTo>
                  <a:pt x="0" y="726176"/>
                </a:lnTo>
                <a:lnTo>
                  <a:pt x="728658" y="1452311"/>
                </a:lnTo>
                <a:lnTo>
                  <a:pt x="1115421" y="1065506"/>
                </a:lnTo>
                <a:lnTo>
                  <a:pt x="774049" y="726176"/>
                </a:lnTo>
                <a:lnTo>
                  <a:pt x="1115421" y="386804"/>
                </a:lnTo>
                <a:lnTo>
                  <a:pt x="728658"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00" name="Google Shape;200;g33e6d2c37a6_0_1343"/>
          <p:cNvSpPr/>
          <p:nvPr/>
        </p:nvSpPr>
        <p:spPr>
          <a:xfrm>
            <a:off x="10826977" y="818616"/>
            <a:ext cx="677784" cy="882625"/>
          </a:xfrm>
          <a:custGeom>
            <a:rect b="b" l="l" r="r" t="t"/>
            <a:pathLst>
              <a:path extrusionOk="0" h="1452880" w="1115694">
                <a:moveTo>
                  <a:pt x="386763" y="0"/>
                </a:moveTo>
                <a:lnTo>
                  <a:pt x="0" y="386804"/>
                </a:lnTo>
                <a:lnTo>
                  <a:pt x="341371" y="726176"/>
                </a:lnTo>
                <a:lnTo>
                  <a:pt x="0" y="1065506"/>
                </a:lnTo>
                <a:lnTo>
                  <a:pt x="386763" y="1452311"/>
                </a:lnTo>
                <a:lnTo>
                  <a:pt x="1115421" y="726176"/>
                </a:lnTo>
                <a:lnTo>
                  <a:pt x="386763"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01" name="Google Shape;201;g33e6d2c37a6_0_1343"/>
          <p:cNvSpPr/>
          <p:nvPr/>
        </p:nvSpPr>
        <p:spPr>
          <a:xfrm>
            <a:off x="10046972" y="242989"/>
            <a:ext cx="882625" cy="677785"/>
          </a:xfrm>
          <a:custGeom>
            <a:rect b="b" l="l" r="r" t="t"/>
            <a:pathLst>
              <a:path extrusionOk="0" h="1115695" w="1452880">
                <a:moveTo>
                  <a:pt x="726155" y="0"/>
                </a:moveTo>
                <a:lnTo>
                  <a:pt x="0" y="728574"/>
                </a:lnTo>
                <a:lnTo>
                  <a:pt x="386825" y="1115411"/>
                </a:lnTo>
                <a:lnTo>
                  <a:pt x="726155" y="774007"/>
                </a:lnTo>
                <a:lnTo>
                  <a:pt x="1406879" y="774007"/>
                </a:lnTo>
                <a:lnTo>
                  <a:pt x="1452311" y="728574"/>
                </a:lnTo>
                <a:lnTo>
                  <a:pt x="726155" y="0"/>
                </a:lnTo>
                <a:close/>
              </a:path>
              <a:path extrusionOk="0" h="1115695" w="1452880">
                <a:moveTo>
                  <a:pt x="1406879" y="774007"/>
                </a:moveTo>
                <a:lnTo>
                  <a:pt x="726155" y="774007"/>
                </a:lnTo>
                <a:lnTo>
                  <a:pt x="1065485" y="1115411"/>
                </a:lnTo>
                <a:lnTo>
                  <a:pt x="1406879" y="774007"/>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02" name="Google Shape;202;g33e6d2c37a6_0_1343"/>
          <p:cNvSpPr/>
          <p:nvPr/>
        </p:nvSpPr>
        <p:spPr>
          <a:xfrm>
            <a:off x="10046973" y="1598592"/>
            <a:ext cx="882625" cy="677785"/>
          </a:xfrm>
          <a:custGeom>
            <a:rect b="b" l="l" r="r" t="t"/>
            <a:pathLst>
              <a:path extrusionOk="0" h="1115695" w="1452880">
                <a:moveTo>
                  <a:pt x="386815" y="0"/>
                </a:moveTo>
                <a:lnTo>
                  <a:pt x="0" y="386721"/>
                </a:lnTo>
                <a:lnTo>
                  <a:pt x="726155" y="1115379"/>
                </a:lnTo>
                <a:lnTo>
                  <a:pt x="1452311" y="386721"/>
                </a:lnTo>
                <a:lnTo>
                  <a:pt x="1406908" y="341329"/>
                </a:lnTo>
                <a:lnTo>
                  <a:pt x="726155" y="341329"/>
                </a:lnTo>
                <a:lnTo>
                  <a:pt x="386815" y="0"/>
                </a:lnTo>
                <a:close/>
              </a:path>
              <a:path extrusionOk="0" h="1115695" w="1452880">
                <a:moveTo>
                  <a:pt x="1065485" y="0"/>
                </a:moveTo>
                <a:lnTo>
                  <a:pt x="726155" y="341329"/>
                </a:lnTo>
                <a:lnTo>
                  <a:pt x="1406908" y="341329"/>
                </a:lnTo>
                <a:lnTo>
                  <a:pt x="1065485"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03" name="Google Shape;203;g33e6d2c37a6_0_1343"/>
          <p:cNvSpPr/>
          <p:nvPr/>
        </p:nvSpPr>
        <p:spPr>
          <a:xfrm>
            <a:off x="8795164" y="1437888"/>
            <a:ext cx="3390467" cy="2185730"/>
          </a:xfrm>
          <a:custGeom>
            <a:rect b="b" l="l" r="r" t="t"/>
            <a:pathLst>
              <a:path extrusionOk="0" h="3597910" w="5581015">
                <a:moveTo>
                  <a:pt x="807546" y="0"/>
                </a:moveTo>
                <a:lnTo>
                  <a:pt x="0" y="807514"/>
                </a:lnTo>
                <a:lnTo>
                  <a:pt x="2790333" y="3597859"/>
                </a:lnTo>
                <a:lnTo>
                  <a:pt x="3764174" y="2624014"/>
                </a:lnTo>
                <a:lnTo>
                  <a:pt x="2790333" y="2624014"/>
                </a:lnTo>
                <a:lnTo>
                  <a:pt x="973886" y="807514"/>
                </a:lnTo>
                <a:lnTo>
                  <a:pt x="1294494" y="486938"/>
                </a:lnTo>
                <a:lnTo>
                  <a:pt x="807546" y="0"/>
                </a:lnTo>
                <a:close/>
              </a:path>
              <a:path extrusionOk="0" h="3597910" w="5581015">
                <a:moveTo>
                  <a:pt x="4773121" y="0"/>
                </a:moveTo>
                <a:lnTo>
                  <a:pt x="4286204" y="486938"/>
                </a:lnTo>
                <a:lnTo>
                  <a:pt x="4606791" y="807514"/>
                </a:lnTo>
                <a:lnTo>
                  <a:pt x="2790333" y="2624014"/>
                </a:lnTo>
                <a:lnTo>
                  <a:pt x="3764174" y="2624014"/>
                </a:lnTo>
                <a:lnTo>
                  <a:pt x="5580667" y="807514"/>
                </a:lnTo>
                <a:lnTo>
                  <a:pt x="4773121" y="0"/>
                </a:lnTo>
                <a:close/>
              </a:path>
            </a:pathLst>
          </a:custGeom>
          <a:solidFill>
            <a:srgbClr val="00527B"/>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pic>
        <p:nvPicPr>
          <p:cNvPr id="204" name="Google Shape;204;g33e6d2c37a6_0_1343"/>
          <p:cNvPicPr preferRelativeResize="0"/>
          <p:nvPr/>
        </p:nvPicPr>
        <p:blipFill rotWithShape="1">
          <a:blip r:embed="rId2">
            <a:alphaModFix/>
          </a:blip>
          <a:srcRect b="0" l="0" r="0" t="0"/>
          <a:stretch/>
        </p:blipFill>
        <p:spPr>
          <a:xfrm>
            <a:off x="580068" y="593217"/>
            <a:ext cx="3331938" cy="761049"/>
          </a:xfrm>
          <a:prstGeom prst="rect">
            <a:avLst/>
          </a:prstGeom>
          <a:noFill/>
          <a:ln>
            <a:noFill/>
          </a:ln>
        </p:spPr>
      </p:pic>
      <p:sp>
        <p:nvSpPr>
          <p:cNvPr id="205" name="Google Shape;205;g33e6d2c37a6_0_1343"/>
          <p:cNvSpPr txBox="1"/>
          <p:nvPr>
            <p:ph idx="1" type="body"/>
          </p:nvPr>
        </p:nvSpPr>
        <p:spPr>
          <a:xfrm>
            <a:off x="580068" y="2531453"/>
            <a:ext cx="7329600" cy="369300"/>
          </a:xfrm>
          <a:prstGeom prst="rect">
            <a:avLst/>
          </a:prstGeom>
          <a:noFill/>
          <a:ln>
            <a:noFill/>
          </a:ln>
        </p:spPr>
        <p:txBody>
          <a:bodyPr anchorCtr="0" anchor="ctr" bIns="45700" lIns="91425" spcFirstLastPara="1" rIns="91425" wrap="square" tIns="45700">
            <a:spAutoFit/>
          </a:bodyPr>
          <a:lstStyle>
            <a:lvl1pPr indent="-228600" lvl="0" marL="457200" marR="0" algn="l">
              <a:lnSpc>
                <a:spcPct val="90000"/>
              </a:lnSpc>
              <a:spcBef>
                <a:spcPts val="0"/>
              </a:spcBef>
              <a:spcAft>
                <a:spcPts val="0"/>
              </a:spcAft>
              <a:buClr>
                <a:schemeClr val="accent1"/>
              </a:buClr>
              <a:buSzPts val="1500"/>
              <a:buNone/>
              <a:defRPr b="1" i="0" sz="2000" u="none" cap="none" strike="noStrike">
                <a:solidFill>
                  <a:schemeClr val="accent1"/>
                </a:solidFill>
                <a:latin typeface="Montserrat"/>
                <a:ea typeface="Montserrat"/>
                <a:cs typeface="Montserrat"/>
                <a:sym typeface="Montserrat"/>
              </a:defRPr>
            </a:lvl1pPr>
            <a:lvl2pPr indent="-228600" lvl="1" marL="9144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06" name="Google Shape;206;g33e6d2c37a6_0_1343"/>
          <p:cNvSpPr txBox="1"/>
          <p:nvPr>
            <p:ph idx="2" type="body"/>
          </p:nvPr>
        </p:nvSpPr>
        <p:spPr>
          <a:xfrm>
            <a:off x="580068" y="3302805"/>
            <a:ext cx="7329600" cy="6465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1" i="0" sz="4000" u="none" cap="none" strike="noStrike">
                <a:solidFill>
                  <a:schemeClr val="lt1"/>
                </a:solidFill>
                <a:latin typeface="Montserrat"/>
                <a:ea typeface="Montserrat"/>
                <a:cs typeface="Montserrat"/>
                <a:sym typeface="Montserrat"/>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07" name="Google Shape;207;g33e6d2c37a6_0_1343"/>
          <p:cNvSpPr txBox="1"/>
          <p:nvPr>
            <p:ph idx="3" type="body"/>
          </p:nvPr>
        </p:nvSpPr>
        <p:spPr>
          <a:xfrm>
            <a:off x="580068" y="4351156"/>
            <a:ext cx="7329600" cy="307500"/>
          </a:xfrm>
          <a:prstGeom prst="rect">
            <a:avLst/>
          </a:prstGeom>
          <a:noFill/>
          <a:ln>
            <a:noFill/>
          </a:ln>
        </p:spPr>
        <p:txBody>
          <a:bodyPr anchorCtr="0" anchor="ctr" bIns="45700" lIns="91425" spcFirstLastPara="1" rIns="91425" wrap="square" tIns="45700">
            <a:spAutoFit/>
          </a:bodyPr>
          <a:lstStyle>
            <a:lvl1pPr indent="-228600" lvl="0" marL="457200" marR="0" algn="l">
              <a:lnSpc>
                <a:spcPct val="100000"/>
              </a:lnSpc>
              <a:spcBef>
                <a:spcPts val="0"/>
              </a:spcBef>
              <a:spcAft>
                <a:spcPts val="0"/>
              </a:spcAft>
              <a:buClr>
                <a:srgbClr val="FFFFFF"/>
              </a:buClr>
              <a:buSzPts val="1200"/>
              <a:buFont typeface="Arial"/>
              <a:buNone/>
              <a:defRPr b="1" i="0" sz="1500" u="none" cap="none" strike="noStrike">
                <a:solidFill>
                  <a:srgbClr val="FFFFFF"/>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08" name="Google Shape;208;g33e6d2c37a6_0_1343"/>
          <p:cNvSpPr txBox="1"/>
          <p:nvPr>
            <p:ph idx="4" type="body"/>
          </p:nvPr>
        </p:nvSpPr>
        <p:spPr>
          <a:xfrm>
            <a:off x="8991600" y="6212655"/>
            <a:ext cx="2895600" cy="357300"/>
          </a:xfrm>
          <a:prstGeom prst="rect">
            <a:avLst/>
          </a:prstGeom>
          <a:noFill/>
          <a:ln>
            <a:noFill/>
          </a:ln>
        </p:spPr>
        <p:txBody>
          <a:bodyPr anchorCtr="0" anchor="t" bIns="45700" lIns="91425" spcFirstLastPara="1" rIns="91425" wrap="square" tIns="45700">
            <a:noAutofit/>
          </a:bodyPr>
          <a:lstStyle>
            <a:lvl1pPr indent="-228600" lvl="0" marL="457200" marR="0" algn="r">
              <a:lnSpc>
                <a:spcPct val="90000"/>
              </a:lnSpc>
              <a:spcBef>
                <a:spcPts val="0"/>
              </a:spcBef>
              <a:spcAft>
                <a:spcPts val="0"/>
              </a:spcAft>
              <a:buClr>
                <a:schemeClr val="lt1"/>
              </a:buClr>
              <a:buSzPts val="1500"/>
              <a:buNone/>
              <a:defRPr b="1" i="0" sz="20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1" i="0" sz="24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1" i="0" sz="24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1" i="0" sz="24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1" i="0" sz="24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layout 02">
    <p:spTree>
      <p:nvGrpSpPr>
        <p:cNvPr id="209" name="Shape 209"/>
        <p:cNvGrpSpPr/>
        <p:nvPr/>
      </p:nvGrpSpPr>
      <p:grpSpPr>
        <a:xfrm>
          <a:off x="0" y="0"/>
          <a:ext cx="0" cy="0"/>
          <a:chOff x="0" y="0"/>
          <a:chExt cx="0" cy="0"/>
        </a:xfrm>
      </p:grpSpPr>
      <p:pic>
        <p:nvPicPr>
          <p:cNvPr descr="A picture containing text, indoor, appliance&#10;&#10;Description automatically generated" id="210" name="Google Shape;210;g33e6d2c37a6_0_135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11" name="Google Shape;211;g33e6d2c37a6_0_1358"/>
          <p:cNvSpPr/>
          <p:nvPr/>
        </p:nvSpPr>
        <p:spPr>
          <a:xfrm flipH="1">
            <a:off x="-32" y="0"/>
            <a:ext cx="11401200" cy="6858000"/>
          </a:xfrm>
          <a:prstGeom prst="rect">
            <a:avLst/>
          </a:prstGeom>
          <a:blipFill rotWithShape="1">
            <a:blip r:embed="rId3">
              <a:alphaModFix/>
            </a:blip>
            <a:stretch>
              <a:fillRect b="0" l="0" r="-6929"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212" name="Google Shape;212;g33e6d2c37a6_0_1358"/>
          <p:cNvPicPr preferRelativeResize="0"/>
          <p:nvPr/>
        </p:nvPicPr>
        <p:blipFill rotWithShape="1">
          <a:blip r:embed="rId4">
            <a:alphaModFix/>
          </a:blip>
          <a:srcRect b="0" l="0" r="0" t="0"/>
          <a:stretch/>
        </p:blipFill>
        <p:spPr>
          <a:xfrm>
            <a:off x="4798830" y="512607"/>
            <a:ext cx="2594341" cy="864780"/>
          </a:xfrm>
          <a:prstGeom prst="rect">
            <a:avLst/>
          </a:prstGeom>
          <a:noFill/>
          <a:ln>
            <a:noFill/>
          </a:ln>
        </p:spPr>
      </p:pic>
      <p:sp>
        <p:nvSpPr>
          <p:cNvPr id="213" name="Google Shape;213;g33e6d2c37a6_0_1358"/>
          <p:cNvSpPr txBox="1"/>
          <p:nvPr>
            <p:ph idx="1" type="body"/>
          </p:nvPr>
        </p:nvSpPr>
        <p:spPr>
          <a:xfrm>
            <a:off x="2861469" y="4503155"/>
            <a:ext cx="6469200" cy="3936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100"/>
              </a:spcBef>
              <a:spcAft>
                <a:spcPts val="0"/>
              </a:spcAft>
              <a:buClr>
                <a:schemeClr val="dk1"/>
              </a:buClr>
              <a:buSzPts val="1600"/>
              <a:buNone/>
              <a:defRPr b="1" sz="1600">
                <a:solidFill>
                  <a:schemeClr val="dk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14" name="Google Shape;214;g33e6d2c37a6_0_1358"/>
          <p:cNvSpPr txBox="1"/>
          <p:nvPr>
            <p:ph idx="2" type="body"/>
          </p:nvPr>
        </p:nvSpPr>
        <p:spPr>
          <a:xfrm>
            <a:off x="2861469" y="3639555"/>
            <a:ext cx="6469200" cy="3936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100"/>
              </a:spcBef>
              <a:spcAft>
                <a:spcPts val="0"/>
              </a:spcAft>
              <a:buClr>
                <a:schemeClr val="accent1"/>
              </a:buClr>
              <a:buSzPts val="2400"/>
              <a:buNone/>
              <a:defRPr b="1" sz="24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15" name="Google Shape;215;g33e6d2c37a6_0_1358"/>
          <p:cNvSpPr txBox="1"/>
          <p:nvPr>
            <p:ph idx="3" type="body"/>
          </p:nvPr>
        </p:nvSpPr>
        <p:spPr>
          <a:xfrm>
            <a:off x="1565108" y="2473752"/>
            <a:ext cx="9083700" cy="7491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100"/>
              </a:spcBef>
              <a:spcAft>
                <a:spcPts val="0"/>
              </a:spcAft>
              <a:buClr>
                <a:schemeClr val="dk2"/>
              </a:buClr>
              <a:buSzPts val="4800"/>
              <a:buNone/>
              <a:defRPr b="1" sz="4800">
                <a:solidFill>
                  <a:schemeClr val="dk2"/>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 layout 03">
    <p:spTree>
      <p:nvGrpSpPr>
        <p:cNvPr id="216" name="Shape 216"/>
        <p:cNvGrpSpPr/>
        <p:nvPr/>
      </p:nvGrpSpPr>
      <p:grpSpPr>
        <a:xfrm>
          <a:off x="0" y="0"/>
          <a:ext cx="0" cy="0"/>
          <a:chOff x="0" y="0"/>
          <a:chExt cx="0" cy="0"/>
        </a:xfrm>
      </p:grpSpPr>
      <p:sp>
        <p:nvSpPr>
          <p:cNvPr id="217" name="Google Shape;217;g33e6d2c37a6_0_1365"/>
          <p:cNvSpPr/>
          <p:nvPr/>
        </p:nvSpPr>
        <p:spPr>
          <a:xfrm>
            <a:off x="0" y="0"/>
            <a:ext cx="12192000" cy="68580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18" name="Google Shape;218;g33e6d2c37a6_0_1365"/>
          <p:cNvSpPr/>
          <p:nvPr/>
        </p:nvSpPr>
        <p:spPr>
          <a:xfrm>
            <a:off x="790832" y="0"/>
            <a:ext cx="11401200" cy="68580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cxnSp>
        <p:nvCxnSpPr>
          <p:cNvPr id="219" name="Google Shape;219;g33e6d2c37a6_0_1365"/>
          <p:cNvCxnSpPr/>
          <p:nvPr/>
        </p:nvCxnSpPr>
        <p:spPr>
          <a:xfrm>
            <a:off x="871855" y="3507572"/>
            <a:ext cx="1047600" cy="0"/>
          </a:xfrm>
          <a:prstGeom prst="straightConnector1">
            <a:avLst/>
          </a:prstGeom>
          <a:noFill/>
          <a:ln cap="flat" cmpd="sng" w="76200">
            <a:solidFill>
              <a:schemeClr val="accent1"/>
            </a:solidFill>
            <a:prstDash val="solid"/>
            <a:miter lim="800000"/>
            <a:headEnd len="sm" w="sm" type="none"/>
            <a:tailEnd len="sm" w="sm" type="none"/>
          </a:ln>
        </p:spPr>
      </p:cxnSp>
      <p:pic>
        <p:nvPicPr>
          <p:cNvPr id="220" name="Google Shape;220;g33e6d2c37a6_0_1365"/>
          <p:cNvPicPr preferRelativeResize="0"/>
          <p:nvPr/>
        </p:nvPicPr>
        <p:blipFill rotWithShape="1">
          <a:blip r:embed="rId3">
            <a:alphaModFix/>
          </a:blip>
          <a:srcRect b="0" l="0" r="0" t="0"/>
          <a:stretch/>
        </p:blipFill>
        <p:spPr>
          <a:xfrm>
            <a:off x="9057502" y="500620"/>
            <a:ext cx="2644263" cy="603977"/>
          </a:xfrm>
          <a:prstGeom prst="rect">
            <a:avLst/>
          </a:prstGeom>
          <a:noFill/>
          <a:ln>
            <a:noFill/>
          </a:ln>
        </p:spPr>
      </p:pic>
      <p:sp>
        <p:nvSpPr>
          <p:cNvPr id="221" name="Google Shape;221;g33e6d2c37a6_0_1365"/>
          <p:cNvSpPr txBox="1"/>
          <p:nvPr>
            <p:ph idx="1" type="body"/>
          </p:nvPr>
        </p:nvSpPr>
        <p:spPr>
          <a:xfrm>
            <a:off x="790832" y="1762289"/>
            <a:ext cx="8654100" cy="1200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lt1"/>
              </a:buClr>
              <a:buSzPts val="1500"/>
              <a:buNone/>
              <a:defRPr b="1" i="0" sz="4000" u="none" cap="none" strike="noStrike">
                <a:solidFill>
                  <a:schemeClr val="lt1"/>
                </a:solidFill>
                <a:latin typeface="Montserrat"/>
                <a:ea typeface="Montserrat"/>
                <a:cs typeface="Montserrat"/>
                <a:sym typeface="Montserrat"/>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22" name="Google Shape;222;g33e6d2c37a6_0_1365"/>
          <p:cNvSpPr txBox="1"/>
          <p:nvPr>
            <p:ph idx="2" type="body"/>
          </p:nvPr>
        </p:nvSpPr>
        <p:spPr>
          <a:xfrm>
            <a:off x="790832" y="4933626"/>
            <a:ext cx="7329600" cy="307500"/>
          </a:xfrm>
          <a:prstGeom prst="rect">
            <a:avLst/>
          </a:prstGeom>
          <a:noFill/>
          <a:ln>
            <a:noFill/>
          </a:ln>
        </p:spPr>
        <p:txBody>
          <a:bodyPr anchorCtr="0" anchor="ctr" bIns="45700" lIns="90000" spcFirstLastPara="1" rIns="90000" wrap="square" tIns="45700">
            <a:spAutoFit/>
          </a:bodyPr>
          <a:lstStyle>
            <a:lvl1pPr indent="-228600" lvl="0" marL="457200" marR="0" algn="l">
              <a:lnSpc>
                <a:spcPct val="100000"/>
              </a:lnSpc>
              <a:spcBef>
                <a:spcPts val="0"/>
              </a:spcBef>
              <a:spcAft>
                <a:spcPts val="0"/>
              </a:spcAft>
              <a:buClr>
                <a:srgbClr val="FFFFFF"/>
              </a:buClr>
              <a:buSzPts val="1200"/>
              <a:buFont typeface="Arial"/>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23" name="Google Shape;223;g33e6d2c37a6_0_1365"/>
          <p:cNvSpPr txBox="1"/>
          <p:nvPr>
            <p:ph idx="3" type="body"/>
          </p:nvPr>
        </p:nvSpPr>
        <p:spPr>
          <a:xfrm>
            <a:off x="790832" y="3909015"/>
            <a:ext cx="7329600" cy="738900"/>
          </a:xfrm>
          <a:prstGeom prst="rect">
            <a:avLst/>
          </a:prstGeom>
          <a:noFill/>
          <a:ln>
            <a:noFill/>
          </a:ln>
        </p:spPr>
        <p:txBody>
          <a:bodyPr anchorCtr="0" anchor="ctr" bIns="45700" lIns="91425" spcFirstLastPara="1" rIns="91425" wrap="square" tIns="45700">
            <a:spAutoFit/>
          </a:bodyPr>
          <a:lstStyle>
            <a:lvl1pPr indent="-228600" lvl="0" marL="457200" marR="0" algn="l">
              <a:lnSpc>
                <a:spcPct val="150000"/>
              </a:lnSpc>
              <a:spcBef>
                <a:spcPts val="0"/>
              </a:spcBef>
              <a:spcAft>
                <a:spcPts val="0"/>
              </a:spcAft>
              <a:buClr>
                <a:srgbClr val="FFFFFF"/>
              </a:buClr>
              <a:buSzPts val="1200"/>
              <a:buFont typeface="Arial"/>
              <a:buNone/>
              <a:defRPr b="0" i="0" sz="15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24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p:cSld name="Title ">
    <p:spTree>
      <p:nvGrpSpPr>
        <p:cNvPr id="224" name="Shape 224"/>
        <p:cNvGrpSpPr/>
        <p:nvPr/>
      </p:nvGrpSpPr>
      <p:grpSpPr>
        <a:xfrm>
          <a:off x="0" y="0"/>
          <a:ext cx="0" cy="0"/>
          <a:chOff x="0" y="0"/>
          <a:chExt cx="0" cy="0"/>
        </a:xfrm>
      </p:grpSpPr>
      <p:sp>
        <p:nvSpPr>
          <p:cNvPr id="225" name="Google Shape;225;g33e6d2c37a6_0_1373"/>
          <p:cNvSpPr/>
          <p:nvPr/>
        </p:nvSpPr>
        <p:spPr>
          <a:xfrm>
            <a:off x="-19050" y="1905000"/>
            <a:ext cx="12211200" cy="4953300"/>
          </a:xfrm>
          <a:prstGeom prst="rect">
            <a:avLst/>
          </a:prstGeom>
          <a:solidFill>
            <a:srgbClr val="F0F4F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26" name="Google Shape;226;g33e6d2c37a6_0_1373"/>
          <p:cNvSpPr/>
          <p:nvPr/>
        </p:nvSpPr>
        <p:spPr>
          <a:xfrm>
            <a:off x="-19050" y="0"/>
            <a:ext cx="12211050" cy="4438650"/>
          </a:xfrm>
          <a:custGeom>
            <a:rect b="b" l="l" r="r" t="t"/>
            <a:pathLst>
              <a:path extrusionOk="0" h="4438650" w="12211050">
                <a:moveTo>
                  <a:pt x="19050" y="0"/>
                </a:moveTo>
                <a:lnTo>
                  <a:pt x="12211050" y="0"/>
                </a:lnTo>
                <a:lnTo>
                  <a:pt x="12211050" y="4438650"/>
                </a:lnTo>
                <a:lnTo>
                  <a:pt x="0" y="3219450"/>
                </a:lnTo>
                <a:lnTo>
                  <a:pt x="19050" y="0"/>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27" name="Google Shape;227;g33e6d2c37a6_0_1373"/>
          <p:cNvSpPr/>
          <p:nvPr/>
        </p:nvSpPr>
        <p:spPr>
          <a:xfrm>
            <a:off x="1085850" y="1009650"/>
            <a:ext cx="10020300" cy="5238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28" name="Google Shape;228;g33e6d2c37a6_0_1373"/>
          <p:cNvSpPr/>
          <p:nvPr>
            <p:ph idx="2" type="pic"/>
          </p:nvPr>
        </p:nvSpPr>
        <p:spPr>
          <a:xfrm>
            <a:off x="1847850" y="2819400"/>
            <a:ext cx="8496300" cy="2800500"/>
          </a:xfrm>
          <a:prstGeom prst="rect">
            <a:avLst/>
          </a:prstGeom>
          <a:noFill/>
          <a:ln>
            <a:noFill/>
          </a:ln>
        </p:spPr>
      </p:sp>
      <p:sp>
        <p:nvSpPr>
          <p:cNvPr id="229" name="Google Shape;229;g33e6d2c37a6_0_1373"/>
          <p:cNvSpPr/>
          <p:nvPr/>
        </p:nvSpPr>
        <p:spPr>
          <a:xfrm>
            <a:off x="5741541" y="5975038"/>
            <a:ext cx="600900" cy="6009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230" name="Google Shape;230;g33e6d2c37a6_0_1373"/>
          <p:cNvSpPr/>
          <p:nvPr>
            <p:ph idx="3" type="pic"/>
          </p:nvPr>
        </p:nvSpPr>
        <p:spPr>
          <a:xfrm>
            <a:off x="5741988" y="5975350"/>
            <a:ext cx="600000" cy="600000"/>
          </a:xfrm>
          <a:prstGeom prst="rect">
            <a:avLst/>
          </a:prstGeom>
          <a:noFill/>
          <a:ln>
            <a:noFill/>
          </a:ln>
        </p:spPr>
      </p:sp>
      <p:cxnSp>
        <p:nvCxnSpPr>
          <p:cNvPr id="231" name="Google Shape;231;g33e6d2c37a6_0_1373"/>
          <p:cNvCxnSpPr/>
          <p:nvPr/>
        </p:nvCxnSpPr>
        <p:spPr>
          <a:xfrm>
            <a:off x="5572125" y="1452089"/>
            <a:ext cx="1047600" cy="0"/>
          </a:xfrm>
          <a:prstGeom prst="straightConnector1">
            <a:avLst/>
          </a:prstGeom>
          <a:noFill/>
          <a:ln cap="flat" cmpd="sng" w="76200">
            <a:solidFill>
              <a:schemeClr val="accent1"/>
            </a:solidFill>
            <a:prstDash val="solid"/>
            <a:miter lim="800000"/>
            <a:headEnd len="sm" w="sm" type="none"/>
            <a:tailEnd len="sm" w="sm" type="none"/>
          </a:ln>
        </p:spPr>
      </p:cxnSp>
      <p:pic>
        <p:nvPicPr>
          <p:cNvPr id="232" name="Google Shape;232;g33e6d2c37a6_0_1373"/>
          <p:cNvPicPr preferRelativeResize="0"/>
          <p:nvPr/>
        </p:nvPicPr>
        <p:blipFill rotWithShape="1">
          <a:blip r:embed="rId2">
            <a:alphaModFix/>
          </a:blip>
          <a:srcRect b="0" l="0" r="0" t="0"/>
          <a:stretch/>
        </p:blipFill>
        <p:spPr>
          <a:xfrm>
            <a:off x="4974826" y="222421"/>
            <a:ext cx="2242349" cy="512175"/>
          </a:xfrm>
          <a:prstGeom prst="rect">
            <a:avLst/>
          </a:prstGeom>
          <a:noFill/>
          <a:ln>
            <a:noFill/>
          </a:ln>
        </p:spPr>
      </p:pic>
      <p:sp>
        <p:nvSpPr>
          <p:cNvPr id="233" name="Google Shape;233;g33e6d2c37a6_0_1373"/>
          <p:cNvSpPr txBox="1"/>
          <p:nvPr>
            <p:ph idx="1" type="body"/>
          </p:nvPr>
        </p:nvSpPr>
        <p:spPr>
          <a:xfrm>
            <a:off x="1768945" y="1704432"/>
            <a:ext cx="8654100" cy="701700"/>
          </a:xfrm>
          <a:prstGeom prst="rect">
            <a:avLst/>
          </a:prstGeom>
          <a:noFill/>
          <a:ln>
            <a:noFill/>
          </a:ln>
        </p:spPr>
        <p:txBody>
          <a:bodyPr anchorCtr="0" anchor="t" bIns="45700" lIns="91425" spcFirstLastPara="1" rIns="91425" wrap="square" tIns="45700">
            <a:spAutoFit/>
          </a:bodyPr>
          <a:lstStyle>
            <a:lvl1pPr indent="-228600" lvl="0" marL="457200" marR="0" algn="ctr">
              <a:lnSpc>
                <a:spcPct val="90000"/>
              </a:lnSpc>
              <a:spcBef>
                <a:spcPts val="0"/>
              </a:spcBef>
              <a:spcAft>
                <a:spcPts val="0"/>
              </a:spcAft>
              <a:buClr>
                <a:schemeClr val="dk2"/>
              </a:buClr>
              <a:buSzPts val="1500"/>
              <a:buNone/>
              <a:defRPr b="1" i="0" sz="4400" u="none" cap="none" strike="noStrike">
                <a:solidFill>
                  <a:schemeClr val="dk2"/>
                </a:solidFill>
                <a:latin typeface="Montserrat"/>
                <a:ea typeface="Montserrat"/>
                <a:cs typeface="Montserrat"/>
                <a:sym typeface="Montserrat"/>
              </a:defRPr>
            </a:lvl1pPr>
            <a:lvl2pPr indent="-228600" lvl="1" marL="9144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2pPr>
            <a:lvl3pPr indent="-228600" lvl="2" marL="13716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3pPr>
            <a:lvl4pPr indent="-228600" lvl="3" marL="18288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4pPr>
            <a:lvl5pPr indent="-228600" lvl="4" marL="2286000" marR="0" algn="l">
              <a:lnSpc>
                <a:spcPct val="90000"/>
              </a:lnSpc>
              <a:spcBef>
                <a:spcPts val="0"/>
              </a:spcBef>
              <a:spcAft>
                <a:spcPts val="0"/>
              </a:spcAft>
              <a:buClr>
                <a:schemeClr val="dk1"/>
              </a:buClr>
              <a:buSzPts val="1500"/>
              <a:buNone/>
              <a:defRPr b="0" i="0" sz="4800" u="none" cap="none" strike="noStrike">
                <a:solidFill>
                  <a:schemeClr val="dk1"/>
                </a:solidFill>
                <a:latin typeface="Arial"/>
                <a:ea typeface="Arial"/>
                <a:cs typeface="Arial"/>
                <a:sym typeface="Arial"/>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showMasterSp="0">
  <p:cSld name="Contents 1">
    <p:spTree>
      <p:nvGrpSpPr>
        <p:cNvPr id="234" name="Shape 234"/>
        <p:cNvGrpSpPr/>
        <p:nvPr/>
      </p:nvGrpSpPr>
      <p:grpSpPr>
        <a:xfrm>
          <a:off x="0" y="0"/>
          <a:ext cx="0" cy="0"/>
          <a:chOff x="0" y="0"/>
          <a:chExt cx="0" cy="0"/>
        </a:xfrm>
      </p:grpSpPr>
      <p:sp>
        <p:nvSpPr>
          <p:cNvPr id="235" name="Google Shape;235;g33e6d2c37a6_0_138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6" name="Google Shape;236;g33e6d2c37a6_0_1383"/>
          <p:cNvSpPr/>
          <p:nvPr/>
        </p:nvSpPr>
        <p:spPr>
          <a:xfrm>
            <a:off x="0" y="0"/>
            <a:ext cx="5554208" cy="3431743"/>
          </a:xfrm>
          <a:custGeom>
            <a:rect b="b" l="l" r="r" t="t"/>
            <a:pathLst>
              <a:path extrusionOk="0" h="5648960" w="9142730">
                <a:moveTo>
                  <a:pt x="9142402" y="0"/>
                </a:moveTo>
                <a:lnTo>
                  <a:pt x="0" y="0"/>
                </a:lnTo>
                <a:lnTo>
                  <a:pt x="0" y="2144102"/>
                </a:lnTo>
                <a:lnTo>
                  <a:pt x="3502071" y="5648414"/>
                </a:lnTo>
                <a:lnTo>
                  <a:pt x="9142402" y="0"/>
                </a:lnTo>
                <a:close/>
              </a:path>
            </a:pathLst>
          </a:custGeom>
          <a:solidFill>
            <a:srgbClr val="B3C6DC">
              <a:alpha val="4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37" name="Google Shape;237;g33e6d2c37a6_0_1383"/>
          <p:cNvSpPr/>
          <p:nvPr/>
        </p:nvSpPr>
        <p:spPr>
          <a:xfrm>
            <a:off x="2444923" y="775448"/>
            <a:ext cx="641908" cy="835947"/>
          </a:xfrm>
          <a:custGeom>
            <a:rect b="b" l="l" r="r" t="t"/>
            <a:pathLst>
              <a:path extrusionOk="0" h="1376045" w="1056639">
                <a:moveTo>
                  <a:pt x="366365" y="0"/>
                </a:moveTo>
                <a:lnTo>
                  <a:pt x="0" y="366407"/>
                </a:lnTo>
                <a:lnTo>
                  <a:pt x="323361" y="687884"/>
                </a:lnTo>
                <a:lnTo>
                  <a:pt x="0" y="1009320"/>
                </a:lnTo>
                <a:lnTo>
                  <a:pt x="366365" y="1375727"/>
                </a:lnTo>
                <a:lnTo>
                  <a:pt x="1056596" y="687884"/>
                </a:lnTo>
                <a:lnTo>
                  <a:pt x="366365"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38" name="Google Shape;238;g33e6d2c37a6_0_1383"/>
          <p:cNvSpPr/>
          <p:nvPr/>
        </p:nvSpPr>
        <p:spPr>
          <a:xfrm>
            <a:off x="1160712" y="775449"/>
            <a:ext cx="641908" cy="835947"/>
          </a:xfrm>
          <a:custGeom>
            <a:rect b="b" l="l" r="r" t="t"/>
            <a:pathLst>
              <a:path extrusionOk="0" h="1376045" w="1056639">
                <a:moveTo>
                  <a:pt x="690230" y="0"/>
                </a:moveTo>
                <a:lnTo>
                  <a:pt x="0" y="687884"/>
                </a:lnTo>
                <a:lnTo>
                  <a:pt x="690230" y="1375727"/>
                </a:lnTo>
                <a:lnTo>
                  <a:pt x="1056596" y="1009320"/>
                </a:lnTo>
                <a:lnTo>
                  <a:pt x="733234" y="687884"/>
                </a:lnTo>
                <a:lnTo>
                  <a:pt x="1056596" y="366407"/>
                </a:lnTo>
                <a:lnTo>
                  <a:pt x="690230"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39" name="Google Shape;239;g33e6d2c37a6_0_1383"/>
          <p:cNvSpPr/>
          <p:nvPr/>
        </p:nvSpPr>
        <p:spPr>
          <a:xfrm>
            <a:off x="1706051" y="230174"/>
            <a:ext cx="835947" cy="641909"/>
          </a:xfrm>
          <a:custGeom>
            <a:rect b="b" l="l" r="r" t="t"/>
            <a:pathLst>
              <a:path extrusionOk="0" h="1056640" w="1376045">
                <a:moveTo>
                  <a:pt x="687863" y="0"/>
                </a:moveTo>
                <a:lnTo>
                  <a:pt x="0" y="690156"/>
                </a:lnTo>
                <a:lnTo>
                  <a:pt x="366418" y="1056596"/>
                </a:lnTo>
                <a:lnTo>
                  <a:pt x="687863" y="733192"/>
                </a:lnTo>
                <a:lnTo>
                  <a:pt x="1332693" y="733192"/>
                </a:lnTo>
                <a:lnTo>
                  <a:pt x="1375727" y="690156"/>
                </a:lnTo>
                <a:lnTo>
                  <a:pt x="687863" y="0"/>
                </a:lnTo>
                <a:close/>
              </a:path>
              <a:path extrusionOk="0" h="1056640" w="1376045">
                <a:moveTo>
                  <a:pt x="1332693" y="733192"/>
                </a:moveTo>
                <a:lnTo>
                  <a:pt x="687863" y="733192"/>
                </a:lnTo>
                <a:lnTo>
                  <a:pt x="1009299" y="1056596"/>
                </a:lnTo>
                <a:lnTo>
                  <a:pt x="1332693" y="733192"/>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40" name="Google Shape;240;g33e6d2c37a6_0_1383"/>
          <p:cNvSpPr/>
          <p:nvPr/>
        </p:nvSpPr>
        <p:spPr>
          <a:xfrm>
            <a:off x="1706050" y="1514290"/>
            <a:ext cx="835947" cy="641908"/>
          </a:xfrm>
          <a:custGeom>
            <a:rect b="b" l="l" r="r" t="t"/>
            <a:pathLst>
              <a:path extrusionOk="0" h="1056639" w="1376045">
                <a:moveTo>
                  <a:pt x="366418" y="0"/>
                </a:moveTo>
                <a:lnTo>
                  <a:pt x="0" y="366334"/>
                </a:lnTo>
                <a:lnTo>
                  <a:pt x="687863" y="1056564"/>
                </a:lnTo>
                <a:lnTo>
                  <a:pt x="1375727" y="366334"/>
                </a:lnTo>
                <a:lnTo>
                  <a:pt x="1332712" y="323330"/>
                </a:lnTo>
                <a:lnTo>
                  <a:pt x="687863" y="323330"/>
                </a:lnTo>
                <a:lnTo>
                  <a:pt x="366418" y="0"/>
                </a:lnTo>
                <a:close/>
              </a:path>
              <a:path extrusionOk="0" h="1056639" w="1376045">
                <a:moveTo>
                  <a:pt x="1009299" y="0"/>
                </a:moveTo>
                <a:lnTo>
                  <a:pt x="687863" y="323330"/>
                </a:lnTo>
                <a:lnTo>
                  <a:pt x="1332712" y="323330"/>
                </a:lnTo>
                <a:lnTo>
                  <a:pt x="1009299"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241" name="Google Shape;241;g33e6d2c37a6_0_1383"/>
          <p:cNvSpPr txBox="1"/>
          <p:nvPr>
            <p:ph idx="1" type="body"/>
          </p:nvPr>
        </p:nvSpPr>
        <p:spPr>
          <a:xfrm>
            <a:off x="5080000" y="2862959"/>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42" name="Google Shape;242;g33e6d2c37a6_0_1383"/>
          <p:cNvSpPr txBox="1"/>
          <p:nvPr>
            <p:ph idx="2" type="body"/>
          </p:nvPr>
        </p:nvSpPr>
        <p:spPr>
          <a:xfrm>
            <a:off x="5080000" y="3411102"/>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43" name="Google Shape;243;g33e6d2c37a6_0_1383"/>
          <p:cNvSpPr txBox="1"/>
          <p:nvPr>
            <p:ph idx="3" type="body"/>
          </p:nvPr>
        </p:nvSpPr>
        <p:spPr>
          <a:xfrm>
            <a:off x="5080000" y="3968215"/>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44" name="Google Shape;244;g33e6d2c37a6_0_1383"/>
          <p:cNvSpPr txBox="1"/>
          <p:nvPr>
            <p:ph idx="4" type="body"/>
          </p:nvPr>
        </p:nvSpPr>
        <p:spPr>
          <a:xfrm>
            <a:off x="8210973" y="2862959"/>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45" name="Google Shape;245;g33e6d2c37a6_0_1383"/>
          <p:cNvSpPr txBox="1"/>
          <p:nvPr>
            <p:ph idx="5" type="body"/>
          </p:nvPr>
        </p:nvSpPr>
        <p:spPr>
          <a:xfrm>
            <a:off x="8210973" y="3411102"/>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cxnSp>
        <p:nvCxnSpPr>
          <p:cNvPr id="246" name="Google Shape;246;g33e6d2c37a6_0_1383"/>
          <p:cNvCxnSpPr/>
          <p:nvPr/>
        </p:nvCxnSpPr>
        <p:spPr>
          <a:xfrm>
            <a:off x="401116" y="6251388"/>
            <a:ext cx="11389500" cy="0"/>
          </a:xfrm>
          <a:prstGeom prst="straightConnector1">
            <a:avLst/>
          </a:prstGeom>
          <a:noFill/>
          <a:ln cap="flat" cmpd="sng" w="12700">
            <a:solidFill>
              <a:schemeClr val="accent2"/>
            </a:solidFill>
            <a:prstDash val="solid"/>
            <a:round/>
            <a:headEnd len="sm" w="sm" type="none"/>
            <a:tailEnd len="sm" w="sm" type="none"/>
          </a:ln>
        </p:spPr>
      </p:cxnSp>
      <p:sp>
        <p:nvSpPr>
          <p:cNvPr id="247" name="Google Shape;247;g33e6d2c37a6_0_1383"/>
          <p:cNvSpPr txBox="1"/>
          <p:nvPr/>
        </p:nvSpPr>
        <p:spPr>
          <a:xfrm>
            <a:off x="304583"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
        <p:nvSpPr>
          <p:cNvPr id="248" name="Google Shape;248;g33e6d2c37a6_0_1383"/>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900"/>
              <a:buFont typeface="Arial"/>
              <a:buNone/>
            </a:pPr>
            <a:fld id="{00000000-1234-1234-1234-123412341234}" type="slidenum">
              <a:rPr b="0" i="0" lang="en-US" sz="900" u="none" cap="none" strike="noStrike">
                <a:solidFill>
                  <a:schemeClr val="accent2"/>
                </a:solidFill>
                <a:latin typeface="Arial"/>
                <a:ea typeface="Arial"/>
                <a:cs typeface="Arial"/>
                <a:sym typeface="Arial"/>
              </a:rPr>
              <a:t>‹#›</a:t>
            </a:fld>
            <a:endParaRPr b="0" i="0" sz="1600" u="none" cap="none" strike="noStrike">
              <a:solidFill>
                <a:schemeClr val="accent2"/>
              </a:solidFill>
              <a:latin typeface="Arial"/>
              <a:ea typeface="Arial"/>
              <a:cs typeface="Arial"/>
              <a:sym typeface="Arial"/>
            </a:endParaRPr>
          </a:p>
        </p:txBody>
      </p:sp>
      <p:sp>
        <p:nvSpPr>
          <p:cNvPr id="249" name="Google Shape;249;g33e6d2c37a6_0_1383"/>
          <p:cNvSpPr txBox="1"/>
          <p:nvPr>
            <p:ph idx="6" type="body"/>
          </p:nvPr>
        </p:nvSpPr>
        <p:spPr>
          <a:xfrm>
            <a:off x="4755987" y="2862263"/>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50" name="Google Shape;250;g33e6d2c37a6_0_1383"/>
          <p:cNvSpPr txBox="1"/>
          <p:nvPr>
            <p:ph idx="7" type="body"/>
          </p:nvPr>
        </p:nvSpPr>
        <p:spPr>
          <a:xfrm>
            <a:off x="4755987" y="3410909"/>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51" name="Google Shape;251;g33e6d2c37a6_0_1383"/>
          <p:cNvSpPr txBox="1"/>
          <p:nvPr>
            <p:ph idx="8" type="body"/>
          </p:nvPr>
        </p:nvSpPr>
        <p:spPr>
          <a:xfrm>
            <a:off x="4755987" y="3968215"/>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52" name="Google Shape;252;g33e6d2c37a6_0_1383"/>
          <p:cNvSpPr txBox="1"/>
          <p:nvPr>
            <p:ph idx="9" type="body"/>
          </p:nvPr>
        </p:nvSpPr>
        <p:spPr>
          <a:xfrm>
            <a:off x="7898236" y="2862263"/>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53" name="Google Shape;253;g33e6d2c37a6_0_1383"/>
          <p:cNvSpPr txBox="1"/>
          <p:nvPr>
            <p:ph idx="13" type="body"/>
          </p:nvPr>
        </p:nvSpPr>
        <p:spPr>
          <a:xfrm>
            <a:off x="7898236" y="3410909"/>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54" name="Google Shape;254;g33e6d2c37a6_0_1383"/>
          <p:cNvSpPr txBox="1"/>
          <p:nvPr>
            <p:ph type="title"/>
          </p:nvPr>
        </p:nvSpPr>
        <p:spPr>
          <a:xfrm>
            <a:off x="4755987" y="1186751"/>
            <a:ext cx="7034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255" name="Google Shape;255;g33e6d2c37a6_0_138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02">
  <p:cSld name="Contents 02">
    <p:spTree>
      <p:nvGrpSpPr>
        <p:cNvPr id="256" name="Shape 256"/>
        <p:cNvGrpSpPr/>
        <p:nvPr/>
      </p:nvGrpSpPr>
      <p:grpSpPr>
        <a:xfrm>
          <a:off x="0" y="0"/>
          <a:ext cx="0" cy="0"/>
          <a:chOff x="0" y="0"/>
          <a:chExt cx="0" cy="0"/>
        </a:xfrm>
      </p:grpSpPr>
      <p:sp>
        <p:nvSpPr>
          <p:cNvPr id="257" name="Google Shape;257;g33e6d2c37a6_0_140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258" name="Google Shape;258;g33e6d2c37a6_0_140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259" name="Google Shape;259;g33e6d2c37a6_0_1405"/>
          <p:cNvSpPr txBox="1"/>
          <p:nvPr>
            <p:ph idx="1" type="body"/>
          </p:nvPr>
        </p:nvSpPr>
        <p:spPr>
          <a:xfrm>
            <a:off x="839951" y="2862959"/>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60" name="Google Shape;260;g33e6d2c37a6_0_1405"/>
          <p:cNvSpPr txBox="1"/>
          <p:nvPr>
            <p:ph idx="2" type="body"/>
          </p:nvPr>
        </p:nvSpPr>
        <p:spPr>
          <a:xfrm>
            <a:off x="839951" y="3411102"/>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61" name="Google Shape;261;g33e6d2c37a6_0_1405"/>
          <p:cNvSpPr txBox="1"/>
          <p:nvPr>
            <p:ph idx="3" type="body"/>
          </p:nvPr>
        </p:nvSpPr>
        <p:spPr>
          <a:xfrm>
            <a:off x="839951" y="3968215"/>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62" name="Google Shape;262;g33e6d2c37a6_0_1405"/>
          <p:cNvSpPr txBox="1"/>
          <p:nvPr>
            <p:ph idx="4" type="body"/>
          </p:nvPr>
        </p:nvSpPr>
        <p:spPr>
          <a:xfrm>
            <a:off x="3970924" y="2862959"/>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63" name="Google Shape;263;g33e6d2c37a6_0_1405"/>
          <p:cNvSpPr txBox="1"/>
          <p:nvPr>
            <p:ph idx="5" type="body"/>
          </p:nvPr>
        </p:nvSpPr>
        <p:spPr>
          <a:xfrm>
            <a:off x="3970924" y="3411102"/>
            <a:ext cx="2463900" cy="312300"/>
          </a:xfrm>
          <a:prstGeom prst="rect">
            <a:avLst/>
          </a:prstGeom>
          <a:noFill/>
          <a:ln>
            <a:noFill/>
          </a:ln>
        </p:spPr>
        <p:txBody>
          <a:bodyPr anchorCtr="0" anchor="ctr" bIns="45700" lIns="108000" spcFirstLastPara="1" rIns="91425" wrap="square" tIns="45700">
            <a:noAutofit/>
          </a:bodyPr>
          <a:lstStyle>
            <a:lvl1pPr indent="-228600" lvl="0" marL="457200" marR="0" algn="l">
              <a:lnSpc>
                <a:spcPct val="90000"/>
              </a:lnSpc>
              <a:spcBef>
                <a:spcPts val="0"/>
              </a:spcBef>
              <a:spcAft>
                <a:spcPts val="0"/>
              </a:spcAft>
              <a:buClr>
                <a:schemeClr val="dk2"/>
              </a:buClr>
              <a:buSzPts val="1500"/>
              <a:buNone/>
              <a:defRPr b="0" i="0" sz="15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264" name="Google Shape;264;g33e6d2c37a6_0_1405"/>
          <p:cNvSpPr txBox="1"/>
          <p:nvPr>
            <p:ph idx="6" type="body"/>
          </p:nvPr>
        </p:nvSpPr>
        <p:spPr>
          <a:xfrm>
            <a:off x="515938" y="2862263"/>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65" name="Google Shape;265;g33e6d2c37a6_0_1405"/>
          <p:cNvSpPr txBox="1"/>
          <p:nvPr>
            <p:ph idx="7" type="body"/>
          </p:nvPr>
        </p:nvSpPr>
        <p:spPr>
          <a:xfrm>
            <a:off x="515938" y="3410909"/>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66" name="Google Shape;266;g33e6d2c37a6_0_1405"/>
          <p:cNvSpPr txBox="1"/>
          <p:nvPr>
            <p:ph idx="8" type="body"/>
          </p:nvPr>
        </p:nvSpPr>
        <p:spPr>
          <a:xfrm>
            <a:off x="515938" y="3968215"/>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67" name="Google Shape;267;g33e6d2c37a6_0_1405"/>
          <p:cNvSpPr txBox="1"/>
          <p:nvPr>
            <p:ph idx="9" type="body"/>
          </p:nvPr>
        </p:nvSpPr>
        <p:spPr>
          <a:xfrm>
            <a:off x="3658187" y="2862263"/>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68" name="Google Shape;268;g33e6d2c37a6_0_1405"/>
          <p:cNvSpPr txBox="1"/>
          <p:nvPr>
            <p:ph idx="13" type="body"/>
          </p:nvPr>
        </p:nvSpPr>
        <p:spPr>
          <a:xfrm>
            <a:off x="3658187" y="3410909"/>
            <a:ext cx="312900" cy="312900"/>
          </a:xfrm>
          <a:prstGeom prst="rect">
            <a:avLst/>
          </a:prstGeom>
          <a:solidFill>
            <a:schemeClr val="accent1"/>
          </a:solidFill>
          <a:ln>
            <a:noFill/>
          </a:ln>
        </p:spPr>
        <p:txBody>
          <a:bodyPr anchorCtr="0" anchor="ctr" bIns="36000" lIns="36000" spcFirstLastPara="1" rIns="36000" wrap="square" tIns="36000">
            <a:noAutofit/>
          </a:bodyPr>
          <a:lstStyle>
            <a:lvl1pPr indent="-228600" lvl="0" marL="457200" algn="ctr">
              <a:lnSpc>
                <a:spcPct val="90000"/>
              </a:lnSpc>
              <a:spcBef>
                <a:spcPts val="1100"/>
              </a:spcBef>
              <a:spcAft>
                <a:spcPts val="0"/>
              </a:spcAft>
              <a:buClr>
                <a:schemeClr val="lt1"/>
              </a:buClr>
              <a:buSzPts val="1100"/>
              <a:buNone/>
              <a:defRPr b="1" sz="1100">
                <a:solidFill>
                  <a:schemeClr val="lt1"/>
                </a:solidFill>
              </a:defRPr>
            </a:lvl1pPr>
            <a:lvl2pPr indent="-298450" lvl="1" marL="914400" algn="ctr">
              <a:lnSpc>
                <a:spcPct val="90000"/>
              </a:lnSpc>
              <a:spcBef>
                <a:spcPts val="500"/>
              </a:spcBef>
              <a:spcAft>
                <a:spcPts val="0"/>
              </a:spcAft>
              <a:buClr>
                <a:schemeClr val="lt1"/>
              </a:buClr>
              <a:buSzPts val="1100"/>
              <a:buChar char="•"/>
              <a:defRPr sz="1100">
                <a:solidFill>
                  <a:schemeClr val="lt1"/>
                </a:solidFill>
              </a:defRPr>
            </a:lvl2pPr>
            <a:lvl3pPr indent="-298450" lvl="2" marL="1371600" algn="ctr">
              <a:lnSpc>
                <a:spcPct val="90000"/>
              </a:lnSpc>
              <a:spcBef>
                <a:spcPts val="500"/>
              </a:spcBef>
              <a:spcAft>
                <a:spcPts val="0"/>
              </a:spcAft>
              <a:buClr>
                <a:schemeClr val="lt1"/>
              </a:buClr>
              <a:buSzPts val="1100"/>
              <a:buChar char="•"/>
              <a:defRPr sz="1100">
                <a:solidFill>
                  <a:schemeClr val="lt1"/>
                </a:solidFill>
              </a:defRPr>
            </a:lvl3pPr>
            <a:lvl4pPr indent="-298450" lvl="3" marL="1828800" algn="ctr">
              <a:lnSpc>
                <a:spcPct val="90000"/>
              </a:lnSpc>
              <a:spcBef>
                <a:spcPts val="500"/>
              </a:spcBef>
              <a:spcAft>
                <a:spcPts val="0"/>
              </a:spcAft>
              <a:buClr>
                <a:schemeClr val="lt1"/>
              </a:buClr>
              <a:buSzPts val="1100"/>
              <a:buChar char="•"/>
              <a:defRPr sz="1100">
                <a:solidFill>
                  <a:schemeClr val="lt1"/>
                </a:solidFill>
              </a:defRPr>
            </a:lvl4pPr>
            <a:lvl5pPr indent="-298450" lvl="4" marL="2286000" algn="ctr">
              <a:lnSpc>
                <a:spcPct val="90000"/>
              </a:lnSpc>
              <a:spcBef>
                <a:spcPts val="500"/>
              </a:spcBef>
              <a:spcAft>
                <a:spcPts val="0"/>
              </a:spcAft>
              <a:buClr>
                <a:schemeClr val="lt1"/>
              </a:buClr>
              <a:buSzPts val="1100"/>
              <a:buChar char="•"/>
              <a:defRPr sz="1100">
                <a:solidFill>
                  <a:schemeClr val="lt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69" name="Google Shape;269;g33e6d2c37a6_0_1405"/>
          <p:cNvSpPr txBox="1"/>
          <p:nvPr>
            <p:ph type="title"/>
          </p:nvPr>
        </p:nvSpPr>
        <p:spPr>
          <a:xfrm>
            <a:off x="418750" y="1186751"/>
            <a:ext cx="7034700" cy="13257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1900"/>
              <a:buNone/>
              <a:defRPr/>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and Content">
  <p:cSld name="7_Title and Content">
    <p:spTree>
      <p:nvGrpSpPr>
        <p:cNvPr id="270" name="Shape 270"/>
        <p:cNvGrpSpPr/>
        <p:nvPr/>
      </p:nvGrpSpPr>
      <p:grpSpPr>
        <a:xfrm>
          <a:off x="0" y="0"/>
          <a:ext cx="0" cy="0"/>
          <a:chOff x="0" y="0"/>
          <a:chExt cx="0" cy="0"/>
        </a:xfrm>
      </p:grpSpPr>
      <p:sp>
        <p:nvSpPr>
          <p:cNvPr id="271" name="Google Shape;271;g33e6d2c37a6_0_1419"/>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72" name="Google Shape;272;g33e6d2c37a6_0_1419"/>
          <p:cNvSpPr txBox="1"/>
          <p:nvPr>
            <p:ph idx="1" type="body"/>
          </p:nvPr>
        </p:nvSpPr>
        <p:spPr>
          <a:xfrm>
            <a:off x="407988" y="1630630"/>
            <a:ext cx="11376000" cy="566700"/>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900"/>
              <a:buNone/>
              <a:defRPr sz="1900">
                <a:solidFill>
                  <a:schemeClr val="lt1"/>
                </a:solidFill>
              </a:defRPr>
            </a:lvl1pPr>
            <a:lvl2pPr indent="-349250" lvl="1" marL="914400" algn="l">
              <a:lnSpc>
                <a:spcPct val="90000"/>
              </a:lnSpc>
              <a:spcBef>
                <a:spcPts val="500"/>
              </a:spcBef>
              <a:spcAft>
                <a:spcPts val="0"/>
              </a:spcAft>
              <a:buClr>
                <a:schemeClr val="accent1"/>
              </a:buClr>
              <a:buSzPts val="1900"/>
              <a:buChar char="•"/>
              <a:defRPr sz="1900"/>
            </a:lvl2pPr>
            <a:lvl3pPr indent="-349250" lvl="2" marL="1371600" algn="l">
              <a:lnSpc>
                <a:spcPct val="90000"/>
              </a:lnSpc>
              <a:spcBef>
                <a:spcPts val="500"/>
              </a:spcBef>
              <a:spcAft>
                <a:spcPts val="0"/>
              </a:spcAft>
              <a:buClr>
                <a:schemeClr val="accent1"/>
              </a:buClr>
              <a:buSzPts val="1900"/>
              <a:buChar char="•"/>
              <a:defRPr sz="1900"/>
            </a:lvl3pPr>
            <a:lvl4pPr indent="-349250" lvl="3" marL="1828800" algn="l">
              <a:lnSpc>
                <a:spcPct val="90000"/>
              </a:lnSpc>
              <a:spcBef>
                <a:spcPts val="500"/>
              </a:spcBef>
              <a:spcAft>
                <a:spcPts val="0"/>
              </a:spcAft>
              <a:buClr>
                <a:schemeClr val="dk2"/>
              </a:buClr>
              <a:buSzPts val="1900"/>
              <a:buChar char="•"/>
              <a:defRPr sz="1900"/>
            </a:lvl4pPr>
            <a:lvl5pPr indent="-349250" lvl="4" marL="2286000" algn="l">
              <a:lnSpc>
                <a:spcPct val="90000"/>
              </a:lnSpc>
              <a:spcBef>
                <a:spcPts val="500"/>
              </a:spcBef>
              <a:spcAft>
                <a:spcPts val="0"/>
              </a:spcAft>
              <a:buClr>
                <a:schemeClr val="dk1"/>
              </a:buClr>
              <a:buSzPts val="1900"/>
              <a:buChar char="•"/>
              <a:defRPr sz="19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73" name="Google Shape;273;g33e6d2c37a6_0_1419"/>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274" name="Google Shape;274;g33e6d2c37a6_0_1419"/>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275" name="Google Shape;275;g33e6d2c37a6_0_1419"/>
          <p:cNvSpPr txBox="1"/>
          <p:nvPr>
            <p:ph idx="2"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76" name="Google Shape;276;g33e6d2c37a6_0_1419"/>
          <p:cNvSpPr/>
          <p:nvPr>
            <p:ph idx="3" type="pic"/>
          </p:nvPr>
        </p:nvSpPr>
        <p:spPr>
          <a:xfrm>
            <a:off x="6096000" y="2613684"/>
            <a:ext cx="5688000" cy="3219600"/>
          </a:xfrm>
          <a:prstGeom prst="rect">
            <a:avLst/>
          </a:prstGeom>
          <a:solidFill>
            <a:srgbClr val="DDE6EF"/>
          </a:solidFill>
          <a:ln cap="flat" cmpd="sng" w="9525">
            <a:solidFill>
              <a:schemeClr val="accent2"/>
            </a:solidFill>
            <a:prstDash val="solid"/>
            <a:round/>
            <a:headEnd len="sm" w="sm" type="none"/>
            <a:tailEnd len="sm" w="sm" type="none"/>
          </a:ln>
        </p:spPr>
      </p:sp>
      <p:sp>
        <p:nvSpPr>
          <p:cNvPr id="277" name="Google Shape;277;g33e6d2c37a6_0_1419"/>
          <p:cNvSpPr txBox="1"/>
          <p:nvPr>
            <p:ph idx="4" type="body"/>
          </p:nvPr>
        </p:nvSpPr>
        <p:spPr>
          <a:xfrm>
            <a:off x="407988" y="2613685"/>
            <a:ext cx="5529600" cy="3219600"/>
          </a:xfrm>
          <a:prstGeom prst="rect">
            <a:avLst/>
          </a:prstGeom>
          <a:noFill/>
          <a:ln>
            <a:noFill/>
          </a:ln>
        </p:spPr>
        <p:txBody>
          <a:bodyPr anchorCtr="0" anchor="t" bIns="45700" lIns="91425" spcFirstLastPara="1" rIns="91425" wrap="square" tIns="45700">
            <a:normAutofit/>
          </a:bodyPr>
          <a:lstStyle>
            <a:lvl1pPr indent="-311150" lvl="0" marL="457200" algn="l">
              <a:lnSpc>
                <a:spcPct val="90000"/>
              </a:lnSpc>
              <a:spcBef>
                <a:spcPts val="11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1pPr>
            <a:lvl2pPr indent="-311150" lvl="1" marL="9144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2pPr>
            <a:lvl3pPr indent="-311150" lvl="2" marL="13716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3pPr>
            <a:lvl4pPr indent="-311150" lvl="3" marL="18288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4pPr>
            <a:lvl5pPr indent="-311150" lvl="4" marL="22860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TA">
  <p:cSld name="Content with CTA">
    <p:bg>
      <p:bgPr>
        <a:solidFill>
          <a:schemeClr val="lt1"/>
        </a:solidFill>
      </p:bgPr>
    </p:bg>
    <p:spTree>
      <p:nvGrpSpPr>
        <p:cNvPr id="27" name="Shape 27"/>
        <p:cNvGrpSpPr/>
        <p:nvPr/>
      </p:nvGrpSpPr>
      <p:grpSpPr>
        <a:xfrm>
          <a:off x="0" y="0"/>
          <a:ext cx="0" cy="0"/>
          <a:chOff x="0" y="0"/>
          <a:chExt cx="0" cy="0"/>
        </a:xfrm>
      </p:grpSpPr>
      <p:sp>
        <p:nvSpPr>
          <p:cNvPr id="28" name="Google Shape;28;p27"/>
          <p:cNvSpPr/>
          <p:nvPr/>
        </p:nvSpPr>
        <p:spPr>
          <a:xfrm>
            <a:off x="-1" y="0"/>
            <a:ext cx="4328070" cy="6858000"/>
          </a:xfrm>
          <a:prstGeom prst="rect">
            <a:avLst/>
          </a:pr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29" name="Google Shape;29;p27"/>
          <p:cNvSpPr txBox="1"/>
          <p:nvPr>
            <p:ph idx="1" type="body"/>
          </p:nvPr>
        </p:nvSpPr>
        <p:spPr>
          <a:xfrm>
            <a:off x="5454317" y="4764505"/>
            <a:ext cx="6303446" cy="836362"/>
          </a:xfrm>
          <a:prstGeom prst="rect">
            <a:avLst/>
          </a:prstGeom>
          <a:noFill/>
          <a:ln>
            <a:noFill/>
          </a:ln>
        </p:spPr>
        <p:txBody>
          <a:bodyPr anchorCtr="0" anchor="b" bIns="45700" lIns="91425" spcFirstLastPara="1" rIns="91425" wrap="square" tIns="45700">
            <a:noAutofit/>
          </a:bodyPr>
          <a:lstStyle>
            <a:lvl1pPr indent="-228600" lvl="0" marL="457200" algn="r">
              <a:lnSpc>
                <a:spcPct val="100000"/>
              </a:lnSpc>
              <a:spcBef>
                <a:spcPts val="0"/>
              </a:spcBef>
              <a:spcAft>
                <a:spcPts val="0"/>
              </a:spcAft>
              <a:buClr>
                <a:srgbClr val="FF346D"/>
              </a:buClr>
              <a:buSzPts val="4400"/>
              <a:buNone/>
              <a:defRPr b="1" sz="4400">
                <a:solidFill>
                  <a:srgbClr val="FF346D"/>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27"/>
          <p:cNvSpPr txBox="1"/>
          <p:nvPr>
            <p:ph idx="2" type="body"/>
          </p:nvPr>
        </p:nvSpPr>
        <p:spPr>
          <a:xfrm>
            <a:off x="4906685" y="1383192"/>
            <a:ext cx="6835035" cy="3110498"/>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27"/>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
        <p:nvSpPr>
          <p:cNvPr id="32" name="Google Shape;32;p27"/>
          <p:cNvSpPr txBox="1"/>
          <p:nvPr>
            <p:ph idx="3" type="body"/>
          </p:nvPr>
        </p:nvSpPr>
        <p:spPr>
          <a:xfrm>
            <a:off x="577432" y="637882"/>
            <a:ext cx="3433762" cy="17478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4400"/>
              <a:buNone/>
              <a:defRPr sz="4400">
                <a:solidFill>
                  <a:schemeClr val="lt1"/>
                </a:solidFill>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800"/>
              <a:buNone/>
              <a:defRPr>
                <a:solidFill>
                  <a:schemeClr val="lt1"/>
                </a:solidFill>
              </a:defRPr>
            </a:lvl4pPr>
            <a:lvl5pPr indent="-228600" lvl="4" marL="2286000" algn="l">
              <a:lnSpc>
                <a:spcPct val="9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3" name="Google Shape;33;p27"/>
          <p:cNvPicPr preferRelativeResize="0"/>
          <p:nvPr/>
        </p:nvPicPr>
        <p:blipFill rotWithShape="1">
          <a:blip r:embed="rId2">
            <a:alphaModFix/>
          </a:blip>
          <a:srcRect b="3108" l="0" r="0" t="0"/>
          <a:stretch/>
        </p:blipFill>
        <p:spPr>
          <a:xfrm>
            <a:off x="-2" y="1383192"/>
            <a:ext cx="5094977" cy="5474809"/>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p:cSld name="Agenda slide">
    <p:spTree>
      <p:nvGrpSpPr>
        <p:cNvPr id="278" name="Shape 278"/>
        <p:cNvGrpSpPr/>
        <p:nvPr/>
      </p:nvGrpSpPr>
      <p:grpSpPr>
        <a:xfrm>
          <a:off x="0" y="0"/>
          <a:ext cx="0" cy="0"/>
          <a:chOff x="0" y="0"/>
          <a:chExt cx="0" cy="0"/>
        </a:xfrm>
      </p:grpSpPr>
      <p:sp>
        <p:nvSpPr>
          <p:cNvPr id="279" name="Google Shape;279;g33e6d2c37a6_0_1427"/>
          <p:cNvSpPr/>
          <p:nvPr/>
        </p:nvSpPr>
        <p:spPr>
          <a:xfrm>
            <a:off x="790832" y="0"/>
            <a:ext cx="11401200" cy="6858000"/>
          </a:xfrm>
          <a:prstGeom prst="rect">
            <a:avLst/>
          </a:prstGeom>
          <a:blipFill rotWithShape="1">
            <a:blip r:embed="rId2">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0" name="Google Shape;280;g33e6d2c37a6_0_1427"/>
          <p:cNvSpPr/>
          <p:nvPr/>
        </p:nvSpPr>
        <p:spPr>
          <a:xfrm>
            <a:off x="-914" y="0"/>
            <a:ext cx="4360800" cy="6858000"/>
          </a:xfrm>
          <a:prstGeom prst="rect">
            <a:avLst/>
          </a:prstGeom>
          <a:solidFill>
            <a:srgbClr val="00527C"/>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1" name="Google Shape;281;g33e6d2c37a6_0_1427"/>
          <p:cNvSpPr/>
          <p:nvPr/>
        </p:nvSpPr>
        <p:spPr>
          <a:xfrm rot="10800000">
            <a:off x="-14310" y="1040100"/>
            <a:ext cx="3186900" cy="5817900"/>
          </a:xfrm>
          <a:prstGeom prst="rect">
            <a:avLst/>
          </a:prstGeom>
          <a:blipFill rotWithShape="1">
            <a:blip r:embed="rId3">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282" name="Google Shape;282;g33e6d2c37a6_0_1427"/>
          <p:cNvPicPr preferRelativeResize="0"/>
          <p:nvPr/>
        </p:nvPicPr>
        <p:blipFill rotWithShape="1">
          <a:blip r:embed="rId4">
            <a:alphaModFix/>
          </a:blip>
          <a:srcRect b="690" l="0" r="0" t="690"/>
          <a:stretch/>
        </p:blipFill>
        <p:spPr>
          <a:xfrm>
            <a:off x="1148900" y="5516598"/>
            <a:ext cx="2609183" cy="869728"/>
          </a:xfrm>
          <a:prstGeom prst="rect">
            <a:avLst/>
          </a:prstGeom>
          <a:noFill/>
          <a:ln>
            <a:noFill/>
          </a:ln>
        </p:spPr>
      </p:pic>
      <p:grpSp>
        <p:nvGrpSpPr>
          <p:cNvPr id="283" name="Google Shape;283;g33e6d2c37a6_0_1427"/>
          <p:cNvGrpSpPr/>
          <p:nvPr/>
        </p:nvGrpSpPr>
        <p:grpSpPr>
          <a:xfrm>
            <a:off x="2801987" y="942535"/>
            <a:ext cx="3117995" cy="3101385"/>
            <a:chOff x="2801987" y="1211475"/>
            <a:chExt cx="3117995" cy="3101385"/>
          </a:xfrm>
        </p:grpSpPr>
        <p:sp>
          <p:nvSpPr>
            <p:cNvPr id="284" name="Google Shape;284;g33e6d2c37a6_0_1427"/>
            <p:cNvSpPr/>
            <p:nvPr/>
          </p:nvSpPr>
          <p:spPr>
            <a:xfrm>
              <a:off x="2801987" y="1211475"/>
              <a:ext cx="3117995" cy="3101385"/>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85" name="Google Shape;285;g33e6d2c37a6_0_1427"/>
            <p:cNvSpPr/>
            <p:nvPr/>
          </p:nvSpPr>
          <p:spPr>
            <a:xfrm>
              <a:off x="3233789" y="1621820"/>
              <a:ext cx="2252751" cy="2240751"/>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rgbClr val="DDE6E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286" name="Google Shape;286;g33e6d2c37a6_0_1427"/>
          <p:cNvSpPr/>
          <p:nvPr>
            <p:ph idx="2" type="pic"/>
          </p:nvPr>
        </p:nvSpPr>
        <p:spPr>
          <a:xfrm>
            <a:off x="4008438" y="2125663"/>
            <a:ext cx="695100" cy="696900"/>
          </a:xfrm>
          <a:prstGeom prst="rect">
            <a:avLst/>
          </a:prstGeom>
          <a:noFill/>
          <a:ln>
            <a:noFill/>
          </a:ln>
        </p:spPr>
      </p:sp>
      <p:sp>
        <p:nvSpPr>
          <p:cNvPr id="287" name="Google Shape;287;g33e6d2c37a6_0_1427"/>
          <p:cNvSpPr txBox="1"/>
          <p:nvPr>
            <p:ph type="title"/>
          </p:nvPr>
        </p:nvSpPr>
        <p:spPr>
          <a:xfrm>
            <a:off x="5858773" y="721677"/>
            <a:ext cx="3391500" cy="6960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288" name="Google Shape;288;g33e6d2c37a6_0_1427"/>
          <p:cNvSpPr txBox="1"/>
          <p:nvPr>
            <p:ph idx="1" type="body"/>
          </p:nvPr>
        </p:nvSpPr>
        <p:spPr>
          <a:xfrm>
            <a:off x="5858773" y="1567805"/>
            <a:ext cx="4950000" cy="3418800"/>
          </a:xfrm>
          <a:prstGeom prst="rect">
            <a:avLst/>
          </a:prstGeom>
          <a:noFill/>
          <a:ln>
            <a:noFill/>
          </a:ln>
        </p:spPr>
        <p:txBody>
          <a:bodyPr anchorCtr="0" anchor="t" bIns="45700" lIns="91425" spcFirstLastPara="1" rIns="91425" wrap="square" tIns="45700">
            <a:normAutofit/>
          </a:bodyPr>
          <a:lstStyle>
            <a:lvl1pPr indent="-311150" lvl="0" marL="457200" algn="l">
              <a:lnSpc>
                <a:spcPct val="90000"/>
              </a:lnSpc>
              <a:spcBef>
                <a:spcPts val="11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1pPr>
            <a:lvl2pPr indent="-311150" lvl="1" marL="9144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2pPr>
            <a:lvl3pPr indent="-311150" lvl="2" marL="13716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3pPr>
            <a:lvl4pPr indent="-311150" lvl="3" marL="18288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4pPr>
            <a:lvl5pPr indent="-311150" lvl="4" marL="2286000" algn="l">
              <a:lnSpc>
                <a:spcPct val="90000"/>
              </a:lnSpc>
              <a:spcBef>
                <a:spcPts val="500"/>
              </a:spcBef>
              <a:spcAft>
                <a:spcPts val="0"/>
              </a:spcAft>
              <a:buClr>
                <a:schemeClr val="dk2"/>
              </a:buClr>
              <a:buSzPts val="1300"/>
              <a:buFont typeface="Arial"/>
              <a:buAutoNum type="arabicPeriod"/>
              <a:defRPr b="1"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289" name="Google Shape;289;g33e6d2c37a6_0_1427"/>
          <p:cNvSpPr txBox="1"/>
          <p:nvPr/>
        </p:nvSpPr>
        <p:spPr>
          <a:xfrm>
            <a:off x="4651180"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with subtitle slide">
  <p:cSld name="Title with subtitle slide">
    <p:spTree>
      <p:nvGrpSpPr>
        <p:cNvPr id="290" name="Shape 290"/>
        <p:cNvGrpSpPr/>
        <p:nvPr/>
      </p:nvGrpSpPr>
      <p:grpSpPr>
        <a:xfrm>
          <a:off x="0" y="0"/>
          <a:ext cx="0" cy="0"/>
          <a:chOff x="0" y="0"/>
          <a:chExt cx="0" cy="0"/>
        </a:xfrm>
      </p:grpSpPr>
      <p:sp>
        <p:nvSpPr>
          <p:cNvPr id="291" name="Google Shape;291;g33e6d2c37a6_0_1439"/>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2" name="Google Shape;292;g33e6d2c37a6_0_1439"/>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293" name="Google Shape;293;g33e6d2c37a6_0_1439"/>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294" name="Google Shape;294;g33e6d2c37a6_0_1439"/>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01">
  <p:cSld name="Content slide 01">
    <p:spTree>
      <p:nvGrpSpPr>
        <p:cNvPr id="295" name="Shape 295"/>
        <p:cNvGrpSpPr/>
        <p:nvPr/>
      </p:nvGrpSpPr>
      <p:grpSpPr>
        <a:xfrm>
          <a:off x="0" y="0"/>
          <a:ext cx="0" cy="0"/>
          <a:chOff x="0" y="0"/>
          <a:chExt cx="0" cy="0"/>
        </a:xfrm>
      </p:grpSpPr>
      <p:sp>
        <p:nvSpPr>
          <p:cNvPr id="296" name="Google Shape;296;g33e6d2c37a6_0_1444"/>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97" name="Google Shape;297;g33e6d2c37a6_0_1444"/>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298" name="Google Shape;298;g33e6d2c37a6_0_1444"/>
          <p:cNvSpPr txBox="1"/>
          <p:nvPr>
            <p:ph idx="1" type="body"/>
          </p:nvPr>
        </p:nvSpPr>
        <p:spPr>
          <a:xfrm>
            <a:off x="407987" y="1567805"/>
            <a:ext cx="11376000" cy="46092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id="299" name="Google Shape;299;g33e6d2c37a6_0_1444"/>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00" name="Google Shape;300;g33e6d2c37a6_0_1444"/>
          <p:cNvSpPr txBox="1"/>
          <p:nvPr>
            <p:ph idx="2"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02">
  <p:cSld name="Content slide 02">
    <p:spTree>
      <p:nvGrpSpPr>
        <p:cNvPr id="301" name="Shape 301"/>
        <p:cNvGrpSpPr/>
        <p:nvPr/>
      </p:nvGrpSpPr>
      <p:grpSpPr>
        <a:xfrm>
          <a:off x="0" y="0"/>
          <a:ext cx="0" cy="0"/>
          <a:chOff x="0" y="0"/>
          <a:chExt cx="0" cy="0"/>
        </a:xfrm>
      </p:grpSpPr>
      <p:sp>
        <p:nvSpPr>
          <p:cNvPr id="302" name="Google Shape;302;g33e6d2c37a6_0_1450"/>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03" name="Google Shape;303;g33e6d2c37a6_0_1450"/>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04" name="Google Shape;304;g33e6d2c37a6_0_1450"/>
          <p:cNvSpPr txBox="1"/>
          <p:nvPr>
            <p:ph idx="1" type="body"/>
          </p:nvPr>
        </p:nvSpPr>
        <p:spPr>
          <a:xfrm>
            <a:off x="407987" y="1568450"/>
            <a:ext cx="95001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b="1" sz="1600"/>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05" name="Google Shape;305;g33e6d2c37a6_0_1450"/>
          <p:cNvSpPr txBox="1"/>
          <p:nvPr>
            <p:ph idx="2" type="body"/>
          </p:nvPr>
        </p:nvSpPr>
        <p:spPr>
          <a:xfrm>
            <a:off x="407987" y="2032974"/>
            <a:ext cx="11376000" cy="4024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06" name="Google Shape;306;g33e6d2c37a6_0_1450"/>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07" name="Google Shape;307;g33e6d2c37a6_0_1450"/>
          <p:cNvSpPr txBox="1"/>
          <p:nvPr>
            <p:ph idx="3"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hree column text no title">
  <p:cSld name="Content three column text no title">
    <p:spTree>
      <p:nvGrpSpPr>
        <p:cNvPr id="308" name="Shape 308"/>
        <p:cNvGrpSpPr/>
        <p:nvPr/>
      </p:nvGrpSpPr>
      <p:grpSpPr>
        <a:xfrm>
          <a:off x="0" y="0"/>
          <a:ext cx="0" cy="0"/>
          <a:chOff x="0" y="0"/>
          <a:chExt cx="0" cy="0"/>
        </a:xfrm>
      </p:grpSpPr>
      <p:sp>
        <p:nvSpPr>
          <p:cNvPr id="309" name="Google Shape;309;g33e6d2c37a6_0_145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10" name="Google Shape;310;g33e6d2c37a6_0_145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11" name="Google Shape;311;g33e6d2c37a6_0_1457"/>
          <p:cNvSpPr txBox="1"/>
          <p:nvPr>
            <p:ph idx="1" type="body"/>
          </p:nvPr>
        </p:nvSpPr>
        <p:spPr>
          <a:xfrm>
            <a:off x="407987" y="1568450"/>
            <a:ext cx="95001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b="1" sz="1600"/>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12" name="Google Shape;312;g33e6d2c37a6_0_1457"/>
          <p:cNvSpPr txBox="1"/>
          <p:nvPr>
            <p:ph idx="2" type="body"/>
          </p:nvPr>
        </p:nvSpPr>
        <p:spPr>
          <a:xfrm>
            <a:off x="407988" y="2032974"/>
            <a:ext cx="3423300" cy="4024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13" name="Google Shape;313;g33e6d2c37a6_0_145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14" name="Google Shape;314;g33e6d2c37a6_0_1457"/>
          <p:cNvSpPr txBox="1"/>
          <p:nvPr>
            <p:ph idx="3"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15" name="Google Shape;315;g33e6d2c37a6_0_1457"/>
          <p:cNvSpPr txBox="1"/>
          <p:nvPr>
            <p:ph idx="4" type="body"/>
          </p:nvPr>
        </p:nvSpPr>
        <p:spPr>
          <a:xfrm>
            <a:off x="4370364" y="2032974"/>
            <a:ext cx="3423300" cy="4024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16" name="Google Shape;316;g33e6d2c37a6_0_1457"/>
          <p:cNvSpPr txBox="1"/>
          <p:nvPr>
            <p:ph idx="5" type="body"/>
          </p:nvPr>
        </p:nvSpPr>
        <p:spPr>
          <a:xfrm>
            <a:off x="8332740" y="2032974"/>
            <a:ext cx="3423300" cy="4024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wo column text ">
  <p:cSld name="Content two column text ">
    <p:spTree>
      <p:nvGrpSpPr>
        <p:cNvPr id="317" name="Shape 317"/>
        <p:cNvGrpSpPr/>
        <p:nvPr/>
      </p:nvGrpSpPr>
      <p:grpSpPr>
        <a:xfrm>
          <a:off x="0" y="0"/>
          <a:ext cx="0" cy="0"/>
          <a:chOff x="0" y="0"/>
          <a:chExt cx="0" cy="0"/>
        </a:xfrm>
      </p:grpSpPr>
      <p:sp>
        <p:nvSpPr>
          <p:cNvPr id="318" name="Google Shape;318;g33e6d2c37a6_0_1466"/>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19" name="Google Shape;319;g33e6d2c37a6_0_1466"/>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20" name="Google Shape;320;g33e6d2c37a6_0_1466"/>
          <p:cNvSpPr txBox="1"/>
          <p:nvPr>
            <p:ph idx="1" type="body"/>
          </p:nvPr>
        </p:nvSpPr>
        <p:spPr>
          <a:xfrm>
            <a:off x="407988" y="2524190"/>
            <a:ext cx="5430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2000"/>
              <a:buNone/>
              <a:defRPr b="1" sz="2000"/>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21" name="Google Shape;321;g33e6d2c37a6_0_1466"/>
          <p:cNvSpPr txBox="1"/>
          <p:nvPr>
            <p:ph idx="2" type="body"/>
          </p:nvPr>
        </p:nvSpPr>
        <p:spPr>
          <a:xfrm>
            <a:off x="6096000" y="2988714"/>
            <a:ext cx="5430300" cy="13185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22" name="Google Shape;322;g33e6d2c37a6_0_1466"/>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23" name="Google Shape;323;g33e6d2c37a6_0_1466"/>
          <p:cNvSpPr txBox="1"/>
          <p:nvPr>
            <p:ph idx="3"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24" name="Google Shape;324;g33e6d2c37a6_0_1466"/>
          <p:cNvSpPr txBox="1"/>
          <p:nvPr>
            <p:ph idx="4" type="body"/>
          </p:nvPr>
        </p:nvSpPr>
        <p:spPr>
          <a:xfrm>
            <a:off x="407988" y="2988714"/>
            <a:ext cx="5430300" cy="13185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25" name="Google Shape;325;g33e6d2c37a6_0_1466"/>
          <p:cNvSpPr txBox="1"/>
          <p:nvPr>
            <p:ph idx="5" type="body"/>
          </p:nvPr>
        </p:nvSpPr>
        <p:spPr>
          <a:xfrm>
            <a:off x="6096000" y="2524190"/>
            <a:ext cx="5430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2000"/>
              <a:buNone/>
              <a:defRPr b="1" sz="2000"/>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wo column text with icon">
  <p:cSld name="Content two column text with icon">
    <p:spTree>
      <p:nvGrpSpPr>
        <p:cNvPr id="326" name="Shape 326"/>
        <p:cNvGrpSpPr/>
        <p:nvPr/>
      </p:nvGrpSpPr>
      <p:grpSpPr>
        <a:xfrm>
          <a:off x="0" y="0"/>
          <a:ext cx="0" cy="0"/>
          <a:chOff x="0" y="0"/>
          <a:chExt cx="0" cy="0"/>
        </a:xfrm>
      </p:grpSpPr>
      <p:sp>
        <p:nvSpPr>
          <p:cNvPr id="327" name="Google Shape;327;g33e6d2c37a6_0_147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28" name="Google Shape;328;g33e6d2c37a6_0_147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29" name="Google Shape;329;g33e6d2c37a6_0_1475"/>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30" name="Google Shape;330;g33e6d2c37a6_0_1475"/>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31" name="Google Shape;331;g33e6d2c37a6_0_1475"/>
          <p:cNvSpPr txBox="1"/>
          <p:nvPr>
            <p:ph idx="2" type="body"/>
          </p:nvPr>
        </p:nvSpPr>
        <p:spPr>
          <a:xfrm>
            <a:off x="614372" y="3065328"/>
            <a:ext cx="5475600" cy="13185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32" name="Google Shape;332;g33e6d2c37a6_0_1475"/>
          <p:cNvSpPr txBox="1"/>
          <p:nvPr>
            <p:ph idx="3" type="body"/>
          </p:nvPr>
        </p:nvSpPr>
        <p:spPr>
          <a:xfrm>
            <a:off x="6400733" y="3065328"/>
            <a:ext cx="5475600" cy="13185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33" name="Google Shape;333;g33e6d2c37a6_0_1475"/>
          <p:cNvSpPr txBox="1"/>
          <p:nvPr>
            <p:ph idx="4" type="body"/>
          </p:nvPr>
        </p:nvSpPr>
        <p:spPr>
          <a:xfrm>
            <a:off x="1040510" y="2546955"/>
            <a:ext cx="50496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34" name="Google Shape;334;g33e6d2c37a6_0_1475"/>
          <p:cNvSpPr/>
          <p:nvPr>
            <p:ph idx="5" type="pic"/>
          </p:nvPr>
        </p:nvSpPr>
        <p:spPr>
          <a:xfrm>
            <a:off x="614372" y="2546350"/>
            <a:ext cx="373200" cy="373200"/>
          </a:xfrm>
          <a:prstGeom prst="rect">
            <a:avLst/>
          </a:prstGeom>
          <a:solidFill>
            <a:srgbClr val="DDE6EF"/>
          </a:solidFill>
          <a:ln>
            <a:noFill/>
          </a:ln>
        </p:spPr>
      </p:sp>
      <p:sp>
        <p:nvSpPr>
          <p:cNvPr id="335" name="Google Shape;335;g33e6d2c37a6_0_1475"/>
          <p:cNvSpPr txBox="1"/>
          <p:nvPr>
            <p:ph idx="6" type="body"/>
          </p:nvPr>
        </p:nvSpPr>
        <p:spPr>
          <a:xfrm>
            <a:off x="6826871" y="2546955"/>
            <a:ext cx="50496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36" name="Google Shape;336;g33e6d2c37a6_0_1475"/>
          <p:cNvSpPr/>
          <p:nvPr>
            <p:ph idx="7" type="pic"/>
          </p:nvPr>
        </p:nvSpPr>
        <p:spPr>
          <a:xfrm>
            <a:off x="6400733" y="2546350"/>
            <a:ext cx="373200" cy="373200"/>
          </a:xfrm>
          <a:prstGeom prst="rect">
            <a:avLst/>
          </a:prstGeom>
          <a:solidFill>
            <a:srgbClr val="DDE6EF"/>
          </a:solid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hree column text with icons">
  <p:cSld name="Content three column text with icons">
    <p:spTree>
      <p:nvGrpSpPr>
        <p:cNvPr id="337" name="Shape 337"/>
        <p:cNvGrpSpPr/>
        <p:nvPr/>
      </p:nvGrpSpPr>
      <p:grpSpPr>
        <a:xfrm>
          <a:off x="0" y="0"/>
          <a:ext cx="0" cy="0"/>
          <a:chOff x="0" y="0"/>
          <a:chExt cx="0" cy="0"/>
        </a:xfrm>
      </p:grpSpPr>
      <p:sp>
        <p:nvSpPr>
          <p:cNvPr id="338" name="Google Shape;338;g33e6d2c37a6_0_1486"/>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39" name="Google Shape;339;g33e6d2c37a6_0_1486"/>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40" name="Google Shape;340;g33e6d2c37a6_0_1486"/>
          <p:cNvSpPr txBox="1"/>
          <p:nvPr>
            <p:ph idx="1" type="body"/>
          </p:nvPr>
        </p:nvSpPr>
        <p:spPr>
          <a:xfrm>
            <a:off x="407988" y="3035190"/>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1" name="Google Shape;341;g33e6d2c37a6_0_1486"/>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42" name="Google Shape;342;g33e6d2c37a6_0_1486"/>
          <p:cNvSpPr txBox="1"/>
          <p:nvPr>
            <p:ph idx="2"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3" name="Google Shape;343;g33e6d2c37a6_0_1486"/>
          <p:cNvSpPr txBox="1"/>
          <p:nvPr>
            <p:ph idx="3" type="body"/>
          </p:nvPr>
        </p:nvSpPr>
        <p:spPr>
          <a:xfrm>
            <a:off x="4370364" y="3035190"/>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4" name="Google Shape;344;g33e6d2c37a6_0_1486"/>
          <p:cNvSpPr txBox="1"/>
          <p:nvPr>
            <p:ph idx="4" type="body"/>
          </p:nvPr>
        </p:nvSpPr>
        <p:spPr>
          <a:xfrm>
            <a:off x="8332740" y="3035190"/>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5" name="Google Shape;345;g33e6d2c37a6_0_1486"/>
          <p:cNvSpPr txBox="1"/>
          <p:nvPr>
            <p:ph idx="5" type="body"/>
          </p:nvPr>
        </p:nvSpPr>
        <p:spPr>
          <a:xfrm>
            <a:off x="407989" y="2662617"/>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6" name="Google Shape;346;g33e6d2c37a6_0_1486"/>
          <p:cNvSpPr txBox="1"/>
          <p:nvPr>
            <p:ph idx="6" type="body"/>
          </p:nvPr>
        </p:nvSpPr>
        <p:spPr>
          <a:xfrm>
            <a:off x="4370363" y="2662617"/>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7" name="Google Shape;347;g33e6d2c37a6_0_1486"/>
          <p:cNvSpPr txBox="1"/>
          <p:nvPr>
            <p:ph idx="7" type="body"/>
          </p:nvPr>
        </p:nvSpPr>
        <p:spPr>
          <a:xfrm>
            <a:off x="8332737" y="2662617"/>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48" name="Google Shape;348;g33e6d2c37a6_0_1486"/>
          <p:cNvSpPr/>
          <p:nvPr>
            <p:ph idx="8" type="pic"/>
          </p:nvPr>
        </p:nvSpPr>
        <p:spPr>
          <a:xfrm>
            <a:off x="407988" y="2101402"/>
            <a:ext cx="397500" cy="397500"/>
          </a:xfrm>
          <a:prstGeom prst="rect">
            <a:avLst/>
          </a:prstGeom>
          <a:solidFill>
            <a:srgbClr val="DDE6EF"/>
          </a:solidFill>
          <a:ln>
            <a:noFill/>
          </a:ln>
        </p:spPr>
      </p:sp>
      <p:sp>
        <p:nvSpPr>
          <p:cNvPr id="349" name="Google Shape;349;g33e6d2c37a6_0_1486"/>
          <p:cNvSpPr/>
          <p:nvPr>
            <p:ph idx="9" type="pic"/>
          </p:nvPr>
        </p:nvSpPr>
        <p:spPr>
          <a:xfrm>
            <a:off x="4370364" y="2101402"/>
            <a:ext cx="397500" cy="397500"/>
          </a:xfrm>
          <a:prstGeom prst="rect">
            <a:avLst/>
          </a:prstGeom>
          <a:solidFill>
            <a:srgbClr val="DDE6EF"/>
          </a:solidFill>
          <a:ln>
            <a:noFill/>
          </a:ln>
        </p:spPr>
      </p:sp>
      <p:sp>
        <p:nvSpPr>
          <p:cNvPr id="350" name="Google Shape;350;g33e6d2c37a6_0_1486"/>
          <p:cNvSpPr/>
          <p:nvPr>
            <p:ph idx="13" type="pic"/>
          </p:nvPr>
        </p:nvSpPr>
        <p:spPr>
          <a:xfrm>
            <a:off x="8332737" y="2101402"/>
            <a:ext cx="397500" cy="397500"/>
          </a:xfrm>
          <a:prstGeom prst="rect">
            <a:avLst/>
          </a:prstGeom>
          <a:solidFill>
            <a:srgbClr val="DDE6EF"/>
          </a:solid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hree column text title">
  <p:cSld name="Content three column text title">
    <p:spTree>
      <p:nvGrpSpPr>
        <p:cNvPr id="351" name="Shape 351"/>
        <p:cNvGrpSpPr/>
        <p:nvPr/>
      </p:nvGrpSpPr>
      <p:grpSpPr>
        <a:xfrm>
          <a:off x="0" y="0"/>
          <a:ext cx="0" cy="0"/>
          <a:chOff x="0" y="0"/>
          <a:chExt cx="0" cy="0"/>
        </a:xfrm>
      </p:grpSpPr>
      <p:sp>
        <p:nvSpPr>
          <p:cNvPr id="352" name="Google Shape;352;g33e6d2c37a6_0_1500"/>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353" name="Google Shape;353;g33e6d2c37a6_0_1500"/>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54" name="Google Shape;354;g33e6d2c37a6_0_1500"/>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55" name="Google Shape;355;g33e6d2c37a6_0_1500"/>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56" name="Google Shape;356;g33e6d2c37a6_0_1500"/>
          <p:cNvSpPr txBox="1"/>
          <p:nvPr>
            <p:ph idx="2" type="body"/>
          </p:nvPr>
        </p:nvSpPr>
        <p:spPr>
          <a:xfrm>
            <a:off x="407988" y="2729155"/>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57" name="Google Shape;357;g33e6d2c37a6_0_1500"/>
          <p:cNvSpPr txBox="1"/>
          <p:nvPr>
            <p:ph idx="3" type="body"/>
          </p:nvPr>
        </p:nvSpPr>
        <p:spPr>
          <a:xfrm>
            <a:off x="407989" y="2264631"/>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2000"/>
              <a:buNone/>
              <a:defRPr b="1" sz="2000">
                <a:solidFill>
                  <a:schemeClr val="dk2"/>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58" name="Google Shape;358;g33e6d2c37a6_0_1500"/>
          <p:cNvSpPr txBox="1"/>
          <p:nvPr>
            <p:ph idx="4" type="body"/>
          </p:nvPr>
        </p:nvSpPr>
        <p:spPr>
          <a:xfrm>
            <a:off x="4384382" y="2729155"/>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59" name="Google Shape;359;g33e6d2c37a6_0_1500"/>
          <p:cNvSpPr txBox="1"/>
          <p:nvPr>
            <p:ph idx="5" type="body"/>
          </p:nvPr>
        </p:nvSpPr>
        <p:spPr>
          <a:xfrm>
            <a:off x="4384382" y="2264631"/>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2000"/>
              <a:buNone/>
              <a:defRPr b="1" sz="2000">
                <a:solidFill>
                  <a:schemeClr val="dk2"/>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60" name="Google Shape;360;g33e6d2c37a6_0_1500"/>
          <p:cNvSpPr txBox="1"/>
          <p:nvPr>
            <p:ph idx="6" type="body"/>
          </p:nvPr>
        </p:nvSpPr>
        <p:spPr>
          <a:xfrm>
            <a:off x="8360776" y="2729155"/>
            <a:ext cx="3423300" cy="30228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61" name="Google Shape;361;g33e6d2c37a6_0_1500"/>
          <p:cNvSpPr txBox="1"/>
          <p:nvPr>
            <p:ph idx="7" type="body"/>
          </p:nvPr>
        </p:nvSpPr>
        <p:spPr>
          <a:xfrm>
            <a:off x="8360777" y="2264631"/>
            <a:ext cx="34233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2000"/>
              <a:buNone/>
              <a:defRPr b="1" sz="2000">
                <a:solidFill>
                  <a:schemeClr val="dk2"/>
                </a:solidFil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row 4 points">
  <p:cSld name="Content 2 row 4 points">
    <p:spTree>
      <p:nvGrpSpPr>
        <p:cNvPr id="362" name="Shape 362"/>
        <p:cNvGrpSpPr/>
        <p:nvPr/>
      </p:nvGrpSpPr>
      <p:grpSpPr>
        <a:xfrm>
          <a:off x="0" y="0"/>
          <a:ext cx="0" cy="0"/>
          <a:chOff x="0" y="0"/>
          <a:chExt cx="0" cy="0"/>
        </a:xfrm>
      </p:grpSpPr>
      <p:sp>
        <p:nvSpPr>
          <p:cNvPr id="363" name="Google Shape;363;g33e6d2c37a6_0_151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4" name="Google Shape;364;g33e6d2c37a6_0_151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365" name="Google Shape;365;g33e6d2c37a6_0_151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66" name="Google Shape;366;g33e6d2c37a6_0_1511"/>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67" name="Google Shape;367;g33e6d2c37a6_0_1511"/>
          <p:cNvSpPr txBox="1"/>
          <p:nvPr>
            <p:ph idx="2" type="body"/>
          </p:nvPr>
        </p:nvSpPr>
        <p:spPr>
          <a:xfrm>
            <a:off x="407988" y="2747542"/>
            <a:ext cx="5115600" cy="7389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68" name="Google Shape;368;g33e6d2c37a6_0_1511"/>
          <p:cNvSpPr txBox="1"/>
          <p:nvPr>
            <p:ph idx="3" type="body"/>
          </p:nvPr>
        </p:nvSpPr>
        <p:spPr>
          <a:xfrm>
            <a:off x="6223479" y="2747542"/>
            <a:ext cx="5115600" cy="7389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69" name="Google Shape;369;g33e6d2c37a6_0_1511"/>
          <p:cNvSpPr txBox="1"/>
          <p:nvPr>
            <p:ph idx="4" type="body"/>
          </p:nvPr>
        </p:nvSpPr>
        <p:spPr>
          <a:xfrm>
            <a:off x="407988" y="4467800"/>
            <a:ext cx="5115600" cy="7389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0" name="Google Shape;370;g33e6d2c37a6_0_1511"/>
          <p:cNvSpPr txBox="1"/>
          <p:nvPr>
            <p:ph idx="5" type="body"/>
          </p:nvPr>
        </p:nvSpPr>
        <p:spPr>
          <a:xfrm>
            <a:off x="6223480" y="4467800"/>
            <a:ext cx="5115600" cy="7389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1" name="Google Shape;371;g33e6d2c37a6_0_1511"/>
          <p:cNvSpPr txBox="1"/>
          <p:nvPr>
            <p:ph idx="6" type="body"/>
          </p:nvPr>
        </p:nvSpPr>
        <p:spPr>
          <a:xfrm>
            <a:off x="407988" y="2101850"/>
            <a:ext cx="5115600" cy="6459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4000"/>
              <a:buNone/>
              <a:defRPr sz="4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2" name="Google Shape;372;g33e6d2c37a6_0_1511"/>
          <p:cNvSpPr txBox="1"/>
          <p:nvPr>
            <p:ph idx="7" type="body"/>
          </p:nvPr>
        </p:nvSpPr>
        <p:spPr>
          <a:xfrm>
            <a:off x="407988" y="3808841"/>
            <a:ext cx="5115600" cy="6459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4000"/>
              <a:buNone/>
              <a:defRPr sz="4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3" name="Google Shape;373;g33e6d2c37a6_0_1511"/>
          <p:cNvSpPr txBox="1"/>
          <p:nvPr>
            <p:ph idx="8" type="body"/>
          </p:nvPr>
        </p:nvSpPr>
        <p:spPr>
          <a:xfrm>
            <a:off x="6223480" y="2101850"/>
            <a:ext cx="5115600" cy="6459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4000"/>
              <a:buNone/>
              <a:defRPr sz="4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74" name="Google Shape;374;g33e6d2c37a6_0_1511"/>
          <p:cNvSpPr txBox="1"/>
          <p:nvPr>
            <p:ph idx="9" type="body"/>
          </p:nvPr>
        </p:nvSpPr>
        <p:spPr>
          <a:xfrm>
            <a:off x="6223480" y="3808841"/>
            <a:ext cx="5115600" cy="6459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4000"/>
              <a:buNone/>
              <a:defRPr sz="4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rief content">
  <p:cSld name="Brief content">
    <p:bg>
      <p:bgPr>
        <a:solidFill>
          <a:schemeClr val="lt1"/>
        </a:solidFill>
      </p:bgPr>
    </p:bg>
    <p:spTree>
      <p:nvGrpSpPr>
        <p:cNvPr id="34" name="Shape 34"/>
        <p:cNvGrpSpPr/>
        <p:nvPr/>
      </p:nvGrpSpPr>
      <p:grpSpPr>
        <a:xfrm>
          <a:off x="0" y="0"/>
          <a:ext cx="0" cy="0"/>
          <a:chOff x="0" y="0"/>
          <a:chExt cx="0" cy="0"/>
        </a:xfrm>
      </p:grpSpPr>
      <p:sp>
        <p:nvSpPr>
          <p:cNvPr id="35" name="Google Shape;35;p28"/>
          <p:cNvSpPr txBox="1"/>
          <p:nvPr>
            <p:ph idx="1" type="body"/>
          </p:nvPr>
        </p:nvSpPr>
        <p:spPr>
          <a:xfrm>
            <a:off x="2580580" y="1294230"/>
            <a:ext cx="8071377" cy="2812549"/>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rgbClr val="0D0B31"/>
              </a:buClr>
              <a:buSzPts val="6000"/>
              <a:buNone/>
              <a:defRPr b="1" sz="6000">
                <a:solidFill>
                  <a:srgbClr val="0D0B3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8"/>
          <p:cNvSpPr txBox="1"/>
          <p:nvPr>
            <p:ph idx="2" type="body"/>
          </p:nvPr>
        </p:nvSpPr>
        <p:spPr>
          <a:xfrm>
            <a:off x="2580579" y="4208712"/>
            <a:ext cx="8071377" cy="190333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Clr>
                <a:srgbClr val="9EA0B2"/>
              </a:buClr>
              <a:buSzPts val="2800"/>
              <a:buNone/>
              <a:defRPr sz="2800">
                <a:solidFill>
                  <a:srgbClr val="9EA0B2"/>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8"/>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rgbClr val="0D0B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38" name="Google Shape;38;p28"/>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4 column text">
  <p:cSld name="Content 4 column text">
    <p:spTree>
      <p:nvGrpSpPr>
        <p:cNvPr id="375" name="Shape 375"/>
        <p:cNvGrpSpPr/>
        <p:nvPr/>
      </p:nvGrpSpPr>
      <p:grpSpPr>
        <a:xfrm>
          <a:off x="0" y="0"/>
          <a:ext cx="0" cy="0"/>
          <a:chOff x="0" y="0"/>
          <a:chExt cx="0" cy="0"/>
        </a:xfrm>
      </p:grpSpPr>
      <p:sp>
        <p:nvSpPr>
          <p:cNvPr id="376" name="Google Shape;376;g33e6d2c37a6_0_1524"/>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7" name="Google Shape;377;g33e6d2c37a6_0_1524"/>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378" name="Google Shape;378;g33e6d2c37a6_0_1524"/>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379" name="Google Shape;379;g33e6d2c37a6_0_1524"/>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0" name="Google Shape;380;g33e6d2c37a6_0_1524"/>
          <p:cNvSpPr txBox="1"/>
          <p:nvPr>
            <p:ph idx="2" type="body"/>
          </p:nvPr>
        </p:nvSpPr>
        <p:spPr>
          <a:xfrm>
            <a:off x="407988" y="2205025"/>
            <a:ext cx="26337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sz="2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1" name="Google Shape;381;g33e6d2c37a6_0_1524"/>
          <p:cNvSpPr txBox="1"/>
          <p:nvPr>
            <p:ph idx="3" type="body"/>
          </p:nvPr>
        </p:nvSpPr>
        <p:spPr>
          <a:xfrm>
            <a:off x="3299251" y="2205025"/>
            <a:ext cx="26337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sz="2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2" name="Google Shape;382;g33e6d2c37a6_0_1524"/>
          <p:cNvSpPr txBox="1"/>
          <p:nvPr>
            <p:ph idx="4" type="body"/>
          </p:nvPr>
        </p:nvSpPr>
        <p:spPr>
          <a:xfrm>
            <a:off x="6190512" y="2205025"/>
            <a:ext cx="26337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sz="2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3" name="Google Shape;383;g33e6d2c37a6_0_1524"/>
          <p:cNvSpPr txBox="1"/>
          <p:nvPr>
            <p:ph idx="5" type="body"/>
          </p:nvPr>
        </p:nvSpPr>
        <p:spPr>
          <a:xfrm>
            <a:off x="9077833" y="2205025"/>
            <a:ext cx="2633700" cy="369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000"/>
              <a:buNone/>
              <a:defRPr sz="20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4" name="Google Shape;384;g33e6d2c37a6_0_1524"/>
          <p:cNvSpPr txBox="1"/>
          <p:nvPr>
            <p:ph idx="6" type="body"/>
          </p:nvPr>
        </p:nvSpPr>
        <p:spPr>
          <a:xfrm>
            <a:off x="407988" y="2598979"/>
            <a:ext cx="26337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5" name="Google Shape;385;g33e6d2c37a6_0_1524"/>
          <p:cNvSpPr txBox="1"/>
          <p:nvPr>
            <p:ph idx="7" type="body"/>
          </p:nvPr>
        </p:nvSpPr>
        <p:spPr>
          <a:xfrm>
            <a:off x="3299251" y="2598979"/>
            <a:ext cx="26337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6" name="Google Shape;386;g33e6d2c37a6_0_1524"/>
          <p:cNvSpPr txBox="1"/>
          <p:nvPr>
            <p:ph idx="8" type="body"/>
          </p:nvPr>
        </p:nvSpPr>
        <p:spPr>
          <a:xfrm>
            <a:off x="6190512" y="2598979"/>
            <a:ext cx="26337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7" name="Google Shape;387;g33e6d2c37a6_0_1524"/>
          <p:cNvSpPr txBox="1"/>
          <p:nvPr>
            <p:ph idx="9" type="body"/>
          </p:nvPr>
        </p:nvSpPr>
        <p:spPr>
          <a:xfrm>
            <a:off x="9077833" y="2598979"/>
            <a:ext cx="26337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8" name="Google Shape;388;g33e6d2c37a6_0_1524"/>
          <p:cNvSpPr txBox="1"/>
          <p:nvPr>
            <p:ph idx="13" type="body"/>
          </p:nvPr>
        </p:nvSpPr>
        <p:spPr>
          <a:xfrm>
            <a:off x="407988" y="2926744"/>
            <a:ext cx="2633700" cy="23751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89" name="Google Shape;389;g33e6d2c37a6_0_1524"/>
          <p:cNvSpPr txBox="1"/>
          <p:nvPr>
            <p:ph idx="14" type="body"/>
          </p:nvPr>
        </p:nvSpPr>
        <p:spPr>
          <a:xfrm>
            <a:off x="3299251" y="2926744"/>
            <a:ext cx="2633700" cy="23751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0" name="Google Shape;390;g33e6d2c37a6_0_1524"/>
          <p:cNvSpPr txBox="1"/>
          <p:nvPr>
            <p:ph idx="15" type="body"/>
          </p:nvPr>
        </p:nvSpPr>
        <p:spPr>
          <a:xfrm>
            <a:off x="6190512" y="2926744"/>
            <a:ext cx="2633700" cy="23751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391" name="Google Shape;391;g33e6d2c37a6_0_1524"/>
          <p:cNvSpPr txBox="1"/>
          <p:nvPr>
            <p:ph idx="16" type="body"/>
          </p:nvPr>
        </p:nvSpPr>
        <p:spPr>
          <a:xfrm>
            <a:off x="9077833" y="2926744"/>
            <a:ext cx="2633700" cy="23751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ext with an image">
  <p:cSld name="Content text with an image">
    <p:spTree>
      <p:nvGrpSpPr>
        <p:cNvPr id="392" name="Shape 392"/>
        <p:cNvGrpSpPr/>
        <p:nvPr/>
      </p:nvGrpSpPr>
      <p:grpSpPr>
        <a:xfrm>
          <a:off x="0" y="0"/>
          <a:ext cx="0" cy="0"/>
          <a:chOff x="0" y="0"/>
          <a:chExt cx="0" cy="0"/>
        </a:xfrm>
      </p:grpSpPr>
      <p:sp>
        <p:nvSpPr>
          <p:cNvPr id="393" name="Google Shape;393;g33e6d2c37a6_0_154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4" name="Google Shape;394;g33e6d2c37a6_0_1541"/>
          <p:cNvSpPr/>
          <p:nvPr/>
        </p:nvSpPr>
        <p:spPr>
          <a:xfrm>
            <a:off x="10151167" y="1789042"/>
            <a:ext cx="1643100" cy="1643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395" name="Google Shape;395;g33e6d2c37a6_0_1541"/>
          <p:cNvSpPr/>
          <p:nvPr/>
        </p:nvSpPr>
        <p:spPr>
          <a:xfrm>
            <a:off x="6149008" y="3975651"/>
            <a:ext cx="1643100" cy="1643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396" name="Google Shape;396;g33e6d2c37a6_0_1541"/>
          <p:cNvSpPr/>
          <p:nvPr>
            <p:ph idx="2" type="pic"/>
          </p:nvPr>
        </p:nvSpPr>
        <p:spPr>
          <a:xfrm>
            <a:off x="6241775" y="1887926"/>
            <a:ext cx="5460000" cy="3630000"/>
          </a:xfrm>
          <a:prstGeom prst="rect">
            <a:avLst/>
          </a:prstGeom>
          <a:solidFill>
            <a:srgbClr val="DDE6EF"/>
          </a:solidFill>
          <a:ln>
            <a:noFill/>
          </a:ln>
        </p:spPr>
      </p:sp>
      <p:sp>
        <p:nvSpPr>
          <p:cNvPr id="397" name="Google Shape;397;g33e6d2c37a6_0_154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398" name="Google Shape;398;g33e6d2c37a6_0_1541"/>
          <p:cNvSpPr txBox="1"/>
          <p:nvPr>
            <p:ph idx="1" type="body"/>
          </p:nvPr>
        </p:nvSpPr>
        <p:spPr>
          <a:xfrm>
            <a:off x="407988" y="1887925"/>
            <a:ext cx="5449500" cy="3630000"/>
          </a:xfrm>
          <a:prstGeom prst="rect">
            <a:avLst/>
          </a:prstGeom>
          <a:noFill/>
          <a:ln>
            <a:noFill/>
          </a:ln>
        </p:spPr>
        <p:txBody>
          <a:bodyPr anchorCtr="0" anchor="t" bIns="45700" lIns="91425" spcFirstLastPara="1" rIns="91425" wrap="square" tIns="45700">
            <a:normAutofit/>
          </a:bodyPr>
          <a:lstStyle>
            <a:lvl1pPr indent="-323850" lvl="0" marL="457200" algn="l">
              <a:lnSpc>
                <a:spcPct val="90000"/>
              </a:lnSpc>
              <a:spcBef>
                <a:spcPts val="1100"/>
              </a:spcBef>
              <a:spcAft>
                <a:spcPts val="0"/>
              </a:spcAft>
              <a:buClr>
                <a:schemeClr val="dk2"/>
              </a:buClr>
              <a:buSzPts val="1500"/>
              <a:buChar char="•"/>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id="399" name="Google Shape;399;g33e6d2c37a6_0_154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00" name="Google Shape;400;g33e6d2c37a6_0_1541"/>
          <p:cNvSpPr txBox="1"/>
          <p:nvPr>
            <p:ph idx="3"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s with an image">
  <p:cSld name="Bullet points with an image">
    <p:spTree>
      <p:nvGrpSpPr>
        <p:cNvPr id="401" name="Shape 401"/>
        <p:cNvGrpSpPr/>
        <p:nvPr/>
      </p:nvGrpSpPr>
      <p:grpSpPr>
        <a:xfrm>
          <a:off x="0" y="0"/>
          <a:ext cx="0" cy="0"/>
          <a:chOff x="0" y="0"/>
          <a:chExt cx="0" cy="0"/>
        </a:xfrm>
      </p:grpSpPr>
      <p:sp>
        <p:nvSpPr>
          <p:cNvPr id="402" name="Google Shape;402;g33e6d2c37a6_0_1550"/>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3" name="Google Shape;403;g33e6d2c37a6_0_1550"/>
          <p:cNvSpPr/>
          <p:nvPr/>
        </p:nvSpPr>
        <p:spPr>
          <a:xfrm>
            <a:off x="10151167" y="1789042"/>
            <a:ext cx="1643100" cy="1643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04" name="Google Shape;404;g33e6d2c37a6_0_1550"/>
          <p:cNvSpPr/>
          <p:nvPr/>
        </p:nvSpPr>
        <p:spPr>
          <a:xfrm>
            <a:off x="6149008" y="3975651"/>
            <a:ext cx="1643100" cy="1643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05" name="Google Shape;405;g33e6d2c37a6_0_1550"/>
          <p:cNvSpPr/>
          <p:nvPr>
            <p:ph idx="2" type="pic"/>
          </p:nvPr>
        </p:nvSpPr>
        <p:spPr>
          <a:xfrm>
            <a:off x="6241775" y="1887926"/>
            <a:ext cx="5460000" cy="3630000"/>
          </a:xfrm>
          <a:prstGeom prst="rect">
            <a:avLst/>
          </a:prstGeom>
          <a:solidFill>
            <a:srgbClr val="DDE6EF"/>
          </a:solidFill>
          <a:ln>
            <a:noFill/>
          </a:ln>
        </p:spPr>
      </p:sp>
      <p:sp>
        <p:nvSpPr>
          <p:cNvPr id="406" name="Google Shape;406;g33e6d2c37a6_0_1550"/>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07" name="Google Shape;407;g33e6d2c37a6_0_1550"/>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08" name="Google Shape;408;g33e6d2c37a6_0_1550"/>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409" name="Google Shape;409;g33e6d2c37a6_0_1550"/>
          <p:cNvCxnSpPr/>
          <p:nvPr/>
        </p:nvCxnSpPr>
        <p:spPr>
          <a:xfrm>
            <a:off x="1815548" y="2743200"/>
            <a:ext cx="3578100" cy="0"/>
          </a:xfrm>
          <a:prstGeom prst="straightConnector1">
            <a:avLst/>
          </a:prstGeom>
          <a:noFill/>
          <a:ln cap="flat" cmpd="sng" w="12700">
            <a:solidFill>
              <a:schemeClr val="accent6"/>
            </a:solidFill>
            <a:prstDash val="solid"/>
            <a:miter lim="800000"/>
            <a:headEnd len="sm" w="sm" type="none"/>
            <a:tailEnd len="sm" w="sm" type="none"/>
          </a:ln>
        </p:spPr>
      </p:cxnSp>
      <p:cxnSp>
        <p:nvCxnSpPr>
          <p:cNvPr id="410" name="Google Shape;410;g33e6d2c37a6_0_1550"/>
          <p:cNvCxnSpPr/>
          <p:nvPr/>
        </p:nvCxnSpPr>
        <p:spPr>
          <a:xfrm>
            <a:off x="1815548" y="3697358"/>
            <a:ext cx="3578100" cy="0"/>
          </a:xfrm>
          <a:prstGeom prst="straightConnector1">
            <a:avLst/>
          </a:prstGeom>
          <a:noFill/>
          <a:ln cap="flat" cmpd="sng" w="12700">
            <a:solidFill>
              <a:schemeClr val="accent6"/>
            </a:solidFill>
            <a:prstDash val="solid"/>
            <a:miter lim="800000"/>
            <a:headEnd len="sm" w="sm" type="none"/>
            <a:tailEnd len="sm" w="sm" type="none"/>
          </a:ln>
        </p:spPr>
      </p:cxnSp>
      <p:cxnSp>
        <p:nvCxnSpPr>
          <p:cNvPr id="411" name="Google Shape;411;g33e6d2c37a6_0_1550"/>
          <p:cNvCxnSpPr/>
          <p:nvPr/>
        </p:nvCxnSpPr>
        <p:spPr>
          <a:xfrm>
            <a:off x="1815548" y="4784035"/>
            <a:ext cx="3578100" cy="0"/>
          </a:xfrm>
          <a:prstGeom prst="straightConnector1">
            <a:avLst/>
          </a:prstGeom>
          <a:noFill/>
          <a:ln cap="flat" cmpd="sng" w="12700">
            <a:solidFill>
              <a:schemeClr val="accent6"/>
            </a:solidFill>
            <a:prstDash val="solid"/>
            <a:miter lim="800000"/>
            <a:headEnd len="sm" w="sm" type="none"/>
            <a:tailEnd len="sm" w="sm" type="none"/>
          </a:ln>
        </p:spPr>
      </p:cxnSp>
      <p:sp>
        <p:nvSpPr>
          <p:cNvPr id="412" name="Google Shape;412;g33e6d2c37a6_0_1550"/>
          <p:cNvSpPr/>
          <p:nvPr>
            <p:ph idx="3" type="pic"/>
          </p:nvPr>
        </p:nvSpPr>
        <p:spPr>
          <a:xfrm>
            <a:off x="978998" y="1960515"/>
            <a:ext cx="373200" cy="373200"/>
          </a:xfrm>
          <a:prstGeom prst="rect">
            <a:avLst/>
          </a:prstGeom>
          <a:solidFill>
            <a:srgbClr val="DDE6EF"/>
          </a:solidFill>
          <a:ln>
            <a:noFill/>
          </a:ln>
        </p:spPr>
      </p:sp>
      <p:sp>
        <p:nvSpPr>
          <p:cNvPr id="413" name="Google Shape;413;g33e6d2c37a6_0_1550"/>
          <p:cNvSpPr/>
          <p:nvPr>
            <p:ph idx="4" type="pic"/>
          </p:nvPr>
        </p:nvSpPr>
        <p:spPr>
          <a:xfrm>
            <a:off x="978998" y="3030610"/>
            <a:ext cx="373200" cy="373200"/>
          </a:xfrm>
          <a:prstGeom prst="rect">
            <a:avLst/>
          </a:prstGeom>
          <a:solidFill>
            <a:srgbClr val="DDE6EF"/>
          </a:solidFill>
          <a:ln>
            <a:noFill/>
          </a:ln>
        </p:spPr>
      </p:sp>
      <p:sp>
        <p:nvSpPr>
          <p:cNvPr id="414" name="Google Shape;414;g33e6d2c37a6_0_1550"/>
          <p:cNvSpPr/>
          <p:nvPr>
            <p:ph idx="5" type="pic"/>
          </p:nvPr>
        </p:nvSpPr>
        <p:spPr>
          <a:xfrm>
            <a:off x="978998" y="4100705"/>
            <a:ext cx="373200" cy="373200"/>
          </a:xfrm>
          <a:prstGeom prst="rect">
            <a:avLst/>
          </a:prstGeom>
          <a:solidFill>
            <a:srgbClr val="DDE6EF"/>
          </a:solidFill>
          <a:ln>
            <a:noFill/>
          </a:ln>
        </p:spPr>
      </p:sp>
      <p:sp>
        <p:nvSpPr>
          <p:cNvPr id="415" name="Google Shape;415;g33e6d2c37a6_0_1550"/>
          <p:cNvSpPr/>
          <p:nvPr>
            <p:ph idx="6" type="pic"/>
          </p:nvPr>
        </p:nvSpPr>
        <p:spPr>
          <a:xfrm>
            <a:off x="978998" y="5170799"/>
            <a:ext cx="373200" cy="373200"/>
          </a:xfrm>
          <a:prstGeom prst="rect">
            <a:avLst/>
          </a:prstGeom>
          <a:solidFill>
            <a:srgbClr val="DDE6EF"/>
          </a:solidFill>
          <a:ln>
            <a:noFill/>
          </a:ln>
        </p:spPr>
      </p:sp>
      <p:sp>
        <p:nvSpPr>
          <p:cNvPr id="416" name="Google Shape;416;g33e6d2c37a6_0_1550"/>
          <p:cNvSpPr txBox="1"/>
          <p:nvPr>
            <p:ph idx="7" type="body"/>
          </p:nvPr>
        </p:nvSpPr>
        <p:spPr>
          <a:xfrm>
            <a:off x="1815548" y="1887926"/>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7" name="Google Shape;417;g33e6d2c37a6_0_1550"/>
          <p:cNvSpPr txBox="1"/>
          <p:nvPr>
            <p:ph idx="8" type="body"/>
          </p:nvPr>
        </p:nvSpPr>
        <p:spPr>
          <a:xfrm>
            <a:off x="1815548" y="2980214"/>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8" name="Google Shape;418;g33e6d2c37a6_0_1550"/>
          <p:cNvSpPr txBox="1"/>
          <p:nvPr>
            <p:ph idx="9" type="body"/>
          </p:nvPr>
        </p:nvSpPr>
        <p:spPr>
          <a:xfrm>
            <a:off x="1815548" y="4047170"/>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19" name="Google Shape;419;g33e6d2c37a6_0_1550"/>
          <p:cNvSpPr txBox="1"/>
          <p:nvPr>
            <p:ph idx="13" type="body"/>
          </p:nvPr>
        </p:nvSpPr>
        <p:spPr>
          <a:xfrm>
            <a:off x="1815548" y="5114126"/>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wo images">
  <p:cSld name="Content two images">
    <p:spTree>
      <p:nvGrpSpPr>
        <p:cNvPr id="420" name="Shape 420"/>
        <p:cNvGrpSpPr/>
        <p:nvPr/>
      </p:nvGrpSpPr>
      <p:grpSpPr>
        <a:xfrm>
          <a:off x="0" y="0"/>
          <a:ext cx="0" cy="0"/>
          <a:chOff x="0" y="0"/>
          <a:chExt cx="0" cy="0"/>
        </a:xfrm>
      </p:grpSpPr>
      <p:sp>
        <p:nvSpPr>
          <p:cNvPr id="421" name="Google Shape;421;g33e6d2c37a6_0_1569"/>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22" name="Google Shape;422;g33e6d2c37a6_0_1569"/>
          <p:cNvSpPr/>
          <p:nvPr>
            <p:ph idx="2" type="pic"/>
          </p:nvPr>
        </p:nvSpPr>
        <p:spPr>
          <a:xfrm>
            <a:off x="407988" y="1887926"/>
            <a:ext cx="5334000" cy="2657700"/>
          </a:xfrm>
          <a:prstGeom prst="rect">
            <a:avLst/>
          </a:prstGeom>
          <a:solidFill>
            <a:srgbClr val="DDE6EF"/>
          </a:solidFill>
          <a:ln>
            <a:noFill/>
          </a:ln>
        </p:spPr>
      </p:sp>
      <p:sp>
        <p:nvSpPr>
          <p:cNvPr id="423" name="Google Shape;423;g33e6d2c37a6_0_1569"/>
          <p:cNvSpPr/>
          <p:nvPr>
            <p:ph idx="3" type="pic"/>
          </p:nvPr>
        </p:nvSpPr>
        <p:spPr>
          <a:xfrm>
            <a:off x="6096000" y="1887926"/>
            <a:ext cx="5334000" cy="2657700"/>
          </a:xfrm>
          <a:prstGeom prst="rect">
            <a:avLst/>
          </a:prstGeom>
          <a:solidFill>
            <a:srgbClr val="DDE6EF"/>
          </a:solidFill>
          <a:ln>
            <a:noFill/>
          </a:ln>
        </p:spPr>
      </p:sp>
      <p:sp>
        <p:nvSpPr>
          <p:cNvPr id="424" name="Google Shape;424;g33e6d2c37a6_0_1569"/>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25" name="Google Shape;425;g33e6d2c37a6_0_1569"/>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26" name="Google Shape;426;g33e6d2c37a6_0_1569"/>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27" name="Google Shape;427;g33e6d2c37a6_0_1569"/>
          <p:cNvSpPr txBox="1"/>
          <p:nvPr>
            <p:ph idx="4" type="body"/>
          </p:nvPr>
        </p:nvSpPr>
        <p:spPr>
          <a:xfrm>
            <a:off x="407988" y="4725607"/>
            <a:ext cx="5334000" cy="9540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28" name="Google Shape;428;g33e6d2c37a6_0_1569"/>
          <p:cNvSpPr txBox="1"/>
          <p:nvPr>
            <p:ph idx="5" type="body"/>
          </p:nvPr>
        </p:nvSpPr>
        <p:spPr>
          <a:xfrm>
            <a:off x="6096000" y="4725607"/>
            <a:ext cx="5334000" cy="9540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hree images">
  <p:cSld name="Content three images">
    <p:spTree>
      <p:nvGrpSpPr>
        <p:cNvPr id="429" name="Shape 429"/>
        <p:cNvGrpSpPr/>
        <p:nvPr/>
      </p:nvGrpSpPr>
      <p:grpSpPr>
        <a:xfrm>
          <a:off x="0" y="0"/>
          <a:ext cx="0" cy="0"/>
          <a:chOff x="0" y="0"/>
          <a:chExt cx="0" cy="0"/>
        </a:xfrm>
      </p:grpSpPr>
      <p:sp>
        <p:nvSpPr>
          <p:cNvPr id="430" name="Google Shape;430;g33e6d2c37a6_0_1578"/>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1" name="Google Shape;431;g33e6d2c37a6_0_1578"/>
          <p:cNvSpPr/>
          <p:nvPr>
            <p:ph idx="2" type="pic"/>
          </p:nvPr>
        </p:nvSpPr>
        <p:spPr>
          <a:xfrm>
            <a:off x="515939" y="1887926"/>
            <a:ext cx="3591900" cy="2657700"/>
          </a:xfrm>
          <a:prstGeom prst="rect">
            <a:avLst/>
          </a:prstGeom>
          <a:solidFill>
            <a:srgbClr val="DDE6EF"/>
          </a:solidFill>
          <a:ln>
            <a:noFill/>
          </a:ln>
        </p:spPr>
      </p:sp>
      <p:sp>
        <p:nvSpPr>
          <p:cNvPr id="432" name="Google Shape;432;g33e6d2c37a6_0_1578"/>
          <p:cNvSpPr/>
          <p:nvPr>
            <p:ph idx="3" type="pic"/>
          </p:nvPr>
        </p:nvSpPr>
        <p:spPr>
          <a:xfrm>
            <a:off x="8192003" y="1887926"/>
            <a:ext cx="3591900" cy="2657700"/>
          </a:xfrm>
          <a:prstGeom prst="rect">
            <a:avLst/>
          </a:prstGeom>
          <a:solidFill>
            <a:srgbClr val="DDE6EF"/>
          </a:solidFill>
          <a:ln>
            <a:noFill/>
          </a:ln>
        </p:spPr>
      </p:sp>
      <p:sp>
        <p:nvSpPr>
          <p:cNvPr id="433" name="Google Shape;433;g33e6d2c37a6_0_1578"/>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34" name="Google Shape;434;g33e6d2c37a6_0_1578"/>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35" name="Google Shape;435;g33e6d2c37a6_0_1578"/>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36" name="Google Shape;436;g33e6d2c37a6_0_1578"/>
          <p:cNvSpPr txBox="1"/>
          <p:nvPr>
            <p:ph idx="4" type="body"/>
          </p:nvPr>
        </p:nvSpPr>
        <p:spPr>
          <a:xfrm>
            <a:off x="515939" y="4725607"/>
            <a:ext cx="3591900" cy="954000"/>
          </a:xfrm>
          <a:prstGeom prst="rect">
            <a:avLst/>
          </a:prstGeom>
          <a:noFill/>
          <a:ln>
            <a:noFill/>
          </a:ln>
        </p:spPr>
        <p:txBody>
          <a:bodyPr anchorCtr="0" anchor="t" bIns="45700" lIns="0" spcFirstLastPara="1" rIns="91425" wrap="square" tIns="45700">
            <a:spAutoFit/>
          </a:bodyPr>
          <a:lstStyle>
            <a:lvl1pPr indent="-228600" lvl="0" marL="457200" algn="l">
              <a:lnSpc>
                <a:spcPct val="10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37" name="Google Shape;437;g33e6d2c37a6_0_1578"/>
          <p:cNvSpPr/>
          <p:nvPr>
            <p:ph idx="5" type="pic"/>
          </p:nvPr>
        </p:nvSpPr>
        <p:spPr>
          <a:xfrm>
            <a:off x="4353971" y="1887926"/>
            <a:ext cx="3591900" cy="2657700"/>
          </a:xfrm>
          <a:prstGeom prst="rect">
            <a:avLst/>
          </a:prstGeom>
          <a:solidFill>
            <a:srgbClr val="DDE6EF"/>
          </a:solidFill>
          <a:ln>
            <a:noFill/>
          </a:ln>
        </p:spPr>
      </p:sp>
      <p:sp>
        <p:nvSpPr>
          <p:cNvPr id="438" name="Google Shape;438;g33e6d2c37a6_0_1578"/>
          <p:cNvSpPr txBox="1"/>
          <p:nvPr>
            <p:ph idx="6" type="body"/>
          </p:nvPr>
        </p:nvSpPr>
        <p:spPr>
          <a:xfrm>
            <a:off x="4353971" y="4725607"/>
            <a:ext cx="3591900" cy="954000"/>
          </a:xfrm>
          <a:prstGeom prst="rect">
            <a:avLst/>
          </a:prstGeom>
          <a:noFill/>
          <a:ln>
            <a:noFill/>
          </a:ln>
        </p:spPr>
        <p:txBody>
          <a:bodyPr anchorCtr="0" anchor="t" bIns="45700" lIns="0" spcFirstLastPara="1" rIns="91425" wrap="square" tIns="45700">
            <a:spAutoFit/>
          </a:bodyPr>
          <a:lstStyle>
            <a:lvl1pPr indent="-228600" lvl="0" marL="457200" algn="l">
              <a:lnSpc>
                <a:spcPct val="10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39" name="Google Shape;439;g33e6d2c37a6_0_1578"/>
          <p:cNvSpPr txBox="1"/>
          <p:nvPr>
            <p:ph idx="7" type="body"/>
          </p:nvPr>
        </p:nvSpPr>
        <p:spPr>
          <a:xfrm>
            <a:off x="8192003" y="4725607"/>
            <a:ext cx="3591900" cy="954000"/>
          </a:xfrm>
          <a:prstGeom prst="rect">
            <a:avLst/>
          </a:prstGeom>
          <a:noFill/>
          <a:ln>
            <a:noFill/>
          </a:ln>
        </p:spPr>
        <p:txBody>
          <a:bodyPr anchorCtr="0" anchor="t" bIns="45700" lIns="0" spcFirstLastPara="1" rIns="91425" wrap="square" tIns="45700">
            <a:spAutoFit/>
          </a:bodyPr>
          <a:lstStyle>
            <a:lvl1pPr indent="-228600" lvl="0" marL="457200" algn="l">
              <a:lnSpc>
                <a:spcPct val="10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s with a half page image">
  <p:cSld name="Bullet points with a half page image">
    <p:spTree>
      <p:nvGrpSpPr>
        <p:cNvPr id="440" name="Shape 440"/>
        <p:cNvGrpSpPr/>
        <p:nvPr/>
      </p:nvGrpSpPr>
      <p:grpSpPr>
        <a:xfrm>
          <a:off x="0" y="0"/>
          <a:ext cx="0" cy="0"/>
          <a:chOff x="0" y="0"/>
          <a:chExt cx="0" cy="0"/>
        </a:xfrm>
      </p:grpSpPr>
      <p:sp>
        <p:nvSpPr>
          <p:cNvPr id="441" name="Google Shape;441;g33e6d2c37a6_0_1589"/>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42" name="Google Shape;442;g33e6d2c37a6_0_1589"/>
          <p:cNvSpPr txBox="1"/>
          <p:nvPr>
            <p:ph type="title"/>
          </p:nvPr>
        </p:nvSpPr>
        <p:spPr>
          <a:xfrm>
            <a:off x="407988" y="298705"/>
            <a:ext cx="65484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43" name="Google Shape;443;g33e6d2c37a6_0_1589"/>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44" name="Google Shape;444;g33e6d2c37a6_0_1589"/>
          <p:cNvSpPr txBox="1"/>
          <p:nvPr>
            <p:ph idx="1" type="body"/>
          </p:nvPr>
        </p:nvSpPr>
        <p:spPr>
          <a:xfrm>
            <a:off x="407989" y="927250"/>
            <a:ext cx="65484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45" name="Google Shape;445;g33e6d2c37a6_0_1589"/>
          <p:cNvSpPr/>
          <p:nvPr>
            <p:ph idx="2" type="pic"/>
          </p:nvPr>
        </p:nvSpPr>
        <p:spPr>
          <a:xfrm>
            <a:off x="6956384" y="0"/>
            <a:ext cx="5235600" cy="6858000"/>
          </a:xfrm>
          <a:prstGeom prst="rect">
            <a:avLst/>
          </a:prstGeom>
          <a:solidFill>
            <a:srgbClr val="DDE6EF"/>
          </a:solidFill>
          <a:ln>
            <a:noFill/>
          </a:ln>
        </p:spPr>
      </p:sp>
      <p:cxnSp>
        <p:nvCxnSpPr>
          <p:cNvPr id="446" name="Google Shape;446;g33e6d2c37a6_0_1589"/>
          <p:cNvCxnSpPr/>
          <p:nvPr/>
        </p:nvCxnSpPr>
        <p:spPr>
          <a:xfrm>
            <a:off x="1363105" y="3364255"/>
            <a:ext cx="3578100" cy="0"/>
          </a:xfrm>
          <a:prstGeom prst="straightConnector1">
            <a:avLst/>
          </a:prstGeom>
          <a:noFill/>
          <a:ln cap="flat" cmpd="sng" w="12700">
            <a:solidFill>
              <a:schemeClr val="accent6"/>
            </a:solidFill>
            <a:prstDash val="solid"/>
            <a:miter lim="800000"/>
            <a:headEnd len="sm" w="sm" type="none"/>
            <a:tailEnd len="sm" w="sm" type="none"/>
          </a:ln>
        </p:spPr>
      </p:cxnSp>
      <p:cxnSp>
        <p:nvCxnSpPr>
          <p:cNvPr id="447" name="Google Shape;447;g33e6d2c37a6_0_1589"/>
          <p:cNvCxnSpPr/>
          <p:nvPr/>
        </p:nvCxnSpPr>
        <p:spPr>
          <a:xfrm>
            <a:off x="1363105" y="4318413"/>
            <a:ext cx="3578100" cy="0"/>
          </a:xfrm>
          <a:prstGeom prst="straightConnector1">
            <a:avLst/>
          </a:prstGeom>
          <a:noFill/>
          <a:ln cap="flat" cmpd="sng" w="12700">
            <a:solidFill>
              <a:schemeClr val="accent6"/>
            </a:solidFill>
            <a:prstDash val="solid"/>
            <a:miter lim="800000"/>
            <a:headEnd len="sm" w="sm" type="none"/>
            <a:tailEnd len="sm" w="sm" type="none"/>
          </a:ln>
        </p:spPr>
      </p:cxnSp>
      <p:sp>
        <p:nvSpPr>
          <p:cNvPr id="448" name="Google Shape;448;g33e6d2c37a6_0_1589"/>
          <p:cNvSpPr/>
          <p:nvPr>
            <p:ph idx="3" type="pic"/>
          </p:nvPr>
        </p:nvSpPr>
        <p:spPr>
          <a:xfrm>
            <a:off x="526555" y="2581570"/>
            <a:ext cx="373200" cy="373200"/>
          </a:xfrm>
          <a:prstGeom prst="rect">
            <a:avLst/>
          </a:prstGeom>
          <a:solidFill>
            <a:srgbClr val="DDE6EF"/>
          </a:solidFill>
          <a:ln>
            <a:noFill/>
          </a:ln>
        </p:spPr>
      </p:sp>
      <p:sp>
        <p:nvSpPr>
          <p:cNvPr id="449" name="Google Shape;449;g33e6d2c37a6_0_1589"/>
          <p:cNvSpPr/>
          <p:nvPr>
            <p:ph idx="4" type="pic"/>
          </p:nvPr>
        </p:nvSpPr>
        <p:spPr>
          <a:xfrm>
            <a:off x="526555" y="3651665"/>
            <a:ext cx="373200" cy="373200"/>
          </a:xfrm>
          <a:prstGeom prst="rect">
            <a:avLst/>
          </a:prstGeom>
          <a:solidFill>
            <a:srgbClr val="DDE6EF"/>
          </a:solidFill>
          <a:ln>
            <a:noFill/>
          </a:ln>
        </p:spPr>
      </p:sp>
      <p:sp>
        <p:nvSpPr>
          <p:cNvPr id="450" name="Google Shape;450;g33e6d2c37a6_0_1589"/>
          <p:cNvSpPr/>
          <p:nvPr>
            <p:ph idx="5" type="pic"/>
          </p:nvPr>
        </p:nvSpPr>
        <p:spPr>
          <a:xfrm>
            <a:off x="526555" y="4721760"/>
            <a:ext cx="373200" cy="373200"/>
          </a:xfrm>
          <a:prstGeom prst="rect">
            <a:avLst/>
          </a:prstGeom>
          <a:solidFill>
            <a:srgbClr val="DDE6EF"/>
          </a:solidFill>
          <a:ln>
            <a:noFill/>
          </a:ln>
        </p:spPr>
      </p:sp>
      <p:sp>
        <p:nvSpPr>
          <p:cNvPr id="451" name="Google Shape;451;g33e6d2c37a6_0_1589"/>
          <p:cNvSpPr txBox="1"/>
          <p:nvPr>
            <p:ph idx="6" type="body"/>
          </p:nvPr>
        </p:nvSpPr>
        <p:spPr>
          <a:xfrm>
            <a:off x="1363105" y="2508981"/>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52" name="Google Shape;452;g33e6d2c37a6_0_1589"/>
          <p:cNvSpPr txBox="1"/>
          <p:nvPr>
            <p:ph idx="7" type="body"/>
          </p:nvPr>
        </p:nvSpPr>
        <p:spPr>
          <a:xfrm>
            <a:off x="1363105" y="3601269"/>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53" name="Google Shape;453;g33e6d2c37a6_0_1589"/>
          <p:cNvSpPr txBox="1"/>
          <p:nvPr>
            <p:ph idx="8" type="body"/>
          </p:nvPr>
        </p:nvSpPr>
        <p:spPr>
          <a:xfrm>
            <a:off x="1363105" y="4668225"/>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id="454" name="Google Shape;454;g33e6d2c37a6_0_1589"/>
          <p:cNvPicPr preferRelativeResize="0"/>
          <p:nvPr/>
        </p:nvPicPr>
        <p:blipFill rotWithShape="1">
          <a:blip r:embed="rId3">
            <a:alphaModFix/>
          </a:blip>
          <a:srcRect b="0" l="0" r="0" t="0"/>
          <a:stretch/>
        </p:blipFill>
        <p:spPr>
          <a:xfrm>
            <a:off x="9781060" y="370167"/>
            <a:ext cx="2247827" cy="749274"/>
          </a:xfrm>
          <a:prstGeom prst="rect">
            <a:avLst/>
          </a:prstGeom>
          <a:noFill/>
          <a:ln>
            <a:noFill/>
          </a:ln>
        </p:spPr>
      </p:pic>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a half page image">
  <p:cSld name="Text with a half page image">
    <p:spTree>
      <p:nvGrpSpPr>
        <p:cNvPr id="455" name="Shape 455"/>
        <p:cNvGrpSpPr/>
        <p:nvPr/>
      </p:nvGrpSpPr>
      <p:grpSpPr>
        <a:xfrm>
          <a:off x="0" y="0"/>
          <a:ext cx="0" cy="0"/>
          <a:chOff x="0" y="0"/>
          <a:chExt cx="0" cy="0"/>
        </a:xfrm>
      </p:grpSpPr>
      <p:sp>
        <p:nvSpPr>
          <p:cNvPr id="456" name="Google Shape;456;g33e6d2c37a6_0_1604"/>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7" name="Google Shape;457;g33e6d2c37a6_0_1604"/>
          <p:cNvSpPr/>
          <p:nvPr/>
        </p:nvSpPr>
        <p:spPr>
          <a:xfrm>
            <a:off x="760366" y="4454007"/>
            <a:ext cx="4128900" cy="12873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58" name="Google Shape;458;g33e6d2c37a6_0_1604"/>
          <p:cNvSpPr/>
          <p:nvPr>
            <p:ph idx="2" type="pic"/>
          </p:nvPr>
        </p:nvSpPr>
        <p:spPr>
          <a:xfrm>
            <a:off x="1046541" y="4880239"/>
            <a:ext cx="373200" cy="373200"/>
          </a:xfrm>
          <a:prstGeom prst="rect">
            <a:avLst/>
          </a:prstGeom>
          <a:solidFill>
            <a:srgbClr val="DDE6EF"/>
          </a:solidFill>
          <a:ln>
            <a:noFill/>
          </a:ln>
        </p:spPr>
      </p:sp>
      <p:sp>
        <p:nvSpPr>
          <p:cNvPr id="459" name="Google Shape;459;g33e6d2c37a6_0_1604"/>
          <p:cNvSpPr txBox="1"/>
          <p:nvPr>
            <p:ph type="title"/>
          </p:nvPr>
        </p:nvSpPr>
        <p:spPr>
          <a:xfrm>
            <a:off x="407988" y="298705"/>
            <a:ext cx="65484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60" name="Google Shape;460;g33e6d2c37a6_0_1604"/>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61" name="Google Shape;461;g33e6d2c37a6_0_1604"/>
          <p:cNvSpPr txBox="1"/>
          <p:nvPr>
            <p:ph idx="1" type="body"/>
          </p:nvPr>
        </p:nvSpPr>
        <p:spPr>
          <a:xfrm>
            <a:off x="407989" y="927250"/>
            <a:ext cx="65484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62" name="Google Shape;462;g33e6d2c37a6_0_1604"/>
          <p:cNvSpPr/>
          <p:nvPr>
            <p:ph idx="3" type="pic"/>
          </p:nvPr>
        </p:nvSpPr>
        <p:spPr>
          <a:xfrm>
            <a:off x="6956384" y="0"/>
            <a:ext cx="5235600" cy="6858000"/>
          </a:xfrm>
          <a:prstGeom prst="rect">
            <a:avLst/>
          </a:prstGeom>
          <a:solidFill>
            <a:srgbClr val="DDE6EF"/>
          </a:solidFill>
          <a:ln>
            <a:noFill/>
          </a:ln>
        </p:spPr>
      </p:sp>
      <p:pic>
        <p:nvPicPr>
          <p:cNvPr id="463" name="Google Shape;463;g33e6d2c37a6_0_1604"/>
          <p:cNvPicPr preferRelativeResize="0"/>
          <p:nvPr/>
        </p:nvPicPr>
        <p:blipFill rotWithShape="1">
          <a:blip r:embed="rId3">
            <a:alphaModFix/>
          </a:blip>
          <a:srcRect b="0" l="0" r="0" t="0"/>
          <a:stretch/>
        </p:blipFill>
        <p:spPr>
          <a:xfrm>
            <a:off x="9781060" y="370167"/>
            <a:ext cx="2247827" cy="749274"/>
          </a:xfrm>
          <a:prstGeom prst="rect">
            <a:avLst/>
          </a:prstGeom>
          <a:noFill/>
          <a:ln>
            <a:noFill/>
          </a:ln>
        </p:spPr>
      </p:pic>
      <p:sp>
        <p:nvSpPr>
          <p:cNvPr id="464" name="Google Shape;464;g33e6d2c37a6_0_1604"/>
          <p:cNvSpPr txBox="1"/>
          <p:nvPr>
            <p:ph idx="4" type="body"/>
          </p:nvPr>
        </p:nvSpPr>
        <p:spPr>
          <a:xfrm>
            <a:off x="694163" y="1771027"/>
            <a:ext cx="4194900" cy="2314500"/>
          </a:xfrm>
          <a:prstGeom prst="rect">
            <a:avLst/>
          </a:prstGeom>
          <a:noFill/>
          <a:ln>
            <a:noFill/>
          </a:ln>
        </p:spPr>
        <p:txBody>
          <a:bodyPr anchorCtr="0" anchor="t" bIns="45700" lIns="90000" spcFirstLastPara="1" rIns="91425" wrap="square" tIns="45700">
            <a:spAutoFit/>
          </a:bodyPr>
          <a:lstStyle>
            <a:lvl1pPr indent="-228600" lvl="0" marL="457200" algn="l">
              <a:lnSpc>
                <a:spcPct val="15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65" name="Google Shape;465;g33e6d2c37a6_0_1604"/>
          <p:cNvSpPr txBox="1"/>
          <p:nvPr>
            <p:ph idx="5" type="body"/>
          </p:nvPr>
        </p:nvSpPr>
        <p:spPr>
          <a:xfrm>
            <a:off x="1687500" y="4653097"/>
            <a:ext cx="2990100" cy="889200"/>
          </a:xfrm>
          <a:prstGeom prst="rect">
            <a:avLst/>
          </a:prstGeom>
          <a:noFill/>
          <a:ln>
            <a:noFill/>
          </a:ln>
        </p:spPr>
        <p:txBody>
          <a:bodyPr anchorCtr="0" anchor="ctr" bIns="45700" lIns="91425" spcFirstLastPara="1" rIns="91425" wrap="square" tIns="45700">
            <a:spAutoFit/>
          </a:bodyPr>
          <a:lstStyle>
            <a:lvl1pPr indent="-228600" lvl="0" marL="457200" algn="l">
              <a:lnSpc>
                <a:spcPct val="15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image collage with text">
  <p:cSld name="6 image collage with text">
    <p:spTree>
      <p:nvGrpSpPr>
        <p:cNvPr id="466" name="Shape 466"/>
        <p:cNvGrpSpPr/>
        <p:nvPr/>
      </p:nvGrpSpPr>
      <p:grpSpPr>
        <a:xfrm>
          <a:off x="0" y="0"/>
          <a:ext cx="0" cy="0"/>
          <a:chOff x="0" y="0"/>
          <a:chExt cx="0" cy="0"/>
        </a:xfrm>
      </p:grpSpPr>
      <p:sp>
        <p:nvSpPr>
          <p:cNvPr id="467" name="Google Shape;467;g33e6d2c37a6_0_161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8" name="Google Shape;468;g33e6d2c37a6_0_1615"/>
          <p:cNvSpPr/>
          <p:nvPr>
            <p:ph idx="2" type="pic"/>
          </p:nvPr>
        </p:nvSpPr>
        <p:spPr>
          <a:xfrm>
            <a:off x="407987" y="3997776"/>
            <a:ext cx="5183100" cy="1932900"/>
          </a:xfrm>
          <a:prstGeom prst="rect">
            <a:avLst/>
          </a:prstGeom>
          <a:solidFill>
            <a:srgbClr val="DDE6EF"/>
          </a:solidFill>
          <a:ln>
            <a:noFill/>
          </a:ln>
        </p:spPr>
      </p:sp>
      <p:sp>
        <p:nvSpPr>
          <p:cNvPr id="469" name="Google Shape;469;g33e6d2c37a6_0_1615"/>
          <p:cNvSpPr/>
          <p:nvPr>
            <p:ph idx="3" type="pic"/>
          </p:nvPr>
        </p:nvSpPr>
        <p:spPr>
          <a:xfrm>
            <a:off x="5767074" y="1764036"/>
            <a:ext cx="2522700" cy="4166700"/>
          </a:xfrm>
          <a:prstGeom prst="rect">
            <a:avLst/>
          </a:prstGeom>
          <a:solidFill>
            <a:srgbClr val="DDE6EF"/>
          </a:solidFill>
          <a:ln>
            <a:noFill/>
          </a:ln>
        </p:spPr>
      </p:sp>
      <p:sp>
        <p:nvSpPr>
          <p:cNvPr id="470" name="Google Shape;470;g33e6d2c37a6_0_1615"/>
          <p:cNvSpPr/>
          <p:nvPr>
            <p:ph idx="4" type="pic"/>
          </p:nvPr>
        </p:nvSpPr>
        <p:spPr>
          <a:xfrm>
            <a:off x="8465712" y="1764036"/>
            <a:ext cx="3318300" cy="1233900"/>
          </a:xfrm>
          <a:prstGeom prst="rect">
            <a:avLst/>
          </a:prstGeom>
          <a:solidFill>
            <a:srgbClr val="DDE6EF"/>
          </a:solidFill>
          <a:ln>
            <a:noFill/>
          </a:ln>
        </p:spPr>
      </p:sp>
      <p:sp>
        <p:nvSpPr>
          <p:cNvPr id="471" name="Google Shape;471;g33e6d2c37a6_0_1615"/>
          <p:cNvSpPr/>
          <p:nvPr>
            <p:ph idx="5" type="pic"/>
          </p:nvPr>
        </p:nvSpPr>
        <p:spPr>
          <a:xfrm>
            <a:off x="8465712" y="3141425"/>
            <a:ext cx="1849200" cy="2789100"/>
          </a:xfrm>
          <a:prstGeom prst="rect">
            <a:avLst/>
          </a:prstGeom>
          <a:solidFill>
            <a:srgbClr val="DDE6EF"/>
          </a:solidFill>
          <a:ln>
            <a:noFill/>
          </a:ln>
        </p:spPr>
      </p:sp>
      <p:sp>
        <p:nvSpPr>
          <p:cNvPr id="472" name="Google Shape;472;g33e6d2c37a6_0_1615"/>
          <p:cNvSpPr/>
          <p:nvPr>
            <p:ph idx="6" type="pic"/>
          </p:nvPr>
        </p:nvSpPr>
        <p:spPr>
          <a:xfrm>
            <a:off x="10490854" y="4336643"/>
            <a:ext cx="1293300" cy="1593900"/>
          </a:xfrm>
          <a:prstGeom prst="rect">
            <a:avLst/>
          </a:prstGeom>
          <a:solidFill>
            <a:srgbClr val="DDE6EF"/>
          </a:solidFill>
          <a:ln>
            <a:noFill/>
          </a:ln>
        </p:spPr>
      </p:sp>
      <p:sp>
        <p:nvSpPr>
          <p:cNvPr id="473" name="Google Shape;473;g33e6d2c37a6_0_1615"/>
          <p:cNvSpPr/>
          <p:nvPr>
            <p:ph idx="7" type="pic"/>
          </p:nvPr>
        </p:nvSpPr>
        <p:spPr>
          <a:xfrm>
            <a:off x="10490854" y="3146038"/>
            <a:ext cx="1293300" cy="987600"/>
          </a:xfrm>
          <a:prstGeom prst="rect">
            <a:avLst/>
          </a:prstGeom>
          <a:solidFill>
            <a:srgbClr val="DDE6EF"/>
          </a:solidFill>
          <a:ln>
            <a:noFill/>
          </a:ln>
        </p:spPr>
      </p:sp>
      <p:sp>
        <p:nvSpPr>
          <p:cNvPr id="474" name="Google Shape;474;g33e6d2c37a6_0_1615"/>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75" name="Google Shape;475;g33e6d2c37a6_0_161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76" name="Google Shape;476;g33e6d2c37a6_0_1615"/>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77" name="Google Shape;477;g33e6d2c37a6_0_1615"/>
          <p:cNvSpPr txBox="1"/>
          <p:nvPr>
            <p:ph idx="8" type="body"/>
          </p:nvPr>
        </p:nvSpPr>
        <p:spPr>
          <a:xfrm>
            <a:off x="407986" y="1764036"/>
            <a:ext cx="5183100" cy="1991100"/>
          </a:xfrm>
          <a:prstGeom prst="rect">
            <a:avLst/>
          </a:prstGeom>
          <a:noFill/>
          <a:ln>
            <a:noFill/>
          </a:ln>
        </p:spPr>
        <p:txBody>
          <a:bodyPr anchorCtr="0" anchor="t" bIns="45700" lIns="90000" spcFirstLastPara="1" rIns="91425" wrap="square" tIns="45700">
            <a:spAutoFit/>
          </a:bodyPr>
          <a:lstStyle>
            <a:lvl1pPr indent="-228600" lvl="0" marL="457200" algn="l">
              <a:lnSpc>
                <a:spcPct val="150000"/>
              </a:lnSpc>
              <a:spcBef>
                <a:spcPts val="0"/>
              </a:spcBef>
              <a:spcAft>
                <a:spcPts val="0"/>
              </a:spcAft>
              <a:buClr>
                <a:schemeClr val="dk2"/>
              </a:buClr>
              <a:buSzPts val="16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xed content with image">
  <p:cSld name="Mixed content with image">
    <p:spTree>
      <p:nvGrpSpPr>
        <p:cNvPr id="478" name="Shape 478"/>
        <p:cNvGrpSpPr/>
        <p:nvPr/>
      </p:nvGrpSpPr>
      <p:grpSpPr>
        <a:xfrm>
          <a:off x="0" y="0"/>
          <a:ext cx="0" cy="0"/>
          <a:chOff x="0" y="0"/>
          <a:chExt cx="0" cy="0"/>
        </a:xfrm>
      </p:grpSpPr>
      <p:sp>
        <p:nvSpPr>
          <p:cNvPr id="479" name="Google Shape;479;g33e6d2c37a6_0_162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80" name="Google Shape;480;g33e6d2c37a6_0_1627"/>
          <p:cNvSpPr/>
          <p:nvPr>
            <p:ph idx="2" type="pic"/>
          </p:nvPr>
        </p:nvSpPr>
        <p:spPr>
          <a:xfrm>
            <a:off x="6096000" y="1918148"/>
            <a:ext cx="3058800" cy="3687300"/>
          </a:xfrm>
          <a:prstGeom prst="rect">
            <a:avLst/>
          </a:prstGeom>
          <a:solidFill>
            <a:srgbClr val="DDE6EF"/>
          </a:solidFill>
          <a:ln>
            <a:noFill/>
          </a:ln>
        </p:spPr>
      </p:sp>
      <p:sp>
        <p:nvSpPr>
          <p:cNvPr id="481" name="Google Shape;481;g33e6d2c37a6_0_162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482" name="Google Shape;482;g33e6d2c37a6_0_162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483" name="Google Shape;483;g33e6d2c37a6_0_1627"/>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84" name="Google Shape;484;g33e6d2c37a6_0_1627"/>
          <p:cNvSpPr/>
          <p:nvPr/>
        </p:nvSpPr>
        <p:spPr>
          <a:xfrm>
            <a:off x="407988" y="3549410"/>
            <a:ext cx="603900" cy="6039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85" name="Google Shape;485;g33e6d2c37a6_0_1627"/>
          <p:cNvSpPr/>
          <p:nvPr/>
        </p:nvSpPr>
        <p:spPr>
          <a:xfrm>
            <a:off x="407988" y="4841350"/>
            <a:ext cx="603900" cy="6039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86" name="Google Shape;486;g33e6d2c37a6_0_1627"/>
          <p:cNvSpPr/>
          <p:nvPr/>
        </p:nvSpPr>
        <p:spPr>
          <a:xfrm>
            <a:off x="9154633" y="1918148"/>
            <a:ext cx="2313600" cy="3687300"/>
          </a:xfrm>
          <a:prstGeom prst="rect">
            <a:avLst/>
          </a:prstGeom>
          <a:solidFill>
            <a:srgbClr val="191919">
              <a:alpha val="8078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487" name="Google Shape;487;g33e6d2c37a6_0_1627"/>
          <p:cNvSpPr txBox="1"/>
          <p:nvPr>
            <p:ph idx="3" type="body"/>
          </p:nvPr>
        </p:nvSpPr>
        <p:spPr>
          <a:xfrm>
            <a:off x="9493616" y="3380415"/>
            <a:ext cx="1692000" cy="1719900"/>
          </a:xfrm>
          <a:prstGeom prst="rect">
            <a:avLst/>
          </a:prstGeom>
          <a:noFill/>
          <a:ln>
            <a:noFill/>
          </a:ln>
        </p:spPr>
        <p:txBody>
          <a:bodyPr anchorCtr="0" anchor="ctr" bIns="45700" lIns="91425" spcFirstLastPara="1" rIns="91425" wrap="square" tIns="45700">
            <a:spAutoFit/>
          </a:bodyPr>
          <a:lstStyle>
            <a:lvl1pPr indent="-228600" lvl="0" marL="457200" algn="l">
              <a:lnSpc>
                <a:spcPct val="15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88" name="Google Shape;488;g33e6d2c37a6_0_1627"/>
          <p:cNvSpPr txBox="1"/>
          <p:nvPr>
            <p:ph idx="4" type="body"/>
          </p:nvPr>
        </p:nvSpPr>
        <p:spPr>
          <a:xfrm>
            <a:off x="411331" y="1914743"/>
            <a:ext cx="5247600" cy="954000"/>
          </a:xfrm>
          <a:prstGeom prst="rect">
            <a:avLst/>
          </a:prstGeom>
          <a:noFill/>
          <a:ln>
            <a:noFill/>
          </a:ln>
        </p:spPr>
        <p:txBody>
          <a:bodyPr anchorCtr="0" anchor="t" bIns="45700" lIns="90000" spcFirstLastPara="1" rIns="91425" wrap="square" tIns="45700">
            <a:spAutoFit/>
          </a:bodyPr>
          <a:lstStyle>
            <a:lvl1pPr indent="-228600" lvl="0" marL="457200" algn="l">
              <a:lnSpc>
                <a:spcPct val="10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89" name="Google Shape;489;g33e6d2c37a6_0_1627"/>
          <p:cNvSpPr/>
          <p:nvPr>
            <p:ph idx="5" type="pic"/>
          </p:nvPr>
        </p:nvSpPr>
        <p:spPr>
          <a:xfrm>
            <a:off x="584341" y="3721681"/>
            <a:ext cx="259200" cy="259200"/>
          </a:xfrm>
          <a:prstGeom prst="rect">
            <a:avLst/>
          </a:prstGeom>
          <a:solidFill>
            <a:srgbClr val="DDE6EF"/>
          </a:solidFill>
          <a:ln>
            <a:noFill/>
          </a:ln>
        </p:spPr>
      </p:sp>
      <p:sp>
        <p:nvSpPr>
          <p:cNvPr id="490" name="Google Shape;490;g33e6d2c37a6_0_1627"/>
          <p:cNvSpPr/>
          <p:nvPr>
            <p:ph idx="6" type="pic"/>
          </p:nvPr>
        </p:nvSpPr>
        <p:spPr>
          <a:xfrm>
            <a:off x="584341" y="5013621"/>
            <a:ext cx="259200" cy="259200"/>
          </a:xfrm>
          <a:prstGeom prst="rect">
            <a:avLst/>
          </a:prstGeom>
          <a:solidFill>
            <a:srgbClr val="DDE6EF"/>
          </a:solidFill>
          <a:ln>
            <a:noFill/>
          </a:ln>
        </p:spPr>
      </p:sp>
      <p:sp>
        <p:nvSpPr>
          <p:cNvPr id="491" name="Google Shape;491;g33e6d2c37a6_0_1627"/>
          <p:cNvSpPr txBox="1"/>
          <p:nvPr>
            <p:ph idx="7" type="body"/>
          </p:nvPr>
        </p:nvSpPr>
        <p:spPr>
          <a:xfrm>
            <a:off x="1170466" y="3740139"/>
            <a:ext cx="4188000" cy="6120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92" name="Google Shape;492;g33e6d2c37a6_0_1627"/>
          <p:cNvSpPr txBox="1"/>
          <p:nvPr>
            <p:ph idx="8" type="body"/>
          </p:nvPr>
        </p:nvSpPr>
        <p:spPr>
          <a:xfrm>
            <a:off x="1169988" y="3479771"/>
            <a:ext cx="41181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93" name="Google Shape;493;g33e6d2c37a6_0_1627"/>
          <p:cNvSpPr txBox="1"/>
          <p:nvPr>
            <p:ph idx="9" type="body"/>
          </p:nvPr>
        </p:nvSpPr>
        <p:spPr>
          <a:xfrm>
            <a:off x="1170466" y="5027953"/>
            <a:ext cx="4188000" cy="6120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494" name="Google Shape;494;g33e6d2c37a6_0_1627"/>
          <p:cNvSpPr txBox="1"/>
          <p:nvPr>
            <p:ph idx="13" type="body"/>
          </p:nvPr>
        </p:nvSpPr>
        <p:spPr>
          <a:xfrm>
            <a:off x="1169988" y="4767585"/>
            <a:ext cx="41181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xed content with 2 images">
  <p:cSld name="Mixed content with 2 images">
    <p:spTree>
      <p:nvGrpSpPr>
        <p:cNvPr id="495" name="Shape 495"/>
        <p:cNvGrpSpPr/>
        <p:nvPr/>
      </p:nvGrpSpPr>
      <p:grpSpPr>
        <a:xfrm>
          <a:off x="0" y="0"/>
          <a:ext cx="0" cy="0"/>
          <a:chOff x="0" y="0"/>
          <a:chExt cx="0" cy="0"/>
        </a:xfrm>
      </p:grpSpPr>
      <p:sp>
        <p:nvSpPr>
          <p:cNvPr id="496" name="Google Shape;496;g33e6d2c37a6_0_1644"/>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97" name="Google Shape;497;g33e6d2c37a6_0_1644"/>
          <p:cNvSpPr/>
          <p:nvPr>
            <p:ph idx="2" type="pic"/>
          </p:nvPr>
        </p:nvSpPr>
        <p:spPr>
          <a:xfrm>
            <a:off x="6286895" y="1706462"/>
            <a:ext cx="2605500" cy="2929200"/>
          </a:xfrm>
          <a:prstGeom prst="rect">
            <a:avLst/>
          </a:prstGeom>
          <a:solidFill>
            <a:srgbClr val="DDE6EF"/>
          </a:solidFill>
          <a:ln>
            <a:noFill/>
          </a:ln>
        </p:spPr>
      </p:sp>
      <p:sp>
        <p:nvSpPr>
          <p:cNvPr id="498" name="Google Shape;498;g33e6d2c37a6_0_1644"/>
          <p:cNvSpPr/>
          <p:nvPr>
            <p:ph idx="3" type="pic"/>
          </p:nvPr>
        </p:nvSpPr>
        <p:spPr>
          <a:xfrm>
            <a:off x="9173219" y="1706462"/>
            <a:ext cx="2605500" cy="2929200"/>
          </a:xfrm>
          <a:prstGeom prst="rect">
            <a:avLst/>
          </a:prstGeom>
          <a:solidFill>
            <a:srgbClr val="DDE6EF"/>
          </a:solidFill>
          <a:ln>
            <a:noFill/>
          </a:ln>
        </p:spPr>
      </p:sp>
      <p:sp>
        <p:nvSpPr>
          <p:cNvPr id="499" name="Google Shape;499;g33e6d2c37a6_0_1644"/>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00" name="Google Shape;500;g33e6d2c37a6_0_1644"/>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01" name="Google Shape;501;g33e6d2c37a6_0_1644"/>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02" name="Google Shape;502;g33e6d2c37a6_0_1644"/>
          <p:cNvSpPr txBox="1"/>
          <p:nvPr>
            <p:ph idx="4" type="body"/>
          </p:nvPr>
        </p:nvSpPr>
        <p:spPr>
          <a:xfrm>
            <a:off x="411753" y="1716990"/>
            <a:ext cx="5462400" cy="954000"/>
          </a:xfrm>
          <a:prstGeom prst="rect">
            <a:avLst/>
          </a:prstGeom>
          <a:noFill/>
          <a:ln>
            <a:noFill/>
          </a:ln>
        </p:spPr>
        <p:txBody>
          <a:bodyPr anchorCtr="0" anchor="t" bIns="45700" lIns="90000" spcFirstLastPara="1" rIns="91425" wrap="square" tIns="45700">
            <a:spAutoFit/>
          </a:bodyPr>
          <a:lstStyle>
            <a:lvl1pPr indent="-228600" lvl="0" marL="457200" algn="l">
              <a:lnSpc>
                <a:spcPct val="100000"/>
              </a:lnSpc>
              <a:spcBef>
                <a:spcPts val="0"/>
              </a:spcBef>
              <a:spcAft>
                <a:spcPts val="0"/>
              </a:spcAft>
              <a:buClr>
                <a:schemeClr val="dk2"/>
              </a:buClr>
              <a:buSzPts val="1600"/>
              <a:buFont typeface="Arial"/>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2"/>
              </a:buClr>
              <a:buSzPts val="1500"/>
              <a:buNone/>
              <a:defRPr b="0" sz="1500">
                <a:solidFill>
                  <a:schemeClr val="dk1"/>
                </a:solidFill>
              </a:defRPr>
            </a:lvl2pPr>
            <a:lvl3pPr indent="-228600" lvl="2" marL="1371600" algn="l">
              <a:lnSpc>
                <a:spcPct val="90000"/>
              </a:lnSpc>
              <a:spcBef>
                <a:spcPts val="500"/>
              </a:spcBef>
              <a:spcAft>
                <a:spcPts val="0"/>
              </a:spcAft>
              <a:buClr>
                <a:schemeClr val="dk2"/>
              </a:buClr>
              <a:buSzPts val="1500"/>
              <a:buNone/>
              <a:defRPr b="0" sz="1500">
                <a:solidFill>
                  <a:schemeClr val="dk1"/>
                </a:solidFill>
              </a:defRPr>
            </a:lvl3pPr>
            <a:lvl4pPr indent="-228600" lvl="3" marL="1828800" algn="l">
              <a:lnSpc>
                <a:spcPct val="90000"/>
              </a:lnSpc>
              <a:spcBef>
                <a:spcPts val="500"/>
              </a:spcBef>
              <a:spcAft>
                <a:spcPts val="0"/>
              </a:spcAft>
              <a:buClr>
                <a:schemeClr val="dk2"/>
              </a:buClr>
              <a:buSzPts val="1500"/>
              <a:buNone/>
              <a:defRPr b="0" sz="1500">
                <a:solidFill>
                  <a:schemeClr val="dk1"/>
                </a:solidFill>
              </a:defRPr>
            </a:lvl4pPr>
            <a:lvl5pPr indent="-228600" lvl="4" marL="2286000" algn="l">
              <a:lnSpc>
                <a:spcPct val="90000"/>
              </a:lnSpc>
              <a:spcBef>
                <a:spcPts val="500"/>
              </a:spcBef>
              <a:spcAft>
                <a:spcPts val="0"/>
              </a:spcAft>
              <a:buClr>
                <a:schemeClr val="dk2"/>
              </a:buClr>
              <a:buSzPts val="1500"/>
              <a:buNone/>
              <a:defRPr b="0" sz="15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503" name="Google Shape;503;g33e6d2c37a6_0_1644"/>
          <p:cNvCxnSpPr/>
          <p:nvPr/>
        </p:nvCxnSpPr>
        <p:spPr>
          <a:xfrm>
            <a:off x="1352488" y="3897070"/>
            <a:ext cx="3578100" cy="0"/>
          </a:xfrm>
          <a:prstGeom prst="straightConnector1">
            <a:avLst/>
          </a:prstGeom>
          <a:noFill/>
          <a:ln cap="flat" cmpd="sng" w="12700">
            <a:solidFill>
              <a:schemeClr val="accent6"/>
            </a:solidFill>
            <a:prstDash val="solid"/>
            <a:miter lim="800000"/>
            <a:headEnd len="sm" w="sm" type="none"/>
            <a:tailEnd len="sm" w="sm" type="none"/>
          </a:ln>
        </p:spPr>
      </p:cxnSp>
      <p:cxnSp>
        <p:nvCxnSpPr>
          <p:cNvPr id="504" name="Google Shape;504;g33e6d2c37a6_0_1644"/>
          <p:cNvCxnSpPr/>
          <p:nvPr/>
        </p:nvCxnSpPr>
        <p:spPr>
          <a:xfrm>
            <a:off x="1352488" y="4851228"/>
            <a:ext cx="3578100" cy="0"/>
          </a:xfrm>
          <a:prstGeom prst="straightConnector1">
            <a:avLst/>
          </a:prstGeom>
          <a:noFill/>
          <a:ln cap="flat" cmpd="sng" w="12700">
            <a:solidFill>
              <a:schemeClr val="accent6"/>
            </a:solidFill>
            <a:prstDash val="solid"/>
            <a:miter lim="800000"/>
            <a:headEnd len="sm" w="sm" type="none"/>
            <a:tailEnd len="sm" w="sm" type="none"/>
          </a:ln>
        </p:spPr>
      </p:cxnSp>
      <p:sp>
        <p:nvSpPr>
          <p:cNvPr id="505" name="Google Shape;505;g33e6d2c37a6_0_1644"/>
          <p:cNvSpPr/>
          <p:nvPr>
            <p:ph idx="5" type="pic"/>
          </p:nvPr>
        </p:nvSpPr>
        <p:spPr>
          <a:xfrm>
            <a:off x="515938" y="3114385"/>
            <a:ext cx="373200" cy="373200"/>
          </a:xfrm>
          <a:prstGeom prst="rect">
            <a:avLst/>
          </a:prstGeom>
          <a:solidFill>
            <a:srgbClr val="DDE6EF"/>
          </a:solidFill>
          <a:ln>
            <a:noFill/>
          </a:ln>
        </p:spPr>
      </p:sp>
      <p:sp>
        <p:nvSpPr>
          <p:cNvPr id="506" name="Google Shape;506;g33e6d2c37a6_0_1644"/>
          <p:cNvSpPr/>
          <p:nvPr>
            <p:ph idx="6" type="pic"/>
          </p:nvPr>
        </p:nvSpPr>
        <p:spPr>
          <a:xfrm>
            <a:off x="515938" y="4184480"/>
            <a:ext cx="373200" cy="373200"/>
          </a:xfrm>
          <a:prstGeom prst="rect">
            <a:avLst/>
          </a:prstGeom>
          <a:solidFill>
            <a:srgbClr val="DDE6EF"/>
          </a:solidFill>
          <a:ln>
            <a:noFill/>
          </a:ln>
        </p:spPr>
      </p:sp>
      <p:sp>
        <p:nvSpPr>
          <p:cNvPr id="507" name="Google Shape;507;g33e6d2c37a6_0_1644"/>
          <p:cNvSpPr/>
          <p:nvPr>
            <p:ph idx="7" type="pic"/>
          </p:nvPr>
        </p:nvSpPr>
        <p:spPr>
          <a:xfrm>
            <a:off x="515938" y="5254575"/>
            <a:ext cx="373200" cy="373200"/>
          </a:xfrm>
          <a:prstGeom prst="rect">
            <a:avLst/>
          </a:prstGeom>
          <a:solidFill>
            <a:srgbClr val="DDE6EF"/>
          </a:solidFill>
          <a:ln>
            <a:noFill/>
          </a:ln>
        </p:spPr>
      </p:sp>
      <p:sp>
        <p:nvSpPr>
          <p:cNvPr id="508" name="Google Shape;508;g33e6d2c37a6_0_1644"/>
          <p:cNvSpPr txBox="1"/>
          <p:nvPr>
            <p:ph idx="8" type="body"/>
          </p:nvPr>
        </p:nvSpPr>
        <p:spPr>
          <a:xfrm>
            <a:off x="1352488" y="3041796"/>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09" name="Google Shape;509;g33e6d2c37a6_0_1644"/>
          <p:cNvSpPr txBox="1"/>
          <p:nvPr>
            <p:ph idx="9" type="body"/>
          </p:nvPr>
        </p:nvSpPr>
        <p:spPr>
          <a:xfrm>
            <a:off x="1352488" y="4134084"/>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0" name="Google Shape;510;g33e6d2c37a6_0_1644"/>
          <p:cNvSpPr txBox="1"/>
          <p:nvPr>
            <p:ph idx="13" type="body"/>
          </p:nvPr>
        </p:nvSpPr>
        <p:spPr>
          <a:xfrm>
            <a:off x="1352488" y="5201040"/>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1" name="Google Shape;511;g33e6d2c37a6_0_1644"/>
          <p:cNvSpPr txBox="1"/>
          <p:nvPr>
            <p:ph idx="14" type="body"/>
          </p:nvPr>
        </p:nvSpPr>
        <p:spPr>
          <a:xfrm>
            <a:off x="6286500" y="4635500"/>
            <a:ext cx="2606100" cy="1220700"/>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500"/>
              <a:buNone/>
              <a:defRPr b="0"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2pPr>
            <a:lvl3pPr indent="-228600" lvl="2" marL="13716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3pPr>
            <a:lvl4pPr indent="-228600" lvl="3" marL="18288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4pPr>
            <a:lvl5pPr indent="-228600" lvl="4" marL="22860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2" name="Google Shape;512;g33e6d2c37a6_0_1644"/>
          <p:cNvSpPr txBox="1"/>
          <p:nvPr>
            <p:ph idx="15" type="body"/>
          </p:nvPr>
        </p:nvSpPr>
        <p:spPr>
          <a:xfrm>
            <a:off x="9172824" y="4635500"/>
            <a:ext cx="2606100" cy="1220700"/>
          </a:xfrm>
          <a:prstGeom prst="rect">
            <a:avLst/>
          </a:prstGeom>
          <a:solidFill>
            <a:schemeClr val="dk1"/>
          </a:solid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lt1"/>
              </a:buClr>
              <a:buSzPts val="1500"/>
              <a:buNone/>
              <a:defRPr b="0"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2pPr>
            <a:lvl3pPr indent="-228600" lvl="2" marL="13716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3pPr>
            <a:lvl4pPr indent="-228600" lvl="3" marL="18288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4pPr>
            <a:lvl5pPr indent="-228600" lvl="4" marL="2286000" algn="l">
              <a:lnSpc>
                <a:spcPct val="90000"/>
              </a:lnSpc>
              <a:spcBef>
                <a:spcPts val="500"/>
              </a:spcBef>
              <a:spcAft>
                <a:spcPts val="0"/>
              </a:spcAft>
              <a:buClr>
                <a:schemeClr val="lt1"/>
              </a:buClr>
              <a:buSzPts val="1500"/>
              <a:buNone/>
              <a:defRPr b="0" sz="1500">
                <a:solidFill>
                  <a:schemeClr val="lt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hite)_two column">
  <p:cSld name="Content (white)_two column">
    <p:bg>
      <p:bgPr>
        <a:solidFill>
          <a:schemeClr val="lt1"/>
        </a:solidFill>
      </p:bgPr>
    </p:bg>
    <p:spTree>
      <p:nvGrpSpPr>
        <p:cNvPr id="39" name="Shape 39"/>
        <p:cNvGrpSpPr/>
        <p:nvPr/>
      </p:nvGrpSpPr>
      <p:grpSpPr>
        <a:xfrm>
          <a:off x="0" y="0"/>
          <a:ext cx="0" cy="0"/>
          <a:chOff x="0" y="0"/>
          <a:chExt cx="0" cy="0"/>
        </a:xfrm>
      </p:grpSpPr>
      <p:sp>
        <p:nvSpPr>
          <p:cNvPr id="40" name="Google Shape;40;p29"/>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dk2"/>
              </a:buClr>
              <a:buSzPts val="5400"/>
              <a:buNone/>
              <a:defRPr b="1" sz="5400">
                <a:solidFill>
                  <a:schemeClr val="dk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9"/>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43" name="Google Shape;43;p29"/>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9"/>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with image">
  <p:cSld name="4 column with image">
    <p:spTree>
      <p:nvGrpSpPr>
        <p:cNvPr id="513" name="Shape 513"/>
        <p:cNvGrpSpPr/>
        <p:nvPr/>
      </p:nvGrpSpPr>
      <p:grpSpPr>
        <a:xfrm>
          <a:off x="0" y="0"/>
          <a:ext cx="0" cy="0"/>
          <a:chOff x="0" y="0"/>
          <a:chExt cx="0" cy="0"/>
        </a:xfrm>
      </p:grpSpPr>
      <p:sp>
        <p:nvSpPr>
          <p:cNvPr id="514" name="Google Shape;514;g33e6d2c37a6_0_166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15" name="Google Shape;515;g33e6d2c37a6_0_1662"/>
          <p:cNvSpPr/>
          <p:nvPr>
            <p:ph idx="2" type="pic"/>
          </p:nvPr>
        </p:nvSpPr>
        <p:spPr>
          <a:xfrm>
            <a:off x="407987" y="1706462"/>
            <a:ext cx="2705100" cy="1843500"/>
          </a:xfrm>
          <a:prstGeom prst="rect">
            <a:avLst/>
          </a:prstGeom>
          <a:solidFill>
            <a:srgbClr val="DDE6EF"/>
          </a:solidFill>
          <a:ln>
            <a:noFill/>
          </a:ln>
        </p:spPr>
      </p:sp>
      <p:sp>
        <p:nvSpPr>
          <p:cNvPr id="516" name="Google Shape;516;g33e6d2c37a6_0_166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17" name="Google Shape;517;g33e6d2c37a6_0_166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18" name="Google Shape;518;g33e6d2c37a6_0_166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19" name="Google Shape;519;g33e6d2c37a6_0_1662"/>
          <p:cNvSpPr/>
          <p:nvPr/>
        </p:nvSpPr>
        <p:spPr>
          <a:xfrm>
            <a:off x="407988" y="3762986"/>
            <a:ext cx="2705100" cy="20979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520" name="Google Shape;520;g33e6d2c37a6_0_1662"/>
          <p:cNvSpPr/>
          <p:nvPr/>
        </p:nvSpPr>
        <p:spPr>
          <a:xfrm>
            <a:off x="9099700" y="3762986"/>
            <a:ext cx="26844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521" name="Google Shape;521;g33e6d2c37a6_0_1662"/>
          <p:cNvSpPr/>
          <p:nvPr/>
        </p:nvSpPr>
        <p:spPr>
          <a:xfrm>
            <a:off x="3305225" y="3762986"/>
            <a:ext cx="27051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522" name="Google Shape;522;g33e6d2c37a6_0_1662"/>
          <p:cNvSpPr/>
          <p:nvPr/>
        </p:nvSpPr>
        <p:spPr>
          <a:xfrm>
            <a:off x="6202462" y="3762985"/>
            <a:ext cx="2705100" cy="20979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523" name="Google Shape;523;g33e6d2c37a6_0_1662"/>
          <p:cNvSpPr/>
          <p:nvPr>
            <p:ph idx="3" type="pic"/>
          </p:nvPr>
        </p:nvSpPr>
        <p:spPr>
          <a:xfrm>
            <a:off x="3305225" y="1706462"/>
            <a:ext cx="2705100" cy="1843500"/>
          </a:xfrm>
          <a:prstGeom prst="rect">
            <a:avLst/>
          </a:prstGeom>
          <a:solidFill>
            <a:srgbClr val="DDE6EF"/>
          </a:solidFill>
          <a:ln>
            <a:noFill/>
          </a:ln>
        </p:spPr>
      </p:sp>
      <p:sp>
        <p:nvSpPr>
          <p:cNvPr id="524" name="Google Shape;524;g33e6d2c37a6_0_1662"/>
          <p:cNvSpPr/>
          <p:nvPr>
            <p:ph idx="4" type="pic"/>
          </p:nvPr>
        </p:nvSpPr>
        <p:spPr>
          <a:xfrm>
            <a:off x="6202462" y="1706462"/>
            <a:ext cx="2705100" cy="1843500"/>
          </a:xfrm>
          <a:prstGeom prst="rect">
            <a:avLst/>
          </a:prstGeom>
          <a:solidFill>
            <a:srgbClr val="DDE6EF"/>
          </a:solidFill>
          <a:ln>
            <a:noFill/>
          </a:ln>
        </p:spPr>
      </p:sp>
      <p:sp>
        <p:nvSpPr>
          <p:cNvPr id="525" name="Google Shape;525;g33e6d2c37a6_0_1662"/>
          <p:cNvSpPr/>
          <p:nvPr>
            <p:ph idx="5" type="pic"/>
          </p:nvPr>
        </p:nvSpPr>
        <p:spPr>
          <a:xfrm>
            <a:off x="9099699" y="1706462"/>
            <a:ext cx="2705100" cy="1843500"/>
          </a:xfrm>
          <a:prstGeom prst="rect">
            <a:avLst/>
          </a:prstGeom>
          <a:solidFill>
            <a:srgbClr val="DDE6EF"/>
          </a:solidFill>
          <a:ln>
            <a:noFill/>
          </a:ln>
        </p:spPr>
      </p:sp>
      <p:sp>
        <p:nvSpPr>
          <p:cNvPr id="526" name="Google Shape;526;g33e6d2c37a6_0_1662"/>
          <p:cNvSpPr txBox="1"/>
          <p:nvPr>
            <p:ph idx="6" type="body"/>
          </p:nvPr>
        </p:nvSpPr>
        <p:spPr>
          <a:xfrm>
            <a:off x="6202462" y="4500812"/>
            <a:ext cx="2684400" cy="830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27" name="Google Shape;527;g33e6d2c37a6_0_1662"/>
          <p:cNvSpPr txBox="1"/>
          <p:nvPr>
            <p:ph idx="7" type="body"/>
          </p:nvPr>
        </p:nvSpPr>
        <p:spPr>
          <a:xfrm>
            <a:off x="3315703" y="4500812"/>
            <a:ext cx="2684400" cy="830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28" name="Google Shape;528;g33e6d2c37a6_0_1662"/>
          <p:cNvSpPr txBox="1"/>
          <p:nvPr>
            <p:ph idx="8" type="body"/>
          </p:nvPr>
        </p:nvSpPr>
        <p:spPr>
          <a:xfrm>
            <a:off x="407988" y="4500812"/>
            <a:ext cx="2684400" cy="830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29" name="Google Shape;529;g33e6d2c37a6_0_1662"/>
          <p:cNvSpPr txBox="1"/>
          <p:nvPr>
            <p:ph idx="9" type="body"/>
          </p:nvPr>
        </p:nvSpPr>
        <p:spPr>
          <a:xfrm>
            <a:off x="6202462" y="4157663"/>
            <a:ext cx="2705100" cy="342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30" name="Google Shape;530;g33e6d2c37a6_0_1662"/>
          <p:cNvSpPr txBox="1"/>
          <p:nvPr>
            <p:ph idx="13" type="body"/>
          </p:nvPr>
        </p:nvSpPr>
        <p:spPr>
          <a:xfrm>
            <a:off x="3305225" y="4157663"/>
            <a:ext cx="2705100" cy="342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31" name="Google Shape;531;g33e6d2c37a6_0_1662"/>
          <p:cNvSpPr txBox="1"/>
          <p:nvPr>
            <p:ph idx="14" type="body"/>
          </p:nvPr>
        </p:nvSpPr>
        <p:spPr>
          <a:xfrm>
            <a:off x="407988" y="4157663"/>
            <a:ext cx="2705100" cy="342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32" name="Google Shape;532;g33e6d2c37a6_0_1662"/>
          <p:cNvSpPr txBox="1"/>
          <p:nvPr>
            <p:ph idx="15" type="body"/>
          </p:nvPr>
        </p:nvSpPr>
        <p:spPr>
          <a:xfrm>
            <a:off x="9089220" y="4500812"/>
            <a:ext cx="2684400" cy="830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33" name="Google Shape;533;g33e6d2c37a6_0_1662"/>
          <p:cNvSpPr txBox="1"/>
          <p:nvPr>
            <p:ph idx="16" type="body"/>
          </p:nvPr>
        </p:nvSpPr>
        <p:spPr>
          <a:xfrm>
            <a:off x="9089220" y="4157663"/>
            <a:ext cx="2705100" cy="3429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image collage ">
  <p:cSld name="5 image collage ">
    <p:spTree>
      <p:nvGrpSpPr>
        <p:cNvPr id="534" name="Shape 534"/>
        <p:cNvGrpSpPr/>
        <p:nvPr/>
      </p:nvGrpSpPr>
      <p:grpSpPr>
        <a:xfrm>
          <a:off x="0" y="0"/>
          <a:ext cx="0" cy="0"/>
          <a:chOff x="0" y="0"/>
          <a:chExt cx="0" cy="0"/>
        </a:xfrm>
      </p:grpSpPr>
      <p:sp>
        <p:nvSpPr>
          <p:cNvPr id="535" name="Google Shape;535;g33e6d2c37a6_0_168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36" name="Google Shape;536;g33e6d2c37a6_0_1683"/>
          <p:cNvSpPr/>
          <p:nvPr>
            <p:ph idx="2" type="pic"/>
          </p:nvPr>
        </p:nvSpPr>
        <p:spPr>
          <a:xfrm>
            <a:off x="737011" y="2005392"/>
            <a:ext cx="2343300" cy="3466800"/>
          </a:xfrm>
          <a:prstGeom prst="rect">
            <a:avLst/>
          </a:prstGeom>
          <a:solidFill>
            <a:srgbClr val="DDE6EF"/>
          </a:solidFill>
          <a:ln>
            <a:noFill/>
          </a:ln>
        </p:spPr>
      </p:sp>
      <p:sp>
        <p:nvSpPr>
          <p:cNvPr id="537" name="Google Shape;537;g33e6d2c37a6_0_1683"/>
          <p:cNvSpPr/>
          <p:nvPr>
            <p:ph idx="3" type="pic"/>
          </p:nvPr>
        </p:nvSpPr>
        <p:spPr>
          <a:xfrm>
            <a:off x="9017202" y="2005392"/>
            <a:ext cx="2343300" cy="3466800"/>
          </a:xfrm>
          <a:prstGeom prst="rect">
            <a:avLst/>
          </a:prstGeom>
          <a:solidFill>
            <a:srgbClr val="DDE6EF"/>
          </a:solidFill>
          <a:ln>
            <a:noFill/>
          </a:ln>
        </p:spPr>
      </p:sp>
      <p:sp>
        <p:nvSpPr>
          <p:cNvPr id="538" name="Google Shape;538;g33e6d2c37a6_0_1683"/>
          <p:cNvSpPr/>
          <p:nvPr>
            <p:ph idx="4" type="pic"/>
          </p:nvPr>
        </p:nvSpPr>
        <p:spPr>
          <a:xfrm>
            <a:off x="3336753" y="2005392"/>
            <a:ext cx="5423700" cy="1524000"/>
          </a:xfrm>
          <a:prstGeom prst="rect">
            <a:avLst/>
          </a:prstGeom>
          <a:solidFill>
            <a:srgbClr val="DDE6EF"/>
          </a:solidFill>
          <a:ln>
            <a:noFill/>
          </a:ln>
        </p:spPr>
      </p:sp>
      <p:sp>
        <p:nvSpPr>
          <p:cNvPr id="539" name="Google Shape;539;g33e6d2c37a6_0_1683"/>
          <p:cNvSpPr/>
          <p:nvPr>
            <p:ph idx="5" type="pic"/>
          </p:nvPr>
        </p:nvSpPr>
        <p:spPr>
          <a:xfrm>
            <a:off x="3336754" y="3785059"/>
            <a:ext cx="2583600" cy="1687200"/>
          </a:xfrm>
          <a:prstGeom prst="rect">
            <a:avLst/>
          </a:prstGeom>
          <a:solidFill>
            <a:srgbClr val="DDE6EF"/>
          </a:solidFill>
          <a:ln>
            <a:noFill/>
          </a:ln>
        </p:spPr>
      </p:sp>
      <p:sp>
        <p:nvSpPr>
          <p:cNvPr id="540" name="Google Shape;540;g33e6d2c37a6_0_1683"/>
          <p:cNvSpPr/>
          <p:nvPr>
            <p:ph idx="6" type="pic"/>
          </p:nvPr>
        </p:nvSpPr>
        <p:spPr>
          <a:xfrm>
            <a:off x="6176980" y="3785059"/>
            <a:ext cx="2583600" cy="1687200"/>
          </a:xfrm>
          <a:prstGeom prst="rect">
            <a:avLst/>
          </a:prstGeom>
          <a:solidFill>
            <a:srgbClr val="DDE6EF"/>
          </a:solidFill>
          <a:ln>
            <a:noFill/>
          </a:ln>
        </p:spPr>
      </p:sp>
      <p:sp>
        <p:nvSpPr>
          <p:cNvPr id="541" name="Google Shape;541;g33e6d2c37a6_0_168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42" name="Google Shape;542;g33e6d2c37a6_0_168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43" name="Google Shape;543;g33e6d2c37a6_0_168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arts graphic">
  <p:cSld name="4 parts graphic">
    <p:spTree>
      <p:nvGrpSpPr>
        <p:cNvPr id="544" name="Shape 544"/>
        <p:cNvGrpSpPr/>
        <p:nvPr/>
      </p:nvGrpSpPr>
      <p:grpSpPr>
        <a:xfrm>
          <a:off x="0" y="0"/>
          <a:ext cx="0" cy="0"/>
          <a:chOff x="0" y="0"/>
          <a:chExt cx="0" cy="0"/>
        </a:xfrm>
      </p:grpSpPr>
      <p:sp>
        <p:nvSpPr>
          <p:cNvPr id="545" name="Google Shape;545;g33e6d2c37a6_0_169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46" name="Google Shape;546;g33e6d2c37a6_0_169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547" name="Google Shape;547;g33e6d2c37a6_0_169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48" name="Google Shape;548;g33e6d2c37a6_0_169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549" name="Google Shape;549;g33e6d2c37a6_0_1693"/>
          <p:cNvCxnSpPr>
            <a:stCxn id="550" idx="5"/>
            <a:endCxn id="551" idx="1"/>
          </p:cNvCxnSpPr>
          <p:nvPr/>
        </p:nvCxnSpPr>
        <p:spPr>
          <a:xfrm>
            <a:off x="4816004" y="2824003"/>
            <a:ext cx="672000" cy="387000"/>
          </a:xfrm>
          <a:prstGeom prst="straightConnector1">
            <a:avLst/>
          </a:prstGeom>
          <a:noFill/>
          <a:ln cap="flat" cmpd="sng" w="38100">
            <a:solidFill>
              <a:srgbClr val="DDE6EF"/>
            </a:solidFill>
            <a:prstDash val="solid"/>
            <a:miter lim="800000"/>
            <a:headEnd len="sm" w="sm" type="none"/>
            <a:tailEnd len="sm" w="sm" type="none"/>
          </a:ln>
        </p:spPr>
      </p:cxnSp>
      <p:cxnSp>
        <p:nvCxnSpPr>
          <p:cNvPr id="552" name="Google Shape;552;g33e6d2c37a6_0_1693"/>
          <p:cNvCxnSpPr>
            <a:stCxn id="553" idx="3"/>
            <a:endCxn id="551" idx="7"/>
          </p:cNvCxnSpPr>
          <p:nvPr/>
        </p:nvCxnSpPr>
        <p:spPr>
          <a:xfrm flipH="1">
            <a:off x="6619111" y="2824003"/>
            <a:ext cx="904500" cy="387000"/>
          </a:xfrm>
          <a:prstGeom prst="straightConnector1">
            <a:avLst/>
          </a:prstGeom>
          <a:noFill/>
          <a:ln cap="flat" cmpd="sng" w="38100">
            <a:solidFill>
              <a:srgbClr val="DDE6EF"/>
            </a:solidFill>
            <a:prstDash val="solid"/>
            <a:miter lim="800000"/>
            <a:headEnd len="sm" w="sm" type="none"/>
            <a:tailEnd len="sm" w="sm" type="none"/>
          </a:ln>
        </p:spPr>
      </p:cxnSp>
      <p:cxnSp>
        <p:nvCxnSpPr>
          <p:cNvPr id="554" name="Google Shape;554;g33e6d2c37a6_0_1693"/>
          <p:cNvCxnSpPr/>
          <p:nvPr/>
        </p:nvCxnSpPr>
        <p:spPr>
          <a:xfrm flipH="1" rot="10800000">
            <a:off x="4815951" y="4321372"/>
            <a:ext cx="672000" cy="386700"/>
          </a:xfrm>
          <a:prstGeom prst="straightConnector1">
            <a:avLst/>
          </a:prstGeom>
          <a:noFill/>
          <a:ln cap="flat" cmpd="sng" w="38100">
            <a:solidFill>
              <a:srgbClr val="DDE6EF"/>
            </a:solidFill>
            <a:prstDash val="solid"/>
            <a:miter lim="800000"/>
            <a:headEnd len="sm" w="sm" type="none"/>
            <a:tailEnd len="sm" w="sm" type="none"/>
          </a:ln>
        </p:spPr>
      </p:cxnSp>
      <p:cxnSp>
        <p:nvCxnSpPr>
          <p:cNvPr id="555" name="Google Shape;555;g33e6d2c37a6_0_1693"/>
          <p:cNvCxnSpPr/>
          <p:nvPr/>
        </p:nvCxnSpPr>
        <p:spPr>
          <a:xfrm rot="10800000">
            <a:off x="6619101" y="4321372"/>
            <a:ext cx="904500" cy="386700"/>
          </a:xfrm>
          <a:prstGeom prst="straightConnector1">
            <a:avLst/>
          </a:prstGeom>
          <a:noFill/>
          <a:ln cap="flat" cmpd="sng" w="38100">
            <a:solidFill>
              <a:srgbClr val="DDE6EF"/>
            </a:solidFill>
            <a:prstDash val="solid"/>
            <a:miter lim="800000"/>
            <a:headEnd len="sm" w="sm" type="none"/>
            <a:tailEnd len="sm" w="sm" type="none"/>
          </a:ln>
        </p:spPr>
      </p:cxnSp>
      <p:sp>
        <p:nvSpPr>
          <p:cNvPr id="551" name="Google Shape;551;g33e6d2c37a6_0_1693"/>
          <p:cNvSpPr/>
          <p:nvPr/>
        </p:nvSpPr>
        <p:spPr>
          <a:xfrm>
            <a:off x="5253790" y="2976655"/>
            <a:ext cx="1599600" cy="15996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550" name="Google Shape;550;g33e6d2c37a6_0_1693"/>
          <p:cNvSpPr/>
          <p:nvPr/>
        </p:nvSpPr>
        <p:spPr>
          <a:xfrm>
            <a:off x="3925919" y="1933918"/>
            <a:ext cx="1042800" cy="10428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556" name="Google Shape;556;g33e6d2c37a6_0_1693"/>
          <p:cNvSpPr/>
          <p:nvPr/>
        </p:nvSpPr>
        <p:spPr>
          <a:xfrm>
            <a:off x="3925919" y="4576152"/>
            <a:ext cx="1042800" cy="10428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553" name="Google Shape;553;g33e6d2c37a6_0_1693"/>
          <p:cNvSpPr/>
          <p:nvPr/>
        </p:nvSpPr>
        <p:spPr>
          <a:xfrm>
            <a:off x="7370896" y="1933918"/>
            <a:ext cx="1042800" cy="10428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557" name="Google Shape;557;g33e6d2c37a6_0_1693"/>
          <p:cNvSpPr/>
          <p:nvPr/>
        </p:nvSpPr>
        <p:spPr>
          <a:xfrm>
            <a:off x="7370896" y="4576152"/>
            <a:ext cx="1042800" cy="10428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558" name="Google Shape;558;g33e6d2c37a6_0_1693"/>
          <p:cNvSpPr txBox="1"/>
          <p:nvPr>
            <p:ph idx="2" type="body"/>
          </p:nvPr>
        </p:nvSpPr>
        <p:spPr>
          <a:xfrm>
            <a:off x="393632" y="1971424"/>
            <a:ext cx="31173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59" name="Google Shape;559;g33e6d2c37a6_0_1693"/>
          <p:cNvSpPr txBox="1"/>
          <p:nvPr>
            <p:ph idx="3" type="body"/>
          </p:nvPr>
        </p:nvSpPr>
        <p:spPr>
          <a:xfrm>
            <a:off x="393632" y="4614880"/>
            <a:ext cx="31173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60" name="Google Shape;560;g33e6d2c37a6_0_1693"/>
          <p:cNvSpPr txBox="1"/>
          <p:nvPr>
            <p:ph idx="4" type="body"/>
          </p:nvPr>
        </p:nvSpPr>
        <p:spPr>
          <a:xfrm>
            <a:off x="8666634" y="1971424"/>
            <a:ext cx="3117300" cy="3141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61" name="Google Shape;561;g33e6d2c37a6_0_1693"/>
          <p:cNvSpPr txBox="1"/>
          <p:nvPr>
            <p:ph idx="5" type="body"/>
          </p:nvPr>
        </p:nvSpPr>
        <p:spPr>
          <a:xfrm>
            <a:off x="8666634" y="4614880"/>
            <a:ext cx="3117300" cy="3141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62" name="Google Shape;562;g33e6d2c37a6_0_1693"/>
          <p:cNvSpPr/>
          <p:nvPr>
            <p:ph idx="6" type="pic"/>
          </p:nvPr>
        </p:nvSpPr>
        <p:spPr>
          <a:xfrm>
            <a:off x="4253814" y="2241860"/>
            <a:ext cx="386700" cy="386700"/>
          </a:xfrm>
          <a:prstGeom prst="rect">
            <a:avLst/>
          </a:prstGeom>
          <a:noFill/>
          <a:ln>
            <a:noFill/>
          </a:ln>
        </p:spPr>
      </p:sp>
      <p:sp>
        <p:nvSpPr>
          <p:cNvPr id="563" name="Google Shape;563;g33e6d2c37a6_0_1693"/>
          <p:cNvSpPr/>
          <p:nvPr>
            <p:ph idx="7" type="pic"/>
          </p:nvPr>
        </p:nvSpPr>
        <p:spPr>
          <a:xfrm>
            <a:off x="7698791" y="2241860"/>
            <a:ext cx="386700" cy="386700"/>
          </a:xfrm>
          <a:prstGeom prst="rect">
            <a:avLst/>
          </a:prstGeom>
          <a:noFill/>
          <a:ln>
            <a:noFill/>
          </a:ln>
        </p:spPr>
      </p:sp>
      <p:sp>
        <p:nvSpPr>
          <p:cNvPr id="564" name="Google Shape;564;g33e6d2c37a6_0_1693"/>
          <p:cNvSpPr/>
          <p:nvPr>
            <p:ph idx="8" type="pic"/>
          </p:nvPr>
        </p:nvSpPr>
        <p:spPr>
          <a:xfrm>
            <a:off x="4253814" y="4854723"/>
            <a:ext cx="386700" cy="386700"/>
          </a:xfrm>
          <a:prstGeom prst="rect">
            <a:avLst/>
          </a:prstGeom>
          <a:noFill/>
          <a:ln>
            <a:noFill/>
          </a:ln>
        </p:spPr>
      </p:sp>
      <p:sp>
        <p:nvSpPr>
          <p:cNvPr id="565" name="Google Shape;565;g33e6d2c37a6_0_1693"/>
          <p:cNvSpPr/>
          <p:nvPr>
            <p:ph idx="9" type="pic"/>
          </p:nvPr>
        </p:nvSpPr>
        <p:spPr>
          <a:xfrm>
            <a:off x="7698791" y="4854723"/>
            <a:ext cx="386700" cy="386700"/>
          </a:xfrm>
          <a:prstGeom prst="rect">
            <a:avLst/>
          </a:prstGeom>
          <a:noFill/>
          <a:ln>
            <a:noFill/>
          </a:ln>
        </p:spPr>
      </p:sp>
      <p:sp>
        <p:nvSpPr>
          <p:cNvPr id="566" name="Google Shape;566;g33e6d2c37a6_0_1693"/>
          <p:cNvSpPr/>
          <p:nvPr>
            <p:ph idx="13" type="pic"/>
          </p:nvPr>
        </p:nvSpPr>
        <p:spPr>
          <a:xfrm>
            <a:off x="5744823" y="3467687"/>
            <a:ext cx="617700" cy="617700"/>
          </a:xfrm>
          <a:prstGeom prst="rect">
            <a:avLst/>
          </a:prstGeom>
          <a:noFill/>
          <a:ln cap="flat" cmpd="sng" w="9525">
            <a:solidFill>
              <a:schemeClr val="lt1"/>
            </a:solidFill>
            <a:prstDash val="solid"/>
            <a:round/>
            <a:headEnd len="sm" w="sm" type="none"/>
            <a:tailEnd len="sm" w="sm" type="none"/>
          </a:ln>
        </p:spPr>
      </p:sp>
      <p:sp>
        <p:nvSpPr>
          <p:cNvPr id="567" name="Google Shape;567;g33e6d2c37a6_0_1693"/>
          <p:cNvSpPr txBox="1"/>
          <p:nvPr>
            <p:ph idx="14" type="body"/>
          </p:nvPr>
        </p:nvSpPr>
        <p:spPr>
          <a:xfrm>
            <a:off x="394110" y="2294416"/>
            <a:ext cx="3116700" cy="4617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68" name="Google Shape;568;g33e6d2c37a6_0_1693"/>
          <p:cNvSpPr txBox="1"/>
          <p:nvPr>
            <p:ph idx="15" type="body"/>
          </p:nvPr>
        </p:nvSpPr>
        <p:spPr>
          <a:xfrm>
            <a:off x="394110" y="4942931"/>
            <a:ext cx="3116700" cy="4617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69" name="Google Shape;569;g33e6d2c37a6_0_1693"/>
          <p:cNvSpPr txBox="1"/>
          <p:nvPr>
            <p:ph idx="16" type="body"/>
          </p:nvPr>
        </p:nvSpPr>
        <p:spPr>
          <a:xfrm>
            <a:off x="8666634" y="4942931"/>
            <a:ext cx="3116700" cy="461700"/>
          </a:xfrm>
          <a:prstGeom prst="rect">
            <a:avLst/>
          </a:prstGeom>
          <a:noFill/>
          <a:ln>
            <a:noFill/>
          </a:ln>
        </p:spPr>
        <p:txBody>
          <a:bodyPr anchorCtr="0" anchor="ctr" bIns="45700" lIns="91425" spcFirstLastPara="1" rIns="91425" wrap="square" tIns="45700">
            <a:spAutoFit/>
          </a:bodyPr>
          <a:lstStyle>
            <a:lvl1pPr indent="-228600" lvl="0" marL="457200" algn="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70" name="Google Shape;570;g33e6d2c37a6_0_1693"/>
          <p:cNvSpPr txBox="1"/>
          <p:nvPr>
            <p:ph idx="17" type="body"/>
          </p:nvPr>
        </p:nvSpPr>
        <p:spPr>
          <a:xfrm>
            <a:off x="8666634" y="2294416"/>
            <a:ext cx="3116700" cy="461700"/>
          </a:xfrm>
          <a:prstGeom prst="rect">
            <a:avLst/>
          </a:prstGeom>
          <a:noFill/>
          <a:ln>
            <a:noFill/>
          </a:ln>
        </p:spPr>
        <p:txBody>
          <a:bodyPr anchorCtr="0" anchor="ctr" bIns="45700" lIns="91425" spcFirstLastPara="1" rIns="91425" wrap="square" tIns="45700">
            <a:spAutoFit/>
          </a:bodyPr>
          <a:lstStyle>
            <a:lvl1pPr indent="-228600" lvl="0" marL="457200" algn="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s with chart">
  <p:cSld name="Bullets with chart">
    <p:spTree>
      <p:nvGrpSpPr>
        <p:cNvPr id="571" name="Shape 571"/>
        <p:cNvGrpSpPr/>
        <p:nvPr/>
      </p:nvGrpSpPr>
      <p:grpSpPr>
        <a:xfrm>
          <a:off x="0" y="0"/>
          <a:ext cx="0" cy="0"/>
          <a:chOff x="0" y="0"/>
          <a:chExt cx="0" cy="0"/>
        </a:xfrm>
      </p:grpSpPr>
      <p:sp>
        <p:nvSpPr>
          <p:cNvPr id="572" name="Google Shape;572;g33e6d2c37a6_0_1720"/>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573" name="Google Shape;573;g33e6d2c37a6_0_1720"/>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74" name="Google Shape;574;g33e6d2c37a6_0_1720"/>
          <p:cNvSpPr txBox="1"/>
          <p:nvPr>
            <p:ph idx="1" type="body"/>
          </p:nvPr>
        </p:nvSpPr>
        <p:spPr>
          <a:xfrm>
            <a:off x="407987" y="1568450"/>
            <a:ext cx="95001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b="1" sz="1600"/>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75" name="Google Shape;575;g33e6d2c37a6_0_1720"/>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76" name="Google Shape;576;g33e6d2c37a6_0_1720"/>
          <p:cNvSpPr txBox="1"/>
          <p:nvPr>
            <p:ph idx="2"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577" name="Google Shape;577;g33e6d2c37a6_0_1720"/>
          <p:cNvCxnSpPr/>
          <p:nvPr/>
        </p:nvCxnSpPr>
        <p:spPr>
          <a:xfrm>
            <a:off x="1352488" y="3385690"/>
            <a:ext cx="3578100" cy="0"/>
          </a:xfrm>
          <a:prstGeom prst="straightConnector1">
            <a:avLst/>
          </a:prstGeom>
          <a:noFill/>
          <a:ln cap="flat" cmpd="sng" w="12700">
            <a:solidFill>
              <a:schemeClr val="accent6"/>
            </a:solidFill>
            <a:prstDash val="solid"/>
            <a:miter lim="800000"/>
            <a:headEnd len="sm" w="sm" type="none"/>
            <a:tailEnd len="sm" w="sm" type="none"/>
          </a:ln>
        </p:spPr>
      </p:cxnSp>
      <p:cxnSp>
        <p:nvCxnSpPr>
          <p:cNvPr id="578" name="Google Shape;578;g33e6d2c37a6_0_1720"/>
          <p:cNvCxnSpPr/>
          <p:nvPr/>
        </p:nvCxnSpPr>
        <p:spPr>
          <a:xfrm>
            <a:off x="1352488" y="4339848"/>
            <a:ext cx="3578100" cy="0"/>
          </a:xfrm>
          <a:prstGeom prst="straightConnector1">
            <a:avLst/>
          </a:prstGeom>
          <a:noFill/>
          <a:ln cap="flat" cmpd="sng" w="12700">
            <a:solidFill>
              <a:schemeClr val="accent6"/>
            </a:solidFill>
            <a:prstDash val="solid"/>
            <a:miter lim="800000"/>
            <a:headEnd len="sm" w="sm" type="none"/>
            <a:tailEnd len="sm" w="sm" type="none"/>
          </a:ln>
        </p:spPr>
      </p:cxnSp>
      <p:sp>
        <p:nvSpPr>
          <p:cNvPr id="579" name="Google Shape;579;g33e6d2c37a6_0_1720"/>
          <p:cNvSpPr/>
          <p:nvPr>
            <p:ph idx="3" type="pic"/>
          </p:nvPr>
        </p:nvSpPr>
        <p:spPr>
          <a:xfrm>
            <a:off x="515938" y="2603005"/>
            <a:ext cx="373200" cy="373200"/>
          </a:xfrm>
          <a:prstGeom prst="rect">
            <a:avLst/>
          </a:prstGeom>
          <a:solidFill>
            <a:srgbClr val="DDE6EF"/>
          </a:solidFill>
          <a:ln>
            <a:noFill/>
          </a:ln>
        </p:spPr>
      </p:sp>
      <p:sp>
        <p:nvSpPr>
          <p:cNvPr id="580" name="Google Shape;580;g33e6d2c37a6_0_1720"/>
          <p:cNvSpPr/>
          <p:nvPr>
            <p:ph idx="4" type="pic"/>
          </p:nvPr>
        </p:nvSpPr>
        <p:spPr>
          <a:xfrm>
            <a:off x="515938" y="3673100"/>
            <a:ext cx="373200" cy="373200"/>
          </a:xfrm>
          <a:prstGeom prst="rect">
            <a:avLst/>
          </a:prstGeom>
          <a:solidFill>
            <a:srgbClr val="DDE6EF"/>
          </a:solidFill>
          <a:ln>
            <a:noFill/>
          </a:ln>
        </p:spPr>
      </p:sp>
      <p:sp>
        <p:nvSpPr>
          <p:cNvPr id="581" name="Google Shape;581;g33e6d2c37a6_0_1720"/>
          <p:cNvSpPr/>
          <p:nvPr>
            <p:ph idx="5" type="pic"/>
          </p:nvPr>
        </p:nvSpPr>
        <p:spPr>
          <a:xfrm>
            <a:off x="515938" y="4743195"/>
            <a:ext cx="373200" cy="373200"/>
          </a:xfrm>
          <a:prstGeom prst="rect">
            <a:avLst/>
          </a:prstGeom>
          <a:solidFill>
            <a:srgbClr val="DDE6EF"/>
          </a:solidFill>
          <a:ln>
            <a:noFill/>
          </a:ln>
        </p:spPr>
      </p:sp>
      <p:sp>
        <p:nvSpPr>
          <p:cNvPr id="582" name="Google Shape;582;g33e6d2c37a6_0_1720"/>
          <p:cNvSpPr txBox="1"/>
          <p:nvPr>
            <p:ph idx="6" type="body"/>
          </p:nvPr>
        </p:nvSpPr>
        <p:spPr>
          <a:xfrm>
            <a:off x="1352488" y="2530416"/>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83" name="Google Shape;583;g33e6d2c37a6_0_1720"/>
          <p:cNvSpPr txBox="1"/>
          <p:nvPr>
            <p:ph idx="7" type="body"/>
          </p:nvPr>
        </p:nvSpPr>
        <p:spPr>
          <a:xfrm>
            <a:off x="1352488" y="3622704"/>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84" name="Google Shape;584;g33e6d2c37a6_0_1720"/>
          <p:cNvSpPr txBox="1"/>
          <p:nvPr>
            <p:ph idx="8" type="body"/>
          </p:nvPr>
        </p:nvSpPr>
        <p:spPr>
          <a:xfrm>
            <a:off x="1352488" y="4689660"/>
            <a:ext cx="36405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b="0" sz="1500">
                <a:solidFill>
                  <a:schemeClr val="dk1"/>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85" name="Google Shape;585;g33e6d2c37a6_0_1720"/>
          <p:cNvSpPr/>
          <p:nvPr>
            <p:ph idx="9" type="chart"/>
          </p:nvPr>
        </p:nvSpPr>
        <p:spPr>
          <a:xfrm>
            <a:off x="5754688" y="1568450"/>
            <a:ext cx="5658000" cy="44895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arts graphic">
  <p:cSld name="5 parts graphic">
    <p:spTree>
      <p:nvGrpSpPr>
        <p:cNvPr id="586" name="Shape 586"/>
        <p:cNvGrpSpPr/>
        <p:nvPr/>
      </p:nvGrpSpPr>
      <p:grpSpPr>
        <a:xfrm>
          <a:off x="0" y="0"/>
          <a:ext cx="0" cy="0"/>
          <a:chOff x="0" y="0"/>
          <a:chExt cx="0" cy="0"/>
        </a:xfrm>
      </p:grpSpPr>
      <p:sp>
        <p:nvSpPr>
          <p:cNvPr id="587" name="Google Shape;587;g33e6d2c37a6_0_1735"/>
          <p:cNvSpPr/>
          <p:nvPr/>
        </p:nvSpPr>
        <p:spPr>
          <a:xfrm>
            <a:off x="4495200" y="2253167"/>
            <a:ext cx="3116700" cy="3116700"/>
          </a:xfrm>
          <a:prstGeom prst="ellipse">
            <a:avLst/>
          </a:prstGeom>
          <a:noFill/>
          <a:ln cap="flat" cmpd="sng" w="152400">
            <a:solidFill>
              <a:srgbClr val="DDE6E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588" name="Google Shape;588;g33e6d2c37a6_0_173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89" name="Google Shape;589;g33e6d2c37a6_0_1735"/>
          <p:cNvSpPr/>
          <p:nvPr/>
        </p:nvSpPr>
        <p:spPr>
          <a:xfrm>
            <a:off x="5574613" y="1808718"/>
            <a:ext cx="1042800" cy="10428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pic>
        <p:nvPicPr>
          <p:cNvPr id="590" name="Google Shape;590;g33e6d2c37a6_0_173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591" name="Google Shape;591;g33e6d2c37a6_0_1735"/>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592" name="Google Shape;592;g33e6d2c37a6_0_1735"/>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3" name="Google Shape;593;g33e6d2c37a6_0_1735"/>
          <p:cNvSpPr txBox="1"/>
          <p:nvPr>
            <p:ph idx="2" type="body"/>
          </p:nvPr>
        </p:nvSpPr>
        <p:spPr>
          <a:xfrm>
            <a:off x="5656908" y="3665368"/>
            <a:ext cx="911700" cy="535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600"/>
              <a:buNone/>
              <a:defRPr b="1" sz="16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4" name="Google Shape;594;g33e6d2c37a6_0_1735"/>
          <p:cNvSpPr txBox="1"/>
          <p:nvPr>
            <p:ph idx="3" type="body"/>
          </p:nvPr>
        </p:nvSpPr>
        <p:spPr>
          <a:xfrm>
            <a:off x="730785" y="3391293"/>
            <a:ext cx="3116700" cy="461700"/>
          </a:xfrm>
          <a:prstGeom prst="rect">
            <a:avLst/>
          </a:prstGeom>
          <a:noFill/>
          <a:ln>
            <a:noFill/>
          </a:ln>
        </p:spPr>
        <p:txBody>
          <a:bodyPr anchorCtr="0" anchor="ctr" bIns="45700" lIns="91425" spcFirstLastPara="1" rIns="91425" wrap="square" tIns="45700">
            <a:spAutoFit/>
          </a:bodyPr>
          <a:lstStyle>
            <a:lvl1pPr indent="-228600" lvl="0" marL="457200" algn="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5" name="Google Shape;595;g33e6d2c37a6_0_1735"/>
          <p:cNvSpPr txBox="1"/>
          <p:nvPr>
            <p:ph idx="4" type="body"/>
          </p:nvPr>
        </p:nvSpPr>
        <p:spPr>
          <a:xfrm>
            <a:off x="730307" y="3124571"/>
            <a:ext cx="3117300" cy="2865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6" name="Google Shape;596;g33e6d2c37a6_0_1735"/>
          <p:cNvSpPr txBox="1"/>
          <p:nvPr>
            <p:ph idx="5" type="body"/>
          </p:nvPr>
        </p:nvSpPr>
        <p:spPr>
          <a:xfrm>
            <a:off x="730785" y="5078637"/>
            <a:ext cx="3116700" cy="461700"/>
          </a:xfrm>
          <a:prstGeom prst="rect">
            <a:avLst/>
          </a:prstGeom>
          <a:noFill/>
          <a:ln>
            <a:noFill/>
          </a:ln>
        </p:spPr>
        <p:txBody>
          <a:bodyPr anchorCtr="0" anchor="ctr" bIns="45700" lIns="91425" spcFirstLastPara="1" rIns="91425" wrap="square" tIns="45700">
            <a:spAutoFit/>
          </a:bodyPr>
          <a:lstStyle>
            <a:lvl1pPr indent="-228600" lvl="0" marL="457200" algn="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7" name="Google Shape;597;g33e6d2c37a6_0_1735"/>
          <p:cNvSpPr txBox="1"/>
          <p:nvPr>
            <p:ph idx="6" type="body"/>
          </p:nvPr>
        </p:nvSpPr>
        <p:spPr>
          <a:xfrm>
            <a:off x="730307" y="4811915"/>
            <a:ext cx="3117300" cy="2865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8" name="Google Shape;598;g33e6d2c37a6_0_1735"/>
          <p:cNvSpPr txBox="1"/>
          <p:nvPr>
            <p:ph idx="7" type="body"/>
          </p:nvPr>
        </p:nvSpPr>
        <p:spPr>
          <a:xfrm>
            <a:off x="8344315" y="3580748"/>
            <a:ext cx="3116700" cy="4617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599" name="Google Shape;599;g33e6d2c37a6_0_1735"/>
          <p:cNvSpPr txBox="1"/>
          <p:nvPr>
            <p:ph idx="8" type="body"/>
          </p:nvPr>
        </p:nvSpPr>
        <p:spPr>
          <a:xfrm>
            <a:off x="8344315" y="3314026"/>
            <a:ext cx="31173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00" name="Google Shape;600;g33e6d2c37a6_0_1735"/>
          <p:cNvSpPr txBox="1"/>
          <p:nvPr>
            <p:ph idx="9" type="body"/>
          </p:nvPr>
        </p:nvSpPr>
        <p:spPr>
          <a:xfrm>
            <a:off x="7942997" y="5078637"/>
            <a:ext cx="3116700" cy="4617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01" name="Google Shape;601;g33e6d2c37a6_0_1735"/>
          <p:cNvSpPr txBox="1"/>
          <p:nvPr>
            <p:ph idx="13" type="body"/>
          </p:nvPr>
        </p:nvSpPr>
        <p:spPr>
          <a:xfrm>
            <a:off x="7942997" y="4811915"/>
            <a:ext cx="31173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02" name="Google Shape;602;g33e6d2c37a6_0_1735"/>
          <p:cNvSpPr txBox="1"/>
          <p:nvPr>
            <p:ph idx="14" type="body"/>
          </p:nvPr>
        </p:nvSpPr>
        <p:spPr>
          <a:xfrm>
            <a:off x="7436676" y="2082860"/>
            <a:ext cx="3116700" cy="461700"/>
          </a:xfrm>
          <a:prstGeom prst="rect">
            <a:avLst/>
          </a:prstGeom>
          <a:noFill/>
          <a:ln>
            <a:noFill/>
          </a:ln>
        </p:spPr>
        <p:txBody>
          <a:bodyPr anchorCtr="0" anchor="ctr"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03" name="Google Shape;603;g33e6d2c37a6_0_1735"/>
          <p:cNvSpPr txBox="1"/>
          <p:nvPr>
            <p:ph idx="15" type="body"/>
          </p:nvPr>
        </p:nvSpPr>
        <p:spPr>
          <a:xfrm>
            <a:off x="7436676" y="1816138"/>
            <a:ext cx="31173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04" name="Google Shape;604;g33e6d2c37a6_0_1735"/>
          <p:cNvSpPr/>
          <p:nvPr/>
        </p:nvSpPr>
        <p:spPr>
          <a:xfrm>
            <a:off x="5253790" y="2976655"/>
            <a:ext cx="1599600" cy="1599600"/>
          </a:xfrm>
          <a:prstGeom prst="ellipse">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05" name="Google Shape;605;g33e6d2c37a6_0_1735"/>
          <p:cNvSpPr/>
          <p:nvPr/>
        </p:nvSpPr>
        <p:spPr>
          <a:xfrm>
            <a:off x="4029336" y="2923585"/>
            <a:ext cx="1042800" cy="10428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06" name="Google Shape;606;g33e6d2c37a6_0_1735"/>
          <p:cNvSpPr/>
          <p:nvPr/>
        </p:nvSpPr>
        <p:spPr>
          <a:xfrm>
            <a:off x="6523352" y="4701385"/>
            <a:ext cx="1042800" cy="10428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07" name="Google Shape;607;g33e6d2c37a6_0_1735"/>
          <p:cNvSpPr/>
          <p:nvPr/>
        </p:nvSpPr>
        <p:spPr>
          <a:xfrm>
            <a:off x="7077463" y="2923585"/>
            <a:ext cx="1042800" cy="10428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08" name="Google Shape;608;g33e6d2c37a6_0_1735"/>
          <p:cNvSpPr/>
          <p:nvPr>
            <p:ph idx="16" type="pic"/>
          </p:nvPr>
        </p:nvSpPr>
        <p:spPr>
          <a:xfrm>
            <a:off x="4372132" y="3230005"/>
            <a:ext cx="398100" cy="398100"/>
          </a:xfrm>
          <a:prstGeom prst="rect">
            <a:avLst/>
          </a:prstGeom>
          <a:noFill/>
          <a:ln>
            <a:noFill/>
          </a:ln>
        </p:spPr>
      </p:sp>
      <p:sp>
        <p:nvSpPr>
          <p:cNvPr id="609" name="Google Shape;609;g33e6d2c37a6_0_1735"/>
          <p:cNvSpPr/>
          <p:nvPr>
            <p:ph idx="17" type="pic"/>
          </p:nvPr>
        </p:nvSpPr>
        <p:spPr>
          <a:xfrm>
            <a:off x="7418421" y="3230005"/>
            <a:ext cx="398100" cy="398100"/>
          </a:xfrm>
          <a:prstGeom prst="rect">
            <a:avLst/>
          </a:prstGeom>
          <a:noFill/>
          <a:ln>
            <a:noFill/>
          </a:ln>
        </p:spPr>
      </p:sp>
      <p:sp>
        <p:nvSpPr>
          <p:cNvPr id="610" name="Google Shape;610;g33e6d2c37a6_0_1735"/>
          <p:cNvSpPr/>
          <p:nvPr>
            <p:ph idx="18" type="pic"/>
          </p:nvPr>
        </p:nvSpPr>
        <p:spPr>
          <a:xfrm>
            <a:off x="5897006" y="2114697"/>
            <a:ext cx="398100" cy="398100"/>
          </a:xfrm>
          <a:prstGeom prst="rect">
            <a:avLst/>
          </a:prstGeom>
          <a:noFill/>
          <a:ln>
            <a:noFill/>
          </a:ln>
        </p:spPr>
      </p:sp>
      <p:sp>
        <p:nvSpPr>
          <p:cNvPr id="611" name="Google Shape;611;g33e6d2c37a6_0_1735"/>
          <p:cNvSpPr/>
          <p:nvPr>
            <p:ph idx="19" type="pic"/>
          </p:nvPr>
        </p:nvSpPr>
        <p:spPr>
          <a:xfrm>
            <a:off x="6845779" y="5036438"/>
            <a:ext cx="398100" cy="398100"/>
          </a:xfrm>
          <a:prstGeom prst="rect">
            <a:avLst/>
          </a:prstGeom>
          <a:noFill/>
          <a:ln>
            <a:noFill/>
          </a:ln>
        </p:spPr>
      </p:sp>
      <p:sp>
        <p:nvSpPr>
          <p:cNvPr id="612" name="Google Shape;612;g33e6d2c37a6_0_1735"/>
          <p:cNvSpPr/>
          <p:nvPr/>
        </p:nvSpPr>
        <p:spPr>
          <a:xfrm>
            <a:off x="4626336" y="4701385"/>
            <a:ext cx="1042800" cy="10428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13" name="Google Shape;613;g33e6d2c37a6_0_1735"/>
          <p:cNvSpPr/>
          <p:nvPr>
            <p:ph idx="20" type="pic"/>
          </p:nvPr>
        </p:nvSpPr>
        <p:spPr>
          <a:xfrm>
            <a:off x="4948744" y="5036438"/>
            <a:ext cx="398100" cy="398100"/>
          </a:xfrm>
          <a:prstGeom prst="rect">
            <a:avLst/>
          </a:prstGeom>
          <a:no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vear Venn 5 points">
  <p:cSld name="Livear Venn 5 points">
    <p:spTree>
      <p:nvGrpSpPr>
        <p:cNvPr id="614" name="Shape 614"/>
        <p:cNvGrpSpPr/>
        <p:nvPr/>
      </p:nvGrpSpPr>
      <p:grpSpPr>
        <a:xfrm>
          <a:off x="0" y="0"/>
          <a:ext cx="0" cy="0"/>
          <a:chOff x="0" y="0"/>
          <a:chExt cx="0" cy="0"/>
        </a:xfrm>
      </p:grpSpPr>
      <p:sp>
        <p:nvSpPr>
          <p:cNvPr id="615" name="Google Shape;615;g33e6d2c37a6_0_1763"/>
          <p:cNvSpPr/>
          <p:nvPr/>
        </p:nvSpPr>
        <p:spPr>
          <a:xfrm>
            <a:off x="1877117" y="2777350"/>
            <a:ext cx="2247900" cy="2247900"/>
          </a:xfrm>
          <a:prstGeom prst="ellipse">
            <a:avLst/>
          </a:prstGeom>
          <a:solidFill>
            <a:srgbClr val="B3C6DC">
              <a:alpha val="4941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6" name="Google Shape;616;g33e6d2c37a6_0_1763"/>
          <p:cNvSpPr/>
          <p:nvPr/>
        </p:nvSpPr>
        <p:spPr>
          <a:xfrm>
            <a:off x="3418383" y="2777350"/>
            <a:ext cx="2247900" cy="2247900"/>
          </a:xfrm>
          <a:prstGeom prst="ellipse">
            <a:avLst/>
          </a:prstGeom>
          <a:solidFill>
            <a:srgbClr val="B3C6DC">
              <a:alpha val="4941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7" name="Google Shape;617;g33e6d2c37a6_0_1763"/>
          <p:cNvSpPr/>
          <p:nvPr/>
        </p:nvSpPr>
        <p:spPr>
          <a:xfrm>
            <a:off x="4959283" y="2777350"/>
            <a:ext cx="2247900" cy="2247900"/>
          </a:xfrm>
          <a:prstGeom prst="ellipse">
            <a:avLst/>
          </a:prstGeom>
          <a:solidFill>
            <a:srgbClr val="B3C6DC">
              <a:alpha val="4941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8" name="Google Shape;618;g33e6d2c37a6_0_1763"/>
          <p:cNvSpPr/>
          <p:nvPr/>
        </p:nvSpPr>
        <p:spPr>
          <a:xfrm>
            <a:off x="6526250" y="2777350"/>
            <a:ext cx="2247900" cy="2247900"/>
          </a:xfrm>
          <a:prstGeom prst="ellipse">
            <a:avLst/>
          </a:prstGeom>
          <a:solidFill>
            <a:srgbClr val="B3C6DC">
              <a:alpha val="4941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19" name="Google Shape;619;g33e6d2c37a6_0_1763"/>
          <p:cNvSpPr/>
          <p:nvPr/>
        </p:nvSpPr>
        <p:spPr>
          <a:xfrm>
            <a:off x="8093183" y="2777350"/>
            <a:ext cx="2247900" cy="2247900"/>
          </a:xfrm>
          <a:prstGeom prst="ellipse">
            <a:avLst/>
          </a:prstGeom>
          <a:solidFill>
            <a:srgbClr val="B3C6DC">
              <a:alpha val="49410"/>
            </a:srgbClr>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620" name="Google Shape;620;g33e6d2c37a6_0_176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621" name="Google Shape;621;g33e6d2c37a6_0_176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622" name="Google Shape;622;g33e6d2c37a6_0_176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23" name="Google Shape;623;g33e6d2c37a6_0_176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624" name="Google Shape;624;g33e6d2c37a6_0_1763"/>
          <p:cNvCxnSpPr/>
          <p:nvPr/>
        </p:nvCxnSpPr>
        <p:spPr>
          <a:xfrm>
            <a:off x="3001509" y="2599055"/>
            <a:ext cx="0" cy="582900"/>
          </a:xfrm>
          <a:prstGeom prst="straightConnector1">
            <a:avLst/>
          </a:prstGeom>
          <a:noFill/>
          <a:ln cap="flat" cmpd="sng" w="38100">
            <a:solidFill>
              <a:schemeClr val="dk2"/>
            </a:solidFill>
            <a:prstDash val="solid"/>
            <a:miter lim="800000"/>
            <a:headEnd len="sm" w="sm" type="none"/>
            <a:tailEnd len="sm" w="sm" type="none"/>
          </a:ln>
        </p:spPr>
      </p:cxnSp>
      <p:cxnSp>
        <p:nvCxnSpPr>
          <p:cNvPr id="625" name="Google Shape;625;g33e6d2c37a6_0_1763"/>
          <p:cNvCxnSpPr/>
          <p:nvPr/>
        </p:nvCxnSpPr>
        <p:spPr>
          <a:xfrm>
            <a:off x="4553151" y="4641215"/>
            <a:ext cx="0" cy="582900"/>
          </a:xfrm>
          <a:prstGeom prst="straightConnector1">
            <a:avLst/>
          </a:prstGeom>
          <a:noFill/>
          <a:ln cap="flat" cmpd="sng" w="38100">
            <a:solidFill>
              <a:schemeClr val="dk2"/>
            </a:solidFill>
            <a:prstDash val="solid"/>
            <a:miter lim="800000"/>
            <a:headEnd len="sm" w="sm" type="none"/>
            <a:tailEnd len="sm" w="sm" type="none"/>
          </a:ln>
        </p:spPr>
      </p:cxnSp>
      <p:cxnSp>
        <p:nvCxnSpPr>
          <p:cNvPr id="626" name="Google Shape;626;g33e6d2c37a6_0_1763"/>
          <p:cNvCxnSpPr/>
          <p:nvPr/>
        </p:nvCxnSpPr>
        <p:spPr>
          <a:xfrm>
            <a:off x="6083284" y="2599055"/>
            <a:ext cx="0" cy="582900"/>
          </a:xfrm>
          <a:prstGeom prst="straightConnector1">
            <a:avLst/>
          </a:prstGeom>
          <a:noFill/>
          <a:ln cap="flat" cmpd="sng" w="38100">
            <a:solidFill>
              <a:schemeClr val="dk2"/>
            </a:solidFill>
            <a:prstDash val="solid"/>
            <a:miter lim="800000"/>
            <a:headEnd len="sm" w="sm" type="none"/>
            <a:tailEnd len="sm" w="sm" type="none"/>
          </a:ln>
        </p:spPr>
      </p:cxnSp>
      <p:cxnSp>
        <p:nvCxnSpPr>
          <p:cNvPr id="627" name="Google Shape;627;g33e6d2c37a6_0_1763"/>
          <p:cNvCxnSpPr/>
          <p:nvPr/>
        </p:nvCxnSpPr>
        <p:spPr>
          <a:xfrm>
            <a:off x="7657755" y="4641215"/>
            <a:ext cx="0" cy="582900"/>
          </a:xfrm>
          <a:prstGeom prst="straightConnector1">
            <a:avLst/>
          </a:prstGeom>
          <a:noFill/>
          <a:ln cap="flat" cmpd="sng" w="38100">
            <a:solidFill>
              <a:schemeClr val="dk2"/>
            </a:solidFill>
            <a:prstDash val="solid"/>
            <a:miter lim="800000"/>
            <a:headEnd len="sm" w="sm" type="none"/>
            <a:tailEnd len="sm" w="sm" type="none"/>
          </a:ln>
        </p:spPr>
      </p:cxnSp>
      <p:cxnSp>
        <p:nvCxnSpPr>
          <p:cNvPr id="628" name="Google Shape;628;g33e6d2c37a6_0_1763"/>
          <p:cNvCxnSpPr/>
          <p:nvPr/>
        </p:nvCxnSpPr>
        <p:spPr>
          <a:xfrm>
            <a:off x="9209638" y="2599055"/>
            <a:ext cx="0" cy="582900"/>
          </a:xfrm>
          <a:prstGeom prst="straightConnector1">
            <a:avLst/>
          </a:prstGeom>
          <a:noFill/>
          <a:ln cap="flat" cmpd="sng" w="38100">
            <a:solidFill>
              <a:schemeClr val="dk2"/>
            </a:solidFill>
            <a:prstDash val="solid"/>
            <a:miter lim="800000"/>
            <a:headEnd len="sm" w="sm" type="none"/>
            <a:tailEnd len="sm" w="sm" type="none"/>
          </a:ln>
        </p:spPr>
      </p:cxnSp>
      <p:sp>
        <p:nvSpPr>
          <p:cNvPr id="629" name="Google Shape;629;g33e6d2c37a6_0_1763"/>
          <p:cNvSpPr txBox="1"/>
          <p:nvPr>
            <p:ph idx="2" type="body"/>
          </p:nvPr>
        </p:nvSpPr>
        <p:spPr>
          <a:xfrm>
            <a:off x="1724422" y="1670332"/>
            <a:ext cx="25536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0" name="Google Shape;630;g33e6d2c37a6_0_1763"/>
          <p:cNvSpPr txBox="1"/>
          <p:nvPr>
            <p:ph idx="3" type="body"/>
          </p:nvPr>
        </p:nvSpPr>
        <p:spPr>
          <a:xfrm>
            <a:off x="4819305" y="1670332"/>
            <a:ext cx="25536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1" name="Google Shape;631;g33e6d2c37a6_0_1763"/>
          <p:cNvSpPr txBox="1"/>
          <p:nvPr>
            <p:ph idx="4" type="body"/>
          </p:nvPr>
        </p:nvSpPr>
        <p:spPr>
          <a:xfrm>
            <a:off x="7913405" y="1670332"/>
            <a:ext cx="25536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2" name="Google Shape;632;g33e6d2c37a6_0_1763"/>
          <p:cNvSpPr txBox="1"/>
          <p:nvPr>
            <p:ph idx="5" type="body"/>
          </p:nvPr>
        </p:nvSpPr>
        <p:spPr>
          <a:xfrm>
            <a:off x="3310474" y="5340720"/>
            <a:ext cx="25536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3" name="Google Shape;633;g33e6d2c37a6_0_1763"/>
          <p:cNvSpPr txBox="1"/>
          <p:nvPr>
            <p:ph idx="6" type="body"/>
          </p:nvPr>
        </p:nvSpPr>
        <p:spPr>
          <a:xfrm>
            <a:off x="6392250" y="5340720"/>
            <a:ext cx="25536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34" name="Google Shape;634;g33e6d2c37a6_0_1763"/>
          <p:cNvSpPr/>
          <p:nvPr>
            <p:ph idx="7" type="pic"/>
          </p:nvPr>
        </p:nvSpPr>
        <p:spPr>
          <a:xfrm>
            <a:off x="2718949" y="3589221"/>
            <a:ext cx="622500" cy="622500"/>
          </a:xfrm>
          <a:prstGeom prst="rect">
            <a:avLst/>
          </a:prstGeom>
          <a:noFill/>
          <a:ln>
            <a:noFill/>
          </a:ln>
        </p:spPr>
      </p:sp>
      <p:sp>
        <p:nvSpPr>
          <p:cNvPr id="635" name="Google Shape;635;g33e6d2c37a6_0_1763"/>
          <p:cNvSpPr/>
          <p:nvPr>
            <p:ph idx="8" type="pic"/>
          </p:nvPr>
        </p:nvSpPr>
        <p:spPr>
          <a:xfrm>
            <a:off x="4258981" y="3589221"/>
            <a:ext cx="622500" cy="622500"/>
          </a:xfrm>
          <a:prstGeom prst="rect">
            <a:avLst/>
          </a:prstGeom>
          <a:noFill/>
          <a:ln>
            <a:noFill/>
          </a:ln>
        </p:spPr>
      </p:sp>
      <p:sp>
        <p:nvSpPr>
          <p:cNvPr id="636" name="Google Shape;636;g33e6d2c37a6_0_1763"/>
          <p:cNvSpPr/>
          <p:nvPr>
            <p:ph idx="9" type="pic"/>
          </p:nvPr>
        </p:nvSpPr>
        <p:spPr>
          <a:xfrm>
            <a:off x="5799013" y="3589221"/>
            <a:ext cx="622500" cy="622500"/>
          </a:xfrm>
          <a:prstGeom prst="rect">
            <a:avLst/>
          </a:prstGeom>
          <a:noFill/>
          <a:ln>
            <a:noFill/>
          </a:ln>
        </p:spPr>
      </p:sp>
      <p:sp>
        <p:nvSpPr>
          <p:cNvPr id="637" name="Google Shape;637;g33e6d2c37a6_0_1763"/>
          <p:cNvSpPr/>
          <p:nvPr>
            <p:ph idx="13" type="pic"/>
          </p:nvPr>
        </p:nvSpPr>
        <p:spPr>
          <a:xfrm>
            <a:off x="7339045" y="3589221"/>
            <a:ext cx="622500" cy="622500"/>
          </a:xfrm>
          <a:prstGeom prst="rect">
            <a:avLst/>
          </a:prstGeom>
          <a:noFill/>
          <a:ln>
            <a:noFill/>
          </a:ln>
        </p:spPr>
      </p:sp>
      <p:sp>
        <p:nvSpPr>
          <p:cNvPr id="638" name="Google Shape;638;g33e6d2c37a6_0_1763"/>
          <p:cNvSpPr/>
          <p:nvPr>
            <p:ph idx="14" type="pic"/>
          </p:nvPr>
        </p:nvSpPr>
        <p:spPr>
          <a:xfrm>
            <a:off x="8879076" y="3589221"/>
            <a:ext cx="622500" cy="622500"/>
          </a:xfrm>
          <a:prstGeom prst="rect">
            <a:avLst/>
          </a:prstGeom>
          <a:noFill/>
          <a:ln>
            <a:noFill/>
          </a:ln>
        </p:spPr>
      </p:sp>
      <p:sp>
        <p:nvSpPr>
          <p:cNvPr id="639" name="Google Shape;639;g33e6d2c37a6_0_1763"/>
          <p:cNvSpPr txBox="1"/>
          <p:nvPr>
            <p:ph idx="15" type="body"/>
          </p:nvPr>
        </p:nvSpPr>
        <p:spPr>
          <a:xfrm>
            <a:off x="1724423" y="1937054"/>
            <a:ext cx="2553300" cy="461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0" name="Google Shape;640;g33e6d2c37a6_0_1763"/>
          <p:cNvSpPr txBox="1"/>
          <p:nvPr>
            <p:ph idx="16" type="body"/>
          </p:nvPr>
        </p:nvSpPr>
        <p:spPr>
          <a:xfrm>
            <a:off x="4818132" y="1937054"/>
            <a:ext cx="2553300" cy="461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1" name="Google Shape;641;g33e6d2c37a6_0_1763"/>
          <p:cNvSpPr txBox="1"/>
          <p:nvPr>
            <p:ph idx="17" type="body"/>
          </p:nvPr>
        </p:nvSpPr>
        <p:spPr>
          <a:xfrm>
            <a:off x="7911451" y="1937054"/>
            <a:ext cx="2553300" cy="461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2" name="Google Shape;642;g33e6d2c37a6_0_1763"/>
          <p:cNvSpPr txBox="1"/>
          <p:nvPr>
            <p:ph idx="18" type="body"/>
          </p:nvPr>
        </p:nvSpPr>
        <p:spPr>
          <a:xfrm>
            <a:off x="3327535" y="5607180"/>
            <a:ext cx="2553300" cy="461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3" name="Google Shape;643;g33e6d2c37a6_0_1763"/>
          <p:cNvSpPr txBox="1"/>
          <p:nvPr>
            <p:ph idx="19" type="body"/>
          </p:nvPr>
        </p:nvSpPr>
        <p:spPr>
          <a:xfrm>
            <a:off x="6396412" y="5607180"/>
            <a:ext cx="2553300" cy="4617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icons">
  <p:cSld name="4 column icons">
    <p:spTree>
      <p:nvGrpSpPr>
        <p:cNvPr id="644" name="Shape 644"/>
        <p:cNvGrpSpPr/>
        <p:nvPr/>
      </p:nvGrpSpPr>
      <p:grpSpPr>
        <a:xfrm>
          <a:off x="0" y="0"/>
          <a:ext cx="0" cy="0"/>
          <a:chOff x="0" y="0"/>
          <a:chExt cx="0" cy="0"/>
        </a:xfrm>
      </p:grpSpPr>
      <p:sp>
        <p:nvSpPr>
          <p:cNvPr id="645" name="Google Shape;645;g33e6d2c37a6_0_179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646" name="Google Shape;646;g33e6d2c37a6_0_179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647" name="Google Shape;647;g33e6d2c37a6_0_179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48" name="Google Shape;648;g33e6d2c37a6_0_179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49" name="Google Shape;649;g33e6d2c37a6_0_1793"/>
          <p:cNvSpPr/>
          <p:nvPr/>
        </p:nvSpPr>
        <p:spPr>
          <a:xfrm>
            <a:off x="764276" y="1787440"/>
            <a:ext cx="23487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0" name="Google Shape;650;g33e6d2c37a6_0_1793"/>
          <p:cNvSpPr/>
          <p:nvPr/>
        </p:nvSpPr>
        <p:spPr>
          <a:xfrm>
            <a:off x="9078744" y="1787440"/>
            <a:ext cx="23307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1" name="Google Shape;651;g33e6d2c37a6_0_1793"/>
          <p:cNvSpPr/>
          <p:nvPr/>
        </p:nvSpPr>
        <p:spPr>
          <a:xfrm>
            <a:off x="764276" y="4200443"/>
            <a:ext cx="10645200" cy="1596900"/>
          </a:xfrm>
          <a:prstGeom prst="rect">
            <a:avLst/>
          </a:prstGeom>
          <a:noFill/>
          <a:ln cap="flat" cmpd="sng" w="12700">
            <a:solidFill>
              <a:srgbClr val="DDE6E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2" name="Google Shape;652;g33e6d2c37a6_0_1793"/>
          <p:cNvSpPr/>
          <p:nvPr/>
        </p:nvSpPr>
        <p:spPr>
          <a:xfrm>
            <a:off x="1343650" y="4555031"/>
            <a:ext cx="887700" cy="88770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3" name="Google Shape;653;g33e6d2c37a6_0_1793"/>
          <p:cNvSpPr/>
          <p:nvPr/>
        </p:nvSpPr>
        <p:spPr>
          <a:xfrm>
            <a:off x="3535765" y="1787440"/>
            <a:ext cx="23487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4" name="Google Shape;654;g33e6d2c37a6_0_1793"/>
          <p:cNvSpPr/>
          <p:nvPr/>
        </p:nvSpPr>
        <p:spPr>
          <a:xfrm>
            <a:off x="6307254" y="1787439"/>
            <a:ext cx="2348700" cy="20979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655" name="Google Shape;655;g33e6d2c37a6_0_1793"/>
          <p:cNvSpPr/>
          <p:nvPr>
            <p:ph idx="2" type="pic"/>
          </p:nvPr>
        </p:nvSpPr>
        <p:spPr>
          <a:xfrm>
            <a:off x="1593129" y="4806388"/>
            <a:ext cx="384900" cy="384900"/>
          </a:xfrm>
          <a:prstGeom prst="rect">
            <a:avLst/>
          </a:prstGeom>
          <a:noFill/>
          <a:ln>
            <a:noFill/>
          </a:ln>
        </p:spPr>
      </p:sp>
      <p:sp>
        <p:nvSpPr>
          <p:cNvPr id="656" name="Google Shape;656;g33e6d2c37a6_0_1793"/>
          <p:cNvSpPr txBox="1"/>
          <p:nvPr>
            <p:ph idx="3" type="body"/>
          </p:nvPr>
        </p:nvSpPr>
        <p:spPr>
          <a:xfrm>
            <a:off x="770729" y="2697948"/>
            <a:ext cx="2342400" cy="4248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2400"/>
              <a:buNone/>
              <a:defRPr sz="24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57" name="Google Shape;657;g33e6d2c37a6_0_1793"/>
          <p:cNvSpPr txBox="1"/>
          <p:nvPr>
            <p:ph idx="4" type="body"/>
          </p:nvPr>
        </p:nvSpPr>
        <p:spPr>
          <a:xfrm>
            <a:off x="3535733" y="2697948"/>
            <a:ext cx="2342400" cy="4248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2400"/>
              <a:buNone/>
              <a:defRPr sz="24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58" name="Google Shape;658;g33e6d2c37a6_0_1793"/>
          <p:cNvSpPr txBox="1"/>
          <p:nvPr>
            <p:ph idx="5" type="body"/>
          </p:nvPr>
        </p:nvSpPr>
        <p:spPr>
          <a:xfrm>
            <a:off x="6300736" y="2697948"/>
            <a:ext cx="2342400" cy="4248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2400"/>
              <a:buNone/>
              <a:defRPr sz="24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59" name="Google Shape;659;g33e6d2c37a6_0_1793"/>
          <p:cNvSpPr txBox="1"/>
          <p:nvPr>
            <p:ph idx="6" type="body"/>
          </p:nvPr>
        </p:nvSpPr>
        <p:spPr>
          <a:xfrm>
            <a:off x="9072257" y="2697948"/>
            <a:ext cx="2342400" cy="4248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2400"/>
              <a:buNone/>
              <a:defRPr sz="24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0" name="Google Shape;660;g33e6d2c37a6_0_1793"/>
          <p:cNvSpPr/>
          <p:nvPr>
            <p:ph idx="7" type="pic"/>
          </p:nvPr>
        </p:nvSpPr>
        <p:spPr>
          <a:xfrm>
            <a:off x="1746317" y="2198525"/>
            <a:ext cx="384900" cy="384900"/>
          </a:xfrm>
          <a:prstGeom prst="rect">
            <a:avLst/>
          </a:prstGeom>
          <a:noFill/>
          <a:ln>
            <a:noFill/>
          </a:ln>
        </p:spPr>
      </p:sp>
      <p:sp>
        <p:nvSpPr>
          <p:cNvPr id="661" name="Google Shape;661;g33e6d2c37a6_0_1793"/>
          <p:cNvSpPr/>
          <p:nvPr>
            <p:ph idx="8" type="pic"/>
          </p:nvPr>
        </p:nvSpPr>
        <p:spPr>
          <a:xfrm>
            <a:off x="4517807" y="2198525"/>
            <a:ext cx="384900" cy="384900"/>
          </a:xfrm>
          <a:prstGeom prst="rect">
            <a:avLst/>
          </a:prstGeom>
          <a:noFill/>
          <a:ln>
            <a:noFill/>
          </a:ln>
        </p:spPr>
      </p:sp>
      <p:sp>
        <p:nvSpPr>
          <p:cNvPr id="662" name="Google Shape;662;g33e6d2c37a6_0_1793"/>
          <p:cNvSpPr/>
          <p:nvPr>
            <p:ph idx="9" type="pic"/>
          </p:nvPr>
        </p:nvSpPr>
        <p:spPr>
          <a:xfrm>
            <a:off x="7289296" y="2198525"/>
            <a:ext cx="384900" cy="384900"/>
          </a:xfrm>
          <a:prstGeom prst="rect">
            <a:avLst/>
          </a:prstGeom>
          <a:noFill/>
          <a:ln>
            <a:noFill/>
          </a:ln>
        </p:spPr>
      </p:sp>
      <p:sp>
        <p:nvSpPr>
          <p:cNvPr id="663" name="Google Shape;663;g33e6d2c37a6_0_1793"/>
          <p:cNvSpPr/>
          <p:nvPr>
            <p:ph idx="13" type="pic"/>
          </p:nvPr>
        </p:nvSpPr>
        <p:spPr>
          <a:xfrm>
            <a:off x="10051071" y="2198525"/>
            <a:ext cx="384900" cy="384900"/>
          </a:xfrm>
          <a:prstGeom prst="rect">
            <a:avLst/>
          </a:prstGeom>
          <a:noFill/>
          <a:ln>
            <a:noFill/>
          </a:ln>
        </p:spPr>
      </p:sp>
      <p:sp>
        <p:nvSpPr>
          <p:cNvPr id="664" name="Google Shape;664;g33e6d2c37a6_0_1793"/>
          <p:cNvSpPr txBox="1"/>
          <p:nvPr>
            <p:ph idx="14" type="body"/>
          </p:nvPr>
        </p:nvSpPr>
        <p:spPr>
          <a:xfrm>
            <a:off x="2628429" y="4347083"/>
            <a:ext cx="8214300" cy="1299900"/>
          </a:xfrm>
          <a:prstGeom prst="rect">
            <a:avLst/>
          </a:prstGeom>
          <a:noFill/>
          <a:ln>
            <a:noFill/>
          </a:ln>
        </p:spPr>
        <p:txBody>
          <a:bodyPr anchorCtr="0" anchor="t" bIns="45700" lIns="91425" spcFirstLastPara="1" rIns="91425" wrap="square" tIns="45700">
            <a:normAutofit/>
          </a:bodyPr>
          <a:lstStyle>
            <a:lvl1pPr indent="-228600" lvl="0" marL="457200" marR="0" algn="l">
              <a:lnSpc>
                <a:spcPct val="15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5" name="Google Shape;665;g33e6d2c37a6_0_1793"/>
          <p:cNvSpPr txBox="1"/>
          <p:nvPr>
            <p:ph idx="15" type="body"/>
          </p:nvPr>
        </p:nvSpPr>
        <p:spPr>
          <a:xfrm>
            <a:off x="771121" y="3338768"/>
            <a:ext cx="2330700" cy="2769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6" name="Google Shape;666;g33e6d2c37a6_0_1793"/>
          <p:cNvSpPr txBox="1"/>
          <p:nvPr>
            <p:ph idx="16" type="body"/>
          </p:nvPr>
        </p:nvSpPr>
        <p:spPr>
          <a:xfrm>
            <a:off x="3547476" y="3338768"/>
            <a:ext cx="2330700" cy="2769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7" name="Google Shape;667;g33e6d2c37a6_0_1793"/>
          <p:cNvSpPr txBox="1"/>
          <p:nvPr>
            <p:ph idx="17" type="body"/>
          </p:nvPr>
        </p:nvSpPr>
        <p:spPr>
          <a:xfrm>
            <a:off x="6316659" y="3338768"/>
            <a:ext cx="2330700" cy="2769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68" name="Google Shape;668;g33e6d2c37a6_0_1793"/>
          <p:cNvSpPr txBox="1"/>
          <p:nvPr>
            <p:ph idx="18" type="body"/>
          </p:nvPr>
        </p:nvSpPr>
        <p:spPr>
          <a:xfrm>
            <a:off x="9078127" y="3338768"/>
            <a:ext cx="2330700" cy="276900"/>
          </a:xfrm>
          <a:prstGeom prst="rect">
            <a:avLst/>
          </a:prstGeom>
          <a:noFill/>
          <a:ln>
            <a:noFill/>
          </a:ln>
        </p:spPr>
        <p:txBody>
          <a:bodyPr anchorCtr="0" anchor="ctr" bIns="45700" lIns="91425" spcFirstLastPara="1" rIns="91425" wrap="square" tIns="45700">
            <a:spAutoFit/>
          </a:bodyPr>
          <a:lstStyle>
            <a:lvl1pPr indent="-228600" lvl="0" marL="457200" algn="ctr">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x3 point list">
  <p:cSld name="2x3 point list">
    <p:spTree>
      <p:nvGrpSpPr>
        <p:cNvPr id="669" name="Shape 669"/>
        <p:cNvGrpSpPr/>
        <p:nvPr/>
      </p:nvGrpSpPr>
      <p:grpSpPr>
        <a:xfrm>
          <a:off x="0" y="0"/>
          <a:ext cx="0" cy="0"/>
          <a:chOff x="0" y="0"/>
          <a:chExt cx="0" cy="0"/>
        </a:xfrm>
      </p:grpSpPr>
      <p:sp>
        <p:nvSpPr>
          <p:cNvPr id="670" name="Google Shape;670;g33e6d2c37a6_0_1818"/>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671" name="Google Shape;671;g33e6d2c37a6_0_1818"/>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672" name="Google Shape;672;g33e6d2c37a6_0_1818"/>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673" name="Google Shape;673;g33e6d2c37a6_0_1818"/>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74" name="Google Shape;674;g33e6d2c37a6_0_1818"/>
          <p:cNvSpPr/>
          <p:nvPr/>
        </p:nvSpPr>
        <p:spPr>
          <a:xfrm>
            <a:off x="375134" y="2013555"/>
            <a:ext cx="3601200" cy="1573500"/>
          </a:xfrm>
          <a:prstGeom prst="rect">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75" name="Google Shape;675;g33e6d2c37a6_0_1818"/>
          <p:cNvSpPr/>
          <p:nvPr/>
        </p:nvSpPr>
        <p:spPr>
          <a:xfrm>
            <a:off x="4296024" y="2013555"/>
            <a:ext cx="3601200" cy="157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76" name="Google Shape;676;g33e6d2c37a6_0_1818"/>
          <p:cNvSpPr/>
          <p:nvPr/>
        </p:nvSpPr>
        <p:spPr>
          <a:xfrm>
            <a:off x="8216914" y="2013555"/>
            <a:ext cx="3601200" cy="1573500"/>
          </a:xfrm>
          <a:prstGeom prst="rect">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77" name="Google Shape;677;g33e6d2c37a6_0_1818"/>
          <p:cNvSpPr/>
          <p:nvPr/>
        </p:nvSpPr>
        <p:spPr>
          <a:xfrm>
            <a:off x="375134" y="3885906"/>
            <a:ext cx="3601200" cy="157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78" name="Google Shape;678;g33e6d2c37a6_0_1818"/>
          <p:cNvSpPr/>
          <p:nvPr/>
        </p:nvSpPr>
        <p:spPr>
          <a:xfrm>
            <a:off x="8216914" y="3885906"/>
            <a:ext cx="3601200" cy="1573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79" name="Google Shape;679;g33e6d2c37a6_0_1818"/>
          <p:cNvSpPr txBox="1"/>
          <p:nvPr>
            <p:ph idx="2" type="body"/>
          </p:nvPr>
        </p:nvSpPr>
        <p:spPr>
          <a:xfrm>
            <a:off x="1143231" y="2581354"/>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0" name="Google Shape;680;g33e6d2c37a6_0_1818"/>
          <p:cNvSpPr txBox="1"/>
          <p:nvPr>
            <p:ph idx="3" type="body"/>
          </p:nvPr>
        </p:nvSpPr>
        <p:spPr>
          <a:xfrm>
            <a:off x="1143231" y="2289595"/>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1" name="Google Shape;681;g33e6d2c37a6_0_1818"/>
          <p:cNvSpPr txBox="1"/>
          <p:nvPr>
            <p:ph idx="4" type="body"/>
          </p:nvPr>
        </p:nvSpPr>
        <p:spPr>
          <a:xfrm>
            <a:off x="5064121" y="2581354"/>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2" name="Google Shape;682;g33e6d2c37a6_0_1818"/>
          <p:cNvSpPr txBox="1"/>
          <p:nvPr>
            <p:ph idx="5" type="body"/>
          </p:nvPr>
        </p:nvSpPr>
        <p:spPr>
          <a:xfrm>
            <a:off x="5064121" y="2289595"/>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3" name="Google Shape;683;g33e6d2c37a6_0_1818"/>
          <p:cNvSpPr txBox="1"/>
          <p:nvPr>
            <p:ph idx="6" type="body"/>
          </p:nvPr>
        </p:nvSpPr>
        <p:spPr>
          <a:xfrm>
            <a:off x="8985011" y="2581354"/>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4" name="Google Shape;684;g33e6d2c37a6_0_1818"/>
          <p:cNvSpPr txBox="1"/>
          <p:nvPr>
            <p:ph idx="7" type="body"/>
          </p:nvPr>
        </p:nvSpPr>
        <p:spPr>
          <a:xfrm>
            <a:off x="8985011" y="2289595"/>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5" name="Google Shape;685;g33e6d2c37a6_0_1818"/>
          <p:cNvSpPr/>
          <p:nvPr/>
        </p:nvSpPr>
        <p:spPr>
          <a:xfrm>
            <a:off x="4295379" y="3885906"/>
            <a:ext cx="3601200" cy="1573500"/>
          </a:xfrm>
          <a:prstGeom prst="rect">
            <a:avLst/>
          </a:prstGeom>
          <a:noFill/>
          <a:ln cap="flat" cmpd="sng" w="12700">
            <a:solidFill>
              <a:schemeClr val="accent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686" name="Google Shape;686;g33e6d2c37a6_0_1818"/>
          <p:cNvSpPr txBox="1"/>
          <p:nvPr>
            <p:ph idx="8" type="body"/>
          </p:nvPr>
        </p:nvSpPr>
        <p:spPr>
          <a:xfrm>
            <a:off x="5063476" y="4453705"/>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dk1"/>
              </a:buClr>
              <a:buSzPts val="1200"/>
              <a:buFont typeface="Arial"/>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7" name="Google Shape;687;g33e6d2c37a6_0_1818"/>
          <p:cNvSpPr txBox="1"/>
          <p:nvPr>
            <p:ph idx="9" type="body"/>
          </p:nvPr>
        </p:nvSpPr>
        <p:spPr>
          <a:xfrm>
            <a:off x="5063476" y="4161946"/>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8" name="Google Shape;688;g33e6d2c37a6_0_1818"/>
          <p:cNvSpPr txBox="1"/>
          <p:nvPr>
            <p:ph idx="13" type="body"/>
          </p:nvPr>
        </p:nvSpPr>
        <p:spPr>
          <a:xfrm>
            <a:off x="1143231" y="4448178"/>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89" name="Google Shape;689;g33e6d2c37a6_0_1818"/>
          <p:cNvSpPr txBox="1"/>
          <p:nvPr>
            <p:ph idx="14" type="body"/>
          </p:nvPr>
        </p:nvSpPr>
        <p:spPr>
          <a:xfrm>
            <a:off x="1143231" y="4156419"/>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90" name="Google Shape;690;g33e6d2c37a6_0_1818"/>
          <p:cNvSpPr txBox="1"/>
          <p:nvPr>
            <p:ph idx="15" type="body"/>
          </p:nvPr>
        </p:nvSpPr>
        <p:spPr>
          <a:xfrm>
            <a:off x="8985011" y="4448178"/>
            <a:ext cx="2553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lt1"/>
              </a:buClr>
              <a:buSzPts val="1200"/>
              <a:buFont typeface="Arial"/>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91" name="Google Shape;691;g33e6d2c37a6_0_1818"/>
          <p:cNvSpPr txBox="1"/>
          <p:nvPr>
            <p:ph idx="16" type="body"/>
          </p:nvPr>
        </p:nvSpPr>
        <p:spPr>
          <a:xfrm>
            <a:off x="8985011" y="4156419"/>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692" name="Google Shape;692;g33e6d2c37a6_0_1818"/>
          <p:cNvSpPr/>
          <p:nvPr>
            <p:ph idx="17" type="pic"/>
          </p:nvPr>
        </p:nvSpPr>
        <p:spPr>
          <a:xfrm>
            <a:off x="694783" y="2245585"/>
            <a:ext cx="365100" cy="365100"/>
          </a:xfrm>
          <a:prstGeom prst="rect">
            <a:avLst/>
          </a:prstGeom>
          <a:noFill/>
          <a:ln>
            <a:noFill/>
          </a:ln>
        </p:spPr>
      </p:sp>
      <p:sp>
        <p:nvSpPr>
          <p:cNvPr id="693" name="Google Shape;693;g33e6d2c37a6_0_1818"/>
          <p:cNvSpPr/>
          <p:nvPr>
            <p:ph idx="18" type="pic"/>
          </p:nvPr>
        </p:nvSpPr>
        <p:spPr>
          <a:xfrm>
            <a:off x="8547754" y="2245585"/>
            <a:ext cx="365100" cy="365100"/>
          </a:xfrm>
          <a:prstGeom prst="rect">
            <a:avLst/>
          </a:prstGeom>
          <a:noFill/>
          <a:ln>
            <a:noFill/>
          </a:ln>
        </p:spPr>
      </p:sp>
      <p:sp>
        <p:nvSpPr>
          <p:cNvPr id="694" name="Google Shape;694;g33e6d2c37a6_0_1818"/>
          <p:cNvSpPr/>
          <p:nvPr>
            <p:ph idx="19" type="pic"/>
          </p:nvPr>
        </p:nvSpPr>
        <p:spPr>
          <a:xfrm>
            <a:off x="4625198" y="2245585"/>
            <a:ext cx="365100" cy="365100"/>
          </a:xfrm>
          <a:prstGeom prst="rect">
            <a:avLst/>
          </a:prstGeom>
          <a:noFill/>
          <a:ln>
            <a:noFill/>
          </a:ln>
        </p:spPr>
      </p:sp>
      <p:sp>
        <p:nvSpPr>
          <p:cNvPr id="695" name="Google Shape;695;g33e6d2c37a6_0_1818"/>
          <p:cNvSpPr/>
          <p:nvPr>
            <p:ph idx="20" type="pic"/>
          </p:nvPr>
        </p:nvSpPr>
        <p:spPr>
          <a:xfrm>
            <a:off x="694783" y="4120256"/>
            <a:ext cx="365100" cy="365100"/>
          </a:xfrm>
          <a:prstGeom prst="rect">
            <a:avLst/>
          </a:prstGeom>
          <a:noFill/>
          <a:ln>
            <a:noFill/>
          </a:ln>
        </p:spPr>
      </p:sp>
      <p:sp>
        <p:nvSpPr>
          <p:cNvPr id="696" name="Google Shape;696;g33e6d2c37a6_0_1818"/>
          <p:cNvSpPr/>
          <p:nvPr>
            <p:ph idx="21" type="pic"/>
          </p:nvPr>
        </p:nvSpPr>
        <p:spPr>
          <a:xfrm>
            <a:off x="8547754" y="4120256"/>
            <a:ext cx="365100" cy="365100"/>
          </a:xfrm>
          <a:prstGeom prst="rect">
            <a:avLst/>
          </a:prstGeom>
          <a:noFill/>
          <a:ln>
            <a:noFill/>
          </a:ln>
        </p:spPr>
      </p:sp>
      <p:sp>
        <p:nvSpPr>
          <p:cNvPr id="697" name="Google Shape;697;g33e6d2c37a6_0_1818"/>
          <p:cNvSpPr/>
          <p:nvPr>
            <p:ph idx="22" type="pic"/>
          </p:nvPr>
        </p:nvSpPr>
        <p:spPr>
          <a:xfrm>
            <a:off x="4625198" y="4120632"/>
            <a:ext cx="365100" cy="365100"/>
          </a:xfrm>
          <a:prstGeom prst="rect">
            <a:avLst/>
          </a:prstGeom>
          <a:no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itle">
  <p:cSld name="2 column title">
    <p:spTree>
      <p:nvGrpSpPr>
        <p:cNvPr id="698" name="Shape 698"/>
        <p:cNvGrpSpPr/>
        <p:nvPr/>
      </p:nvGrpSpPr>
      <p:grpSpPr>
        <a:xfrm>
          <a:off x="0" y="0"/>
          <a:ext cx="0" cy="0"/>
          <a:chOff x="0" y="0"/>
          <a:chExt cx="0" cy="0"/>
        </a:xfrm>
      </p:grpSpPr>
      <p:sp>
        <p:nvSpPr>
          <p:cNvPr id="699" name="Google Shape;699;g33e6d2c37a6_0_184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00" name="Google Shape;700;g33e6d2c37a6_0_1847"/>
          <p:cNvSpPr txBox="1"/>
          <p:nvPr>
            <p:ph idx="1" type="body"/>
          </p:nvPr>
        </p:nvSpPr>
        <p:spPr>
          <a:xfrm>
            <a:off x="6096000" y="2527482"/>
            <a:ext cx="3930900" cy="656400"/>
          </a:xfrm>
          <a:prstGeom prst="rect">
            <a:avLst/>
          </a:prstGeom>
          <a:solidFill>
            <a:schemeClr val="accent1"/>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2000"/>
              <a:buNone/>
              <a:defRPr sz="20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01" name="Google Shape;701;g33e6d2c37a6_0_1847"/>
          <p:cNvSpPr txBox="1"/>
          <p:nvPr>
            <p:ph idx="2" type="body"/>
          </p:nvPr>
        </p:nvSpPr>
        <p:spPr>
          <a:xfrm>
            <a:off x="6096000" y="3184525"/>
            <a:ext cx="3930900" cy="1770000"/>
          </a:xfrm>
          <a:prstGeom prst="rect">
            <a:avLst/>
          </a:prstGeom>
          <a:solidFill>
            <a:srgbClr val="F2F2F2"/>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dk2"/>
              </a:buClr>
              <a:buSzPts val="1500"/>
              <a:buNone/>
              <a:defRPr b="0" sz="1500">
                <a:solidFill>
                  <a:schemeClr val="dk2"/>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02" name="Google Shape;702;g33e6d2c37a6_0_1847"/>
          <p:cNvSpPr txBox="1"/>
          <p:nvPr>
            <p:ph idx="3" type="body"/>
          </p:nvPr>
        </p:nvSpPr>
        <p:spPr>
          <a:xfrm>
            <a:off x="1628171" y="2527482"/>
            <a:ext cx="3930900" cy="656400"/>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2000"/>
              <a:buNone/>
              <a:defRPr sz="20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03" name="Google Shape;703;g33e6d2c37a6_0_1847"/>
          <p:cNvSpPr txBox="1"/>
          <p:nvPr>
            <p:ph idx="4" type="body"/>
          </p:nvPr>
        </p:nvSpPr>
        <p:spPr>
          <a:xfrm>
            <a:off x="1628171" y="3184525"/>
            <a:ext cx="3930900" cy="1770000"/>
          </a:xfrm>
          <a:prstGeom prst="rect">
            <a:avLst/>
          </a:prstGeom>
          <a:solidFill>
            <a:srgbClr val="F2F2F2"/>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dk2"/>
              </a:buClr>
              <a:buSzPts val="1500"/>
              <a:buNone/>
              <a:defRPr b="0" sz="1500">
                <a:solidFill>
                  <a:schemeClr val="dk2"/>
                </a:solidFill>
                <a:latin typeface="Arial"/>
                <a:ea typeface="Arial"/>
                <a:cs typeface="Arial"/>
                <a:sym typeface="Arial"/>
              </a:defRPr>
            </a:lvl1pPr>
            <a:lvl2pPr indent="-323850" lvl="1" marL="9144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2pPr>
            <a:lvl3pPr indent="-323850" lvl="2" marL="13716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3pPr>
            <a:lvl4pPr indent="-323850" lvl="3" marL="18288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4pPr>
            <a:lvl5pPr indent="-323850" lvl="4" marL="2286000" algn="l">
              <a:lnSpc>
                <a:spcPct val="90000"/>
              </a:lnSpc>
              <a:spcBef>
                <a:spcPts val="500"/>
              </a:spcBef>
              <a:spcAft>
                <a:spcPts val="0"/>
              </a:spcAft>
              <a:buClr>
                <a:schemeClr val="dk2"/>
              </a:buClr>
              <a:buSzPts val="1500"/>
              <a:buChar char="•"/>
              <a:defRPr b="0" sz="1500">
                <a:solidFill>
                  <a:schemeClr val="dk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pic>
        <p:nvPicPr>
          <p:cNvPr id="704" name="Google Shape;704;g33e6d2c37a6_0_184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705" name="Google Shape;705;g33e6d2c37a6_0_184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706" name="Google Shape;706;g33e6d2c37a6_0_1847"/>
          <p:cNvSpPr txBox="1"/>
          <p:nvPr>
            <p:ph idx="5"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707" name="Google Shape;707;g33e6d2c37a6_0_1847"/>
          <p:cNvCxnSpPr/>
          <p:nvPr/>
        </p:nvCxnSpPr>
        <p:spPr>
          <a:xfrm>
            <a:off x="1626885" y="4955275"/>
            <a:ext cx="3932100" cy="0"/>
          </a:xfrm>
          <a:prstGeom prst="straightConnector1">
            <a:avLst/>
          </a:prstGeom>
          <a:noFill/>
          <a:ln cap="flat" cmpd="sng" w="38100">
            <a:solidFill>
              <a:schemeClr val="dk2"/>
            </a:solidFill>
            <a:prstDash val="solid"/>
            <a:miter lim="800000"/>
            <a:headEnd len="sm" w="sm" type="none"/>
            <a:tailEnd len="sm" w="sm" type="none"/>
          </a:ln>
        </p:spPr>
      </p:cxnSp>
      <p:cxnSp>
        <p:nvCxnSpPr>
          <p:cNvPr id="708" name="Google Shape;708;g33e6d2c37a6_0_1847"/>
          <p:cNvCxnSpPr/>
          <p:nvPr/>
        </p:nvCxnSpPr>
        <p:spPr>
          <a:xfrm>
            <a:off x="6096001" y="4955275"/>
            <a:ext cx="3932100" cy="0"/>
          </a:xfrm>
          <a:prstGeom prst="straightConnector1">
            <a:avLst/>
          </a:prstGeom>
          <a:noFill/>
          <a:ln cap="flat" cmpd="sng" w="38100">
            <a:solidFill>
              <a:schemeClr val="accent1"/>
            </a:solidFill>
            <a:prstDash val="solid"/>
            <a:miter lim="800000"/>
            <a:headEnd len="sm" w="sm" type="none"/>
            <a:tailEnd len="sm" w="sm" type="none"/>
          </a:ln>
        </p:spPr>
      </p:cxn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ule slide">
  <p:cSld name="Schedule slide">
    <p:spTree>
      <p:nvGrpSpPr>
        <p:cNvPr id="709" name="Shape 709"/>
        <p:cNvGrpSpPr/>
        <p:nvPr/>
      </p:nvGrpSpPr>
      <p:grpSpPr>
        <a:xfrm>
          <a:off x="0" y="0"/>
          <a:ext cx="0" cy="0"/>
          <a:chOff x="0" y="0"/>
          <a:chExt cx="0" cy="0"/>
        </a:xfrm>
      </p:grpSpPr>
      <p:sp>
        <p:nvSpPr>
          <p:cNvPr id="710" name="Google Shape;710;g33e6d2c37a6_0_1858"/>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711" name="Google Shape;711;g33e6d2c37a6_0_1858"/>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712" name="Google Shape;712;g33e6d2c37a6_0_1858"/>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713" name="Google Shape;713;g33e6d2c37a6_0_1858"/>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4" name="Google Shape;714;g33e6d2c37a6_0_1858"/>
          <p:cNvSpPr/>
          <p:nvPr>
            <p:ph idx="2" type="body"/>
          </p:nvPr>
        </p:nvSpPr>
        <p:spPr>
          <a:xfrm>
            <a:off x="1105849" y="2090965"/>
            <a:ext cx="1598100" cy="410400"/>
          </a:xfrm>
          <a:prstGeom prst="roundRect">
            <a:avLst>
              <a:gd fmla="val 50000" name="adj"/>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5" name="Google Shape;715;g33e6d2c37a6_0_1858"/>
          <p:cNvSpPr/>
          <p:nvPr>
            <p:ph idx="3" type="body"/>
          </p:nvPr>
        </p:nvSpPr>
        <p:spPr>
          <a:xfrm>
            <a:off x="1105849" y="3275813"/>
            <a:ext cx="1598100" cy="410400"/>
          </a:xfrm>
          <a:prstGeom prst="roundRect">
            <a:avLst>
              <a:gd fmla="val 50000" name="adj"/>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6" name="Google Shape;716;g33e6d2c37a6_0_1858"/>
          <p:cNvSpPr/>
          <p:nvPr>
            <p:ph idx="4" type="body"/>
          </p:nvPr>
        </p:nvSpPr>
        <p:spPr>
          <a:xfrm>
            <a:off x="1105849" y="4497144"/>
            <a:ext cx="1598100" cy="398100"/>
          </a:xfrm>
          <a:prstGeom prst="roundRect">
            <a:avLst>
              <a:gd fmla="val 50000" name="adj"/>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7" name="Google Shape;717;g33e6d2c37a6_0_1858"/>
          <p:cNvSpPr/>
          <p:nvPr>
            <p:ph idx="5" type="body"/>
          </p:nvPr>
        </p:nvSpPr>
        <p:spPr>
          <a:xfrm>
            <a:off x="6451280" y="2090965"/>
            <a:ext cx="1598100" cy="410400"/>
          </a:xfrm>
          <a:prstGeom prst="roundRect">
            <a:avLst>
              <a:gd fmla="val 50000" name="adj"/>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8" name="Google Shape;718;g33e6d2c37a6_0_1858"/>
          <p:cNvSpPr/>
          <p:nvPr>
            <p:ph idx="6" type="body"/>
          </p:nvPr>
        </p:nvSpPr>
        <p:spPr>
          <a:xfrm>
            <a:off x="6451280" y="3275813"/>
            <a:ext cx="1598100" cy="410400"/>
          </a:xfrm>
          <a:prstGeom prst="roundRect">
            <a:avLst>
              <a:gd fmla="val 50000" name="adj"/>
            </a:avLst>
          </a:prstGeom>
          <a:solidFill>
            <a:schemeClr val="dk2"/>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19" name="Google Shape;719;g33e6d2c37a6_0_1858"/>
          <p:cNvSpPr/>
          <p:nvPr>
            <p:ph idx="7" type="body"/>
          </p:nvPr>
        </p:nvSpPr>
        <p:spPr>
          <a:xfrm>
            <a:off x="6451280" y="4497144"/>
            <a:ext cx="1598100" cy="398100"/>
          </a:xfrm>
          <a:prstGeom prst="roundRect">
            <a:avLst>
              <a:gd fmla="val 50000" name="adj"/>
            </a:avLst>
          </a:prstGeom>
          <a:solidFill>
            <a:schemeClr val="accent1"/>
          </a:solidFill>
          <a:ln>
            <a:noFill/>
          </a:ln>
        </p:spPr>
        <p:txBody>
          <a:bodyPr anchorCtr="0" anchor="ctr" bIns="45700" lIns="91425" spcFirstLastPara="1" rIns="91425" wrap="square" tIns="45700">
            <a:normAutofit/>
          </a:bodyPr>
          <a:lstStyle>
            <a:lvl1pPr indent="-228600" lvl="0" marL="457200" algn="ctr">
              <a:lnSpc>
                <a:spcPct val="90000"/>
              </a:lnSpc>
              <a:spcBef>
                <a:spcPts val="1100"/>
              </a:spcBef>
              <a:spcAft>
                <a:spcPts val="0"/>
              </a:spcAft>
              <a:buClr>
                <a:schemeClr val="lt1"/>
              </a:buClr>
              <a:buSzPts val="1200"/>
              <a:buNone/>
              <a:defRPr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2000"/>
              <a:buNone/>
              <a:defRPr sz="2000"/>
            </a:lvl2pPr>
            <a:lvl3pPr indent="-228600" lvl="2" marL="1371600" algn="l">
              <a:lnSpc>
                <a:spcPct val="90000"/>
              </a:lnSpc>
              <a:spcBef>
                <a:spcPts val="500"/>
              </a:spcBef>
              <a:spcAft>
                <a:spcPts val="0"/>
              </a:spcAft>
              <a:buClr>
                <a:schemeClr val="accent1"/>
              </a:buClr>
              <a:buSzPts val="2000"/>
              <a:buNone/>
              <a:defRPr sz="2000"/>
            </a:lvl3pPr>
            <a:lvl4pPr indent="-228600" lvl="3" marL="1828800" algn="l">
              <a:lnSpc>
                <a:spcPct val="90000"/>
              </a:lnSpc>
              <a:spcBef>
                <a:spcPts val="500"/>
              </a:spcBef>
              <a:spcAft>
                <a:spcPts val="0"/>
              </a:spcAft>
              <a:buClr>
                <a:schemeClr val="dk2"/>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0" name="Google Shape;720;g33e6d2c37a6_0_1858"/>
          <p:cNvSpPr txBox="1"/>
          <p:nvPr>
            <p:ph idx="8" type="body"/>
          </p:nvPr>
        </p:nvSpPr>
        <p:spPr>
          <a:xfrm>
            <a:off x="3001704" y="2389387"/>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1" name="Google Shape;721;g33e6d2c37a6_0_1858"/>
          <p:cNvSpPr txBox="1"/>
          <p:nvPr>
            <p:ph idx="9" type="body"/>
          </p:nvPr>
        </p:nvSpPr>
        <p:spPr>
          <a:xfrm>
            <a:off x="3001312" y="2090965"/>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2" name="Google Shape;722;g33e6d2c37a6_0_1858"/>
          <p:cNvSpPr txBox="1"/>
          <p:nvPr>
            <p:ph idx="13" type="body"/>
          </p:nvPr>
        </p:nvSpPr>
        <p:spPr>
          <a:xfrm>
            <a:off x="3001704" y="3574235"/>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3" name="Google Shape;723;g33e6d2c37a6_0_1858"/>
          <p:cNvSpPr txBox="1"/>
          <p:nvPr>
            <p:ph idx="14" type="body"/>
          </p:nvPr>
        </p:nvSpPr>
        <p:spPr>
          <a:xfrm>
            <a:off x="3001312" y="3275813"/>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4" name="Google Shape;724;g33e6d2c37a6_0_1858"/>
          <p:cNvSpPr txBox="1"/>
          <p:nvPr>
            <p:ph idx="15" type="body"/>
          </p:nvPr>
        </p:nvSpPr>
        <p:spPr>
          <a:xfrm>
            <a:off x="3001704" y="4795566"/>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5" name="Google Shape;725;g33e6d2c37a6_0_1858"/>
          <p:cNvSpPr txBox="1"/>
          <p:nvPr>
            <p:ph idx="16" type="body"/>
          </p:nvPr>
        </p:nvSpPr>
        <p:spPr>
          <a:xfrm>
            <a:off x="3001312" y="4497144"/>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6" name="Google Shape;726;g33e6d2c37a6_0_1858"/>
          <p:cNvSpPr txBox="1"/>
          <p:nvPr>
            <p:ph idx="17" type="body"/>
          </p:nvPr>
        </p:nvSpPr>
        <p:spPr>
          <a:xfrm>
            <a:off x="8352161" y="2389387"/>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7" name="Google Shape;727;g33e6d2c37a6_0_1858"/>
          <p:cNvSpPr txBox="1"/>
          <p:nvPr>
            <p:ph idx="18" type="body"/>
          </p:nvPr>
        </p:nvSpPr>
        <p:spPr>
          <a:xfrm>
            <a:off x="8351769" y="2090965"/>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8" name="Google Shape;728;g33e6d2c37a6_0_1858"/>
          <p:cNvSpPr txBox="1"/>
          <p:nvPr>
            <p:ph idx="19" type="body"/>
          </p:nvPr>
        </p:nvSpPr>
        <p:spPr>
          <a:xfrm>
            <a:off x="8352161" y="3574235"/>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29" name="Google Shape;729;g33e6d2c37a6_0_1858"/>
          <p:cNvSpPr txBox="1"/>
          <p:nvPr>
            <p:ph idx="20" type="body"/>
          </p:nvPr>
        </p:nvSpPr>
        <p:spPr>
          <a:xfrm>
            <a:off x="8351769" y="3275813"/>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30" name="Google Shape;730;g33e6d2c37a6_0_1858"/>
          <p:cNvSpPr txBox="1"/>
          <p:nvPr>
            <p:ph idx="21" type="body"/>
          </p:nvPr>
        </p:nvSpPr>
        <p:spPr>
          <a:xfrm>
            <a:off x="8352553" y="4795566"/>
            <a:ext cx="2553300" cy="6465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0"/>
              </a:spcBef>
              <a:spcAft>
                <a:spcPts val="0"/>
              </a:spcAft>
              <a:buClr>
                <a:schemeClr val="accent4"/>
              </a:buClr>
              <a:buSzPts val="1200"/>
              <a:buFont typeface="Arial"/>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200"/>
              <a:buFont typeface="Arial"/>
              <a:buNone/>
              <a:defRPr b="0" sz="12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31" name="Google Shape;731;g33e6d2c37a6_0_1858"/>
          <p:cNvSpPr txBox="1"/>
          <p:nvPr>
            <p:ph idx="22" type="body"/>
          </p:nvPr>
        </p:nvSpPr>
        <p:spPr>
          <a:xfrm>
            <a:off x="8352161" y="4497144"/>
            <a:ext cx="25536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 (white)_two column">
  <p:cSld name="2_Content (white)_two column">
    <p:bg>
      <p:bgPr>
        <a:solidFill>
          <a:schemeClr val="lt1"/>
        </a:solidFill>
      </p:bgPr>
    </p:bg>
    <p:spTree>
      <p:nvGrpSpPr>
        <p:cNvPr id="45" name="Shape 45"/>
        <p:cNvGrpSpPr/>
        <p:nvPr/>
      </p:nvGrpSpPr>
      <p:grpSpPr>
        <a:xfrm>
          <a:off x="0" y="0"/>
          <a:ext cx="0" cy="0"/>
          <a:chOff x="0" y="0"/>
          <a:chExt cx="0" cy="0"/>
        </a:xfrm>
      </p:grpSpPr>
      <p:sp>
        <p:nvSpPr>
          <p:cNvPr id="46" name="Google Shape;46;p30"/>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2"/>
              </a:buClr>
              <a:buSzPts val="5400"/>
              <a:buNone/>
              <a:defRPr b="1" sz="5400">
                <a:solidFill>
                  <a:schemeClr val="accent2"/>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p30"/>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49" name="Google Shape;49;p30"/>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30"/>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 icons">
  <p:cSld name="7 icons">
    <p:spTree>
      <p:nvGrpSpPr>
        <p:cNvPr id="732" name="Shape 732"/>
        <p:cNvGrpSpPr/>
        <p:nvPr/>
      </p:nvGrpSpPr>
      <p:grpSpPr>
        <a:xfrm>
          <a:off x="0" y="0"/>
          <a:ext cx="0" cy="0"/>
          <a:chOff x="0" y="0"/>
          <a:chExt cx="0" cy="0"/>
        </a:xfrm>
      </p:grpSpPr>
      <p:sp>
        <p:nvSpPr>
          <p:cNvPr id="733" name="Google Shape;733;g33e6d2c37a6_0_188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734" name="Google Shape;734;g33e6d2c37a6_0_188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735" name="Google Shape;735;g33e6d2c37a6_0_188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736" name="Google Shape;736;g33e6d2c37a6_0_1881"/>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grpSp>
        <p:nvGrpSpPr>
          <p:cNvPr id="737" name="Google Shape;737;g33e6d2c37a6_0_1881"/>
          <p:cNvGrpSpPr/>
          <p:nvPr/>
        </p:nvGrpSpPr>
        <p:grpSpPr>
          <a:xfrm>
            <a:off x="3309557" y="2278840"/>
            <a:ext cx="1107796" cy="1122472"/>
            <a:chOff x="407988" y="2288174"/>
            <a:chExt cx="1107796" cy="1122472"/>
          </a:xfrm>
        </p:grpSpPr>
        <p:sp>
          <p:nvSpPr>
            <p:cNvPr id="738" name="Google Shape;738;g33e6d2c37a6_0_1881"/>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39" name="Google Shape;739;g33e6d2c37a6_0_1881"/>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40" name="Google Shape;740;g33e6d2c37a6_0_1881"/>
          <p:cNvGrpSpPr/>
          <p:nvPr/>
        </p:nvGrpSpPr>
        <p:grpSpPr>
          <a:xfrm>
            <a:off x="422520" y="2274430"/>
            <a:ext cx="1107796" cy="1122472"/>
            <a:chOff x="4114884" y="2288174"/>
            <a:chExt cx="1107796" cy="1122472"/>
          </a:xfrm>
        </p:grpSpPr>
        <p:sp>
          <p:nvSpPr>
            <p:cNvPr id="741" name="Google Shape;741;g33e6d2c37a6_0_1881"/>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42" name="Google Shape;742;g33e6d2c37a6_0_1881"/>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43" name="Google Shape;743;g33e6d2c37a6_0_1881"/>
          <p:cNvGrpSpPr/>
          <p:nvPr/>
        </p:nvGrpSpPr>
        <p:grpSpPr>
          <a:xfrm>
            <a:off x="9292633" y="2270971"/>
            <a:ext cx="1107796" cy="1122472"/>
            <a:chOff x="7676518" y="2293508"/>
            <a:chExt cx="1107796" cy="1122472"/>
          </a:xfrm>
        </p:grpSpPr>
        <p:sp>
          <p:nvSpPr>
            <p:cNvPr id="744" name="Google Shape;744;g33e6d2c37a6_0_1881"/>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45" name="Google Shape;745;g33e6d2c37a6_0_1881"/>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46" name="Google Shape;746;g33e6d2c37a6_0_1881"/>
          <p:cNvGrpSpPr/>
          <p:nvPr/>
        </p:nvGrpSpPr>
        <p:grpSpPr>
          <a:xfrm>
            <a:off x="3314328" y="3962096"/>
            <a:ext cx="1107796" cy="1122472"/>
            <a:chOff x="7676518" y="2293508"/>
            <a:chExt cx="1107796" cy="1122472"/>
          </a:xfrm>
        </p:grpSpPr>
        <p:sp>
          <p:nvSpPr>
            <p:cNvPr id="747" name="Google Shape;747;g33e6d2c37a6_0_1881"/>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48" name="Google Shape;748;g33e6d2c37a6_0_1881"/>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49" name="Google Shape;749;g33e6d2c37a6_0_1881"/>
          <p:cNvGrpSpPr/>
          <p:nvPr/>
        </p:nvGrpSpPr>
        <p:grpSpPr>
          <a:xfrm>
            <a:off x="6312965" y="2279699"/>
            <a:ext cx="1107796" cy="1122472"/>
            <a:chOff x="407988" y="2288174"/>
            <a:chExt cx="1107796" cy="1122472"/>
          </a:xfrm>
        </p:grpSpPr>
        <p:sp>
          <p:nvSpPr>
            <p:cNvPr id="750" name="Google Shape;750;g33e6d2c37a6_0_1881"/>
            <p:cNvSpPr/>
            <p:nvPr/>
          </p:nvSpPr>
          <p:spPr>
            <a:xfrm>
              <a:off x="560388"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51" name="Google Shape;751;g33e6d2c37a6_0_1881"/>
            <p:cNvSpPr/>
            <p:nvPr/>
          </p:nvSpPr>
          <p:spPr>
            <a:xfrm>
              <a:off x="407988"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52" name="Google Shape;752;g33e6d2c37a6_0_1881"/>
          <p:cNvGrpSpPr/>
          <p:nvPr/>
        </p:nvGrpSpPr>
        <p:grpSpPr>
          <a:xfrm>
            <a:off x="428234" y="3967591"/>
            <a:ext cx="1107796" cy="1122472"/>
            <a:chOff x="4114884" y="2288174"/>
            <a:chExt cx="1107796" cy="1122472"/>
          </a:xfrm>
        </p:grpSpPr>
        <p:sp>
          <p:nvSpPr>
            <p:cNvPr id="753" name="Google Shape;753;g33e6d2c37a6_0_1881"/>
            <p:cNvSpPr/>
            <p:nvPr/>
          </p:nvSpPr>
          <p:spPr>
            <a:xfrm>
              <a:off x="4267284" y="2429526"/>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54" name="Google Shape;754;g33e6d2c37a6_0_1881"/>
            <p:cNvSpPr/>
            <p:nvPr/>
          </p:nvSpPr>
          <p:spPr>
            <a:xfrm>
              <a:off x="4114884" y="2288174"/>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grpSp>
        <p:nvGrpSpPr>
          <p:cNvPr id="755" name="Google Shape;755;g33e6d2c37a6_0_1881"/>
          <p:cNvGrpSpPr/>
          <p:nvPr/>
        </p:nvGrpSpPr>
        <p:grpSpPr>
          <a:xfrm>
            <a:off x="6308800" y="3967591"/>
            <a:ext cx="1107796" cy="1122472"/>
            <a:chOff x="7676518" y="2293508"/>
            <a:chExt cx="1107796" cy="1122472"/>
          </a:xfrm>
        </p:grpSpPr>
        <p:sp>
          <p:nvSpPr>
            <p:cNvPr id="756" name="Google Shape;756;g33e6d2c37a6_0_1881"/>
            <p:cNvSpPr/>
            <p:nvPr/>
          </p:nvSpPr>
          <p:spPr>
            <a:xfrm>
              <a:off x="7828918" y="2434860"/>
              <a:ext cx="816644" cy="826685"/>
            </a:xfrm>
            <a:custGeom>
              <a:rect b="b" l="l" r="r" t="t"/>
              <a:pathLst>
                <a:path extrusionOk="0" h="3033708" w="2840502">
                  <a:moveTo>
                    <a:pt x="0" y="1511747"/>
                  </a:moveTo>
                  <a:lnTo>
                    <a:pt x="1455355" y="0"/>
                  </a:lnTo>
                  <a:lnTo>
                    <a:pt x="2840502" y="1489190"/>
                  </a:lnTo>
                  <a:lnTo>
                    <a:pt x="1412669" y="3033708"/>
                  </a:lnTo>
                  <a:lnTo>
                    <a:pt x="0" y="1511747"/>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57" name="Google Shape;757;g33e6d2c37a6_0_1881"/>
            <p:cNvSpPr/>
            <p:nvPr/>
          </p:nvSpPr>
          <p:spPr>
            <a:xfrm>
              <a:off x="7676518" y="2293508"/>
              <a:ext cx="1107796" cy="1122472"/>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grpSp>
      <p:sp>
        <p:nvSpPr>
          <p:cNvPr id="758" name="Google Shape;758;g33e6d2c37a6_0_1881"/>
          <p:cNvSpPr/>
          <p:nvPr>
            <p:ph idx="2" type="pic"/>
          </p:nvPr>
        </p:nvSpPr>
        <p:spPr>
          <a:xfrm>
            <a:off x="818781" y="2651539"/>
            <a:ext cx="365100" cy="365100"/>
          </a:xfrm>
          <a:prstGeom prst="rect">
            <a:avLst/>
          </a:prstGeom>
          <a:noFill/>
          <a:ln>
            <a:noFill/>
          </a:ln>
        </p:spPr>
      </p:sp>
      <p:sp>
        <p:nvSpPr>
          <p:cNvPr id="759" name="Google Shape;759;g33e6d2c37a6_0_1881"/>
          <p:cNvSpPr/>
          <p:nvPr>
            <p:ph idx="3" type="pic"/>
          </p:nvPr>
        </p:nvSpPr>
        <p:spPr>
          <a:xfrm>
            <a:off x="802003" y="4341227"/>
            <a:ext cx="365100" cy="365100"/>
          </a:xfrm>
          <a:prstGeom prst="rect">
            <a:avLst/>
          </a:prstGeom>
          <a:noFill/>
          <a:ln>
            <a:noFill/>
          </a:ln>
        </p:spPr>
      </p:sp>
      <p:sp>
        <p:nvSpPr>
          <p:cNvPr id="760" name="Google Shape;760;g33e6d2c37a6_0_1881"/>
          <p:cNvSpPr/>
          <p:nvPr>
            <p:ph idx="4" type="pic"/>
          </p:nvPr>
        </p:nvSpPr>
        <p:spPr>
          <a:xfrm>
            <a:off x="3711863" y="4341227"/>
            <a:ext cx="365100" cy="365100"/>
          </a:xfrm>
          <a:prstGeom prst="rect">
            <a:avLst/>
          </a:prstGeom>
          <a:noFill/>
          <a:ln>
            <a:noFill/>
          </a:ln>
        </p:spPr>
      </p:sp>
      <p:sp>
        <p:nvSpPr>
          <p:cNvPr id="761" name="Google Shape;761;g33e6d2c37a6_0_1881"/>
          <p:cNvSpPr/>
          <p:nvPr>
            <p:ph idx="5" type="pic"/>
          </p:nvPr>
        </p:nvSpPr>
        <p:spPr>
          <a:xfrm>
            <a:off x="3711863" y="2643670"/>
            <a:ext cx="365100" cy="365100"/>
          </a:xfrm>
          <a:prstGeom prst="rect">
            <a:avLst/>
          </a:prstGeom>
          <a:noFill/>
          <a:ln>
            <a:noFill/>
          </a:ln>
        </p:spPr>
      </p:sp>
      <p:sp>
        <p:nvSpPr>
          <p:cNvPr id="762" name="Google Shape;762;g33e6d2c37a6_0_1881"/>
          <p:cNvSpPr/>
          <p:nvPr>
            <p:ph idx="6" type="pic"/>
          </p:nvPr>
        </p:nvSpPr>
        <p:spPr>
          <a:xfrm>
            <a:off x="6692540" y="2643670"/>
            <a:ext cx="365100" cy="365100"/>
          </a:xfrm>
          <a:prstGeom prst="rect">
            <a:avLst/>
          </a:prstGeom>
          <a:noFill/>
          <a:ln>
            <a:noFill/>
          </a:ln>
        </p:spPr>
      </p:sp>
      <p:sp>
        <p:nvSpPr>
          <p:cNvPr id="763" name="Google Shape;763;g33e6d2c37a6_0_1881"/>
          <p:cNvSpPr/>
          <p:nvPr>
            <p:ph idx="7" type="pic"/>
          </p:nvPr>
        </p:nvSpPr>
        <p:spPr>
          <a:xfrm>
            <a:off x="6688236" y="4318654"/>
            <a:ext cx="365100" cy="365100"/>
          </a:xfrm>
          <a:prstGeom prst="rect">
            <a:avLst/>
          </a:prstGeom>
          <a:noFill/>
          <a:ln>
            <a:noFill/>
          </a:ln>
        </p:spPr>
      </p:sp>
      <p:sp>
        <p:nvSpPr>
          <p:cNvPr id="764" name="Google Shape;764;g33e6d2c37a6_0_1881"/>
          <p:cNvSpPr/>
          <p:nvPr>
            <p:ph idx="8" type="pic"/>
          </p:nvPr>
        </p:nvSpPr>
        <p:spPr>
          <a:xfrm>
            <a:off x="9672069" y="2643670"/>
            <a:ext cx="365100" cy="365100"/>
          </a:xfrm>
          <a:prstGeom prst="rect">
            <a:avLst/>
          </a:prstGeom>
          <a:noFill/>
          <a:ln>
            <a:noFill/>
          </a:ln>
        </p:spPr>
      </p:sp>
      <p:sp>
        <p:nvSpPr>
          <p:cNvPr id="765" name="Google Shape;765;g33e6d2c37a6_0_1881"/>
          <p:cNvSpPr txBox="1"/>
          <p:nvPr>
            <p:ph idx="9" type="body"/>
          </p:nvPr>
        </p:nvSpPr>
        <p:spPr>
          <a:xfrm>
            <a:off x="1630948" y="2270972"/>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6" name="Google Shape;766;g33e6d2c37a6_0_1881"/>
          <p:cNvSpPr txBox="1"/>
          <p:nvPr>
            <p:ph idx="13" type="body"/>
          </p:nvPr>
        </p:nvSpPr>
        <p:spPr>
          <a:xfrm>
            <a:off x="4527195" y="2270972"/>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7" name="Google Shape;767;g33e6d2c37a6_0_1881"/>
          <p:cNvSpPr txBox="1"/>
          <p:nvPr>
            <p:ph idx="14" type="body"/>
          </p:nvPr>
        </p:nvSpPr>
        <p:spPr>
          <a:xfrm>
            <a:off x="7545854" y="2270972"/>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8" name="Google Shape;768;g33e6d2c37a6_0_1881"/>
          <p:cNvSpPr txBox="1"/>
          <p:nvPr>
            <p:ph idx="15" type="body"/>
          </p:nvPr>
        </p:nvSpPr>
        <p:spPr>
          <a:xfrm>
            <a:off x="10520463" y="2270972"/>
            <a:ext cx="12645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69" name="Google Shape;769;g33e6d2c37a6_0_1881"/>
          <p:cNvSpPr txBox="1"/>
          <p:nvPr>
            <p:ph idx="16" type="body"/>
          </p:nvPr>
        </p:nvSpPr>
        <p:spPr>
          <a:xfrm>
            <a:off x="1636588" y="3962096"/>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0" name="Google Shape;770;g33e6d2c37a6_0_1881"/>
          <p:cNvSpPr txBox="1"/>
          <p:nvPr>
            <p:ph idx="17" type="body"/>
          </p:nvPr>
        </p:nvSpPr>
        <p:spPr>
          <a:xfrm>
            <a:off x="4527195" y="3962096"/>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1" name="Google Shape;771;g33e6d2c37a6_0_1881"/>
          <p:cNvSpPr txBox="1"/>
          <p:nvPr>
            <p:ph idx="18" type="body"/>
          </p:nvPr>
        </p:nvSpPr>
        <p:spPr>
          <a:xfrm>
            <a:off x="7545854" y="3962096"/>
            <a:ext cx="1296000" cy="1122000"/>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statement icons slide">
  <p:cSld name="3 statement icons slide">
    <p:spTree>
      <p:nvGrpSpPr>
        <p:cNvPr id="772" name="Shape 772"/>
        <p:cNvGrpSpPr/>
        <p:nvPr/>
      </p:nvGrpSpPr>
      <p:grpSpPr>
        <a:xfrm>
          <a:off x="0" y="0"/>
          <a:ext cx="0" cy="0"/>
          <a:chOff x="0" y="0"/>
          <a:chExt cx="0" cy="0"/>
        </a:xfrm>
      </p:grpSpPr>
      <p:sp>
        <p:nvSpPr>
          <p:cNvPr id="773" name="Google Shape;773;g33e6d2c37a6_0_1921"/>
          <p:cNvSpPr txBox="1"/>
          <p:nvPr>
            <p:ph idx="1" type="body"/>
          </p:nvPr>
        </p:nvSpPr>
        <p:spPr>
          <a:xfrm>
            <a:off x="1296644" y="3725364"/>
            <a:ext cx="3084000" cy="410100"/>
          </a:xfrm>
          <a:prstGeom prst="rect">
            <a:avLst/>
          </a:prstGeom>
          <a:solidFill>
            <a:srgbClr val="DDE6EF"/>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4" name="Google Shape;774;g33e6d2c37a6_0_1921"/>
          <p:cNvSpPr txBox="1"/>
          <p:nvPr>
            <p:ph idx="2" type="body"/>
          </p:nvPr>
        </p:nvSpPr>
        <p:spPr>
          <a:xfrm>
            <a:off x="1297356" y="4246880"/>
            <a:ext cx="3080700" cy="6711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1100"/>
              </a:spcBef>
              <a:spcAft>
                <a:spcPts val="0"/>
              </a:spcAft>
              <a:buClr>
                <a:schemeClr val="dk1"/>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5" name="Google Shape;775;g33e6d2c37a6_0_1921"/>
          <p:cNvSpPr txBox="1"/>
          <p:nvPr>
            <p:ph idx="3" type="body"/>
          </p:nvPr>
        </p:nvSpPr>
        <p:spPr>
          <a:xfrm>
            <a:off x="4649304" y="3725364"/>
            <a:ext cx="3084000" cy="410100"/>
          </a:xfrm>
          <a:prstGeom prst="rect">
            <a:avLst/>
          </a:prstGeom>
          <a:solidFill>
            <a:srgbClr val="DDE6EF"/>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6" name="Google Shape;776;g33e6d2c37a6_0_1921"/>
          <p:cNvSpPr txBox="1"/>
          <p:nvPr>
            <p:ph idx="4" type="body"/>
          </p:nvPr>
        </p:nvSpPr>
        <p:spPr>
          <a:xfrm>
            <a:off x="4650016" y="4246880"/>
            <a:ext cx="3080700" cy="6711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1100"/>
              </a:spcBef>
              <a:spcAft>
                <a:spcPts val="0"/>
              </a:spcAft>
              <a:buClr>
                <a:schemeClr val="dk1"/>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7" name="Google Shape;777;g33e6d2c37a6_0_1921"/>
          <p:cNvSpPr txBox="1"/>
          <p:nvPr>
            <p:ph idx="5" type="body"/>
          </p:nvPr>
        </p:nvSpPr>
        <p:spPr>
          <a:xfrm>
            <a:off x="7992225" y="3725364"/>
            <a:ext cx="3084000" cy="410100"/>
          </a:xfrm>
          <a:prstGeom prst="rect">
            <a:avLst/>
          </a:prstGeom>
          <a:solidFill>
            <a:srgbClr val="DDE6EF"/>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8" name="Google Shape;778;g33e6d2c37a6_0_1921"/>
          <p:cNvSpPr txBox="1"/>
          <p:nvPr>
            <p:ph idx="6" type="body"/>
          </p:nvPr>
        </p:nvSpPr>
        <p:spPr>
          <a:xfrm>
            <a:off x="7992937" y="4246880"/>
            <a:ext cx="3080700" cy="6711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1100"/>
              </a:spcBef>
              <a:spcAft>
                <a:spcPts val="0"/>
              </a:spcAft>
              <a:buClr>
                <a:schemeClr val="dk1"/>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79" name="Google Shape;779;g33e6d2c37a6_0_192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780" name="Google Shape;780;g33e6d2c37a6_0_192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781" name="Google Shape;781;g33e6d2c37a6_0_192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782" name="Google Shape;782;g33e6d2c37a6_0_1921"/>
          <p:cNvSpPr txBox="1"/>
          <p:nvPr>
            <p:ph idx="7"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83" name="Google Shape;783;g33e6d2c37a6_0_1921"/>
          <p:cNvSpPr/>
          <p:nvPr/>
        </p:nvSpPr>
        <p:spPr>
          <a:xfrm rot="-2700000">
            <a:off x="2048682" y="2198037"/>
            <a:ext cx="1446148" cy="1458706"/>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84" name="Google Shape;784;g33e6d2c37a6_0_1921"/>
          <p:cNvSpPr/>
          <p:nvPr/>
        </p:nvSpPr>
        <p:spPr>
          <a:xfrm rot="-2700000">
            <a:off x="5407409" y="2198037"/>
            <a:ext cx="1446148" cy="1458706"/>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85" name="Google Shape;785;g33e6d2c37a6_0_1921"/>
          <p:cNvSpPr/>
          <p:nvPr/>
        </p:nvSpPr>
        <p:spPr>
          <a:xfrm rot="-2700000">
            <a:off x="8803229" y="2198036"/>
            <a:ext cx="1446148" cy="1458706"/>
          </a:xfrm>
          <a:custGeom>
            <a:rect b="b" l="l" r="r" t="t"/>
            <a:pathLst>
              <a:path extrusionOk="0" h="3033708" w="2840502">
                <a:moveTo>
                  <a:pt x="0" y="1511747"/>
                </a:moveTo>
                <a:lnTo>
                  <a:pt x="1455355" y="0"/>
                </a:lnTo>
                <a:lnTo>
                  <a:pt x="2840502" y="1489190"/>
                </a:lnTo>
                <a:lnTo>
                  <a:pt x="1412669" y="3033708"/>
                </a:lnTo>
                <a:lnTo>
                  <a:pt x="0" y="1511747"/>
                </a:lnTo>
                <a:close/>
              </a:path>
            </a:pathLst>
          </a:custGeom>
          <a:noFill/>
          <a:ln cap="flat" cmpd="sng" w="28575">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500"/>
              <a:buFont typeface="Arial"/>
              <a:buNone/>
            </a:pPr>
            <a:r>
              <a:t/>
            </a:r>
            <a:endParaRPr b="0" i="0" sz="1500" u="none" cap="none" strike="noStrike">
              <a:solidFill>
                <a:schemeClr val="lt1"/>
              </a:solidFill>
              <a:latin typeface="Arial"/>
              <a:ea typeface="Arial"/>
              <a:cs typeface="Arial"/>
              <a:sym typeface="Arial"/>
            </a:endParaRPr>
          </a:p>
        </p:txBody>
      </p:sp>
      <p:sp>
        <p:nvSpPr>
          <p:cNvPr id="786" name="Google Shape;786;g33e6d2c37a6_0_1921"/>
          <p:cNvSpPr/>
          <p:nvPr>
            <p:ph idx="8" type="pic"/>
          </p:nvPr>
        </p:nvSpPr>
        <p:spPr>
          <a:xfrm>
            <a:off x="2429899" y="2585772"/>
            <a:ext cx="685200" cy="685200"/>
          </a:xfrm>
          <a:prstGeom prst="rect">
            <a:avLst/>
          </a:prstGeom>
          <a:noFill/>
          <a:ln>
            <a:noFill/>
          </a:ln>
        </p:spPr>
      </p:sp>
      <p:sp>
        <p:nvSpPr>
          <p:cNvPr id="787" name="Google Shape;787;g33e6d2c37a6_0_1921"/>
          <p:cNvSpPr/>
          <p:nvPr>
            <p:ph idx="9" type="pic"/>
          </p:nvPr>
        </p:nvSpPr>
        <p:spPr>
          <a:xfrm>
            <a:off x="5788626" y="2585772"/>
            <a:ext cx="685200" cy="685200"/>
          </a:xfrm>
          <a:prstGeom prst="rect">
            <a:avLst/>
          </a:prstGeom>
          <a:noFill/>
          <a:ln>
            <a:noFill/>
          </a:ln>
        </p:spPr>
      </p:sp>
      <p:sp>
        <p:nvSpPr>
          <p:cNvPr id="788" name="Google Shape;788;g33e6d2c37a6_0_1921"/>
          <p:cNvSpPr/>
          <p:nvPr>
            <p:ph idx="13" type="pic"/>
          </p:nvPr>
        </p:nvSpPr>
        <p:spPr>
          <a:xfrm>
            <a:off x="9184444" y="2585772"/>
            <a:ext cx="685200" cy="685200"/>
          </a:xfrm>
          <a:prstGeom prst="rect">
            <a:avLst/>
          </a:prstGeom>
          <a:no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logo slide">
  <p:cSld name="Partners logo slide">
    <p:spTree>
      <p:nvGrpSpPr>
        <p:cNvPr id="789" name="Shape 789"/>
        <p:cNvGrpSpPr/>
        <p:nvPr/>
      </p:nvGrpSpPr>
      <p:grpSpPr>
        <a:xfrm>
          <a:off x="0" y="0"/>
          <a:ext cx="0" cy="0"/>
          <a:chOff x="0" y="0"/>
          <a:chExt cx="0" cy="0"/>
        </a:xfrm>
      </p:grpSpPr>
      <p:sp>
        <p:nvSpPr>
          <p:cNvPr id="790" name="Google Shape;790;g33e6d2c37a6_0_1938"/>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791" name="Google Shape;791;g33e6d2c37a6_0_1938"/>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792" name="Google Shape;792;g33e6d2c37a6_0_1938"/>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793" name="Google Shape;793;g33e6d2c37a6_0_1938"/>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794" name="Google Shape;794;g33e6d2c37a6_0_1938"/>
          <p:cNvSpPr/>
          <p:nvPr/>
        </p:nvSpPr>
        <p:spPr>
          <a:xfrm>
            <a:off x="847454" y="1935013"/>
            <a:ext cx="33876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795" name="Google Shape;795;g33e6d2c37a6_0_1938"/>
          <p:cNvSpPr/>
          <p:nvPr/>
        </p:nvSpPr>
        <p:spPr>
          <a:xfrm>
            <a:off x="847454" y="3954313"/>
            <a:ext cx="33876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796" name="Google Shape;796;g33e6d2c37a6_0_1938"/>
          <p:cNvSpPr/>
          <p:nvPr/>
        </p:nvSpPr>
        <p:spPr>
          <a:xfrm>
            <a:off x="4528801" y="1935013"/>
            <a:ext cx="31344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797" name="Google Shape;797;g33e6d2c37a6_0_1938"/>
          <p:cNvSpPr/>
          <p:nvPr/>
        </p:nvSpPr>
        <p:spPr>
          <a:xfrm>
            <a:off x="4528802" y="3954313"/>
            <a:ext cx="31344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798" name="Google Shape;798;g33e6d2c37a6_0_1938"/>
          <p:cNvSpPr/>
          <p:nvPr/>
        </p:nvSpPr>
        <p:spPr>
          <a:xfrm>
            <a:off x="7957137" y="1935013"/>
            <a:ext cx="34809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799" name="Google Shape;799;g33e6d2c37a6_0_1938"/>
          <p:cNvSpPr/>
          <p:nvPr/>
        </p:nvSpPr>
        <p:spPr>
          <a:xfrm>
            <a:off x="7957137" y="3954313"/>
            <a:ext cx="3480900" cy="16956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800" name="Google Shape;800;g33e6d2c37a6_0_1938"/>
          <p:cNvSpPr/>
          <p:nvPr>
            <p:ph idx="2" type="pic"/>
          </p:nvPr>
        </p:nvSpPr>
        <p:spPr>
          <a:xfrm>
            <a:off x="1202512" y="2112788"/>
            <a:ext cx="2677200" cy="1340100"/>
          </a:xfrm>
          <a:prstGeom prst="rect">
            <a:avLst/>
          </a:prstGeom>
          <a:noFill/>
          <a:ln>
            <a:noFill/>
          </a:ln>
        </p:spPr>
      </p:sp>
      <p:sp>
        <p:nvSpPr>
          <p:cNvPr id="801" name="Google Shape;801;g33e6d2c37a6_0_1938"/>
          <p:cNvSpPr/>
          <p:nvPr>
            <p:ph idx="3" type="pic"/>
          </p:nvPr>
        </p:nvSpPr>
        <p:spPr>
          <a:xfrm>
            <a:off x="4757354" y="2112788"/>
            <a:ext cx="2677200" cy="1340100"/>
          </a:xfrm>
          <a:prstGeom prst="rect">
            <a:avLst/>
          </a:prstGeom>
          <a:noFill/>
          <a:ln>
            <a:noFill/>
          </a:ln>
        </p:spPr>
      </p:sp>
      <p:sp>
        <p:nvSpPr>
          <p:cNvPr id="802" name="Google Shape;802;g33e6d2c37a6_0_1938"/>
          <p:cNvSpPr/>
          <p:nvPr>
            <p:ph idx="4" type="pic"/>
          </p:nvPr>
        </p:nvSpPr>
        <p:spPr>
          <a:xfrm>
            <a:off x="8358932" y="2112788"/>
            <a:ext cx="2677200" cy="1340100"/>
          </a:xfrm>
          <a:prstGeom prst="rect">
            <a:avLst/>
          </a:prstGeom>
          <a:noFill/>
          <a:ln>
            <a:noFill/>
          </a:ln>
        </p:spPr>
      </p:sp>
      <p:sp>
        <p:nvSpPr>
          <p:cNvPr id="803" name="Google Shape;803;g33e6d2c37a6_0_1938"/>
          <p:cNvSpPr/>
          <p:nvPr>
            <p:ph idx="5" type="pic"/>
          </p:nvPr>
        </p:nvSpPr>
        <p:spPr>
          <a:xfrm>
            <a:off x="1202512" y="4120698"/>
            <a:ext cx="2677200" cy="1340100"/>
          </a:xfrm>
          <a:prstGeom prst="rect">
            <a:avLst/>
          </a:prstGeom>
          <a:noFill/>
          <a:ln>
            <a:noFill/>
          </a:ln>
        </p:spPr>
      </p:sp>
      <p:sp>
        <p:nvSpPr>
          <p:cNvPr id="804" name="Google Shape;804;g33e6d2c37a6_0_1938"/>
          <p:cNvSpPr/>
          <p:nvPr>
            <p:ph idx="6" type="pic"/>
          </p:nvPr>
        </p:nvSpPr>
        <p:spPr>
          <a:xfrm>
            <a:off x="4757354" y="4120698"/>
            <a:ext cx="2677200" cy="1340100"/>
          </a:xfrm>
          <a:prstGeom prst="rect">
            <a:avLst/>
          </a:prstGeom>
          <a:noFill/>
          <a:ln>
            <a:noFill/>
          </a:ln>
        </p:spPr>
      </p:sp>
      <p:sp>
        <p:nvSpPr>
          <p:cNvPr id="805" name="Google Shape;805;g33e6d2c37a6_0_1938"/>
          <p:cNvSpPr/>
          <p:nvPr>
            <p:ph idx="7" type="pic"/>
          </p:nvPr>
        </p:nvSpPr>
        <p:spPr>
          <a:xfrm>
            <a:off x="8358932" y="4120698"/>
            <a:ext cx="2677200" cy="1340100"/>
          </a:xfrm>
          <a:prstGeom prst="rect">
            <a:avLst/>
          </a:prstGeom>
          <a:no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image collage ">
  <p:cSld name="2_5 image collage ">
    <p:spTree>
      <p:nvGrpSpPr>
        <p:cNvPr id="806" name="Shape 806"/>
        <p:cNvGrpSpPr/>
        <p:nvPr/>
      </p:nvGrpSpPr>
      <p:grpSpPr>
        <a:xfrm>
          <a:off x="0" y="0"/>
          <a:ext cx="0" cy="0"/>
          <a:chOff x="0" y="0"/>
          <a:chExt cx="0" cy="0"/>
        </a:xfrm>
      </p:grpSpPr>
      <p:sp>
        <p:nvSpPr>
          <p:cNvPr id="807" name="Google Shape;807;g33e6d2c37a6_0_1955"/>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08" name="Google Shape;808;g33e6d2c37a6_0_1955"/>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09" name="Google Shape;809;g33e6d2c37a6_0_1955"/>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10" name="Google Shape;810;g33e6d2c37a6_0_1955"/>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11" name="Google Shape;811;g33e6d2c37a6_0_1955"/>
          <p:cNvSpPr/>
          <p:nvPr>
            <p:ph idx="2" type="dgm"/>
          </p:nvPr>
        </p:nvSpPr>
        <p:spPr>
          <a:xfrm>
            <a:off x="6219825" y="1849191"/>
            <a:ext cx="5564100" cy="37431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900"/>
              <a:buFont typeface="Arial"/>
              <a:buNone/>
              <a:defRPr b="0" i="0" sz="19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12" name="Google Shape;812;g33e6d2c37a6_0_1955"/>
          <p:cNvSpPr txBox="1"/>
          <p:nvPr>
            <p:ph idx="3" type="body"/>
          </p:nvPr>
        </p:nvSpPr>
        <p:spPr>
          <a:xfrm>
            <a:off x="407988" y="1848854"/>
            <a:ext cx="5546700" cy="37440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100"/>
              </a:spcBef>
              <a:spcAft>
                <a:spcPts val="0"/>
              </a:spcAft>
              <a:buClr>
                <a:schemeClr val="accent4"/>
              </a:buClr>
              <a:buSzPts val="1500"/>
              <a:buFont typeface="Arial"/>
              <a:buNone/>
              <a:defRPr b="0" sz="1500">
                <a:solidFill>
                  <a:schemeClr val="accent4"/>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graphic">
  <p:cSld name="4 point graphic">
    <p:spTree>
      <p:nvGrpSpPr>
        <p:cNvPr id="813" name="Shape 813"/>
        <p:cNvGrpSpPr/>
        <p:nvPr/>
      </p:nvGrpSpPr>
      <p:grpSpPr>
        <a:xfrm>
          <a:off x="0" y="0"/>
          <a:ext cx="0" cy="0"/>
          <a:chOff x="0" y="0"/>
          <a:chExt cx="0" cy="0"/>
        </a:xfrm>
      </p:grpSpPr>
      <p:sp>
        <p:nvSpPr>
          <p:cNvPr id="814" name="Google Shape;814;g33e6d2c37a6_0_196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815" name="Google Shape;815;g33e6d2c37a6_0_196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16" name="Google Shape;816;g33e6d2c37a6_0_196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817" name="Google Shape;817;g33e6d2c37a6_0_196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18" name="Google Shape;818;g33e6d2c37a6_0_1962"/>
          <p:cNvSpPr/>
          <p:nvPr/>
        </p:nvSpPr>
        <p:spPr>
          <a:xfrm>
            <a:off x="407988" y="1771235"/>
            <a:ext cx="3828300" cy="3828300"/>
          </a:xfrm>
          <a:prstGeom prst="ellipse">
            <a:avLst/>
          </a:prstGeom>
          <a:solidFill>
            <a:srgbClr val="F6921E"/>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819" name="Google Shape;819;g33e6d2c37a6_0_1962"/>
          <p:cNvSpPr/>
          <p:nvPr/>
        </p:nvSpPr>
        <p:spPr>
          <a:xfrm>
            <a:off x="772807" y="2500874"/>
            <a:ext cx="3098700" cy="3098700"/>
          </a:xfrm>
          <a:prstGeom prst="ellipse">
            <a:avLst/>
          </a:prstGeom>
          <a:solidFill>
            <a:srgbClr val="F7A747"/>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820" name="Google Shape;820;g33e6d2c37a6_0_1962"/>
          <p:cNvSpPr/>
          <p:nvPr/>
        </p:nvSpPr>
        <p:spPr>
          <a:xfrm>
            <a:off x="1191655" y="3338568"/>
            <a:ext cx="2261100" cy="2261100"/>
          </a:xfrm>
          <a:prstGeom prst="ellipse">
            <a:avLst/>
          </a:prstGeom>
          <a:solidFill>
            <a:srgbClr val="F9B96B"/>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821" name="Google Shape;821;g33e6d2c37a6_0_1962"/>
          <p:cNvSpPr/>
          <p:nvPr/>
        </p:nvSpPr>
        <p:spPr>
          <a:xfrm>
            <a:off x="1642062" y="4239383"/>
            <a:ext cx="1359900" cy="1359900"/>
          </a:xfrm>
          <a:prstGeom prst="ellipse">
            <a:avLst/>
          </a:prstGeom>
          <a:solidFill>
            <a:srgbClr val="FBD09B"/>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cxnSp>
        <p:nvCxnSpPr>
          <p:cNvPr id="822" name="Google Shape;822;g33e6d2c37a6_0_1962"/>
          <p:cNvCxnSpPr/>
          <p:nvPr/>
        </p:nvCxnSpPr>
        <p:spPr>
          <a:xfrm>
            <a:off x="2312056" y="2299784"/>
            <a:ext cx="5422800" cy="16800"/>
          </a:xfrm>
          <a:prstGeom prst="straightConnector1">
            <a:avLst/>
          </a:prstGeom>
          <a:noFill/>
          <a:ln cap="flat" cmpd="sng" w="12700">
            <a:solidFill>
              <a:srgbClr val="DDE6EF"/>
            </a:solidFill>
            <a:prstDash val="solid"/>
            <a:round/>
            <a:headEnd len="lg" w="lg" type="oval"/>
            <a:tailEnd len="sm" w="sm" type="none"/>
          </a:ln>
        </p:spPr>
      </p:cxnSp>
      <p:cxnSp>
        <p:nvCxnSpPr>
          <p:cNvPr id="823" name="Google Shape;823;g33e6d2c37a6_0_1962"/>
          <p:cNvCxnSpPr/>
          <p:nvPr/>
        </p:nvCxnSpPr>
        <p:spPr>
          <a:xfrm>
            <a:off x="2312056" y="3182185"/>
            <a:ext cx="5422800" cy="16800"/>
          </a:xfrm>
          <a:prstGeom prst="straightConnector1">
            <a:avLst/>
          </a:prstGeom>
          <a:noFill/>
          <a:ln cap="flat" cmpd="sng" w="12700">
            <a:solidFill>
              <a:srgbClr val="DDE6EF"/>
            </a:solidFill>
            <a:prstDash val="solid"/>
            <a:round/>
            <a:headEnd len="lg" w="lg" type="oval"/>
            <a:tailEnd len="sm" w="sm" type="none"/>
          </a:ln>
        </p:spPr>
      </p:cxnSp>
      <p:cxnSp>
        <p:nvCxnSpPr>
          <p:cNvPr id="824" name="Google Shape;824;g33e6d2c37a6_0_1962"/>
          <p:cNvCxnSpPr/>
          <p:nvPr/>
        </p:nvCxnSpPr>
        <p:spPr>
          <a:xfrm>
            <a:off x="2312056" y="4064586"/>
            <a:ext cx="5422800" cy="16800"/>
          </a:xfrm>
          <a:prstGeom prst="straightConnector1">
            <a:avLst/>
          </a:prstGeom>
          <a:noFill/>
          <a:ln cap="flat" cmpd="sng" w="12700">
            <a:solidFill>
              <a:srgbClr val="DDE6EF"/>
            </a:solidFill>
            <a:prstDash val="solid"/>
            <a:round/>
            <a:headEnd len="lg" w="lg" type="oval"/>
            <a:tailEnd len="sm" w="sm" type="none"/>
          </a:ln>
        </p:spPr>
      </p:cxnSp>
      <p:cxnSp>
        <p:nvCxnSpPr>
          <p:cNvPr id="825" name="Google Shape;825;g33e6d2c37a6_0_1962"/>
          <p:cNvCxnSpPr/>
          <p:nvPr/>
        </p:nvCxnSpPr>
        <p:spPr>
          <a:xfrm>
            <a:off x="2312056" y="5101844"/>
            <a:ext cx="5422800" cy="16800"/>
          </a:xfrm>
          <a:prstGeom prst="straightConnector1">
            <a:avLst/>
          </a:prstGeom>
          <a:noFill/>
          <a:ln cap="flat" cmpd="sng" w="12700">
            <a:solidFill>
              <a:srgbClr val="DDE6EF"/>
            </a:solidFill>
            <a:prstDash val="solid"/>
            <a:round/>
            <a:headEnd len="lg" w="lg" type="oval"/>
            <a:tailEnd len="sm" w="sm" type="none"/>
          </a:ln>
        </p:spPr>
      </p:cxnSp>
      <p:sp>
        <p:nvSpPr>
          <p:cNvPr id="826" name="Google Shape;826;g33e6d2c37a6_0_1962"/>
          <p:cNvSpPr txBox="1"/>
          <p:nvPr>
            <p:ph idx="2" type="body"/>
          </p:nvPr>
        </p:nvSpPr>
        <p:spPr>
          <a:xfrm>
            <a:off x="6212111" y="1968589"/>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7" name="Google Shape;827;g33e6d2c37a6_0_1962"/>
          <p:cNvSpPr txBox="1"/>
          <p:nvPr>
            <p:ph idx="3" type="body"/>
          </p:nvPr>
        </p:nvSpPr>
        <p:spPr>
          <a:xfrm>
            <a:off x="6212762" y="2282825"/>
            <a:ext cx="4118700" cy="4239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8" name="Google Shape;828;g33e6d2c37a6_0_1962"/>
          <p:cNvSpPr txBox="1"/>
          <p:nvPr>
            <p:ph idx="4" type="body"/>
          </p:nvPr>
        </p:nvSpPr>
        <p:spPr>
          <a:xfrm>
            <a:off x="6212111" y="2860205"/>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29" name="Google Shape;829;g33e6d2c37a6_0_1962"/>
          <p:cNvSpPr txBox="1"/>
          <p:nvPr>
            <p:ph idx="5" type="body"/>
          </p:nvPr>
        </p:nvSpPr>
        <p:spPr>
          <a:xfrm>
            <a:off x="6212762" y="3174441"/>
            <a:ext cx="4118700" cy="4239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0" name="Google Shape;830;g33e6d2c37a6_0_1962"/>
          <p:cNvSpPr txBox="1"/>
          <p:nvPr>
            <p:ph idx="6" type="body"/>
          </p:nvPr>
        </p:nvSpPr>
        <p:spPr>
          <a:xfrm>
            <a:off x="6212111" y="3766974"/>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1" name="Google Shape;831;g33e6d2c37a6_0_1962"/>
          <p:cNvSpPr txBox="1"/>
          <p:nvPr>
            <p:ph idx="7" type="body"/>
          </p:nvPr>
        </p:nvSpPr>
        <p:spPr>
          <a:xfrm>
            <a:off x="6212762" y="4081210"/>
            <a:ext cx="4118700" cy="4239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2" name="Google Shape;832;g33e6d2c37a6_0_1962"/>
          <p:cNvSpPr txBox="1"/>
          <p:nvPr>
            <p:ph idx="8" type="body"/>
          </p:nvPr>
        </p:nvSpPr>
        <p:spPr>
          <a:xfrm>
            <a:off x="6212111" y="4750691"/>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3" name="Google Shape;833;g33e6d2c37a6_0_1962"/>
          <p:cNvSpPr txBox="1"/>
          <p:nvPr>
            <p:ph idx="9" type="body"/>
          </p:nvPr>
        </p:nvSpPr>
        <p:spPr>
          <a:xfrm>
            <a:off x="6196036" y="5064927"/>
            <a:ext cx="4118700" cy="4239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10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4" name="Google Shape;834;g33e6d2c37a6_0_1962"/>
          <p:cNvSpPr txBox="1"/>
          <p:nvPr>
            <p:ph idx="13" type="body"/>
          </p:nvPr>
        </p:nvSpPr>
        <p:spPr>
          <a:xfrm>
            <a:off x="5529460" y="1913189"/>
            <a:ext cx="554100" cy="4248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2400"/>
              <a:buNone/>
              <a:defRPr sz="24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5" name="Google Shape;835;g33e6d2c37a6_0_1962"/>
          <p:cNvSpPr txBox="1"/>
          <p:nvPr>
            <p:ph idx="14" type="body"/>
          </p:nvPr>
        </p:nvSpPr>
        <p:spPr>
          <a:xfrm>
            <a:off x="5529460" y="2804203"/>
            <a:ext cx="554100" cy="4248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2400"/>
              <a:buNone/>
              <a:defRPr sz="24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6" name="Google Shape;836;g33e6d2c37a6_0_1962"/>
          <p:cNvSpPr txBox="1"/>
          <p:nvPr>
            <p:ph idx="15" type="body"/>
          </p:nvPr>
        </p:nvSpPr>
        <p:spPr>
          <a:xfrm>
            <a:off x="5529460" y="3708347"/>
            <a:ext cx="554100" cy="4248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2400"/>
              <a:buNone/>
              <a:defRPr sz="24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37" name="Google Shape;837;g33e6d2c37a6_0_1962"/>
          <p:cNvSpPr txBox="1"/>
          <p:nvPr>
            <p:ph idx="16" type="body"/>
          </p:nvPr>
        </p:nvSpPr>
        <p:spPr>
          <a:xfrm>
            <a:off x="5529460" y="4704495"/>
            <a:ext cx="554100" cy="4248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2400"/>
              <a:buNone/>
              <a:defRPr sz="24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image collage ">
  <p:cSld name="3_5 image collage ">
    <p:spTree>
      <p:nvGrpSpPr>
        <p:cNvPr id="838" name="Shape 838"/>
        <p:cNvGrpSpPr/>
        <p:nvPr/>
      </p:nvGrpSpPr>
      <p:grpSpPr>
        <a:xfrm>
          <a:off x="0" y="0"/>
          <a:ext cx="0" cy="0"/>
          <a:chOff x="0" y="0"/>
          <a:chExt cx="0" cy="0"/>
        </a:xfrm>
      </p:grpSpPr>
      <p:sp>
        <p:nvSpPr>
          <p:cNvPr id="839" name="Google Shape;839;g33e6d2c37a6_0_198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40" name="Google Shape;840;g33e6d2c37a6_0_198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41" name="Google Shape;841;g33e6d2c37a6_0_198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42" name="Google Shape;842;g33e6d2c37a6_0_1987"/>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43" name="Google Shape;843;g33e6d2c37a6_0_1987"/>
          <p:cNvSpPr/>
          <p:nvPr>
            <p:ph idx="2" type="chart"/>
          </p:nvPr>
        </p:nvSpPr>
        <p:spPr>
          <a:xfrm>
            <a:off x="6219825" y="1849191"/>
            <a:ext cx="5564100" cy="37440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44" name="Google Shape;844;g33e6d2c37a6_0_1987"/>
          <p:cNvSpPr txBox="1"/>
          <p:nvPr>
            <p:ph idx="3" type="body"/>
          </p:nvPr>
        </p:nvSpPr>
        <p:spPr>
          <a:xfrm>
            <a:off x="407988" y="1848854"/>
            <a:ext cx="5546700" cy="3744000"/>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100"/>
              </a:spcBef>
              <a:spcAft>
                <a:spcPts val="0"/>
              </a:spcAft>
              <a:buClr>
                <a:schemeClr val="accent4"/>
              </a:buClr>
              <a:buSzPts val="1500"/>
              <a:buFont typeface="Arial"/>
              <a:buNone/>
              <a:defRPr b="0" sz="1500">
                <a:solidFill>
                  <a:schemeClr val="accent4"/>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pie chart">
  <p:cSld name="4 point pie chart">
    <p:spTree>
      <p:nvGrpSpPr>
        <p:cNvPr id="845" name="Shape 845"/>
        <p:cNvGrpSpPr/>
        <p:nvPr/>
      </p:nvGrpSpPr>
      <p:grpSpPr>
        <a:xfrm>
          <a:off x="0" y="0"/>
          <a:ext cx="0" cy="0"/>
          <a:chOff x="0" y="0"/>
          <a:chExt cx="0" cy="0"/>
        </a:xfrm>
      </p:grpSpPr>
      <p:sp>
        <p:nvSpPr>
          <p:cNvPr id="846" name="Google Shape;846;g33e6d2c37a6_0_1994"/>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47" name="Google Shape;847;g33e6d2c37a6_0_1994"/>
          <p:cNvSpPr/>
          <p:nvPr>
            <p:ph idx="2" type="chart"/>
          </p:nvPr>
        </p:nvSpPr>
        <p:spPr>
          <a:xfrm>
            <a:off x="3086994" y="2121634"/>
            <a:ext cx="6018900" cy="40071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1100"/>
              </a:spcBef>
              <a:spcAft>
                <a:spcPts val="0"/>
              </a:spcAft>
              <a:buClr>
                <a:schemeClr val="accent4"/>
              </a:buClr>
              <a:buSzPts val="1600"/>
              <a:buFont typeface="Arial"/>
              <a:buNone/>
              <a:defRPr b="0" i="0" sz="1600" u="none" cap="none" strike="noStrike">
                <a:solidFill>
                  <a:schemeClr val="accent4"/>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48" name="Google Shape;848;g33e6d2c37a6_0_1994"/>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49" name="Google Shape;849;g33e6d2c37a6_0_1994"/>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50" name="Google Shape;850;g33e6d2c37a6_0_1994"/>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1" name="Google Shape;851;g33e6d2c37a6_0_1994"/>
          <p:cNvSpPr txBox="1"/>
          <p:nvPr>
            <p:ph idx="3" type="body"/>
          </p:nvPr>
        </p:nvSpPr>
        <p:spPr>
          <a:xfrm>
            <a:off x="407986" y="1512248"/>
            <a:ext cx="8697900" cy="3756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rgbClr val="44484E"/>
              </a:buClr>
              <a:buSzPts val="1500"/>
              <a:buChar char="•"/>
              <a:defRPr b="0" sz="15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2" name="Google Shape;852;g33e6d2c37a6_0_1994"/>
          <p:cNvSpPr txBox="1"/>
          <p:nvPr>
            <p:ph idx="4" type="body"/>
          </p:nvPr>
        </p:nvSpPr>
        <p:spPr>
          <a:xfrm>
            <a:off x="1421501" y="2294988"/>
            <a:ext cx="2553600" cy="3141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3" name="Google Shape;853;g33e6d2c37a6_0_1994"/>
          <p:cNvSpPr txBox="1"/>
          <p:nvPr>
            <p:ph idx="5" type="body"/>
          </p:nvPr>
        </p:nvSpPr>
        <p:spPr>
          <a:xfrm>
            <a:off x="1064870" y="2609224"/>
            <a:ext cx="2910300" cy="830700"/>
          </a:xfrm>
          <a:prstGeom prst="rect">
            <a:avLst/>
          </a:prstGeom>
          <a:noFill/>
          <a:ln>
            <a:noFill/>
          </a:ln>
        </p:spPr>
        <p:txBody>
          <a:bodyPr anchorCtr="0" anchor="t" bIns="45700" lIns="91425" spcFirstLastPara="1" rIns="91425" wrap="square" tIns="45700">
            <a:spAutoFit/>
          </a:bodyPr>
          <a:lstStyle>
            <a:lvl1pPr indent="-228600" lvl="0" marL="457200" algn="r">
              <a:lnSpc>
                <a:spcPct val="10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4" name="Google Shape;854;g33e6d2c37a6_0_1994"/>
          <p:cNvSpPr txBox="1"/>
          <p:nvPr>
            <p:ph idx="6" type="body"/>
          </p:nvPr>
        </p:nvSpPr>
        <p:spPr>
          <a:xfrm>
            <a:off x="1421501" y="4576494"/>
            <a:ext cx="2553600" cy="314100"/>
          </a:xfrm>
          <a:prstGeom prst="rect">
            <a:avLst/>
          </a:prstGeom>
          <a:noFill/>
          <a:ln>
            <a:noFill/>
          </a:ln>
        </p:spPr>
        <p:txBody>
          <a:bodyPr anchorCtr="0" anchor="t" bIns="45700" lIns="91425" spcFirstLastPara="1" rIns="91425" wrap="square" tIns="45700">
            <a:spAutoFit/>
          </a:bodyPr>
          <a:lstStyle>
            <a:lvl1pPr indent="-228600" lvl="0" marL="457200" algn="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5" name="Google Shape;855;g33e6d2c37a6_0_1994"/>
          <p:cNvSpPr txBox="1"/>
          <p:nvPr>
            <p:ph idx="7" type="body"/>
          </p:nvPr>
        </p:nvSpPr>
        <p:spPr>
          <a:xfrm>
            <a:off x="1064870" y="4890730"/>
            <a:ext cx="2910300" cy="830700"/>
          </a:xfrm>
          <a:prstGeom prst="rect">
            <a:avLst/>
          </a:prstGeom>
          <a:noFill/>
          <a:ln>
            <a:noFill/>
          </a:ln>
        </p:spPr>
        <p:txBody>
          <a:bodyPr anchorCtr="0" anchor="t" bIns="45700" lIns="91425" spcFirstLastPara="1" rIns="91425" wrap="square" tIns="45700">
            <a:spAutoFit/>
          </a:bodyPr>
          <a:lstStyle>
            <a:lvl1pPr indent="-228600" lvl="0" marL="457200" algn="r">
              <a:lnSpc>
                <a:spcPct val="10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6" name="Google Shape;856;g33e6d2c37a6_0_1994"/>
          <p:cNvSpPr txBox="1"/>
          <p:nvPr>
            <p:ph idx="8" type="body"/>
          </p:nvPr>
        </p:nvSpPr>
        <p:spPr>
          <a:xfrm>
            <a:off x="8216718" y="2294988"/>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7" name="Google Shape;857;g33e6d2c37a6_0_1994"/>
          <p:cNvSpPr txBox="1"/>
          <p:nvPr>
            <p:ph idx="9" type="body"/>
          </p:nvPr>
        </p:nvSpPr>
        <p:spPr>
          <a:xfrm>
            <a:off x="8216718" y="2609224"/>
            <a:ext cx="2910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8" name="Google Shape;858;g33e6d2c37a6_0_1994"/>
          <p:cNvSpPr txBox="1"/>
          <p:nvPr>
            <p:ph idx="13" type="body"/>
          </p:nvPr>
        </p:nvSpPr>
        <p:spPr>
          <a:xfrm>
            <a:off x="8216718" y="4576494"/>
            <a:ext cx="2553600" cy="3141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59" name="Google Shape;859;g33e6d2c37a6_0_1994"/>
          <p:cNvSpPr txBox="1"/>
          <p:nvPr>
            <p:ph idx="14" type="body"/>
          </p:nvPr>
        </p:nvSpPr>
        <p:spPr>
          <a:xfrm>
            <a:off x="8216718" y="4890730"/>
            <a:ext cx="29103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60" name="Google Shape;860;g33e6d2c37a6_0_1994"/>
          <p:cNvSpPr txBox="1"/>
          <p:nvPr>
            <p:ph idx="15" type="body"/>
          </p:nvPr>
        </p:nvSpPr>
        <p:spPr>
          <a:xfrm>
            <a:off x="4740283" y="3680080"/>
            <a:ext cx="25536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61" name="Google Shape;861;g33e6d2c37a6_0_1994"/>
          <p:cNvSpPr txBox="1"/>
          <p:nvPr>
            <p:ph idx="16" type="body"/>
          </p:nvPr>
        </p:nvSpPr>
        <p:spPr>
          <a:xfrm>
            <a:off x="4561968" y="3994316"/>
            <a:ext cx="2910300" cy="8307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62" name="Google Shape;862;g33e6d2c37a6_0_1994"/>
          <p:cNvSpPr/>
          <p:nvPr>
            <p:ph idx="17" type="pic"/>
          </p:nvPr>
        </p:nvSpPr>
        <p:spPr>
          <a:xfrm>
            <a:off x="5818334" y="3049921"/>
            <a:ext cx="397500" cy="397500"/>
          </a:xfrm>
          <a:prstGeom prst="rect">
            <a:avLst/>
          </a:prstGeom>
          <a:noFill/>
          <a:ln>
            <a:noFill/>
          </a:ln>
        </p:spPr>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chart">
  <p:cSld name="4 column chart">
    <p:spTree>
      <p:nvGrpSpPr>
        <p:cNvPr id="863" name="Shape 863"/>
        <p:cNvGrpSpPr/>
        <p:nvPr/>
      </p:nvGrpSpPr>
      <p:grpSpPr>
        <a:xfrm>
          <a:off x="0" y="0"/>
          <a:ext cx="0" cy="0"/>
          <a:chOff x="0" y="0"/>
          <a:chExt cx="0" cy="0"/>
        </a:xfrm>
      </p:grpSpPr>
      <p:sp>
        <p:nvSpPr>
          <p:cNvPr id="864" name="Google Shape;864;g33e6d2c37a6_0_201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65" name="Google Shape;865;g33e6d2c37a6_0_201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66" name="Google Shape;866;g33e6d2c37a6_0_201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67" name="Google Shape;867;g33e6d2c37a6_0_201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68" name="Google Shape;868;g33e6d2c37a6_0_2012"/>
          <p:cNvSpPr txBox="1"/>
          <p:nvPr>
            <p:ph idx="2" type="body"/>
          </p:nvPr>
        </p:nvSpPr>
        <p:spPr>
          <a:xfrm>
            <a:off x="407986" y="1512248"/>
            <a:ext cx="8697900" cy="3756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rgbClr val="44484E"/>
              </a:buClr>
              <a:buSzPts val="1500"/>
              <a:buChar char="•"/>
              <a:defRPr b="0" sz="15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869" name="Google Shape;869;g33e6d2c37a6_0_2012"/>
          <p:cNvCxnSpPr/>
          <p:nvPr/>
        </p:nvCxnSpPr>
        <p:spPr>
          <a:xfrm>
            <a:off x="3176644" y="2327066"/>
            <a:ext cx="0" cy="3460800"/>
          </a:xfrm>
          <a:prstGeom prst="straightConnector1">
            <a:avLst/>
          </a:prstGeom>
          <a:noFill/>
          <a:ln cap="flat" cmpd="sng" w="9525">
            <a:solidFill>
              <a:srgbClr val="D8D8D8"/>
            </a:solidFill>
            <a:prstDash val="dash"/>
            <a:miter lim="800000"/>
            <a:headEnd len="sm" w="sm" type="none"/>
            <a:tailEnd len="sm" w="sm" type="none"/>
          </a:ln>
        </p:spPr>
      </p:cxnSp>
      <p:cxnSp>
        <p:nvCxnSpPr>
          <p:cNvPr id="870" name="Google Shape;870;g33e6d2c37a6_0_2012"/>
          <p:cNvCxnSpPr/>
          <p:nvPr/>
        </p:nvCxnSpPr>
        <p:spPr>
          <a:xfrm>
            <a:off x="6073848" y="2327066"/>
            <a:ext cx="0" cy="3460800"/>
          </a:xfrm>
          <a:prstGeom prst="straightConnector1">
            <a:avLst/>
          </a:prstGeom>
          <a:noFill/>
          <a:ln cap="flat" cmpd="sng" w="9525">
            <a:solidFill>
              <a:srgbClr val="D8D8D8"/>
            </a:solidFill>
            <a:prstDash val="dash"/>
            <a:miter lim="800000"/>
            <a:headEnd len="sm" w="sm" type="none"/>
            <a:tailEnd len="sm" w="sm" type="none"/>
          </a:ln>
        </p:spPr>
      </p:cxnSp>
      <p:cxnSp>
        <p:nvCxnSpPr>
          <p:cNvPr id="871" name="Google Shape;871;g33e6d2c37a6_0_2012"/>
          <p:cNvCxnSpPr/>
          <p:nvPr/>
        </p:nvCxnSpPr>
        <p:spPr>
          <a:xfrm>
            <a:off x="8936562" y="2327066"/>
            <a:ext cx="0" cy="3460800"/>
          </a:xfrm>
          <a:prstGeom prst="straightConnector1">
            <a:avLst/>
          </a:prstGeom>
          <a:noFill/>
          <a:ln cap="flat" cmpd="sng" w="9525">
            <a:solidFill>
              <a:srgbClr val="D8D8D8"/>
            </a:solidFill>
            <a:prstDash val="dash"/>
            <a:miter lim="800000"/>
            <a:headEnd len="sm" w="sm" type="none"/>
            <a:tailEnd len="sm" w="sm" type="none"/>
          </a:ln>
        </p:spPr>
      </p:cxnSp>
      <p:sp>
        <p:nvSpPr>
          <p:cNvPr id="872" name="Google Shape;872;g33e6d2c37a6_0_2012"/>
          <p:cNvSpPr txBox="1"/>
          <p:nvPr>
            <p:ph idx="3" type="body"/>
          </p:nvPr>
        </p:nvSpPr>
        <p:spPr>
          <a:xfrm>
            <a:off x="766057" y="4626886"/>
            <a:ext cx="21285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3" name="Google Shape;873;g33e6d2c37a6_0_2012"/>
          <p:cNvSpPr txBox="1"/>
          <p:nvPr>
            <p:ph idx="4" type="body"/>
          </p:nvPr>
        </p:nvSpPr>
        <p:spPr>
          <a:xfrm>
            <a:off x="766803" y="4890730"/>
            <a:ext cx="2127600" cy="8892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4" name="Google Shape;874;g33e6d2c37a6_0_2012"/>
          <p:cNvSpPr txBox="1"/>
          <p:nvPr>
            <p:ph idx="5" type="body"/>
          </p:nvPr>
        </p:nvSpPr>
        <p:spPr>
          <a:xfrm>
            <a:off x="3604457" y="4626886"/>
            <a:ext cx="21285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5" name="Google Shape;875;g33e6d2c37a6_0_2012"/>
          <p:cNvSpPr txBox="1"/>
          <p:nvPr>
            <p:ph idx="6" type="body"/>
          </p:nvPr>
        </p:nvSpPr>
        <p:spPr>
          <a:xfrm>
            <a:off x="3605203" y="4890730"/>
            <a:ext cx="2127600" cy="8892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6" name="Google Shape;876;g33e6d2c37a6_0_2012"/>
          <p:cNvSpPr txBox="1"/>
          <p:nvPr>
            <p:ph idx="7" type="body"/>
          </p:nvPr>
        </p:nvSpPr>
        <p:spPr>
          <a:xfrm>
            <a:off x="6442857" y="4626886"/>
            <a:ext cx="21285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7" name="Google Shape;877;g33e6d2c37a6_0_2012"/>
          <p:cNvSpPr txBox="1"/>
          <p:nvPr>
            <p:ph idx="8" type="body"/>
          </p:nvPr>
        </p:nvSpPr>
        <p:spPr>
          <a:xfrm>
            <a:off x="6443603" y="4890730"/>
            <a:ext cx="2127600" cy="8892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8" name="Google Shape;878;g33e6d2c37a6_0_2012"/>
          <p:cNvSpPr txBox="1"/>
          <p:nvPr>
            <p:ph idx="9" type="body"/>
          </p:nvPr>
        </p:nvSpPr>
        <p:spPr>
          <a:xfrm>
            <a:off x="9281258" y="4626886"/>
            <a:ext cx="21285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79" name="Google Shape;879;g33e6d2c37a6_0_2012"/>
          <p:cNvSpPr txBox="1"/>
          <p:nvPr>
            <p:ph idx="13" type="body"/>
          </p:nvPr>
        </p:nvSpPr>
        <p:spPr>
          <a:xfrm>
            <a:off x="9282004" y="4890730"/>
            <a:ext cx="2127600" cy="8892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500"/>
              <a:buNone/>
              <a:defRPr b="0" sz="15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80" name="Google Shape;880;g33e6d2c37a6_0_2012"/>
          <p:cNvSpPr txBox="1"/>
          <p:nvPr>
            <p:ph idx="14" type="body"/>
          </p:nvPr>
        </p:nvSpPr>
        <p:spPr>
          <a:xfrm>
            <a:off x="766057" y="3059668"/>
            <a:ext cx="2128500" cy="3693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81" name="Google Shape;881;g33e6d2c37a6_0_2012"/>
          <p:cNvSpPr txBox="1"/>
          <p:nvPr>
            <p:ph idx="15" type="body"/>
          </p:nvPr>
        </p:nvSpPr>
        <p:spPr>
          <a:xfrm>
            <a:off x="3600175" y="3059668"/>
            <a:ext cx="2128500" cy="3693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82" name="Google Shape;882;g33e6d2c37a6_0_2012"/>
          <p:cNvSpPr txBox="1"/>
          <p:nvPr>
            <p:ph idx="16" type="body"/>
          </p:nvPr>
        </p:nvSpPr>
        <p:spPr>
          <a:xfrm>
            <a:off x="6431177" y="3059668"/>
            <a:ext cx="2128500" cy="3693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83" name="Google Shape;883;g33e6d2c37a6_0_2012"/>
          <p:cNvSpPr txBox="1"/>
          <p:nvPr>
            <p:ph idx="17" type="body"/>
          </p:nvPr>
        </p:nvSpPr>
        <p:spPr>
          <a:xfrm>
            <a:off x="9275544" y="3059668"/>
            <a:ext cx="2128500" cy="3693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2000"/>
              <a:buNone/>
              <a:defRPr sz="20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84" name="Google Shape;884;g33e6d2c37a6_0_2012"/>
          <p:cNvSpPr/>
          <p:nvPr>
            <p:ph idx="18" type="chart"/>
          </p:nvPr>
        </p:nvSpPr>
        <p:spPr>
          <a:xfrm>
            <a:off x="500649" y="2327275"/>
            <a:ext cx="2659200" cy="17877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1100"/>
              </a:spcBef>
              <a:spcAft>
                <a:spcPts val="0"/>
              </a:spcAft>
              <a:buClr>
                <a:schemeClr val="accent4"/>
              </a:buClr>
              <a:buSzPts val="1600"/>
              <a:buFont typeface="Arial"/>
              <a:buNone/>
              <a:defRPr b="0" i="0" sz="1600" u="none" cap="none" strike="noStrike">
                <a:solidFill>
                  <a:schemeClr val="accent4"/>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85" name="Google Shape;885;g33e6d2c37a6_0_2012"/>
          <p:cNvSpPr/>
          <p:nvPr>
            <p:ph idx="19" type="chart"/>
          </p:nvPr>
        </p:nvSpPr>
        <p:spPr>
          <a:xfrm>
            <a:off x="3332381" y="2327275"/>
            <a:ext cx="2659200" cy="17877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1100"/>
              </a:spcBef>
              <a:spcAft>
                <a:spcPts val="0"/>
              </a:spcAft>
              <a:buClr>
                <a:schemeClr val="accent4"/>
              </a:buClr>
              <a:buSzPts val="1600"/>
              <a:buFont typeface="Arial"/>
              <a:buNone/>
              <a:defRPr b="0" i="0" sz="1600" u="none" cap="none" strike="noStrike">
                <a:solidFill>
                  <a:schemeClr val="accent4"/>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86" name="Google Shape;886;g33e6d2c37a6_0_2012"/>
          <p:cNvSpPr/>
          <p:nvPr>
            <p:ph idx="20" type="chart"/>
          </p:nvPr>
        </p:nvSpPr>
        <p:spPr>
          <a:xfrm>
            <a:off x="6165769" y="2327275"/>
            <a:ext cx="2659200" cy="17877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1100"/>
              </a:spcBef>
              <a:spcAft>
                <a:spcPts val="0"/>
              </a:spcAft>
              <a:buClr>
                <a:schemeClr val="accent4"/>
              </a:buClr>
              <a:buSzPts val="1600"/>
              <a:buFont typeface="Arial"/>
              <a:buNone/>
              <a:defRPr b="0" i="0" sz="1600" u="none" cap="none" strike="noStrike">
                <a:solidFill>
                  <a:schemeClr val="accent4"/>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887" name="Google Shape;887;g33e6d2c37a6_0_2012"/>
          <p:cNvSpPr/>
          <p:nvPr>
            <p:ph idx="21" type="chart"/>
          </p:nvPr>
        </p:nvSpPr>
        <p:spPr>
          <a:xfrm>
            <a:off x="9010136" y="2327275"/>
            <a:ext cx="2659200" cy="1787700"/>
          </a:xfrm>
          <a:prstGeom prst="rect">
            <a:avLst/>
          </a:prstGeom>
          <a:noFill/>
          <a:ln>
            <a:noFill/>
          </a:ln>
        </p:spPr>
        <p:txBody>
          <a:bodyPr anchorCtr="0" anchor="t" bIns="45700" lIns="91425" spcFirstLastPara="1" rIns="91425" wrap="square" tIns="45700">
            <a:noAutofit/>
          </a:bodyPr>
          <a:lstStyle>
            <a:lvl1pPr lvl="0" marR="0" algn="ctr">
              <a:lnSpc>
                <a:spcPct val="90000"/>
              </a:lnSpc>
              <a:spcBef>
                <a:spcPts val="1100"/>
              </a:spcBef>
              <a:spcAft>
                <a:spcPts val="0"/>
              </a:spcAft>
              <a:buClr>
                <a:schemeClr val="accent4"/>
              </a:buClr>
              <a:buSzPts val="1600"/>
              <a:buFont typeface="Arial"/>
              <a:buNone/>
              <a:defRPr b="0" i="0" sz="1600" u="none" cap="none" strike="noStrike">
                <a:solidFill>
                  <a:schemeClr val="accent4"/>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r chart placeholder">
  <p:cSld name="bar chart placeholder">
    <p:spTree>
      <p:nvGrpSpPr>
        <p:cNvPr id="888" name="Shape 888"/>
        <p:cNvGrpSpPr/>
        <p:nvPr/>
      </p:nvGrpSpPr>
      <p:grpSpPr>
        <a:xfrm>
          <a:off x="0" y="0"/>
          <a:ext cx="0" cy="0"/>
          <a:chOff x="0" y="0"/>
          <a:chExt cx="0" cy="0"/>
        </a:xfrm>
      </p:grpSpPr>
      <p:sp>
        <p:nvSpPr>
          <p:cNvPr id="889" name="Google Shape;889;g33e6d2c37a6_0_203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90" name="Google Shape;890;g33e6d2c37a6_0_203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91" name="Google Shape;891;g33e6d2c37a6_0_203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92" name="Google Shape;892;g33e6d2c37a6_0_2037"/>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93" name="Google Shape;893;g33e6d2c37a6_0_2037"/>
          <p:cNvSpPr/>
          <p:nvPr>
            <p:ph idx="2" type="chart"/>
          </p:nvPr>
        </p:nvSpPr>
        <p:spPr>
          <a:xfrm>
            <a:off x="407987" y="1814513"/>
            <a:ext cx="11376000" cy="38892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xed content chart slide">
  <p:cSld name="Mixed content chart slide">
    <p:spTree>
      <p:nvGrpSpPr>
        <p:cNvPr id="894" name="Shape 894"/>
        <p:cNvGrpSpPr/>
        <p:nvPr/>
      </p:nvGrpSpPr>
      <p:grpSpPr>
        <a:xfrm>
          <a:off x="0" y="0"/>
          <a:ext cx="0" cy="0"/>
          <a:chOff x="0" y="0"/>
          <a:chExt cx="0" cy="0"/>
        </a:xfrm>
      </p:grpSpPr>
      <p:sp>
        <p:nvSpPr>
          <p:cNvPr id="895" name="Google Shape;895;g33e6d2c37a6_0_204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896" name="Google Shape;896;g33e6d2c37a6_0_204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897" name="Google Shape;897;g33e6d2c37a6_0_204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898" name="Google Shape;898;g33e6d2c37a6_0_204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899" name="Google Shape;899;g33e6d2c37a6_0_2043"/>
          <p:cNvSpPr/>
          <p:nvPr/>
        </p:nvSpPr>
        <p:spPr>
          <a:xfrm>
            <a:off x="5594744" y="3964178"/>
            <a:ext cx="603900" cy="6039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cxnSp>
        <p:nvCxnSpPr>
          <p:cNvPr id="900" name="Google Shape;900;g33e6d2c37a6_0_2043"/>
          <p:cNvCxnSpPr/>
          <p:nvPr/>
        </p:nvCxnSpPr>
        <p:spPr>
          <a:xfrm>
            <a:off x="5117847" y="1929636"/>
            <a:ext cx="0" cy="3791100"/>
          </a:xfrm>
          <a:prstGeom prst="straightConnector1">
            <a:avLst/>
          </a:prstGeom>
          <a:noFill/>
          <a:ln cap="flat" cmpd="sng" w="9525">
            <a:solidFill>
              <a:srgbClr val="BFBFBF"/>
            </a:solidFill>
            <a:prstDash val="solid"/>
            <a:miter lim="800000"/>
            <a:headEnd len="sm" w="sm" type="none"/>
            <a:tailEnd len="sm" w="sm" type="none"/>
          </a:ln>
        </p:spPr>
      </p:cxnSp>
      <p:sp>
        <p:nvSpPr>
          <p:cNvPr id="901" name="Google Shape;901;g33e6d2c37a6_0_2043"/>
          <p:cNvSpPr/>
          <p:nvPr/>
        </p:nvSpPr>
        <p:spPr>
          <a:xfrm>
            <a:off x="5566235" y="1879924"/>
            <a:ext cx="603900" cy="6039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902" name="Google Shape;902;g33e6d2c37a6_0_2043"/>
          <p:cNvSpPr/>
          <p:nvPr/>
        </p:nvSpPr>
        <p:spPr>
          <a:xfrm>
            <a:off x="8941968" y="3960697"/>
            <a:ext cx="603900" cy="6039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903" name="Google Shape;903;g33e6d2c37a6_0_2043"/>
          <p:cNvSpPr/>
          <p:nvPr/>
        </p:nvSpPr>
        <p:spPr>
          <a:xfrm>
            <a:off x="8913459" y="1879924"/>
            <a:ext cx="603900" cy="603900"/>
          </a:xfrm>
          <a:prstGeom prst="ellipse">
            <a:avLst/>
          </a:prstGeom>
          <a:solidFill>
            <a:srgbClr val="00517C"/>
          </a:solidFill>
          <a:ln>
            <a:noFill/>
          </a:ln>
        </p:spPr>
        <p:txBody>
          <a:bodyPr anchorCtr="0" anchor="ctr" bIns="45700" lIns="91425" spcFirstLastPara="1" rIns="91425" wrap="square" tIns="45700">
            <a:noAutofit/>
          </a:bodyPr>
          <a:lstStyle/>
          <a:p>
            <a:pPr indent="0" lvl="0" marL="0" marR="0" rtl="0" algn="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904" name="Google Shape;904;g33e6d2c37a6_0_2043"/>
          <p:cNvSpPr/>
          <p:nvPr>
            <p:ph idx="2" type="pic"/>
          </p:nvPr>
        </p:nvSpPr>
        <p:spPr>
          <a:xfrm>
            <a:off x="9103590" y="4122317"/>
            <a:ext cx="280500" cy="280500"/>
          </a:xfrm>
          <a:prstGeom prst="rect">
            <a:avLst/>
          </a:prstGeom>
          <a:noFill/>
          <a:ln>
            <a:noFill/>
          </a:ln>
        </p:spPr>
      </p:sp>
      <p:sp>
        <p:nvSpPr>
          <p:cNvPr id="905" name="Google Shape;905;g33e6d2c37a6_0_2043"/>
          <p:cNvSpPr/>
          <p:nvPr>
            <p:ph idx="3" type="pic"/>
          </p:nvPr>
        </p:nvSpPr>
        <p:spPr>
          <a:xfrm>
            <a:off x="5756366" y="4122317"/>
            <a:ext cx="280500" cy="280500"/>
          </a:xfrm>
          <a:prstGeom prst="rect">
            <a:avLst/>
          </a:prstGeom>
          <a:noFill/>
          <a:ln>
            <a:noFill/>
          </a:ln>
        </p:spPr>
      </p:sp>
      <p:sp>
        <p:nvSpPr>
          <p:cNvPr id="906" name="Google Shape;906;g33e6d2c37a6_0_2043"/>
          <p:cNvSpPr/>
          <p:nvPr>
            <p:ph idx="4" type="pic"/>
          </p:nvPr>
        </p:nvSpPr>
        <p:spPr>
          <a:xfrm>
            <a:off x="5727857" y="2041545"/>
            <a:ext cx="280500" cy="280500"/>
          </a:xfrm>
          <a:prstGeom prst="rect">
            <a:avLst/>
          </a:prstGeom>
          <a:noFill/>
          <a:ln>
            <a:noFill/>
          </a:ln>
        </p:spPr>
      </p:sp>
      <p:sp>
        <p:nvSpPr>
          <p:cNvPr id="907" name="Google Shape;907;g33e6d2c37a6_0_2043"/>
          <p:cNvSpPr/>
          <p:nvPr>
            <p:ph idx="5" type="pic"/>
          </p:nvPr>
        </p:nvSpPr>
        <p:spPr>
          <a:xfrm>
            <a:off x="9075081" y="2041545"/>
            <a:ext cx="280500" cy="280500"/>
          </a:xfrm>
          <a:prstGeom prst="rect">
            <a:avLst/>
          </a:prstGeom>
          <a:noFill/>
          <a:ln>
            <a:noFill/>
          </a:ln>
        </p:spPr>
      </p:sp>
      <p:sp>
        <p:nvSpPr>
          <p:cNvPr id="908" name="Google Shape;908;g33e6d2c37a6_0_2043"/>
          <p:cNvSpPr txBox="1"/>
          <p:nvPr>
            <p:ph idx="6" type="body"/>
          </p:nvPr>
        </p:nvSpPr>
        <p:spPr>
          <a:xfrm>
            <a:off x="496888" y="4861250"/>
            <a:ext cx="2128500" cy="258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200"/>
              <a:buNone/>
              <a:defRPr sz="12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09" name="Google Shape;909;g33e6d2c37a6_0_2043"/>
          <p:cNvSpPr txBox="1"/>
          <p:nvPr>
            <p:ph idx="7" type="body"/>
          </p:nvPr>
        </p:nvSpPr>
        <p:spPr>
          <a:xfrm>
            <a:off x="496889" y="5119688"/>
            <a:ext cx="3349200" cy="806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100"/>
              </a:spcBef>
              <a:spcAft>
                <a:spcPts val="0"/>
              </a:spcAft>
              <a:buClr>
                <a:schemeClr val="accent4"/>
              </a:buClr>
              <a:buSzPts val="1100"/>
              <a:buNone/>
              <a:defRPr b="0" sz="11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0" name="Google Shape;910;g33e6d2c37a6_0_2043"/>
          <p:cNvSpPr txBox="1"/>
          <p:nvPr>
            <p:ph idx="8" type="body"/>
          </p:nvPr>
        </p:nvSpPr>
        <p:spPr>
          <a:xfrm>
            <a:off x="5566234" y="4749087"/>
            <a:ext cx="21285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1" name="Google Shape;911;g33e6d2c37a6_0_2043"/>
          <p:cNvSpPr txBox="1"/>
          <p:nvPr>
            <p:ph idx="9" type="body"/>
          </p:nvPr>
        </p:nvSpPr>
        <p:spPr>
          <a:xfrm>
            <a:off x="5566234" y="4979027"/>
            <a:ext cx="2358900" cy="8892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2" name="Google Shape;912;g33e6d2c37a6_0_2043"/>
          <p:cNvSpPr txBox="1"/>
          <p:nvPr>
            <p:ph idx="13" type="body"/>
          </p:nvPr>
        </p:nvSpPr>
        <p:spPr>
          <a:xfrm>
            <a:off x="8914531" y="4749087"/>
            <a:ext cx="21285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3" name="Google Shape;913;g33e6d2c37a6_0_2043"/>
          <p:cNvSpPr txBox="1"/>
          <p:nvPr>
            <p:ph idx="14" type="body"/>
          </p:nvPr>
        </p:nvSpPr>
        <p:spPr>
          <a:xfrm>
            <a:off x="8914531" y="4979027"/>
            <a:ext cx="2358900" cy="8892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4" name="Google Shape;914;g33e6d2c37a6_0_2043"/>
          <p:cNvSpPr txBox="1"/>
          <p:nvPr>
            <p:ph idx="15" type="body"/>
          </p:nvPr>
        </p:nvSpPr>
        <p:spPr>
          <a:xfrm>
            <a:off x="8913459" y="2674454"/>
            <a:ext cx="21285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5" name="Google Shape;915;g33e6d2c37a6_0_2043"/>
          <p:cNvSpPr txBox="1"/>
          <p:nvPr>
            <p:ph idx="16" type="body"/>
          </p:nvPr>
        </p:nvSpPr>
        <p:spPr>
          <a:xfrm>
            <a:off x="8913459" y="2904394"/>
            <a:ext cx="2358900" cy="8892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6" name="Google Shape;916;g33e6d2c37a6_0_2043"/>
          <p:cNvSpPr txBox="1"/>
          <p:nvPr>
            <p:ph idx="17" type="body"/>
          </p:nvPr>
        </p:nvSpPr>
        <p:spPr>
          <a:xfrm>
            <a:off x="5566235" y="2674454"/>
            <a:ext cx="2128500" cy="2865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7" name="Google Shape;917;g33e6d2c37a6_0_2043"/>
          <p:cNvSpPr txBox="1"/>
          <p:nvPr>
            <p:ph idx="18" type="body"/>
          </p:nvPr>
        </p:nvSpPr>
        <p:spPr>
          <a:xfrm>
            <a:off x="5566235" y="2904394"/>
            <a:ext cx="2358900" cy="8892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18" name="Google Shape;918;g33e6d2c37a6_0_2043"/>
          <p:cNvSpPr/>
          <p:nvPr>
            <p:ph idx="19" type="chart"/>
          </p:nvPr>
        </p:nvSpPr>
        <p:spPr>
          <a:xfrm>
            <a:off x="407988" y="1897832"/>
            <a:ext cx="4371900" cy="26391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white)_two column">
  <p:cSld name="3_Content (white)_two column">
    <p:bg>
      <p:bgPr>
        <a:solidFill>
          <a:schemeClr val="lt1"/>
        </a:solidFill>
      </p:bgPr>
    </p:bg>
    <p:spTree>
      <p:nvGrpSpPr>
        <p:cNvPr id="51" name="Shape 51"/>
        <p:cNvGrpSpPr/>
        <p:nvPr/>
      </p:nvGrpSpPr>
      <p:grpSpPr>
        <a:xfrm>
          <a:off x="0" y="0"/>
          <a:ext cx="0" cy="0"/>
          <a:chOff x="0" y="0"/>
          <a:chExt cx="0" cy="0"/>
        </a:xfrm>
      </p:grpSpPr>
      <p:sp>
        <p:nvSpPr>
          <p:cNvPr id="52" name="Google Shape;52;p31"/>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3"/>
              </a:buClr>
              <a:buSzPts val="5400"/>
              <a:buNone/>
              <a:defRPr b="1" sz="5400">
                <a:solidFill>
                  <a:schemeClr val="accent3"/>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1"/>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 name="Google Shape;54;p31"/>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55" name="Google Shape;55;p31"/>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31"/>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chart slide">
  <p:cSld name="2 column chart slide">
    <p:spTree>
      <p:nvGrpSpPr>
        <p:cNvPr id="919" name="Shape 919"/>
        <p:cNvGrpSpPr/>
        <p:nvPr/>
      </p:nvGrpSpPr>
      <p:grpSpPr>
        <a:xfrm>
          <a:off x="0" y="0"/>
          <a:ext cx="0" cy="0"/>
          <a:chOff x="0" y="0"/>
          <a:chExt cx="0" cy="0"/>
        </a:xfrm>
      </p:grpSpPr>
      <p:sp>
        <p:nvSpPr>
          <p:cNvPr id="920" name="Google Shape;920;g33e6d2c37a6_0_2068"/>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21" name="Google Shape;921;g33e6d2c37a6_0_2068"/>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922" name="Google Shape;922;g33e6d2c37a6_0_2068"/>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923" name="Google Shape;923;g33e6d2c37a6_0_2068"/>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24" name="Google Shape;924;g33e6d2c37a6_0_2068"/>
          <p:cNvSpPr/>
          <p:nvPr>
            <p:ph idx="2" type="chart"/>
          </p:nvPr>
        </p:nvSpPr>
        <p:spPr>
          <a:xfrm>
            <a:off x="515938" y="1814514"/>
            <a:ext cx="5472000" cy="28755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25" name="Google Shape;925;g33e6d2c37a6_0_2068"/>
          <p:cNvSpPr/>
          <p:nvPr>
            <p:ph idx="3" type="chart"/>
          </p:nvPr>
        </p:nvSpPr>
        <p:spPr>
          <a:xfrm>
            <a:off x="6311901" y="1814514"/>
            <a:ext cx="5472000" cy="28755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26" name="Google Shape;926;g33e6d2c37a6_0_2068"/>
          <p:cNvSpPr txBox="1"/>
          <p:nvPr>
            <p:ph idx="4" type="body"/>
          </p:nvPr>
        </p:nvSpPr>
        <p:spPr>
          <a:xfrm>
            <a:off x="515938" y="4937939"/>
            <a:ext cx="54735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27" name="Google Shape;927;g33e6d2c37a6_0_2068"/>
          <p:cNvSpPr txBox="1"/>
          <p:nvPr>
            <p:ph idx="5" type="body"/>
          </p:nvPr>
        </p:nvSpPr>
        <p:spPr>
          <a:xfrm>
            <a:off x="6311901" y="4937939"/>
            <a:ext cx="5454900" cy="3141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600"/>
              <a:buNone/>
              <a:defRPr sz="16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28" name="Google Shape;928;g33e6d2c37a6_0_2068"/>
          <p:cNvSpPr txBox="1"/>
          <p:nvPr>
            <p:ph idx="6" type="body"/>
          </p:nvPr>
        </p:nvSpPr>
        <p:spPr>
          <a:xfrm>
            <a:off x="515938" y="5251450"/>
            <a:ext cx="5472000" cy="806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1100"/>
              </a:spcBef>
              <a:spcAft>
                <a:spcPts val="0"/>
              </a:spcAft>
              <a:buClr>
                <a:schemeClr val="accent4"/>
              </a:buClr>
              <a:buSzPts val="1100"/>
              <a:buNone/>
              <a:defRPr b="0" sz="11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29" name="Google Shape;929;g33e6d2c37a6_0_2068"/>
          <p:cNvSpPr txBox="1"/>
          <p:nvPr>
            <p:ph idx="7" type="body"/>
          </p:nvPr>
        </p:nvSpPr>
        <p:spPr>
          <a:xfrm>
            <a:off x="6311903" y="5251450"/>
            <a:ext cx="5472000" cy="806400"/>
          </a:xfrm>
          <a:prstGeom prst="rect">
            <a:avLst/>
          </a:prstGeom>
          <a:noFill/>
          <a:ln>
            <a:noFill/>
          </a:ln>
        </p:spPr>
        <p:txBody>
          <a:bodyPr anchorCtr="0" anchor="t" bIns="45700" lIns="91425" spcFirstLastPara="1" rIns="91425" wrap="square" tIns="45700">
            <a:noAutofit/>
          </a:bodyPr>
          <a:lstStyle>
            <a:lvl1pPr indent="-228600" lvl="0" marL="457200" algn="ctr">
              <a:lnSpc>
                <a:spcPct val="100000"/>
              </a:lnSpc>
              <a:spcBef>
                <a:spcPts val="1100"/>
              </a:spcBef>
              <a:spcAft>
                <a:spcPts val="0"/>
              </a:spcAft>
              <a:buClr>
                <a:schemeClr val="accent4"/>
              </a:buClr>
              <a:buSzPts val="1100"/>
              <a:buNone/>
              <a:defRPr b="0" sz="11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with separate legend">
  <p:cSld name="Chart with separate legend">
    <p:spTree>
      <p:nvGrpSpPr>
        <p:cNvPr id="930" name="Shape 930"/>
        <p:cNvGrpSpPr/>
        <p:nvPr/>
      </p:nvGrpSpPr>
      <p:grpSpPr>
        <a:xfrm>
          <a:off x="0" y="0"/>
          <a:ext cx="0" cy="0"/>
          <a:chOff x="0" y="0"/>
          <a:chExt cx="0" cy="0"/>
        </a:xfrm>
      </p:grpSpPr>
      <p:sp>
        <p:nvSpPr>
          <p:cNvPr id="931" name="Google Shape;931;g33e6d2c37a6_0_2079"/>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32" name="Google Shape;932;g33e6d2c37a6_0_2079"/>
          <p:cNvSpPr txBox="1"/>
          <p:nvPr>
            <p:ph idx="1" type="body"/>
          </p:nvPr>
        </p:nvSpPr>
        <p:spPr>
          <a:xfrm>
            <a:off x="7323137" y="3038475"/>
            <a:ext cx="4460700" cy="358800"/>
          </a:xfrm>
          <a:prstGeom prst="rect">
            <a:avLst/>
          </a:prstGeom>
          <a:solidFill>
            <a:schemeClr val="dk2"/>
          </a:solidFill>
          <a:ln>
            <a:noFill/>
          </a:ln>
        </p:spPr>
        <p:txBody>
          <a:bodyPr anchorCtr="0" anchor="ctr" bIns="45700" lIns="91425" spcFirstLastPara="1" rIns="91425" wrap="square" tIns="45700">
            <a:noAutofit/>
          </a:bodyPr>
          <a:lstStyle>
            <a:lvl1pPr indent="-304800" lvl="0" marL="457200" algn="l">
              <a:lnSpc>
                <a:spcPct val="90000"/>
              </a:lnSpc>
              <a:spcBef>
                <a:spcPts val="11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33" name="Google Shape;933;g33e6d2c37a6_0_2079"/>
          <p:cNvSpPr txBox="1"/>
          <p:nvPr>
            <p:ph idx="2" type="body"/>
          </p:nvPr>
        </p:nvSpPr>
        <p:spPr>
          <a:xfrm>
            <a:off x="7323137" y="3602658"/>
            <a:ext cx="4460700" cy="358800"/>
          </a:xfrm>
          <a:prstGeom prst="rect">
            <a:avLst/>
          </a:prstGeom>
          <a:solidFill>
            <a:schemeClr val="dk2"/>
          </a:solidFill>
          <a:ln>
            <a:noFill/>
          </a:ln>
        </p:spPr>
        <p:txBody>
          <a:bodyPr anchorCtr="0" anchor="ctr" bIns="45700" lIns="91425" spcFirstLastPara="1" rIns="91425" wrap="square" tIns="45700">
            <a:noAutofit/>
          </a:bodyPr>
          <a:lstStyle>
            <a:lvl1pPr indent="-304800" lvl="0" marL="457200" algn="l">
              <a:lnSpc>
                <a:spcPct val="90000"/>
              </a:lnSpc>
              <a:spcBef>
                <a:spcPts val="11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34" name="Google Shape;934;g33e6d2c37a6_0_2079"/>
          <p:cNvSpPr txBox="1"/>
          <p:nvPr>
            <p:ph idx="3" type="body"/>
          </p:nvPr>
        </p:nvSpPr>
        <p:spPr>
          <a:xfrm>
            <a:off x="7323137" y="4166841"/>
            <a:ext cx="4460700" cy="358800"/>
          </a:xfrm>
          <a:prstGeom prst="rect">
            <a:avLst/>
          </a:prstGeom>
          <a:solidFill>
            <a:schemeClr val="dk2"/>
          </a:solidFill>
          <a:ln>
            <a:noFill/>
          </a:ln>
        </p:spPr>
        <p:txBody>
          <a:bodyPr anchorCtr="0" anchor="ctr" bIns="45700" lIns="91425" spcFirstLastPara="1" rIns="91425" wrap="square" tIns="45700">
            <a:noAutofit/>
          </a:bodyPr>
          <a:lstStyle>
            <a:lvl1pPr indent="-304800" lvl="0" marL="457200" algn="l">
              <a:lnSpc>
                <a:spcPct val="90000"/>
              </a:lnSpc>
              <a:spcBef>
                <a:spcPts val="11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35" name="Google Shape;935;g33e6d2c37a6_0_2079"/>
          <p:cNvSpPr txBox="1"/>
          <p:nvPr>
            <p:ph idx="4" type="body"/>
          </p:nvPr>
        </p:nvSpPr>
        <p:spPr>
          <a:xfrm>
            <a:off x="7323137" y="4731024"/>
            <a:ext cx="4460700" cy="358800"/>
          </a:xfrm>
          <a:prstGeom prst="rect">
            <a:avLst/>
          </a:prstGeom>
          <a:solidFill>
            <a:schemeClr val="dk2"/>
          </a:solidFill>
          <a:ln>
            <a:noFill/>
          </a:ln>
        </p:spPr>
        <p:txBody>
          <a:bodyPr anchorCtr="0" anchor="ctr" bIns="45700" lIns="91425" spcFirstLastPara="1" rIns="91425" wrap="square" tIns="45700">
            <a:noAutofit/>
          </a:bodyPr>
          <a:lstStyle>
            <a:lvl1pPr indent="-304800" lvl="0" marL="457200" algn="l">
              <a:lnSpc>
                <a:spcPct val="90000"/>
              </a:lnSpc>
              <a:spcBef>
                <a:spcPts val="11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36" name="Google Shape;936;g33e6d2c37a6_0_2079"/>
          <p:cNvSpPr txBox="1"/>
          <p:nvPr>
            <p:ph idx="5" type="body"/>
          </p:nvPr>
        </p:nvSpPr>
        <p:spPr>
          <a:xfrm>
            <a:off x="7323137" y="5295208"/>
            <a:ext cx="4460700" cy="358800"/>
          </a:xfrm>
          <a:prstGeom prst="rect">
            <a:avLst/>
          </a:prstGeom>
          <a:solidFill>
            <a:schemeClr val="dk2"/>
          </a:solidFill>
          <a:ln>
            <a:noFill/>
          </a:ln>
        </p:spPr>
        <p:txBody>
          <a:bodyPr anchorCtr="0" anchor="ctr" bIns="45700" lIns="91425" spcFirstLastPara="1" rIns="91425" wrap="square" tIns="45700">
            <a:noAutofit/>
          </a:bodyPr>
          <a:lstStyle>
            <a:lvl1pPr indent="-304800" lvl="0" marL="457200" algn="l">
              <a:lnSpc>
                <a:spcPct val="90000"/>
              </a:lnSpc>
              <a:spcBef>
                <a:spcPts val="11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37" name="Google Shape;937;g33e6d2c37a6_0_2079"/>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938" name="Google Shape;938;g33e6d2c37a6_0_2079"/>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939" name="Google Shape;939;g33e6d2c37a6_0_2079"/>
          <p:cNvSpPr txBox="1"/>
          <p:nvPr>
            <p:ph idx="6"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0" name="Google Shape;940;g33e6d2c37a6_0_2079"/>
          <p:cNvSpPr txBox="1"/>
          <p:nvPr>
            <p:ph idx="7" type="body"/>
          </p:nvPr>
        </p:nvSpPr>
        <p:spPr>
          <a:xfrm>
            <a:off x="407986" y="1512248"/>
            <a:ext cx="8697900" cy="375600"/>
          </a:xfrm>
          <a:prstGeom prst="rect">
            <a:avLst/>
          </a:prstGeom>
          <a:noFill/>
          <a:ln>
            <a:noFill/>
          </a:ln>
        </p:spPr>
        <p:txBody>
          <a:bodyPr anchorCtr="0" anchor="t" bIns="45700" lIns="91425" spcFirstLastPara="1" rIns="91425" wrap="square" tIns="45700">
            <a:spAutoFit/>
          </a:bodyPr>
          <a:lstStyle>
            <a:lvl1pPr indent="-323850" lvl="0" marL="457200" algn="l">
              <a:lnSpc>
                <a:spcPct val="90000"/>
              </a:lnSpc>
              <a:spcBef>
                <a:spcPts val="1100"/>
              </a:spcBef>
              <a:spcAft>
                <a:spcPts val="0"/>
              </a:spcAft>
              <a:buClr>
                <a:srgbClr val="44484E"/>
              </a:buClr>
              <a:buSzPts val="1500"/>
              <a:buChar char="•"/>
              <a:defRPr b="0" sz="15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1" name="Google Shape;941;g33e6d2c37a6_0_2079"/>
          <p:cNvSpPr/>
          <p:nvPr>
            <p:ph idx="8" type="chart"/>
          </p:nvPr>
        </p:nvSpPr>
        <p:spPr>
          <a:xfrm>
            <a:off x="407988" y="2338720"/>
            <a:ext cx="6231600" cy="36852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Arial"/>
                <a:ea typeface="Arial"/>
                <a:cs typeface="Arial"/>
                <a:sym typeface="Arial"/>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942" name="Google Shape;942;g33e6d2c37a6_0_2079"/>
          <p:cNvSpPr txBox="1"/>
          <p:nvPr>
            <p:ph idx="9" type="body"/>
          </p:nvPr>
        </p:nvSpPr>
        <p:spPr>
          <a:xfrm>
            <a:off x="9918190" y="3038475"/>
            <a:ext cx="1193100" cy="358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100"/>
              </a:spcBef>
              <a:spcAft>
                <a:spcPts val="0"/>
              </a:spcAft>
              <a:buClr>
                <a:schemeClr val="lt2"/>
              </a:buClr>
              <a:buSzPts val="1200"/>
              <a:buFont typeface="Arial"/>
              <a:buNone/>
              <a:defRPr b="1"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3" name="Google Shape;943;g33e6d2c37a6_0_2079"/>
          <p:cNvSpPr txBox="1"/>
          <p:nvPr>
            <p:ph idx="13" type="body"/>
          </p:nvPr>
        </p:nvSpPr>
        <p:spPr>
          <a:xfrm>
            <a:off x="9918190" y="3602658"/>
            <a:ext cx="1193100" cy="358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100"/>
              </a:spcBef>
              <a:spcAft>
                <a:spcPts val="0"/>
              </a:spcAft>
              <a:buClr>
                <a:schemeClr val="lt2"/>
              </a:buClr>
              <a:buSzPts val="1200"/>
              <a:buFont typeface="Arial"/>
              <a:buNone/>
              <a:defRPr b="1"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4" name="Google Shape;944;g33e6d2c37a6_0_2079"/>
          <p:cNvSpPr txBox="1"/>
          <p:nvPr>
            <p:ph idx="14" type="body"/>
          </p:nvPr>
        </p:nvSpPr>
        <p:spPr>
          <a:xfrm>
            <a:off x="9918190" y="4166841"/>
            <a:ext cx="1193100" cy="358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100"/>
              </a:spcBef>
              <a:spcAft>
                <a:spcPts val="0"/>
              </a:spcAft>
              <a:buClr>
                <a:schemeClr val="lt2"/>
              </a:buClr>
              <a:buSzPts val="1200"/>
              <a:buFont typeface="Arial"/>
              <a:buNone/>
              <a:defRPr b="1"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5" name="Google Shape;945;g33e6d2c37a6_0_2079"/>
          <p:cNvSpPr txBox="1"/>
          <p:nvPr>
            <p:ph idx="15" type="body"/>
          </p:nvPr>
        </p:nvSpPr>
        <p:spPr>
          <a:xfrm>
            <a:off x="9918190" y="4731024"/>
            <a:ext cx="1193100" cy="358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100"/>
              </a:spcBef>
              <a:spcAft>
                <a:spcPts val="0"/>
              </a:spcAft>
              <a:buClr>
                <a:schemeClr val="lt2"/>
              </a:buClr>
              <a:buSzPts val="1200"/>
              <a:buFont typeface="Arial"/>
              <a:buNone/>
              <a:defRPr b="1"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46" name="Google Shape;946;g33e6d2c37a6_0_2079"/>
          <p:cNvSpPr txBox="1"/>
          <p:nvPr>
            <p:ph idx="16" type="body"/>
          </p:nvPr>
        </p:nvSpPr>
        <p:spPr>
          <a:xfrm>
            <a:off x="9918190" y="5295208"/>
            <a:ext cx="1193100" cy="358800"/>
          </a:xfrm>
          <a:prstGeom prst="rect">
            <a:avLst/>
          </a:prstGeom>
          <a:noFill/>
          <a:ln>
            <a:noFill/>
          </a:ln>
        </p:spPr>
        <p:txBody>
          <a:bodyPr anchorCtr="0" anchor="ctr" bIns="45700" lIns="91425" spcFirstLastPara="1" rIns="91425" wrap="square" tIns="45700">
            <a:noAutofit/>
          </a:bodyPr>
          <a:lstStyle>
            <a:lvl1pPr indent="-228600" lvl="0" marL="457200" algn="r">
              <a:lnSpc>
                <a:spcPct val="90000"/>
              </a:lnSpc>
              <a:spcBef>
                <a:spcPts val="1100"/>
              </a:spcBef>
              <a:spcAft>
                <a:spcPts val="0"/>
              </a:spcAft>
              <a:buClr>
                <a:schemeClr val="lt2"/>
              </a:buClr>
              <a:buSzPts val="1200"/>
              <a:buFont typeface="Arial"/>
              <a:buNone/>
              <a:defRPr b="1" sz="1200">
                <a:solidFill>
                  <a:schemeClr val="lt2"/>
                </a:solidFill>
                <a:latin typeface="Arial"/>
                <a:ea typeface="Arial"/>
                <a:cs typeface="Arial"/>
                <a:sym typeface="Arial"/>
              </a:defRPr>
            </a:lvl1pPr>
            <a:lvl2pPr indent="-304800" lvl="1" marL="9144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2pPr>
            <a:lvl3pPr indent="-304800" lvl="2" marL="13716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3pPr>
            <a:lvl4pPr indent="-304800" lvl="3" marL="18288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4pPr>
            <a:lvl5pPr indent="-304800" lvl="4" marL="2286000" algn="l">
              <a:lnSpc>
                <a:spcPct val="90000"/>
              </a:lnSpc>
              <a:spcBef>
                <a:spcPts val="500"/>
              </a:spcBef>
              <a:spcAft>
                <a:spcPts val="0"/>
              </a:spcAft>
              <a:buClr>
                <a:schemeClr val="lt2"/>
              </a:buClr>
              <a:buSzPts val="1200"/>
              <a:buFont typeface="Arial"/>
              <a:buAutoNum type="arabicPeriod"/>
              <a:defRPr b="0" sz="1200">
                <a:solidFill>
                  <a:schemeClr val="lt2"/>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5 image collage ">
  <p:cSld name="10_5 image collage ">
    <p:spTree>
      <p:nvGrpSpPr>
        <p:cNvPr id="947" name="Shape 947"/>
        <p:cNvGrpSpPr/>
        <p:nvPr/>
      </p:nvGrpSpPr>
      <p:grpSpPr>
        <a:xfrm>
          <a:off x="0" y="0"/>
          <a:ext cx="0" cy="0"/>
          <a:chOff x="0" y="0"/>
          <a:chExt cx="0" cy="0"/>
        </a:xfrm>
      </p:grpSpPr>
      <p:sp>
        <p:nvSpPr>
          <p:cNvPr id="948" name="Google Shape;948;g33e6d2c37a6_0_2096"/>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49" name="Google Shape;949;g33e6d2c37a6_0_2096"/>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950" name="Google Shape;950;g33e6d2c37a6_0_2096"/>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951" name="Google Shape;951;g33e6d2c37a6_0_2096"/>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52" name="Google Shape;952;g33e6d2c37a6_0_2096"/>
          <p:cNvSpPr/>
          <p:nvPr>
            <p:ph idx="2" type="chart"/>
          </p:nvPr>
        </p:nvSpPr>
        <p:spPr>
          <a:xfrm>
            <a:off x="407987" y="1814513"/>
            <a:ext cx="11376000" cy="3889200"/>
          </a:xfrm>
          <a:prstGeom prst="rect">
            <a:avLst/>
          </a:prstGeom>
          <a:noFill/>
          <a:ln>
            <a:noFill/>
          </a:ln>
        </p:spPr>
        <p:txBody>
          <a:bodyPr anchorCtr="0" anchor="ctr" bIns="45700" lIns="91425" spcFirstLastPara="1" rIns="91425" wrap="square" tIns="45700">
            <a:noAutofit/>
          </a:bodyPr>
          <a:lstStyle>
            <a:lvl1pPr lvl="0" marR="0" algn="ctr">
              <a:lnSpc>
                <a:spcPct val="90000"/>
              </a:lnSpc>
              <a:spcBef>
                <a:spcPts val="1100"/>
              </a:spcBef>
              <a:spcAft>
                <a:spcPts val="0"/>
              </a:spcAft>
              <a:buClr>
                <a:schemeClr val="dk2"/>
              </a:buClr>
              <a:buSzPts val="1600"/>
              <a:buFont typeface="Arial"/>
              <a:buNone/>
              <a:defRPr b="0" i="0" sz="1600" u="none" cap="none" strike="noStrike">
                <a:solidFill>
                  <a:schemeClr val="dk2"/>
                </a:solidFill>
                <a:latin typeface="Montserrat"/>
                <a:ea typeface="Montserrat"/>
                <a:cs typeface="Montserrat"/>
                <a:sym typeface="Montserrat"/>
              </a:defRPr>
            </a:lvl1pPr>
            <a:lvl2pPr lvl="1"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lvl="2"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lvl="3"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lvl="4"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lvl="5"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lvl="6"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lvl="7"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lvl="8"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lide 2 images">
  <p:cSld name="Team slide 2 images">
    <p:spTree>
      <p:nvGrpSpPr>
        <p:cNvPr id="953" name="Shape 953"/>
        <p:cNvGrpSpPr/>
        <p:nvPr/>
      </p:nvGrpSpPr>
      <p:grpSpPr>
        <a:xfrm>
          <a:off x="0" y="0"/>
          <a:ext cx="0" cy="0"/>
          <a:chOff x="0" y="0"/>
          <a:chExt cx="0" cy="0"/>
        </a:xfrm>
      </p:grpSpPr>
      <p:sp>
        <p:nvSpPr>
          <p:cNvPr id="954" name="Google Shape;954;g33e6d2c37a6_0_210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55" name="Google Shape;955;g33e6d2c37a6_0_2102"/>
          <p:cNvSpPr/>
          <p:nvPr/>
        </p:nvSpPr>
        <p:spPr>
          <a:xfrm>
            <a:off x="3006284" y="1906315"/>
            <a:ext cx="2081262" cy="2070174"/>
          </a:xfrm>
          <a:custGeom>
            <a:rect b="b" l="l" r="r" t="t"/>
            <a:pathLst>
              <a:path extrusionOk="0" h="3101385" w="3117995">
                <a:moveTo>
                  <a:pt x="0" y="1556871"/>
                </a:moveTo>
                <a:lnTo>
                  <a:pt x="1562086" y="0"/>
                </a:lnTo>
                <a:lnTo>
                  <a:pt x="3117995" y="1556870"/>
                </a:lnTo>
                <a:lnTo>
                  <a:pt x="1562087" y="3101385"/>
                </a:lnTo>
                <a:lnTo>
                  <a:pt x="0" y="1556871"/>
                </a:lnTo>
                <a:close/>
              </a:path>
            </a:pathLst>
          </a:custGeom>
          <a:no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p:txBody>
      </p:sp>
      <p:sp>
        <p:nvSpPr>
          <p:cNvPr id="956" name="Google Shape;956;g33e6d2c37a6_0_2102"/>
          <p:cNvSpPr/>
          <p:nvPr/>
        </p:nvSpPr>
        <p:spPr>
          <a:xfrm>
            <a:off x="7118655" y="1906315"/>
            <a:ext cx="2081262" cy="2070174"/>
          </a:xfrm>
          <a:custGeom>
            <a:rect b="b" l="l" r="r" t="t"/>
            <a:pathLst>
              <a:path extrusionOk="0" h="3101385" w="3117995">
                <a:moveTo>
                  <a:pt x="0" y="1556871"/>
                </a:moveTo>
                <a:lnTo>
                  <a:pt x="1562086" y="0"/>
                </a:lnTo>
                <a:lnTo>
                  <a:pt x="3117995" y="1556870"/>
                </a:lnTo>
                <a:lnTo>
                  <a:pt x="1562087" y="3101385"/>
                </a:lnTo>
                <a:lnTo>
                  <a:pt x="0" y="1556871"/>
                </a:lnTo>
                <a:close/>
              </a:path>
            </a:pathLst>
          </a:custGeom>
          <a:no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p:txBody>
      </p:sp>
      <p:sp>
        <p:nvSpPr>
          <p:cNvPr id="957" name="Google Shape;957;g33e6d2c37a6_0_2102"/>
          <p:cNvSpPr/>
          <p:nvPr>
            <p:ph idx="2" type="pic"/>
          </p:nvPr>
        </p:nvSpPr>
        <p:spPr>
          <a:xfrm>
            <a:off x="3165779" y="2046553"/>
            <a:ext cx="1763100" cy="1763100"/>
          </a:xfrm>
          <a:prstGeom prst="rect">
            <a:avLst/>
          </a:prstGeom>
          <a:solidFill>
            <a:srgbClr val="DDE6EF"/>
          </a:solidFill>
          <a:ln>
            <a:noFill/>
          </a:ln>
        </p:spPr>
      </p:sp>
      <p:sp>
        <p:nvSpPr>
          <p:cNvPr id="958" name="Google Shape;958;g33e6d2c37a6_0_2102"/>
          <p:cNvSpPr/>
          <p:nvPr>
            <p:ph idx="3" type="pic"/>
          </p:nvPr>
        </p:nvSpPr>
        <p:spPr>
          <a:xfrm>
            <a:off x="7274660" y="2046553"/>
            <a:ext cx="1763100" cy="1763100"/>
          </a:xfrm>
          <a:prstGeom prst="rect">
            <a:avLst/>
          </a:prstGeom>
          <a:solidFill>
            <a:srgbClr val="DDE6EF"/>
          </a:solidFill>
          <a:ln>
            <a:noFill/>
          </a:ln>
        </p:spPr>
      </p:sp>
      <p:sp>
        <p:nvSpPr>
          <p:cNvPr id="959" name="Google Shape;959;g33e6d2c37a6_0_210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960" name="Google Shape;960;g33e6d2c37a6_0_210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961" name="Google Shape;961;g33e6d2c37a6_0_210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2" name="Google Shape;962;g33e6d2c37a6_0_2102"/>
          <p:cNvSpPr txBox="1"/>
          <p:nvPr>
            <p:ph idx="4" type="body"/>
          </p:nvPr>
        </p:nvSpPr>
        <p:spPr>
          <a:xfrm>
            <a:off x="2468301" y="3997712"/>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3" name="Google Shape;963;g33e6d2c37a6_0_2102"/>
          <p:cNvSpPr txBox="1"/>
          <p:nvPr>
            <p:ph idx="5" type="body"/>
          </p:nvPr>
        </p:nvSpPr>
        <p:spPr>
          <a:xfrm>
            <a:off x="2468301" y="4563731"/>
            <a:ext cx="3164700" cy="15801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rgbClr val="000000"/>
              </a:buClr>
              <a:buSzPts val="1100"/>
              <a:buNone/>
              <a:defRPr b="0" sz="11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4" name="Google Shape;964;g33e6d2c37a6_0_2102"/>
          <p:cNvSpPr txBox="1"/>
          <p:nvPr>
            <p:ph idx="6" type="body"/>
          </p:nvPr>
        </p:nvSpPr>
        <p:spPr>
          <a:xfrm>
            <a:off x="2468301" y="4265437"/>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1500"/>
              <a:buNone/>
              <a:defRPr b="0" sz="15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5" name="Google Shape;965;g33e6d2c37a6_0_2102"/>
          <p:cNvSpPr txBox="1"/>
          <p:nvPr>
            <p:ph idx="7" type="body"/>
          </p:nvPr>
        </p:nvSpPr>
        <p:spPr>
          <a:xfrm>
            <a:off x="6573927" y="3997712"/>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6" name="Google Shape;966;g33e6d2c37a6_0_2102"/>
          <p:cNvSpPr txBox="1"/>
          <p:nvPr>
            <p:ph idx="8" type="body"/>
          </p:nvPr>
        </p:nvSpPr>
        <p:spPr>
          <a:xfrm>
            <a:off x="6573927" y="4563731"/>
            <a:ext cx="3164700" cy="15801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rgbClr val="000000"/>
              </a:buClr>
              <a:buSzPts val="1100"/>
              <a:buNone/>
              <a:defRPr b="0" sz="11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67" name="Google Shape;967;g33e6d2c37a6_0_2102"/>
          <p:cNvSpPr txBox="1"/>
          <p:nvPr>
            <p:ph idx="9" type="body"/>
          </p:nvPr>
        </p:nvSpPr>
        <p:spPr>
          <a:xfrm>
            <a:off x="6573927" y="4265437"/>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1500"/>
              <a:buNone/>
              <a:defRPr b="0" sz="15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am slide 3 images">
  <p:cSld name="Team slide 3 images">
    <p:spTree>
      <p:nvGrpSpPr>
        <p:cNvPr id="968" name="Shape 968"/>
        <p:cNvGrpSpPr/>
        <p:nvPr/>
      </p:nvGrpSpPr>
      <p:grpSpPr>
        <a:xfrm>
          <a:off x="0" y="0"/>
          <a:ext cx="0" cy="0"/>
          <a:chOff x="0" y="0"/>
          <a:chExt cx="0" cy="0"/>
        </a:xfrm>
      </p:grpSpPr>
      <p:sp>
        <p:nvSpPr>
          <p:cNvPr id="969" name="Google Shape;969;g33e6d2c37a6_0_211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70" name="Google Shape;970;g33e6d2c37a6_0_2117"/>
          <p:cNvSpPr/>
          <p:nvPr/>
        </p:nvSpPr>
        <p:spPr>
          <a:xfrm>
            <a:off x="945971" y="1906315"/>
            <a:ext cx="2081262" cy="2070174"/>
          </a:xfrm>
          <a:custGeom>
            <a:rect b="b" l="l" r="r" t="t"/>
            <a:pathLst>
              <a:path extrusionOk="0" h="3101385" w="3117995">
                <a:moveTo>
                  <a:pt x="0" y="1556871"/>
                </a:moveTo>
                <a:lnTo>
                  <a:pt x="1562086" y="0"/>
                </a:lnTo>
                <a:lnTo>
                  <a:pt x="3117995" y="1556870"/>
                </a:lnTo>
                <a:lnTo>
                  <a:pt x="1562087" y="3101385"/>
                </a:lnTo>
                <a:lnTo>
                  <a:pt x="0" y="1556871"/>
                </a:lnTo>
                <a:close/>
              </a:path>
            </a:pathLst>
          </a:custGeom>
          <a:no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p:txBody>
      </p:sp>
      <p:sp>
        <p:nvSpPr>
          <p:cNvPr id="971" name="Google Shape;971;g33e6d2c37a6_0_2117"/>
          <p:cNvSpPr/>
          <p:nvPr/>
        </p:nvSpPr>
        <p:spPr>
          <a:xfrm>
            <a:off x="5058342" y="1906315"/>
            <a:ext cx="2081262" cy="2070174"/>
          </a:xfrm>
          <a:custGeom>
            <a:rect b="b" l="l" r="r" t="t"/>
            <a:pathLst>
              <a:path extrusionOk="0" h="3101385" w="3117995">
                <a:moveTo>
                  <a:pt x="0" y="1556871"/>
                </a:moveTo>
                <a:lnTo>
                  <a:pt x="1562086" y="0"/>
                </a:lnTo>
                <a:lnTo>
                  <a:pt x="3117995" y="1556870"/>
                </a:lnTo>
                <a:lnTo>
                  <a:pt x="1562087" y="3101385"/>
                </a:lnTo>
                <a:lnTo>
                  <a:pt x="0" y="1556871"/>
                </a:lnTo>
                <a:close/>
              </a:path>
            </a:pathLst>
          </a:custGeom>
          <a:no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p:txBody>
      </p:sp>
      <p:sp>
        <p:nvSpPr>
          <p:cNvPr id="972" name="Google Shape;972;g33e6d2c37a6_0_2117"/>
          <p:cNvSpPr/>
          <p:nvPr/>
        </p:nvSpPr>
        <p:spPr>
          <a:xfrm>
            <a:off x="9170713" y="1906315"/>
            <a:ext cx="2081262" cy="2070174"/>
          </a:xfrm>
          <a:custGeom>
            <a:rect b="b" l="l" r="r" t="t"/>
            <a:pathLst>
              <a:path extrusionOk="0" h="3101385" w="3117995">
                <a:moveTo>
                  <a:pt x="0" y="1556871"/>
                </a:moveTo>
                <a:lnTo>
                  <a:pt x="1562086" y="0"/>
                </a:lnTo>
                <a:lnTo>
                  <a:pt x="3117995" y="1556870"/>
                </a:lnTo>
                <a:lnTo>
                  <a:pt x="1562087" y="3101385"/>
                </a:lnTo>
                <a:lnTo>
                  <a:pt x="0" y="1556871"/>
                </a:lnTo>
                <a:close/>
              </a:path>
            </a:pathLst>
          </a:custGeom>
          <a:noFill/>
          <a:ln cap="flat" cmpd="sng" w="190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3F3F3F"/>
              </a:solidFill>
              <a:latin typeface="Arial"/>
              <a:ea typeface="Arial"/>
              <a:cs typeface="Arial"/>
              <a:sym typeface="Arial"/>
            </a:endParaRPr>
          </a:p>
        </p:txBody>
      </p:sp>
      <p:sp>
        <p:nvSpPr>
          <p:cNvPr id="973" name="Google Shape;973;g33e6d2c37a6_0_2117"/>
          <p:cNvSpPr/>
          <p:nvPr>
            <p:ph idx="2" type="pic"/>
          </p:nvPr>
        </p:nvSpPr>
        <p:spPr>
          <a:xfrm>
            <a:off x="1105466" y="2046553"/>
            <a:ext cx="1763100" cy="1763100"/>
          </a:xfrm>
          <a:prstGeom prst="rect">
            <a:avLst/>
          </a:prstGeom>
          <a:solidFill>
            <a:srgbClr val="DDE6EF"/>
          </a:solidFill>
          <a:ln>
            <a:noFill/>
          </a:ln>
        </p:spPr>
      </p:sp>
      <p:sp>
        <p:nvSpPr>
          <p:cNvPr id="974" name="Google Shape;974;g33e6d2c37a6_0_2117"/>
          <p:cNvSpPr/>
          <p:nvPr>
            <p:ph idx="3" type="pic"/>
          </p:nvPr>
        </p:nvSpPr>
        <p:spPr>
          <a:xfrm>
            <a:off x="5214347" y="2046553"/>
            <a:ext cx="1763100" cy="1763100"/>
          </a:xfrm>
          <a:prstGeom prst="rect">
            <a:avLst/>
          </a:prstGeom>
          <a:solidFill>
            <a:srgbClr val="DDE6EF"/>
          </a:solidFill>
          <a:ln>
            <a:noFill/>
          </a:ln>
        </p:spPr>
      </p:sp>
      <p:sp>
        <p:nvSpPr>
          <p:cNvPr id="975" name="Google Shape;975;g33e6d2c37a6_0_2117"/>
          <p:cNvSpPr/>
          <p:nvPr>
            <p:ph idx="4" type="pic"/>
          </p:nvPr>
        </p:nvSpPr>
        <p:spPr>
          <a:xfrm>
            <a:off x="9323229" y="2046553"/>
            <a:ext cx="1763100" cy="1763100"/>
          </a:xfrm>
          <a:prstGeom prst="rect">
            <a:avLst/>
          </a:prstGeom>
          <a:solidFill>
            <a:srgbClr val="DDE6EF"/>
          </a:solidFill>
          <a:ln>
            <a:noFill/>
          </a:ln>
        </p:spPr>
      </p:sp>
      <p:sp>
        <p:nvSpPr>
          <p:cNvPr id="976" name="Google Shape;976;g33e6d2c37a6_0_211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pic>
        <p:nvPicPr>
          <p:cNvPr id="977" name="Google Shape;977;g33e6d2c37a6_0_211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978" name="Google Shape;978;g33e6d2c37a6_0_2117"/>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79" name="Google Shape;979;g33e6d2c37a6_0_2117"/>
          <p:cNvSpPr txBox="1"/>
          <p:nvPr>
            <p:ph idx="5" type="body"/>
          </p:nvPr>
        </p:nvSpPr>
        <p:spPr>
          <a:xfrm>
            <a:off x="407988" y="3997712"/>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0" name="Google Shape;980;g33e6d2c37a6_0_2117"/>
          <p:cNvSpPr txBox="1"/>
          <p:nvPr>
            <p:ph idx="6" type="body"/>
          </p:nvPr>
        </p:nvSpPr>
        <p:spPr>
          <a:xfrm>
            <a:off x="407988" y="4563731"/>
            <a:ext cx="3164700" cy="15801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rgbClr val="000000"/>
              </a:buClr>
              <a:buSzPts val="1100"/>
              <a:buNone/>
              <a:defRPr b="0" sz="11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1" name="Google Shape;981;g33e6d2c37a6_0_2117"/>
          <p:cNvSpPr txBox="1"/>
          <p:nvPr>
            <p:ph idx="7" type="body"/>
          </p:nvPr>
        </p:nvSpPr>
        <p:spPr>
          <a:xfrm>
            <a:off x="407988" y="4265437"/>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1500"/>
              <a:buNone/>
              <a:defRPr b="0" sz="15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2" name="Google Shape;982;g33e6d2c37a6_0_2117"/>
          <p:cNvSpPr txBox="1"/>
          <p:nvPr>
            <p:ph idx="8" type="body"/>
          </p:nvPr>
        </p:nvSpPr>
        <p:spPr>
          <a:xfrm>
            <a:off x="4513614" y="3997712"/>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3" name="Google Shape;983;g33e6d2c37a6_0_2117"/>
          <p:cNvSpPr txBox="1"/>
          <p:nvPr>
            <p:ph idx="9" type="body"/>
          </p:nvPr>
        </p:nvSpPr>
        <p:spPr>
          <a:xfrm>
            <a:off x="4513614" y="4563731"/>
            <a:ext cx="3164700" cy="15801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rgbClr val="000000"/>
              </a:buClr>
              <a:buSzPts val="1100"/>
              <a:buNone/>
              <a:defRPr b="0" sz="11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4" name="Google Shape;984;g33e6d2c37a6_0_2117"/>
          <p:cNvSpPr txBox="1"/>
          <p:nvPr>
            <p:ph idx="13" type="body"/>
          </p:nvPr>
        </p:nvSpPr>
        <p:spPr>
          <a:xfrm>
            <a:off x="4513614" y="4265437"/>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1500"/>
              <a:buNone/>
              <a:defRPr b="0" sz="15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5" name="Google Shape;985;g33e6d2c37a6_0_2117"/>
          <p:cNvSpPr txBox="1"/>
          <p:nvPr>
            <p:ph idx="14" type="body"/>
          </p:nvPr>
        </p:nvSpPr>
        <p:spPr>
          <a:xfrm>
            <a:off x="8619240" y="3997712"/>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6" name="Google Shape;986;g33e6d2c37a6_0_2117"/>
          <p:cNvSpPr txBox="1"/>
          <p:nvPr>
            <p:ph idx="15" type="body"/>
          </p:nvPr>
        </p:nvSpPr>
        <p:spPr>
          <a:xfrm>
            <a:off x="8619240" y="4563731"/>
            <a:ext cx="3164700" cy="15801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1100"/>
              </a:spcBef>
              <a:spcAft>
                <a:spcPts val="0"/>
              </a:spcAft>
              <a:buClr>
                <a:srgbClr val="000000"/>
              </a:buClr>
              <a:buSzPts val="1100"/>
              <a:buNone/>
              <a:defRPr b="0" sz="11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2pPr>
            <a:lvl3pPr indent="-228600" lvl="2" marL="13716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3pPr>
            <a:lvl4pPr indent="-228600" lvl="3" marL="18288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4pPr>
            <a:lvl5pPr indent="-228600" lvl="4" marL="2286000" algn="l">
              <a:lnSpc>
                <a:spcPct val="90000"/>
              </a:lnSpc>
              <a:spcBef>
                <a:spcPts val="500"/>
              </a:spcBef>
              <a:spcAft>
                <a:spcPts val="0"/>
              </a:spcAft>
              <a:buClr>
                <a:schemeClr val="accent4"/>
              </a:buClr>
              <a:buSzPts val="1100"/>
              <a:buNone/>
              <a:defRPr b="0" sz="1100">
                <a:solidFill>
                  <a:schemeClr val="accent4"/>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987" name="Google Shape;987;g33e6d2c37a6_0_2117"/>
          <p:cNvSpPr txBox="1"/>
          <p:nvPr>
            <p:ph idx="16" type="body"/>
          </p:nvPr>
        </p:nvSpPr>
        <p:spPr>
          <a:xfrm>
            <a:off x="8619240" y="4265437"/>
            <a:ext cx="3164700" cy="2865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1"/>
              </a:buClr>
              <a:buSzPts val="1500"/>
              <a:buNone/>
              <a:defRPr b="0" sz="1500">
                <a:solidFill>
                  <a:schemeClr val="accent1"/>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Заголовок раздела">
  <p:cSld name="Quote slide  01">
    <p:bg>
      <p:bgPr>
        <a:solidFill>
          <a:schemeClr val="lt1"/>
        </a:solidFill>
      </p:bgPr>
    </p:bg>
    <p:spTree>
      <p:nvGrpSpPr>
        <p:cNvPr id="988" name="Shape 988"/>
        <p:cNvGrpSpPr/>
        <p:nvPr/>
      </p:nvGrpSpPr>
      <p:grpSpPr>
        <a:xfrm>
          <a:off x="0" y="0"/>
          <a:ext cx="0" cy="0"/>
          <a:chOff x="0" y="0"/>
          <a:chExt cx="0" cy="0"/>
        </a:xfrm>
      </p:grpSpPr>
      <p:sp>
        <p:nvSpPr>
          <p:cNvPr id="989" name="Google Shape;989;g33e6d2c37a6_0_2137"/>
          <p:cNvSpPr/>
          <p:nvPr/>
        </p:nvSpPr>
        <p:spPr>
          <a:xfrm>
            <a:off x="790832" y="0"/>
            <a:ext cx="11401200" cy="6858000"/>
          </a:xfrm>
          <a:prstGeom prst="rect">
            <a:avLst/>
          </a:prstGeom>
          <a:blipFill rotWithShape="1">
            <a:blip r:embed="rId2">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0" name="Google Shape;990;g33e6d2c37a6_0_2137"/>
          <p:cNvSpPr/>
          <p:nvPr/>
        </p:nvSpPr>
        <p:spPr>
          <a:xfrm rot="10800000">
            <a:off x="185" y="-80189"/>
            <a:ext cx="4360800" cy="7023600"/>
          </a:xfrm>
          <a:prstGeom prst="rect">
            <a:avLst/>
          </a:prstGeom>
          <a:blipFill rotWithShape="1">
            <a:blip r:embed="rId3">
              <a:alphaModFix/>
            </a:blip>
            <a:stretch>
              <a:fillRect b="989" l="0" r="0" t="1329"/>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1" name="Google Shape;991;g33e6d2c37a6_0_2137"/>
          <p:cNvSpPr/>
          <p:nvPr/>
        </p:nvSpPr>
        <p:spPr>
          <a:xfrm>
            <a:off x="0" y="0"/>
            <a:ext cx="4360800" cy="6858000"/>
          </a:xfrm>
          <a:prstGeom prst="rect">
            <a:avLst/>
          </a:prstGeom>
          <a:solidFill>
            <a:srgbClr val="00527C"/>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2" name="Google Shape;992;g33e6d2c37a6_0_2137"/>
          <p:cNvSpPr/>
          <p:nvPr/>
        </p:nvSpPr>
        <p:spPr>
          <a:xfrm rot="10800000">
            <a:off x="-13396" y="1040100"/>
            <a:ext cx="3186900" cy="5817900"/>
          </a:xfrm>
          <a:prstGeom prst="rect">
            <a:avLst/>
          </a:prstGeom>
          <a:blipFill rotWithShape="1">
            <a:blip r:embed="rId4">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3" name="Google Shape;993;g33e6d2c37a6_0_2137"/>
          <p:cNvSpPr/>
          <p:nvPr/>
        </p:nvSpPr>
        <p:spPr>
          <a:xfrm>
            <a:off x="0" y="0"/>
            <a:ext cx="4360800" cy="6858000"/>
          </a:xfrm>
          <a:prstGeom prst="rect">
            <a:avLst/>
          </a:prstGeom>
          <a:solidFill>
            <a:srgbClr val="00527C">
              <a:alpha val="4941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994" name="Google Shape;994;g33e6d2c37a6_0_2137"/>
          <p:cNvGrpSpPr/>
          <p:nvPr/>
        </p:nvGrpSpPr>
        <p:grpSpPr>
          <a:xfrm>
            <a:off x="2801987" y="942535"/>
            <a:ext cx="3117995" cy="3101385"/>
            <a:chOff x="2801987" y="1211475"/>
            <a:chExt cx="3117995" cy="3101385"/>
          </a:xfrm>
        </p:grpSpPr>
        <p:sp>
          <p:nvSpPr>
            <p:cNvPr id="995" name="Google Shape;995;g33e6d2c37a6_0_2137"/>
            <p:cNvSpPr/>
            <p:nvPr/>
          </p:nvSpPr>
          <p:spPr>
            <a:xfrm>
              <a:off x="2801987" y="1211475"/>
              <a:ext cx="3117995" cy="3101385"/>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6" name="Google Shape;996;g33e6d2c37a6_0_2137"/>
            <p:cNvSpPr/>
            <p:nvPr/>
          </p:nvSpPr>
          <p:spPr>
            <a:xfrm>
              <a:off x="3233789" y="1621820"/>
              <a:ext cx="2252751" cy="2240751"/>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rgbClr val="DDE6E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997" name="Google Shape;997;g33e6d2c37a6_0_2137"/>
            <p:cNvSpPr txBox="1"/>
            <p:nvPr/>
          </p:nvSpPr>
          <p:spPr>
            <a:xfrm>
              <a:off x="3818899" y="1987352"/>
              <a:ext cx="1126200" cy="204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Clr>
                  <a:schemeClr val="lt1"/>
                </a:buClr>
                <a:buSzPts val="12700"/>
                <a:buFont typeface="Montserrat ExtraBold"/>
                <a:buNone/>
              </a:pPr>
              <a:r>
                <a:rPr b="1" i="0" lang="en-US" sz="12700" u="none" cap="none" strike="noStrike">
                  <a:solidFill>
                    <a:schemeClr val="lt1"/>
                  </a:solidFill>
                  <a:latin typeface="Montserrat ExtraBold"/>
                  <a:ea typeface="Montserrat ExtraBold"/>
                  <a:cs typeface="Montserrat ExtraBold"/>
                  <a:sym typeface="Montserrat ExtraBold"/>
                </a:rPr>
                <a:t>“</a:t>
              </a:r>
              <a:endParaRPr b="1" i="0" sz="12700" u="none" cap="none" strike="noStrike">
                <a:solidFill>
                  <a:schemeClr val="dk1"/>
                </a:solidFill>
                <a:latin typeface="Montserrat ExtraBold"/>
                <a:ea typeface="Montserrat ExtraBold"/>
                <a:cs typeface="Montserrat ExtraBold"/>
                <a:sym typeface="Montserrat ExtraBold"/>
              </a:endParaRPr>
            </a:p>
          </p:txBody>
        </p:sp>
      </p:grpSp>
      <p:pic>
        <p:nvPicPr>
          <p:cNvPr id="998" name="Google Shape;998;g33e6d2c37a6_0_2137"/>
          <p:cNvPicPr preferRelativeResize="0"/>
          <p:nvPr/>
        </p:nvPicPr>
        <p:blipFill rotWithShape="1">
          <a:blip r:embed="rId5">
            <a:alphaModFix/>
          </a:blip>
          <a:srcRect b="690" l="0" r="0" t="690"/>
          <a:stretch/>
        </p:blipFill>
        <p:spPr>
          <a:xfrm>
            <a:off x="1148900" y="5516598"/>
            <a:ext cx="2609183" cy="869728"/>
          </a:xfrm>
          <a:prstGeom prst="rect">
            <a:avLst/>
          </a:prstGeom>
          <a:noFill/>
          <a:ln>
            <a:noFill/>
          </a:ln>
        </p:spPr>
      </p:pic>
      <p:sp>
        <p:nvSpPr>
          <p:cNvPr id="999" name="Google Shape;999;g33e6d2c37a6_0_2137"/>
          <p:cNvSpPr/>
          <p:nvPr/>
        </p:nvSpPr>
        <p:spPr>
          <a:xfrm>
            <a:off x="5976003" y="4778961"/>
            <a:ext cx="506700" cy="60900"/>
          </a:xfrm>
          <a:prstGeom prst="rect">
            <a:avLst/>
          </a:prstGeom>
          <a:solidFill>
            <a:srgbClr val="F6921E"/>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00" name="Google Shape;1000;g33e6d2c37a6_0_2137"/>
          <p:cNvSpPr txBox="1"/>
          <p:nvPr>
            <p:ph idx="1" type="body"/>
          </p:nvPr>
        </p:nvSpPr>
        <p:spPr>
          <a:xfrm>
            <a:off x="5858773" y="1169252"/>
            <a:ext cx="5419500" cy="2631900"/>
          </a:xfrm>
          <a:prstGeom prst="rect">
            <a:avLst/>
          </a:prstGeom>
          <a:noFill/>
          <a:ln>
            <a:noFill/>
          </a:ln>
        </p:spPr>
        <p:txBody>
          <a:bodyPr anchorCtr="0" anchor="t" bIns="45700" lIns="91425" spcFirstLastPara="1" rIns="91425" wrap="square" tIns="45700">
            <a:spAutoFit/>
          </a:bodyPr>
          <a:lstStyle>
            <a:lvl1pPr indent="-228600" lvl="0" marL="457200" marR="0" algn="l">
              <a:lnSpc>
                <a:spcPct val="150000"/>
              </a:lnSpc>
              <a:spcBef>
                <a:spcPts val="0"/>
              </a:spcBef>
              <a:spcAft>
                <a:spcPts val="0"/>
              </a:spcAft>
              <a:buClr>
                <a:srgbClr val="000000"/>
              </a:buClr>
              <a:buSzPts val="1600"/>
              <a:buFont typeface="Arial"/>
              <a:buNone/>
              <a:defRPr sz="1600">
                <a:solidFill>
                  <a:srgbClr val="44484E"/>
                </a:solidFill>
                <a:latin typeface="Arial"/>
                <a:ea typeface="Arial"/>
                <a:cs typeface="Arial"/>
                <a:sym typeface="Arial"/>
              </a:defRPr>
            </a:lvl1pPr>
            <a:lvl2pPr indent="-330200" lvl="1" marL="9144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2pPr>
            <a:lvl3pPr indent="-330200" lvl="2" marL="13716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3pPr>
            <a:lvl4pPr indent="-330200" lvl="3" marL="18288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4pPr>
            <a:lvl5pPr indent="-330200" lvl="4" marL="22860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1001" name="Google Shape;1001;g33e6d2c37a6_0_2137"/>
          <p:cNvCxnSpPr/>
          <p:nvPr/>
        </p:nvCxnSpPr>
        <p:spPr>
          <a:xfrm>
            <a:off x="4724400" y="6251388"/>
            <a:ext cx="7066500" cy="0"/>
          </a:xfrm>
          <a:prstGeom prst="straightConnector1">
            <a:avLst/>
          </a:prstGeom>
          <a:noFill/>
          <a:ln cap="flat" cmpd="sng" w="12700">
            <a:solidFill>
              <a:schemeClr val="accent2"/>
            </a:solidFill>
            <a:prstDash val="solid"/>
            <a:round/>
            <a:headEnd len="sm" w="sm" type="none"/>
            <a:tailEnd len="sm" w="sm" type="none"/>
          </a:ln>
        </p:spPr>
      </p:cxnSp>
      <p:sp>
        <p:nvSpPr>
          <p:cNvPr id="1002" name="Google Shape;1002;g33e6d2c37a6_0_2137"/>
          <p:cNvSpPr txBox="1"/>
          <p:nvPr/>
        </p:nvSpPr>
        <p:spPr>
          <a:xfrm>
            <a:off x="4651180"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
        <p:nvSpPr>
          <p:cNvPr id="1003" name="Google Shape;1003;g33e6d2c37a6_0_2137"/>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900"/>
              <a:buFont typeface="Arial"/>
              <a:buNone/>
            </a:pPr>
            <a:fld id="{00000000-1234-1234-1234-123412341234}" type="slidenum">
              <a:rPr b="0" i="0" lang="en-US" sz="900" u="none" cap="none" strike="noStrike">
                <a:solidFill>
                  <a:schemeClr val="accent2"/>
                </a:solidFill>
                <a:latin typeface="Arial"/>
                <a:ea typeface="Arial"/>
                <a:cs typeface="Arial"/>
                <a:sym typeface="Arial"/>
              </a:rPr>
              <a:t>‹#›</a:t>
            </a:fld>
            <a:endParaRPr b="0" i="0" sz="1600" u="none" cap="none" strike="noStrike">
              <a:solidFill>
                <a:schemeClr val="accent2"/>
              </a:solidFill>
              <a:latin typeface="Arial"/>
              <a:ea typeface="Arial"/>
              <a:cs typeface="Arial"/>
              <a:sym typeface="Arial"/>
            </a:endParaRPr>
          </a:p>
        </p:txBody>
      </p:sp>
      <p:sp>
        <p:nvSpPr>
          <p:cNvPr id="1004" name="Google Shape;1004;g33e6d2c37a6_0_2137"/>
          <p:cNvSpPr txBox="1"/>
          <p:nvPr>
            <p:ph idx="2" type="body"/>
          </p:nvPr>
        </p:nvSpPr>
        <p:spPr>
          <a:xfrm>
            <a:off x="5858773" y="5012501"/>
            <a:ext cx="3518700" cy="646500"/>
          </a:xfrm>
          <a:prstGeom prst="rect">
            <a:avLst/>
          </a:prstGeom>
          <a:noFill/>
          <a:ln>
            <a:noFill/>
          </a:ln>
        </p:spPr>
        <p:txBody>
          <a:bodyPr anchorCtr="0" anchor="t" bIns="45700" lIns="91425" spcFirstLastPara="1" rIns="91425" wrap="square" tIns="45700">
            <a:normAutofit/>
          </a:bodyPr>
          <a:lstStyle>
            <a:lvl1pPr indent="-228600" lvl="0" marL="457200" algn="l">
              <a:lnSpc>
                <a:spcPct val="150000"/>
              </a:lnSpc>
              <a:spcBef>
                <a:spcPts val="1100"/>
              </a:spcBef>
              <a:spcAft>
                <a:spcPts val="0"/>
              </a:spcAft>
              <a:buClr>
                <a:srgbClr val="44484E"/>
              </a:buClr>
              <a:buSzPts val="1200"/>
              <a:buNone/>
              <a:defRPr b="1" sz="12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orient="horz" pos="731">
          <p15:clr>
            <a:srgbClr val="FBAE40"/>
          </p15:clr>
        </p15:guide>
        <p15:guide id="2" pos="2751">
          <p15:clr>
            <a:srgbClr val="FBAE40"/>
          </p15:clr>
        </p15:guide>
        <p15:guide id="3" orient="horz" pos="3929">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Заголовок раздела">
  <p:cSld name="Quote slide  02">
    <p:bg>
      <p:bgPr>
        <a:solidFill>
          <a:schemeClr val="lt1"/>
        </a:solidFill>
      </p:bgPr>
    </p:bg>
    <p:spTree>
      <p:nvGrpSpPr>
        <p:cNvPr id="1005" name="Shape 1005"/>
        <p:cNvGrpSpPr/>
        <p:nvPr/>
      </p:nvGrpSpPr>
      <p:grpSpPr>
        <a:xfrm>
          <a:off x="0" y="0"/>
          <a:ext cx="0" cy="0"/>
          <a:chOff x="0" y="0"/>
          <a:chExt cx="0" cy="0"/>
        </a:xfrm>
      </p:grpSpPr>
      <p:sp>
        <p:nvSpPr>
          <p:cNvPr id="1006" name="Google Shape;1006;g33e6d2c37a6_0_2154"/>
          <p:cNvSpPr/>
          <p:nvPr/>
        </p:nvSpPr>
        <p:spPr>
          <a:xfrm>
            <a:off x="790832" y="0"/>
            <a:ext cx="11401200" cy="6858000"/>
          </a:xfrm>
          <a:prstGeom prst="rect">
            <a:avLst/>
          </a:prstGeom>
          <a:blipFill rotWithShape="1">
            <a:blip r:embed="rId2">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07" name="Google Shape;1007;g33e6d2c37a6_0_2154"/>
          <p:cNvSpPr/>
          <p:nvPr/>
        </p:nvSpPr>
        <p:spPr>
          <a:xfrm rot="10800000">
            <a:off x="185" y="-80189"/>
            <a:ext cx="4360800" cy="7023600"/>
          </a:xfrm>
          <a:prstGeom prst="rect">
            <a:avLst/>
          </a:prstGeom>
          <a:blipFill rotWithShape="1">
            <a:blip r:embed="rId3">
              <a:alphaModFix/>
            </a:blip>
            <a:stretch>
              <a:fillRect b="989" l="0" r="0" t="1329"/>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08" name="Google Shape;1008;g33e6d2c37a6_0_2154"/>
          <p:cNvSpPr/>
          <p:nvPr/>
        </p:nvSpPr>
        <p:spPr>
          <a:xfrm>
            <a:off x="0" y="0"/>
            <a:ext cx="4360800" cy="6858000"/>
          </a:xfrm>
          <a:prstGeom prst="rect">
            <a:avLst/>
          </a:prstGeom>
          <a:solidFill>
            <a:srgbClr val="00527C"/>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09" name="Google Shape;1009;g33e6d2c37a6_0_2154"/>
          <p:cNvSpPr/>
          <p:nvPr/>
        </p:nvSpPr>
        <p:spPr>
          <a:xfrm rot="10800000">
            <a:off x="-13396" y="1040100"/>
            <a:ext cx="3186900" cy="5817900"/>
          </a:xfrm>
          <a:prstGeom prst="rect">
            <a:avLst/>
          </a:prstGeom>
          <a:blipFill rotWithShape="1">
            <a:blip r:embed="rId4">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10" name="Google Shape;1010;g33e6d2c37a6_0_2154"/>
          <p:cNvSpPr/>
          <p:nvPr/>
        </p:nvSpPr>
        <p:spPr>
          <a:xfrm>
            <a:off x="0" y="0"/>
            <a:ext cx="4360800" cy="6858000"/>
          </a:xfrm>
          <a:prstGeom prst="rect">
            <a:avLst/>
          </a:prstGeom>
          <a:solidFill>
            <a:srgbClr val="00527C">
              <a:alpha val="4941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1011" name="Google Shape;1011;g33e6d2c37a6_0_2154"/>
          <p:cNvGrpSpPr/>
          <p:nvPr/>
        </p:nvGrpSpPr>
        <p:grpSpPr>
          <a:xfrm>
            <a:off x="2801987" y="942535"/>
            <a:ext cx="3117995" cy="3101385"/>
            <a:chOff x="2801987" y="1211475"/>
            <a:chExt cx="3117995" cy="3101385"/>
          </a:xfrm>
        </p:grpSpPr>
        <p:sp>
          <p:nvSpPr>
            <p:cNvPr id="1012" name="Google Shape;1012;g33e6d2c37a6_0_2154"/>
            <p:cNvSpPr/>
            <p:nvPr/>
          </p:nvSpPr>
          <p:spPr>
            <a:xfrm>
              <a:off x="2801987" y="1211475"/>
              <a:ext cx="3117995" cy="3101385"/>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13" name="Google Shape;1013;g33e6d2c37a6_0_2154"/>
            <p:cNvSpPr/>
            <p:nvPr/>
          </p:nvSpPr>
          <p:spPr>
            <a:xfrm>
              <a:off x="3233789" y="1621820"/>
              <a:ext cx="2252751" cy="2240751"/>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rgbClr val="DDE6E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014" name="Google Shape;1014;g33e6d2c37a6_0_2154"/>
          <p:cNvSpPr/>
          <p:nvPr/>
        </p:nvSpPr>
        <p:spPr>
          <a:xfrm>
            <a:off x="5976003" y="4778961"/>
            <a:ext cx="506700" cy="60900"/>
          </a:xfrm>
          <a:prstGeom prst="rect">
            <a:avLst/>
          </a:prstGeom>
          <a:solidFill>
            <a:srgbClr val="F6921E"/>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15" name="Google Shape;1015;g33e6d2c37a6_0_2154"/>
          <p:cNvSpPr txBox="1"/>
          <p:nvPr>
            <p:ph idx="1" type="body"/>
          </p:nvPr>
        </p:nvSpPr>
        <p:spPr>
          <a:xfrm>
            <a:off x="5858773" y="5012501"/>
            <a:ext cx="3518700" cy="646500"/>
          </a:xfrm>
          <a:prstGeom prst="rect">
            <a:avLst/>
          </a:prstGeom>
          <a:noFill/>
          <a:ln>
            <a:noFill/>
          </a:ln>
        </p:spPr>
        <p:txBody>
          <a:bodyPr anchorCtr="0" anchor="t" bIns="45700" lIns="91425" spcFirstLastPara="1" rIns="91425" wrap="square" tIns="45700">
            <a:normAutofit/>
          </a:bodyPr>
          <a:lstStyle>
            <a:lvl1pPr indent="-228600" lvl="0" marL="457200" algn="l">
              <a:lnSpc>
                <a:spcPct val="150000"/>
              </a:lnSpc>
              <a:spcBef>
                <a:spcPts val="1100"/>
              </a:spcBef>
              <a:spcAft>
                <a:spcPts val="0"/>
              </a:spcAft>
              <a:buClr>
                <a:srgbClr val="44484E"/>
              </a:buClr>
              <a:buSzPts val="1200"/>
              <a:buNone/>
              <a:defRPr b="1" sz="12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16" name="Google Shape;1016;g33e6d2c37a6_0_2154"/>
          <p:cNvSpPr txBox="1"/>
          <p:nvPr>
            <p:ph idx="2" type="body"/>
          </p:nvPr>
        </p:nvSpPr>
        <p:spPr>
          <a:xfrm>
            <a:off x="5858773" y="1169252"/>
            <a:ext cx="5419500" cy="2631900"/>
          </a:xfrm>
          <a:prstGeom prst="rect">
            <a:avLst/>
          </a:prstGeom>
          <a:noFill/>
          <a:ln>
            <a:noFill/>
          </a:ln>
        </p:spPr>
        <p:txBody>
          <a:bodyPr anchorCtr="0" anchor="t" bIns="45700" lIns="91425" spcFirstLastPara="1" rIns="91425" wrap="square" tIns="45700">
            <a:spAutoFit/>
          </a:bodyPr>
          <a:lstStyle>
            <a:lvl1pPr indent="-228600" lvl="0" marL="457200" marR="0" algn="l">
              <a:lnSpc>
                <a:spcPct val="150000"/>
              </a:lnSpc>
              <a:spcBef>
                <a:spcPts val="0"/>
              </a:spcBef>
              <a:spcAft>
                <a:spcPts val="0"/>
              </a:spcAft>
              <a:buClr>
                <a:srgbClr val="000000"/>
              </a:buClr>
              <a:buSzPts val="1600"/>
              <a:buFont typeface="Arial"/>
              <a:buNone/>
              <a:defRPr sz="1600">
                <a:solidFill>
                  <a:srgbClr val="44484E"/>
                </a:solidFill>
                <a:latin typeface="Arial"/>
                <a:ea typeface="Arial"/>
                <a:cs typeface="Arial"/>
                <a:sym typeface="Arial"/>
              </a:defRPr>
            </a:lvl1pPr>
            <a:lvl2pPr indent="-330200" lvl="1" marL="9144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2pPr>
            <a:lvl3pPr indent="-330200" lvl="2" marL="13716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3pPr>
            <a:lvl4pPr indent="-330200" lvl="3" marL="18288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4pPr>
            <a:lvl5pPr indent="-330200" lvl="4" marL="22860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1017" name="Google Shape;1017;g33e6d2c37a6_0_2154"/>
          <p:cNvCxnSpPr/>
          <p:nvPr/>
        </p:nvCxnSpPr>
        <p:spPr>
          <a:xfrm>
            <a:off x="4724400" y="6251388"/>
            <a:ext cx="7066500" cy="0"/>
          </a:xfrm>
          <a:prstGeom prst="straightConnector1">
            <a:avLst/>
          </a:prstGeom>
          <a:noFill/>
          <a:ln cap="flat" cmpd="sng" w="12700">
            <a:solidFill>
              <a:schemeClr val="accent2"/>
            </a:solidFill>
            <a:prstDash val="solid"/>
            <a:round/>
            <a:headEnd len="sm" w="sm" type="none"/>
            <a:tailEnd len="sm" w="sm" type="none"/>
          </a:ln>
        </p:spPr>
      </p:cxnSp>
      <p:sp>
        <p:nvSpPr>
          <p:cNvPr id="1018" name="Google Shape;1018;g33e6d2c37a6_0_2154"/>
          <p:cNvSpPr txBox="1"/>
          <p:nvPr/>
        </p:nvSpPr>
        <p:spPr>
          <a:xfrm>
            <a:off x="4651180"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
        <p:nvSpPr>
          <p:cNvPr id="1019" name="Google Shape;1019;g33e6d2c37a6_0_2154"/>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900"/>
              <a:buFont typeface="Arial"/>
              <a:buNone/>
            </a:pPr>
            <a:fld id="{00000000-1234-1234-1234-123412341234}" type="slidenum">
              <a:rPr b="0" i="0" lang="en-US" sz="900" u="none" cap="none" strike="noStrike">
                <a:solidFill>
                  <a:schemeClr val="accent2"/>
                </a:solidFill>
                <a:latin typeface="Arial"/>
                <a:ea typeface="Arial"/>
                <a:cs typeface="Arial"/>
                <a:sym typeface="Arial"/>
              </a:rPr>
              <a:t>‹#›</a:t>
            </a:fld>
            <a:endParaRPr b="0" i="0" sz="1600" u="none" cap="none" strike="noStrike">
              <a:solidFill>
                <a:schemeClr val="accent2"/>
              </a:solidFill>
              <a:latin typeface="Arial"/>
              <a:ea typeface="Arial"/>
              <a:cs typeface="Arial"/>
              <a:sym typeface="Arial"/>
            </a:endParaRPr>
          </a:p>
        </p:txBody>
      </p:sp>
      <p:pic>
        <p:nvPicPr>
          <p:cNvPr id="1020" name="Google Shape;1020;g33e6d2c37a6_0_2154"/>
          <p:cNvPicPr preferRelativeResize="0"/>
          <p:nvPr/>
        </p:nvPicPr>
        <p:blipFill rotWithShape="1">
          <a:blip r:embed="rId5">
            <a:alphaModFix/>
          </a:blip>
          <a:srcRect b="690" l="0" r="0" t="690"/>
          <a:stretch/>
        </p:blipFill>
        <p:spPr>
          <a:xfrm>
            <a:off x="1148900" y="5516598"/>
            <a:ext cx="2609183" cy="869728"/>
          </a:xfrm>
          <a:prstGeom prst="rect">
            <a:avLst/>
          </a:prstGeom>
          <a:noFill/>
          <a:ln>
            <a:noFill/>
          </a:ln>
        </p:spPr>
      </p:pic>
    </p:spTree>
  </p:cSld>
  <p:clrMapOvr>
    <a:masterClrMapping/>
  </p:clrMapOvr>
  <p:extLst>
    <p:ext uri="{DCECCB84-F9BA-43D5-87BE-67443E8EF086}">
      <p15:sldGuideLst>
        <p15:guide id="1" pos="2751">
          <p15:clr>
            <a:srgbClr val="FBAE40"/>
          </p15:clr>
        </p15:guide>
        <p15:guide id="2" orient="horz" pos="73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Заголовок раздела">
  <p:cSld name="Quote slide  03">
    <p:bg>
      <p:bgPr>
        <a:solidFill>
          <a:schemeClr val="lt1"/>
        </a:solidFill>
      </p:bgPr>
    </p:bg>
    <p:spTree>
      <p:nvGrpSpPr>
        <p:cNvPr id="1021" name="Shape 1021"/>
        <p:cNvGrpSpPr/>
        <p:nvPr/>
      </p:nvGrpSpPr>
      <p:grpSpPr>
        <a:xfrm>
          <a:off x="0" y="0"/>
          <a:ext cx="0" cy="0"/>
          <a:chOff x="0" y="0"/>
          <a:chExt cx="0" cy="0"/>
        </a:xfrm>
      </p:grpSpPr>
      <p:sp>
        <p:nvSpPr>
          <p:cNvPr id="1022" name="Google Shape;1022;g33e6d2c37a6_0_2170"/>
          <p:cNvSpPr/>
          <p:nvPr/>
        </p:nvSpPr>
        <p:spPr>
          <a:xfrm>
            <a:off x="790832" y="0"/>
            <a:ext cx="11401200" cy="6858000"/>
          </a:xfrm>
          <a:prstGeom prst="rect">
            <a:avLst/>
          </a:prstGeom>
          <a:blipFill rotWithShape="1">
            <a:blip r:embed="rId2">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3" name="Google Shape;1023;g33e6d2c37a6_0_2170"/>
          <p:cNvSpPr/>
          <p:nvPr/>
        </p:nvSpPr>
        <p:spPr>
          <a:xfrm rot="10800000">
            <a:off x="185" y="-80189"/>
            <a:ext cx="4360800" cy="7023600"/>
          </a:xfrm>
          <a:prstGeom prst="rect">
            <a:avLst/>
          </a:prstGeom>
          <a:blipFill rotWithShape="1">
            <a:blip r:embed="rId3">
              <a:alphaModFix/>
            </a:blip>
            <a:stretch>
              <a:fillRect b="989" l="0" r="0" t="1329"/>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4" name="Google Shape;1024;g33e6d2c37a6_0_2170"/>
          <p:cNvSpPr/>
          <p:nvPr/>
        </p:nvSpPr>
        <p:spPr>
          <a:xfrm>
            <a:off x="0" y="0"/>
            <a:ext cx="4360800" cy="6858000"/>
          </a:xfrm>
          <a:prstGeom prst="rect">
            <a:avLst/>
          </a:prstGeom>
          <a:solidFill>
            <a:srgbClr val="00527C"/>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5" name="Google Shape;1025;g33e6d2c37a6_0_2170"/>
          <p:cNvSpPr/>
          <p:nvPr/>
        </p:nvSpPr>
        <p:spPr>
          <a:xfrm rot="10800000">
            <a:off x="-13396" y="1040100"/>
            <a:ext cx="3186900" cy="5817900"/>
          </a:xfrm>
          <a:prstGeom prst="rect">
            <a:avLst/>
          </a:prstGeom>
          <a:blipFill rotWithShape="1">
            <a:blip r:embed="rId4">
              <a:alphaModFix amt="60000"/>
            </a:blip>
            <a:stretch>
              <a:fillRect b="0" l="0" r="0" t="0"/>
            </a:stretch>
          </a:blip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6" name="Google Shape;1026;g33e6d2c37a6_0_2170"/>
          <p:cNvSpPr/>
          <p:nvPr/>
        </p:nvSpPr>
        <p:spPr>
          <a:xfrm>
            <a:off x="0" y="0"/>
            <a:ext cx="4360800" cy="6858000"/>
          </a:xfrm>
          <a:prstGeom prst="rect">
            <a:avLst/>
          </a:prstGeom>
          <a:solidFill>
            <a:srgbClr val="00527C">
              <a:alpha val="4941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1027" name="Google Shape;1027;g33e6d2c37a6_0_2170"/>
          <p:cNvGrpSpPr/>
          <p:nvPr/>
        </p:nvGrpSpPr>
        <p:grpSpPr>
          <a:xfrm>
            <a:off x="2801987" y="942535"/>
            <a:ext cx="3117995" cy="3101385"/>
            <a:chOff x="2801987" y="1211475"/>
            <a:chExt cx="3117995" cy="3101385"/>
          </a:xfrm>
        </p:grpSpPr>
        <p:sp>
          <p:nvSpPr>
            <p:cNvPr id="1028" name="Google Shape;1028;g33e6d2c37a6_0_2170"/>
            <p:cNvSpPr/>
            <p:nvPr/>
          </p:nvSpPr>
          <p:spPr>
            <a:xfrm>
              <a:off x="2801987" y="1211475"/>
              <a:ext cx="3117995" cy="3101385"/>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29" name="Google Shape;1029;g33e6d2c37a6_0_2170"/>
            <p:cNvSpPr/>
            <p:nvPr/>
          </p:nvSpPr>
          <p:spPr>
            <a:xfrm>
              <a:off x="3233789" y="1621820"/>
              <a:ext cx="2252751" cy="2240751"/>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rgbClr val="DDE6EF"/>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030" name="Google Shape;1030;g33e6d2c37a6_0_2170"/>
          <p:cNvSpPr txBox="1"/>
          <p:nvPr>
            <p:ph idx="1" type="body"/>
          </p:nvPr>
        </p:nvSpPr>
        <p:spPr>
          <a:xfrm>
            <a:off x="5858773" y="4768174"/>
            <a:ext cx="3518700" cy="646500"/>
          </a:xfrm>
          <a:prstGeom prst="rect">
            <a:avLst/>
          </a:prstGeom>
          <a:noFill/>
          <a:ln>
            <a:noFill/>
          </a:ln>
        </p:spPr>
        <p:txBody>
          <a:bodyPr anchorCtr="0" anchor="t" bIns="45700" lIns="91425" spcFirstLastPara="1" rIns="91425" wrap="square" tIns="45700">
            <a:normAutofit/>
          </a:bodyPr>
          <a:lstStyle>
            <a:lvl1pPr indent="-228600" lvl="0" marL="457200" algn="l">
              <a:lnSpc>
                <a:spcPct val="150000"/>
              </a:lnSpc>
              <a:spcBef>
                <a:spcPts val="1100"/>
              </a:spcBef>
              <a:spcAft>
                <a:spcPts val="0"/>
              </a:spcAft>
              <a:buClr>
                <a:srgbClr val="44484E"/>
              </a:buClr>
              <a:buSzPts val="1200"/>
              <a:buNone/>
              <a:defRPr b="1" sz="1200">
                <a:solidFill>
                  <a:srgbClr val="44484E"/>
                </a:solidFill>
                <a:latin typeface="Arial"/>
                <a:ea typeface="Arial"/>
                <a:cs typeface="Arial"/>
                <a:sym typeface="Arial"/>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31" name="Google Shape;1031;g33e6d2c37a6_0_2170"/>
          <p:cNvSpPr txBox="1"/>
          <p:nvPr>
            <p:ph idx="2" type="body"/>
          </p:nvPr>
        </p:nvSpPr>
        <p:spPr>
          <a:xfrm>
            <a:off x="5858773" y="1169252"/>
            <a:ext cx="5419500" cy="2631900"/>
          </a:xfrm>
          <a:prstGeom prst="rect">
            <a:avLst/>
          </a:prstGeom>
          <a:noFill/>
          <a:ln>
            <a:noFill/>
          </a:ln>
        </p:spPr>
        <p:txBody>
          <a:bodyPr anchorCtr="0" anchor="t" bIns="45700" lIns="91425" spcFirstLastPara="1" rIns="91425" wrap="square" tIns="45700">
            <a:spAutoFit/>
          </a:bodyPr>
          <a:lstStyle>
            <a:lvl1pPr indent="-228600" lvl="0" marL="457200" marR="0" algn="l">
              <a:lnSpc>
                <a:spcPct val="150000"/>
              </a:lnSpc>
              <a:spcBef>
                <a:spcPts val="0"/>
              </a:spcBef>
              <a:spcAft>
                <a:spcPts val="0"/>
              </a:spcAft>
              <a:buClr>
                <a:srgbClr val="000000"/>
              </a:buClr>
              <a:buSzPts val="1600"/>
              <a:buFont typeface="Arial"/>
              <a:buNone/>
              <a:defRPr sz="1600">
                <a:solidFill>
                  <a:srgbClr val="44484E"/>
                </a:solidFill>
                <a:latin typeface="Arial"/>
                <a:ea typeface="Arial"/>
                <a:cs typeface="Arial"/>
                <a:sym typeface="Arial"/>
              </a:defRPr>
            </a:lvl1pPr>
            <a:lvl2pPr indent="-330200" lvl="1" marL="9144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2pPr>
            <a:lvl3pPr indent="-330200" lvl="2" marL="13716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3pPr>
            <a:lvl4pPr indent="-330200" lvl="3" marL="18288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4pPr>
            <a:lvl5pPr indent="-330200" lvl="4" marL="2286000" algn="l">
              <a:lnSpc>
                <a:spcPct val="150000"/>
              </a:lnSpc>
              <a:spcBef>
                <a:spcPts val="500"/>
              </a:spcBef>
              <a:spcAft>
                <a:spcPts val="0"/>
              </a:spcAft>
              <a:buClr>
                <a:srgbClr val="44484E"/>
              </a:buClr>
              <a:buSzPts val="1600"/>
              <a:buChar char="•"/>
              <a:defRPr sz="1600">
                <a:solidFill>
                  <a:srgbClr val="44484E"/>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cxnSp>
        <p:nvCxnSpPr>
          <p:cNvPr id="1032" name="Google Shape;1032;g33e6d2c37a6_0_2170"/>
          <p:cNvCxnSpPr/>
          <p:nvPr/>
        </p:nvCxnSpPr>
        <p:spPr>
          <a:xfrm>
            <a:off x="4724400" y="6251388"/>
            <a:ext cx="7066500" cy="0"/>
          </a:xfrm>
          <a:prstGeom prst="straightConnector1">
            <a:avLst/>
          </a:prstGeom>
          <a:noFill/>
          <a:ln cap="flat" cmpd="sng" w="12700">
            <a:solidFill>
              <a:schemeClr val="accent2"/>
            </a:solidFill>
            <a:prstDash val="solid"/>
            <a:round/>
            <a:headEnd len="sm" w="sm" type="none"/>
            <a:tailEnd len="sm" w="sm" type="none"/>
          </a:ln>
        </p:spPr>
      </p:cxnSp>
      <p:sp>
        <p:nvSpPr>
          <p:cNvPr id="1033" name="Google Shape;1033;g33e6d2c37a6_0_2170"/>
          <p:cNvSpPr txBox="1"/>
          <p:nvPr/>
        </p:nvSpPr>
        <p:spPr>
          <a:xfrm>
            <a:off x="4651180"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
        <p:nvSpPr>
          <p:cNvPr id="1034" name="Google Shape;1034;g33e6d2c37a6_0_2170"/>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900"/>
              <a:buFont typeface="Arial"/>
              <a:buNone/>
            </a:pPr>
            <a:fld id="{00000000-1234-1234-1234-123412341234}" type="slidenum">
              <a:rPr b="0" i="0" lang="en-US" sz="900" u="none" cap="none" strike="noStrike">
                <a:solidFill>
                  <a:schemeClr val="accent2"/>
                </a:solidFill>
                <a:latin typeface="Arial"/>
                <a:ea typeface="Arial"/>
                <a:cs typeface="Arial"/>
                <a:sym typeface="Arial"/>
              </a:rPr>
              <a:t>‹#›</a:t>
            </a:fld>
            <a:endParaRPr b="0" i="0" sz="1600" u="none" cap="none" strike="noStrike">
              <a:solidFill>
                <a:schemeClr val="accent2"/>
              </a:solidFill>
              <a:latin typeface="Arial"/>
              <a:ea typeface="Arial"/>
              <a:cs typeface="Arial"/>
              <a:sym typeface="Arial"/>
            </a:endParaRPr>
          </a:p>
        </p:txBody>
      </p:sp>
      <p:pic>
        <p:nvPicPr>
          <p:cNvPr id="1035" name="Google Shape;1035;g33e6d2c37a6_0_2170"/>
          <p:cNvPicPr preferRelativeResize="0"/>
          <p:nvPr/>
        </p:nvPicPr>
        <p:blipFill rotWithShape="1">
          <a:blip r:embed="rId5">
            <a:alphaModFix/>
          </a:blip>
          <a:srcRect b="690" l="0" r="0" t="690"/>
          <a:stretch/>
        </p:blipFill>
        <p:spPr>
          <a:xfrm>
            <a:off x="1148900" y="5516598"/>
            <a:ext cx="2609183" cy="869728"/>
          </a:xfrm>
          <a:prstGeom prst="rect">
            <a:avLst/>
          </a:prstGeom>
          <a:noFill/>
          <a:ln>
            <a:noFill/>
          </a:ln>
        </p:spPr>
      </p:pic>
    </p:spTree>
  </p:cSld>
  <p:clrMapOvr>
    <a:masterClrMapping/>
  </p:clrMapOvr>
  <p:extLst>
    <p:ext uri="{DCECCB84-F9BA-43D5-87BE-67443E8EF086}">
      <p15:sldGuideLst>
        <p15:guide id="1" pos="2751">
          <p15:clr>
            <a:srgbClr val="FBAE40"/>
          </p15:clr>
        </p15:guide>
        <p15:guide id="2" orient="horz" pos="731">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howMasterSp="0">
  <p:cSld name="Quote slide fullpage">
    <p:spTree>
      <p:nvGrpSpPr>
        <p:cNvPr id="1036" name="Shape 1036"/>
        <p:cNvGrpSpPr/>
        <p:nvPr/>
      </p:nvGrpSpPr>
      <p:grpSpPr>
        <a:xfrm>
          <a:off x="0" y="0"/>
          <a:ext cx="0" cy="0"/>
          <a:chOff x="0" y="0"/>
          <a:chExt cx="0" cy="0"/>
        </a:xfrm>
      </p:grpSpPr>
      <p:sp>
        <p:nvSpPr>
          <p:cNvPr id="1037" name="Google Shape;1037;g33e6d2c37a6_0_2185"/>
          <p:cNvSpPr/>
          <p:nvPr/>
        </p:nvSpPr>
        <p:spPr>
          <a:xfrm>
            <a:off x="0" y="1"/>
            <a:ext cx="12213241" cy="6870044"/>
          </a:xfrm>
          <a:custGeom>
            <a:rect b="b" l="l" r="r" t="t"/>
            <a:pathLst>
              <a:path extrusionOk="0" h="11308715" w="20104100">
                <a:moveTo>
                  <a:pt x="0" y="11308556"/>
                </a:moveTo>
                <a:lnTo>
                  <a:pt x="20104099" y="11308556"/>
                </a:lnTo>
                <a:lnTo>
                  <a:pt x="20104099" y="0"/>
                </a:lnTo>
                <a:lnTo>
                  <a:pt x="0" y="0"/>
                </a:lnTo>
                <a:lnTo>
                  <a:pt x="0" y="11308556"/>
                </a:lnTo>
                <a:close/>
              </a:path>
            </a:pathLst>
          </a:custGeom>
          <a:solidFill>
            <a:schemeClr val="dk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38" name="Google Shape;1038;g33e6d2c37a6_0_2185"/>
          <p:cNvSpPr/>
          <p:nvPr/>
        </p:nvSpPr>
        <p:spPr>
          <a:xfrm>
            <a:off x="10388818" y="1095531"/>
            <a:ext cx="1202807" cy="1565810"/>
          </a:xfrm>
          <a:custGeom>
            <a:rect b="b" l="l" r="r" t="t"/>
            <a:pathLst>
              <a:path extrusionOk="0" h="2577465" w="1979930">
                <a:moveTo>
                  <a:pt x="1293122" y="0"/>
                </a:moveTo>
                <a:lnTo>
                  <a:pt x="0" y="1288714"/>
                </a:lnTo>
                <a:lnTo>
                  <a:pt x="1293122" y="2577356"/>
                </a:lnTo>
                <a:lnTo>
                  <a:pt x="1979499" y="1890916"/>
                </a:lnTo>
                <a:lnTo>
                  <a:pt x="1373685" y="1288714"/>
                </a:lnTo>
                <a:lnTo>
                  <a:pt x="1979499" y="686439"/>
                </a:lnTo>
                <a:lnTo>
                  <a:pt x="1293122"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39" name="Google Shape;1039;g33e6d2c37a6_0_2185"/>
          <p:cNvSpPr/>
          <p:nvPr/>
        </p:nvSpPr>
        <p:spPr>
          <a:xfrm>
            <a:off x="9188953" y="2194530"/>
            <a:ext cx="3008562" cy="3879227"/>
          </a:xfrm>
          <a:custGeom>
            <a:rect b="b" l="l" r="r" t="t"/>
            <a:pathLst>
              <a:path extrusionOk="0" h="6385559" w="4952365">
                <a:moveTo>
                  <a:pt x="1433118" y="0"/>
                </a:moveTo>
                <a:lnTo>
                  <a:pt x="0" y="1433066"/>
                </a:lnTo>
                <a:lnTo>
                  <a:pt x="4951901" y="6384978"/>
                </a:lnTo>
                <a:lnTo>
                  <a:pt x="4951901" y="4656727"/>
                </a:lnTo>
                <a:lnTo>
                  <a:pt x="1728313" y="1433066"/>
                </a:lnTo>
                <a:lnTo>
                  <a:pt x="2297280" y="864141"/>
                </a:lnTo>
                <a:lnTo>
                  <a:pt x="1433118"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0" name="Google Shape;1040;g33e6d2c37a6_0_2185"/>
          <p:cNvSpPr/>
          <p:nvPr/>
        </p:nvSpPr>
        <p:spPr>
          <a:xfrm>
            <a:off x="11410494" y="2479718"/>
            <a:ext cx="783098" cy="1202807"/>
          </a:xfrm>
          <a:custGeom>
            <a:rect b="b" l="l" r="r" t="t"/>
            <a:pathLst>
              <a:path extrusionOk="0" h="1979929" w="1289050">
                <a:moveTo>
                  <a:pt x="686471" y="0"/>
                </a:moveTo>
                <a:lnTo>
                  <a:pt x="0" y="686303"/>
                </a:lnTo>
                <a:lnTo>
                  <a:pt x="1288672" y="1979416"/>
                </a:lnTo>
                <a:lnTo>
                  <a:pt x="1288672" y="605740"/>
                </a:lnTo>
                <a:lnTo>
                  <a:pt x="686471"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1" name="Google Shape;1041;g33e6d2c37a6_0_2185"/>
          <p:cNvSpPr/>
          <p:nvPr/>
        </p:nvSpPr>
        <p:spPr>
          <a:xfrm>
            <a:off x="11410494" y="73978"/>
            <a:ext cx="783098" cy="1202807"/>
          </a:xfrm>
          <a:custGeom>
            <a:rect b="b" l="l" r="r" t="t"/>
            <a:pathLst>
              <a:path extrusionOk="0" h="1979930" w="1289050">
                <a:moveTo>
                  <a:pt x="1288672" y="0"/>
                </a:moveTo>
                <a:lnTo>
                  <a:pt x="0" y="1292976"/>
                </a:lnTo>
                <a:lnTo>
                  <a:pt x="686471" y="1979489"/>
                </a:lnTo>
                <a:lnTo>
                  <a:pt x="1288672" y="1373612"/>
                </a:lnTo>
                <a:lnTo>
                  <a:pt x="1288672"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2" name="Google Shape;1042;g33e6d2c37a6_0_2185"/>
          <p:cNvSpPr/>
          <p:nvPr/>
        </p:nvSpPr>
        <p:spPr>
          <a:xfrm>
            <a:off x="10180929" y="355020"/>
            <a:ext cx="330984" cy="430896"/>
          </a:xfrm>
          <a:custGeom>
            <a:rect b="b" l="l" r="r" t="t"/>
            <a:pathLst>
              <a:path extrusionOk="0" h="709294" w="544830">
                <a:moveTo>
                  <a:pt x="188831" y="0"/>
                </a:moveTo>
                <a:lnTo>
                  <a:pt x="0" y="188842"/>
                </a:lnTo>
                <a:lnTo>
                  <a:pt x="166665" y="354533"/>
                </a:lnTo>
                <a:lnTo>
                  <a:pt x="0" y="520204"/>
                </a:lnTo>
                <a:lnTo>
                  <a:pt x="188831" y="709046"/>
                </a:lnTo>
                <a:lnTo>
                  <a:pt x="544580" y="354533"/>
                </a:lnTo>
                <a:lnTo>
                  <a:pt x="188831"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3" name="Google Shape;1043;g33e6d2c37a6_0_2185"/>
          <p:cNvSpPr/>
          <p:nvPr/>
        </p:nvSpPr>
        <p:spPr>
          <a:xfrm>
            <a:off x="9519048" y="355019"/>
            <a:ext cx="330984" cy="430896"/>
          </a:xfrm>
          <a:custGeom>
            <a:rect b="b" l="l" r="r" t="t"/>
            <a:pathLst>
              <a:path extrusionOk="0" h="709294" w="544830">
                <a:moveTo>
                  <a:pt x="355748" y="0"/>
                </a:moveTo>
                <a:lnTo>
                  <a:pt x="0" y="354533"/>
                </a:lnTo>
                <a:lnTo>
                  <a:pt x="355748" y="709046"/>
                </a:lnTo>
                <a:lnTo>
                  <a:pt x="544569" y="520204"/>
                </a:lnTo>
                <a:lnTo>
                  <a:pt x="377915" y="354533"/>
                </a:lnTo>
                <a:lnTo>
                  <a:pt x="544569" y="188842"/>
                </a:lnTo>
                <a:lnTo>
                  <a:pt x="355748"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4" name="Google Shape;1044;g33e6d2c37a6_0_2185"/>
          <p:cNvSpPr/>
          <p:nvPr/>
        </p:nvSpPr>
        <p:spPr>
          <a:xfrm>
            <a:off x="9800119" y="73977"/>
            <a:ext cx="430896" cy="330984"/>
          </a:xfrm>
          <a:custGeom>
            <a:rect b="b" l="l" r="r" t="t"/>
            <a:pathLst>
              <a:path extrusionOk="0" h="544830" w="709294">
                <a:moveTo>
                  <a:pt x="354523" y="0"/>
                </a:moveTo>
                <a:lnTo>
                  <a:pt x="0" y="355706"/>
                </a:lnTo>
                <a:lnTo>
                  <a:pt x="188852" y="544580"/>
                </a:lnTo>
                <a:lnTo>
                  <a:pt x="354523" y="377894"/>
                </a:lnTo>
                <a:lnTo>
                  <a:pt x="686861" y="377894"/>
                </a:lnTo>
                <a:lnTo>
                  <a:pt x="709046" y="355706"/>
                </a:lnTo>
                <a:lnTo>
                  <a:pt x="354523" y="0"/>
                </a:lnTo>
                <a:close/>
              </a:path>
              <a:path extrusionOk="0" h="544830" w="709294">
                <a:moveTo>
                  <a:pt x="686861" y="377894"/>
                </a:moveTo>
                <a:lnTo>
                  <a:pt x="354523" y="377894"/>
                </a:lnTo>
                <a:lnTo>
                  <a:pt x="520193" y="544580"/>
                </a:lnTo>
                <a:lnTo>
                  <a:pt x="686861" y="377894"/>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5" name="Google Shape;1045;g33e6d2c37a6_0_2185"/>
          <p:cNvSpPr/>
          <p:nvPr/>
        </p:nvSpPr>
        <p:spPr>
          <a:xfrm>
            <a:off x="9800116" y="735815"/>
            <a:ext cx="430896" cy="330984"/>
          </a:xfrm>
          <a:custGeom>
            <a:rect b="b" l="l" r="r" t="t"/>
            <a:pathLst>
              <a:path extrusionOk="0" h="544830" w="709294">
                <a:moveTo>
                  <a:pt x="188852" y="0"/>
                </a:moveTo>
                <a:lnTo>
                  <a:pt x="0" y="188811"/>
                </a:lnTo>
                <a:lnTo>
                  <a:pt x="354533" y="544559"/>
                </a:lnTo>
                <a:lnTo>
                  <a:pt x="709056" y="188811"/>
                </a:lnTo>
                <a:lnTo>
                  <a:pt x="686885" y="166644"/>
                </a:lnTo>
                <a:lnTo>
                  <a:pt x="354533" y="166644"/>
                </a:lnTo>
                <a:lnTo>
                  <a:pt x="188852" y="0"/>
                </a:lnTo>
                <a:close/>
              </a:path>
              <a:path extrusionOk="0" h="544830" w="709294">
                <a:moveTo>
                  <a:pt x="520204" y="0"/>
                </a:moveTo>
                <a:lnTo>
                  <a:pt x="354533" y="166644"/>
                </a:lnTo>
                <a:lnTo>
                  <a:pt x="686885" y="166644"/>
                </a:lnTo>
                <a:lnTo>
                  <a:pt x="520204"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6" name="Google Shape;1046;g33e6d2c37a6_0_2185"/>
          <p:cNvSpPr/>
          <p:nvPr/>
        </p:nvSpPr>
        <p:spPr>
          <a:xfrm>
            <a:off x="9188956" y="657356"/>
            <a:ext cx="1655306" cy="1067405"/>
          </a:xfrm>
          <a:custGeom>
            <a:rect b="b" l="l" r="r" t="t"/>
            <a:pathLst>
              <a:path extrusionOk="0" h="1757045" w="2724784">
                <a:moveTo>
                  <a:pt x="394260" y="0"/>
                </a:moveTo>
                <a:lnTo>
                  <a:pt x="0" y="394249"/>
                </a:lnTo>
                <a:lnTo>
                  <a:pt x="1362304" y="1756564"/>
                </a:lnTo>
                <a:lnTo>
                  <a:pt x="1837755" y="1281112"/>
                </a:lnTo>
                <a:lnTo>
                  <a:pt x="1362304" y="1281112"/>
                </a:lnTo>
                <a:lnTo>
                  <a:pt x="475472" y="394249"/>
                </a:lnTo>
                <a:lnTo>
                  <a:pt x="631980" y="237741"/>
                </a:lnTo>
                <a:lnTo>
                  <a:pt x="394260" y="0"/>
                </a:lnTo>
                <a:close/>
              </a:path>
              <a:path extrusionOk="0" h="1757045" w="2724784">
                <a:moveTo>
                  <a:pt x="2330347" y="0"/>
                </a:moveTo>
                <a:lnTo>
                  <a:pt x="2092606" y="237741"/>
                </a:lnTo>
                <a:lnTo>
                  <a:pt x="2249135" y="394249"/>
                </a:lnTo>
                <a:lnTo>
                  <a:pt x="1362304" y="1281112"/>
                </a:lnTo>
                <a:lnTo>
                  <a:pt x="1837755" y="1281112"/>
                </a:lnTo>
                <a:lnTo>
                  <a:pt x="2724618" y="394249"/>
                </a:lnTo>
                <a:lnTo>
                  <a:pt x="2330347" y="0"/>
                </a:lnTo>
                <a:close/>
              </a:path>
            </a:pathLst>
          </a:custGeom>
          <a:solidFill>
            <a:srgbClr val="E9EEF4">
              <a:alpha val="9410"/>
            </a:srgbClr>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1100"/>
              <a:buFont typeface="Arial"/>
              <a:buNone/>
            </a:pPr>
            <a:r>
              <a:t/>
            </a:r>
            <a:endParaRPr b="0" i="0" sz="1100" u="none" cap="none" strike="noStrike">
              <a:solidFill>
                <a:schemeClr val="lt1"/>
              </a:solidFill>
              <a:latin typeface="Arial"/>
              <a:ea typeface="Arial"/>
              <a:cs typeface="Arial"/>
              <a:sym typeface="Arial"/>
            </a:endParaRPr>
          </a:p>
        </p:txBody>
      </p:sp>
      <p:sp>
        <p:nvSpPr>
          <p:cNvPr id="1047" name="Google Shape;1047;g33e6d2c37a6_0_2185"/>
          <p:cNvSpPr/>
          <p:nvPr/>
        </p:nvSpPr>
        <p:spPr>
          <a:xfrm>
            <a:off x="1844925" y="2088988"/>
            <a:ext cx="7146900" cy="2668800"/>
          </a:xfrm>
          <a:prstGeom prst="rect">
            <a:avLst/>
          </a:prstGeom>
          <a:no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048" name="Google Shape;1048;g33e6d2c37a6_0_2185"/>
          <p:cNvSpPr txBox="1"/>
          <p:nvPr>
            <p:ph idx="1" type="body"/>
          </p:nvPr>
        </p:nvSpPr>
        <p:spPr>
          <a:xfrm>
            <a:off x="2971133" y="2287488"/>
            <a:ext cx="5766300" cy="2242500"/>
          </a:xfrm>
          <a:prstGeom prst="rect">
            <a:avLst/>
          </a:prstGeom>
          <a:noFill/>
          <a:ln>
            <a:noFill/>
          </a:ln>
        </p:spPr>
        <p:txBody>
          <a:bodyPr anchorCtr="0" anchor="ctr" bIns="45700" lIns="91425" spcFirstLastPara="1" rIns="91425" wrap="square" tIns="45700">
            <a:noAutofit/>
          </a:bodyPr>
          <a:lstStyle>
            <a:lvl1pPr indent="-228600" lvl="0" marL="457200" marR="0" algn="l">
              <a:lnSpc>
                <a:spcPct val="90000"/>
              </a:lnSpc>
              <a:spcBef>
                <a:spcPts val="0"/>
              </a:spcBef>
              <a:spcAft>
                <a:spcPts val="0"/>
              </a:spcAft>
              <a:buClr>
                <a:schemeClr val="accent2"/>
              </a:buClr>
              <a:buSzPts val="1600"/>
              <a:buFont typeface="Arial"/>
              <a:buNone/>
              <a:defRPr b="0" i="0" sz="16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049" name="Google Shape;1049;g33e6d2c37a6_0_2185"/>
          <p:cNvSpPr txBox="1"/>
          <p:nvPr>
            <p:ph idx="2" type="body"/>
          </p:nvPr>
        </p:nvSpPr>
        <p:spPr>
          <a:xfrm>
            <a:off x="2825179" y="4978528"/>
            <a:ext cx="53280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Arial"/>
              <a:buNone/>
              <a:defRPr b="1" i="0" sz="16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grpSp>
        <p:nvGrpSpPr>
          <p:cNvPr id="1050" name="Google Shape;1050;g33e6d2c37a6_0_2185"/>
          <p:cNvGrpSpPr/>
          <p:nvPr/>
        </p:nvGrpSpPr>
        <p:grpSpPr>
          <a:xfrm>
            <a:off x="717447" y="2287488"/>
            <a:ext cx="2252751" cy="2412732"/>
            <a:chOff x="3233789" y="1621820"/>
            <a:chExt cx="2252751" cy="2412732"/>
          </a:xfrm>
        </p:grpSpPr>
        <p:sp>
          <p:nvSpPr>
            <p:cNvPr id="1051" name="Google Shape;1051;g33e6d2c37a6_0_2185"/>
            <p:cNvSpPr/>
            <p:nvPr/>
          </p:nvSpPr>
          <p:spPr>
            <a:xfrm>
              <a:off x="3233789" y="1621820"/>
              <a:ext cx="2252751" cy="2240751"/>
            </a:xfrm>
            <a:custGeom>
              <a:rect b="b" l="l" r="r" t="t"/>
              <a:pathLst>
                <a:path extrusionOk="0" h="3101385" w="3117995">
                  <a:moveTo>
                    <a:pt x="0" y="1556871"/>
                  </a:moveTo>
                  <a:lnTo>
                    <a:pt x="1562086" y="0"/>
                  </a:lnTo>
                  <a:lnTo>
                    <a:pt x="3117995" y="1556870"/>
                  </a:lnTo>
                  <a:lnTo>
                    <a:pt x="1562087" y="3101385"/>
                  </a:lnTo>
                  <a:lnTo>
                    <a:pt x="0" y="1556871"/>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52" name="Google Shape;1052;g33e6d2c37a6_0_2185"/>
            <p:cNvSpPr txBox="1"/>
            <p:nvPr/>
          </p:nvSpPr>
          <p:spPr>
            <a:xfrm>
              <a:off x="3818899" y="1987352"/>
              <a:ext cx="1126200" cy="2047200"/>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Clr>
                  <a:schemeClr val="lt1"/>
                </a:buClr>
                <a:buSzPts val="12700"/>
                <a:buFont typeface="Montserrat ExtraBold"/>
                <a:buNone/>
              </a:pPr>
              <a:r>
                <a:rPr b="1" i="0" lang="en-US" sz="12700" u="none" cap="none" strike="noStrike">
                  <a:solidFill>
                    <a:schemeClr val="lt1"/>
                  </a:solidFill>
                  <a:latin typeface="Montserrat ExtraBold"/>
                  <a:ea typeface="Montserrat ExtraBold"/>
                  <a:cs typeface="Montserrat ExtraBold"/>
                  <a:sym typeface="Montserrat ExtraBold"/>
                </a:rPr>
                <a:t>“</a:t>
              </a:r>
              <a:endParaRPr b="1" i="0" sz="12700" u="none" cap="none" strike="noStrike">
                <a:solidFill>
                  <a:schemeClr val="dk1"/>
                </a:solidFill>
                <a:latin typeface="Montserrat ExtraBold"/>
                <a:ea typeface="Montserrat ExtraBold"/>
                <a:cs typeface="Montserrat ExtraBold"/>
                <a:sym typeface="Montserrat ExtraBold"/>
              </a:endParaRPr>
            </a:p>
          </p:txBody>
        </p:sp>
      </p:gr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column quotes">
  <p:cSld name="3 column quotes">
    <p:spTree>
      <p:nvGrpSpPr>
        <p:cNvPr id="1053" name="Shape 1053"/>
        <p:cNvGrpSpPr/>
        <p:nvPr/>
      </p:nvGrpSpPr>
      <p:grpSpPr>
        <a:xfrm>
          <a:off x="0" y="0"/>
          <a:ext cx="0" cy="0"/>
          <a:chOff x="0" y="0"/>
          <a:chExt cx="0" cy="0"/>
        </a:xfrm>
      </p:grpSpPr>
      <p:sp>
        <p:nvSpPr>
          <p:cNvPr id="1054" name="Google Shape;1054;g33e6d2c37a6_0_220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055" name="Google Shape;1055;g33e6d2c37a6_0_220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056" name="Google Shape;1056;g33e6d2c37a6_0_220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057" name="Google Shape;1057;g33e6d2c37a6_0_220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58" name="Google Shape;1058;g33e6d2c37a6_0_2202"/>
          <p:cNvSpPr/>
          <p:nvPr/>
        </p:nvSpPr>
        <p:spPr>
          <a:xfrm>
            <a:off x="847454" y="2066803"/>
            <a:ext cx="3387600" cy="3570300"/>
          </a:xfrm>
          <a:prstGeom prst="rect">
            <a:avLst/>
          </a:prstGeom>
          <a:noFill/>
          <a:ln cap="flat" cmpd="sng" w="12700">
            <a:solidFill>
              <a:srgbClr val="DDE6E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59" name="Google Shape;1059;g33e6d2c37a6_0_2202"/>
          <p:cNvSpPr/>
          <p:nvPr/>
        </p:nvSpPr>
        <p:spPr>
          <a:xfrm>
            <a:off x="4528801" y="2066803"/>
            <a:ext cx="3134400" cy="35703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60" name="Google Shape;1060;g33e6d2c37a6_0_2202"/>
          <p:cNvSpPr/>
          <p:nvPr/>
        </p:nvSpPr>
        <p:spPr>
          <a:xfrm>
            <a:off x="7957137" y="2066803"/>
            <a:ext cx="3480900" cy="3570300"/>
          </a:xfrm>
          <a:prstGeom prst="rect">
            <a:avLst/>
          </a:prstGeom>
          <a:noFill/>
          <a:ln cap="flat" cmpd="sng" w="12700">
            <a:solidFill>
              <a:srgbClr val="DDE6E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61" name="Google Shape;1061;g33e6d2c37a6_0_2202"/>
          <p:cNvSpPr/>
          <p:nvPr>
            <p:ph idx="2" type="pic"/>
          </p:nvPr>
        </p:nvSpPr>
        <p:spPr>
          <a:xfrm>
            <a:off x="2336681" y="2450020"/>
            <a:ext cx="397500" cy="397500"/>
          </a:xfrm>
          <a:prstGeom prst="rect">
            <a:avLst/>
          </a:prstGeom>
          <a:noFill/>
          <a:ln>
            <a:noFill/>
          </a:ln>
        </p:spPr>
      </p:sp>
      <p:sp>
        <p:nvSpPr>
          <p:cNvPr id="1062" name="Google Shape;1062;g33e6d2c37a6_0_2202"/>
          <p:cNvSpPr/>
          <p:nvPr>
            <p:ph idx="3" type="pic"/>
          </p:nvPr>
        </p:nvSpPr>
        <p:spPr>
          <a:xfrm>
            <a:off x="9424936" y="2450020"/>
            <a:ext cx="397500" cy="397500"/>
          </a:xfrm>
          <a:prstGeom prst="rect">
            <a:avLst/>
          </a:prstGeom>
          <a:noFill/>
          <a:ln>
            <a:noFill/>
          </a:ln>
        </p:spPr>
      </p:sp>
      <p:sp>
        <p:nvSpPr>
          <p:cNvPr id="1063" name="Google Shape;1063;g33e6d2c37a6_0_2202"/>
          <p:cNvSpPr/>
          <p:nvPr>
            <p:ph idx="4" type="pic"/>
          </p:nvPr>
        </p:nvSpPr>
        <p:spPr>
          <a:xfrm>
            <a:off x="5895911" y="2450020"/>
            <a:ext cx="397500" cy="397500"/>
          </a:xfrm>
          <a:prstGeom prst="rect">
            <a:avLst/>
          </a:prstGeom>
          <a:noFill/>
          <a:ln>
            <a:noFill/>
          </a:ln>
        </p:spPr>
      </p:sp>
      <p:sp>
        <p:nvSpPr>
          <p:cNvPr id="1064" name="Google Shape;1064;g33e6d2c37a6_0_2202"/>
          <p:cNvSpPr txBox="1"/>
          <p:nvPr>
            <p:ph idx="5" type="body"/>
          </p:nvPr>
        </p:nvSpPr>
        <p:spPr>
          <a:xfrm>
            <a:off x="1195663" y="3230563"/>
            <a:ext cx="2679600" cy="126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dk1"/>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65" name="Google Shape;1065;g33e6d2c37a6_0_2202"/>
          <p:cNvSpPr txBox="1"/>
          <p:nvPr>
            <p:ph idx="6" type="body"/>
          </p:nvPr>
        </p:nvSpPr>
        <p:spPr>
          <a:xfrm>
            <a:off x="8288804" y="3230563"/>
            <a:ext cx="2679600" cy="126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dk1"/>
              </a:buClr>
              <a:buSzPts val="1500"/>
              <a:buNone/>
              <a:defRPr b="0" sz="15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66" name="Google Shape;1066;g33e6d2c37a6_0_2202"/>
          <p:cNvSpPr txBox="1"/>
          <p:nvPr>
            <p:ph idx="7" type="body"/>
          </p:nvPr>
        </p:nvSpPr>
        <p:spPr>
          <a:xfrm>
            <a:off x="4807920" y="3230563"/>
            <a:ext cx="2679600" cy="126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b="0"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67" name="Google Shape;1067;g33e6d2c37a6_0_2202"/>
          <p:cNvSpPr txBox="1"/>
          <p:nvPr>
            <p:ph idx="8" type="body"/>
          </p:nvPr>
        </p:nvSpPr>
        <p:spPr>
          <a:xfrm>
            <a:off x="1195663" y="4710552"/>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200"/>
              <a:buNone/>
              <a:defRPr b="1" sz="12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68" name="Google Shape;1068;g33e6d2c37a6_0_2202"/>
          <p:cNvSpPr txBox="1"/>
          <p:nvPr>
            <p:ph idx="9" type="body"/>
          </p:nvPr>
        </p:nvSpPr>
        <p:spPr>
          <a:xfrm>
            <a:off x="1195663" y="4921804"/>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69" name="Google Shape;1069;g33e6d2c37a6_0_2202"/>
          <p:cNvSpPr txBox="1"/>
          <p:nvPr>
            <p:ph idx="13" type="body"/>
          </p:nvPr>
        </p:nvSpPr>
        <p:spPr>
          <a:xfrm>
            <a:off x="8288804" y="4710552"/>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200"/>
              <a:buNone/>
              <a:defRPr b="1" sz="12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70" name="Google Shape;1070;g33e6d2c37a6_0_2202"/>
          <p:cNvSpPr txBox="1"/>
          <p:nvPr>
            <p:ph idx="14" type="body"/>
          </p:nvPr>
        </p:nvSpPr>
        <p:spPr>
          <a:xfrm>
            <a:off x="8288804" y="4921804"/>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71" name="Google Shape;1071;g33e6d2c37a6_0_2202"/>
          <p:cNvSpPr txBox="1"/>
          <p:nvPr>
            <p:ph idx="15" type="body"/>
          </p:nvPr>
        </p:nvSpPr>
        <p:spPr>
          <a:xfrm>
            <a:off x="4807920" y="4710552"/>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200"/>
              <a:buNone/>
              <a:defRPr b="1"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72" name="Google Shape;1072;g33e6d2c37a6_0_2202"/>
          <p:cNvSpPr txBox="1"/>
          <p:nvPr>
            <p:ph idx="16" type="body"/>
          </p:nvPr>
        </p:nvSpPr>
        <p:spPr>
          <a:xfrm>
            <a:off x="4807920" y="4921804"/>
            <a:ext cx="2679600" cy="258300"/>
          </a:xfrm>
          <a:prstGeom prst="rect">
            <a:avLst/>
          </a:prstGeom>
          <a:noFill/>
          <a:ln>
            <a:noFill/>
          </a:ln>
        </p:spPr>
        <p:txBody>
          <a:bodyPr anchorCtr="0" anchor="t"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200"/>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Content (white)_two column">
  <p:cSld name="4_Content (white)_two column">
    <p:bg>
      <p:bgPr>
        <a:solidFill>
          <a:schemeClr val="lt1"/>
        </a:solidFill>
      </p:bgPr>
    </p:bg>
    <p:spTree>
      <p:nvGrpSpPr>
        <p:cNvPr id="57" name="Shape 57"/>
        <p:cNvGrpSpPr/>
        <p:nvPr/>
      </p:nvGrpSpPr>
      <p:grpSpPr>
        <a:xfrm>
          <a:off x="0" y="0"/>
          <a:ext cx="0" cy="0"/>
          <a:chOff x="0" y="0"/>
          <a:chExt cx="0" cy="0"/>
        </a:xfrm>
      </p:grpSpPr>
      <p:sp>
        <p:nvSpPr>
          <p:cNvPr id="58" name="Google Shape;58;p32"/>
          <p:cNvSpPr txBox="1"/>
          <p:nvPr>
            <p:ph idx="1" type="body"/>
          </p:nvPr>
        </p:nvSpPr>
        <p:spPr>
          <a:xfrm>
            <a:off x="2436202" y="1136398"/>
            <a:ext cx="8937651" cy="1015833"/>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0"/>
              </a:spcBef>
              <a:spcAft>
                <a:spcPts val="0"/>
              </a:spcAft>
              <a:buClr>
                <a:schemeClr val="accent4"/>
              </a:buClr>
              <a:buSzPts val="5400"/>
              <a:buNone/>
              <a:defRPr b="1" sz="5400">
                <a:solidFill>
                  <a:schemeClr val="accent4"/>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2"/>
          <p:cNvSpPr txBox="1"/>
          <p:nvPr>
            <p:ph idx="2" type="body"/>
          </p:nvPr>
        </p:nvSpPr>
        <p:spPr>
          <a:xfrm>
            <a:off x="2436201" y="2537369"/>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rgbClr val="0D0B31"/>
              </a:buClr>
              <a:buSzPts val="3200"/>
              <a:buNone/>
              <a:defRPr sz="3200">
                <a:solidFill>
                  <a:srgbClr val="0D0B31"/>
                </a:solidFill>
              </a:defRPr>
            </a:lvl1pPr>
            <a:lvl2pPr indent="-228600" lvl="1" marL="914400" algn="l">
              <a:lnSpc>
                <a:spcPct val="90000"/>
              </a:lnSpc>
              <a:spcBef>
                <a:spcPts val="500"/>
              </a:spcBef>
              <a:spcAft>
                <a:spcPts val="0"/>
              </a:spcAft>
              <a:buClr>
                <a:srgbClr val="9EA0B2"/>
              </a:buClr>
              <a:buSzPts val="2400"/>
              <a:buNone/>
              <a:defRPr>
                <a:solidFill>
                  <a:srgbClr val="9EA0B2"/>
                </a:solidFill>
              </a:defRPr>
            </a:lvl2pPr>
            <a:lvl3pPr indent="-228600" lvl="2" marL="1371600" algn="l">
              <a:lnSpc>
                <a:spcPct val="90000"/>
              </a:lnSpc>
              <a:spcBef>
                <a:spcPts val="500"/>
              </a:spcBef>
              <a:spcAft>
                <a:spcPts val="0"/>
              </a:spcAft>
              <a:buClr>
                <a:srgbClr val="9EA0B2"/>
              </a:buClr>
              <a:buSzPts val="2000"/>
              <a:buNone/>
              <a:defRPr>
                <a:solidFill>
                  <a:srgbClr val="9EA0B2"/>
                </a:solidFill>
              </a:defRPr>
            </a:lvl3pPr>
            <a:lvl4pPr indent="-228600" lvl="3" marL="1828800" algn="l">
              <a:lnSpc>
                <a:spcPct val="90000"/>
              </a:lnSpc>
              <a:spcBef>
                <a:spcPts val="500"/>
              </a:spcBef>
              <a:spcAft>
                <a:spcPts val="0"/>
              </a:spcAft>
              <a:buClr>
                <a:srgbClr val="9EA0B2"/>
              </a:buClr>
              <a:buSzPts val="1800"/>
              <a:buNone/>
              <a:defRPr>
                <a:solidFill>
                  <a:srgbClr val="9EA0B2"/>
                </a:solidFill>
              </a:defRPr>
            </a:lvl4pPr>
            <a:lvl5pPr indent="-228600" lvl="4" marL="2286000" algn="l">
              <a:lnSpc>
                <a:spcPct val="90000"/>
              </a:lnSpc>
              <a:spcBef>
                <a:spcPts val="500"/>
              </a:spcBef>
              <a:spcAft>
                <a:spcPts val="0"/>
              </a:spcAft>
              <a:buClr>
                <a:srgbClr val="9EA0B2"/>
              </a:buClr>
              <a:buSzPts val="1800"/>
              <a:buNone/>
              <a:defRPr>
                <a:solidFill>
                  <a:srgbClr val="9EA0B2"/>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2"/>
          <p:cNvSpPr/>
          <p:nvPr/>
        </p:nvSpPr>
        <p:spPr>
          <a:xfrm>
            <a:off x="-1" y="0"/>
            <a:ext cx="1442690" cy="6858000"/>
          </a:xfrm>
          <a:custGeom>
            <a:rect b="b" l="l" r="r" t="t"/>
            <a:pathLst>
              <a:path extrusionOk="0" h="6898105" w="1442690">
                <a:moveTo>
                  <a:pt x="1442690" y="6898105"/>
                </a:moveTo>
                <a:lnTo>
                  <a:pt x="0" y="6898105"/>
                </a:lnTo>
                <a:lnTo>
                  <a:pt x="0" y="0"/>
                </a:lnTo>
                <a:lnTo>
                  <a:pt x="292983" y="0"/>
                </a:lnTo>
                <a:cubicBezTo>
                  <a:pt x="927949" y="0"/>
                  <a:pt x="1442690" y="514741"/>
                  <a:pt x="1442690" y="1149707"/>
                </a:cubicBezTo>
                <a:lnTo>
                  <a:pt x="1442690" y="6898105"/>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EBEBF0"/>
              </a:solidFill>
              <a:latin typeface="Century Gothic"/>
              <a:ea typeface="Century Gothic"/>
              <a:cs typeface="Century Gothic"/>
              <a:sym typeface="Century Gothic"/>
            </a:endParaRPr>
          </a:p>
        </p:txBody>
      </p:sp>
      <p:sp>
        <p:nvSpPr>
          <p:cNvPr id="61" name="Google Shape;61;p32"/>
          <p:cNvSpPr txBox="1"/>
          <p:nvPr>
            <p:ph idx="3" type="body"/>
          </p:nvPr>
        </p:nvSpPr>
        <p:spPr>
          <a:xfrm>
            <a:off x="7136538" y="2537368"/>
            <a:ext cx="4237315" cy="3529263"/>
          </a:xfrm>
          <a:prstGeom prst="rect">
            <a:avLst/>
          </a:prstGeom>
          <a:noFill/>
          <a:ln>
            <a:noFill/>
          </a:ln>
        </p:spPr>
        <p:txBody>
          <a:bodyPr anchorCtr="0" anchor="t" bIns="45700" lIns="91425" spcFirstLastPara="1" rIns="91425" wrap="square" tIns="45700">
            <a:normAutofit/>
          </a:bodyPr>
          <a:lstStyle>
            <a:lvl1pPr indent="-228600" lvl="0" marL="457200" algn="l">
              <a:lnSpc>
                <a:spcPct val="114000"/>
              </a:lnSpc>
              <a:spcBef>
                <a:spcPts val="1000"/>
              </a:spcBef>
              <a:spcAft>
                <a:spcPts val="0"/>
              </a:spcAft>
              <a:buClr>
                <a:schemeClr val="dk1"/>
              </a:buClr>
              <a:buSzPts val="3200"/>
              <a:buNone/>
              <a:defRPr sz="3200"/>
            </a:lvl1pPr>
            <a:lvl2pPr indent="-228600" lvl="1" marL="914400" algn="l">
              <a:lnSpc>
                <a:spcPct val="90000"/>
              </a:lnSpc>
              <a:spcBef>
                <a:spcPts val="500"/>
              </a:spcBef>
              <a:spcAft>
                <a:spcPts val="0"/>
              </a:spcAft>
              <a:buClr>
                <a:schemeClr val="dk1"/>
              </a:buClr>
              <a:buSzPts val="3200"/>
              <a:buNone/>
              <a:defRPr sz="3200"/>
            </a:lvl2pPr>
            <a:lvl3pPr indent="-228600" lvl="2" marL="1371600" algn="l">
              <a:lnSpc>
                <a:spcPct val="90000"/>
              </a:lnSpc>
              <a:spcBef>
                <a:spcPts val="500"/>
              </a:spcBef>
              <a:spcAft>
                <a:spcPts val="0"/>
              </a:spcAft>
              <a:buClr>
                <a:schemeClr val="dk1"/>
              </a:buClr>
              <a:buSzPts val="3200"/>
              <a:buNone/>
              <a:defRPr sz="3200"/>
            </a:lvl3pPr>
            <a:lvl4pPr indent="-228600" lvl="3" marL="1828800" algn="l">
              <a:lnSpc>
                <a:spcPct val="90000"/>
              </a:lnSpc>
              <a:spcBef>
                <a:spcPts val="500"/>
              </a:spcBef>
              <a:spcAft>
                <a:spcPts val="0"/>
              </a:spcAft>
              <a:buClr>
                <a:schemeClr val="dk1"/>
              </a:buClr>
              <a:buSzPts val="3200"/>
              <a:buNone/>
              <a:defRPr sz="3200"/>
            </a:lvl4pPr>
            <a:lvl5pPr indent="-228600" lvl="4" marL="2286000" algn="l">
              <a:lnSpc>
                <a:spcPct val="90000"/>
              </a:lnSpc>
              <a:spcBef>
                <a:spcPts val="500"/>
              </a:spcBef>
              <a:spcAft>
                <a:spcPts val="0"/>
              </a:spcAft>
              <a:buClr>
                <a:schemeClr val="dk1"/>
              </a:buClr>
              <a:buSzPts val="3200"/>
              <a:buNone/>
              <a:defRPr sz="32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12" type="sldNum"/>
          </p:nvPr>
        </p:nvSpPr>
        <p:spPr>
          <a:xfrm>
            <a:off x="11065396" y="6356350"/>
            <a:ext cx="914045"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trip with an image">
  <p:cSld name="Quote strip with an image">
    <p:spTree>
      <p:nvGrpSpPr>
        <p:cNvPr id="1073" name="Shape 1073"/>
        <p:cNvGrpSpPr/>
        <p:nvPr/>
      </p:nvGrpSpPr>
      <p:grpSpPr>
        <a:xfrm>
          <a:off x="0" y="0"/>
          <a:ext cx="0" cy="0"/>
          <a:chOff x="0" y="0"/>
          <a:chExt cx="0" cy="0"/>
        </a:xfrm>
      </p:grpSpPr>
      <p:sp>
        <p:nvSpPr>
          <p:cNvPr id="1074" name="Google Shape;1074;g33e6d2c37a6_0_2222"/>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075" name="Google Shape;1075;g33e6d2c37a6_0_2222"/>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076" name="Google Shape;1076;g33e6d2c37a6_0_222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077" name="Google Shape;1077;g33e6d2c37a6_0_222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78" name="Google Shape;1078;g33e6d2c37a6_0_2222"/>
          <p:cNvSpPr/>
          <p:nvPr/>
        </p:nvSpPr>
        <p:spPr>
          <a:xfrm>
            <a:off x="0" y="2279176"/>
            <a:ext cx="12192000" cy="2538300"/>
          </a:xfrm>
          <a:prstGeom prst="rect">
            <a:avLst/>
          </a:prstGeom>
          <a:solidFill>
            <a:schemeClr val="dk2">
              <a:alpha val="8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79" name="Google Shape;1079;g33e6d2c37a6_0_2222"/>
          <p:cNvSpPr/>
          <p:nvPr>
            <p:ph idx="2" type="pic"/>
          </p:nvPr>
        </p:nvSpPr>
        <p:spPr>
          <a:xfrm>
            <a:off x="377146" y="2714620"/>
            <a:ext cx="1667700" cy="1667700"/>
          </a:xfrm>
          <a:prstGeom prst="ellipse">
            <a:avLst/>
          </a:prstGeom>
          <a:solidFill>
            <a:schemeClr val="lt1"/>
          </a:solidFill>
          <a:ln>
            <a:noFill/>
          </a:ln>
        </p:spPr>
      </p:sp>
      <p:sp>
        <p:nvSpPr>
          <p:cNvPr id="1080" name="Google Shape;1080;g33e6d2c37a6_0_2222"/>
          <p:cNvSpPr txBox="1"/>
          <p:nvPr>
            <p:ph idx="3" type="body"/>
          </p:nvPr>
        </p:nvSpPr>
        <p:spPr>
          <a:xfrm>
            <a:off x="2581154" y="2647538"/>
            <a:ext cx="8645700" cy="10221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0"/>
              </a:spcBef>
              <a:spcAft>
                <a:spcPts val="0"/>
              </a:spcAft>
              <a:buClr>
                <a:schemeClr val="lt1"/>
              </a:buClr>
              <a:buSzPts val="1500"/>
              <a:buNone/>
              <a:defRPr b="1"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81" name="Google Shape;1081;g33e6d2c37a6_0_2222"/>
          <p:cNvSpPr txBox="1"/>
          <p:nvPr>
            <p:ph idx="4" type="body"/>
          </p:nvPr>
        </p:nvSpPr>
        <p:spPr>
          <a:xfrm>
            <a:off x="2581154" y="4124699"/>
            <a:ext cx="8645700" cy="375600"/>
          </a:xfrm>
          <a:prstGeom prst="rect">
            <a:avLst/>
          </a:prstGeom>
          <a:noFill/>
          <a:ln>
            <a:noFill/>
          </a:ln>
        </p:spPr>
        <p:txBody>
          <a:bodyPr anchorCtr="0" anchor="t" bIns="45700" lIns="91425" spcFirstLastPara="1" rIns="91425" wrap="square" tIns="45700">
            <a:spAutoFit/>
          </a:bodyPr>
          <a:lstStyle>
            <a:lvl1pPr indent="-228600" lvl="0" marL="457200" algn="l">
              <a:lnSpc>
                <a:spcPct val="150000"/>
              </a:lnSpc>
              <a:spcBef>
                <a:spcPts val="0"/>
              </a:spcBef>
              <a:spcAft>
                <a:spcPts val="0"/>
              </a:spcAft>
              <a:buClr>
                <a:schemeClr val="lt1"/>
              </a:buClr>
              <a:buSzPts val="1500"/>
              <a:buNone/>
              <a:defRPr b="1"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xed content quote slide">
  <p:cSld name="Mixed content quote slide">
    <p:spTree>
      <p:nvGrpSpPr>
        <p:cNvPr id="1082" name="Shape 1082"/>
        <p:cNvGrpSpPr/>
        <p:nvPr/>
      </p:nvGrpSpPr>
      <p:grpSpPr>
        <a:xfrm>
          <a:off x="0" y="0"/>
          <a:ext cx="0" cy="0"/>
          <a:chOff x="0" y="0"/>
          <a:chExt cx="0" cy="0"/>
        </a:xfrm>
      </p:grpSpPr>
      <p:sp>
        <p:nvSpPr>
          <p:cNvPr id="1083" name="Google Shape;1083;g33e6d2c37a6_0_2231"/>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084" name="Google Shape;1084;g33e6d2c37a6_0_2231"/>
          <p:cNvSpPr/>
          <p:nvPr>
            <p:ph idx="2" type="pic"/>
          </p:nvPr>
        </p:nvSpPr>
        <p:spPr>
          <a:xfrm>
            <a:off x="407827" y="2051496"/>
            <a:ext cx="3438300" cy="3305700"/>
          </a:xfrm>
          <a:prstGeom prst="rect">
            <a:avLst/>
          </a:prstGeom>
          <a:solidFill>
            <a:srgbClr val="DDE6EF"/>
          </a:solidFill>
          <a:ln>
            <a:noFill/>
          </a:ln>
        </p:spPr>
      </p:sp>
      <p:pic>
        <p:nvPicPr>
          <p:cNvPr id="1085" name="Google Shape;1085;g33e6d2c37a6_0_2231"/>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086" name="Google Shape;1086;g33e6d2c37a6_0_2231"/>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087" name="Google Shape;1087;g33e6d2c37a6_0_2231"/>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88" name="Google Shape;1088;g33e6d2c37a6_0_2231"/>
          <p:cNvSpPr/>
          <p:nvPr/>
        </p:nvSpPr>
        <p:spPr>
          <a:xfrm>
            <a:off x="4242803" y="3860486"/>
            <a:ext cx="2330700" cy="1496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89" name="Google Shape;1089;g33e6d2c37a6_0_2231"/>
          <p:cNvSpPr/>
          <p:nvPr/>
        </p:nvSpPr>
        <p:spPr>
          <a:xfrm>
            <a:off x="6573587" y="3860485"/>
            <a:ext cx="4816500" cy="1496400"/>
          </a:xfrm>
          <a:prstGeom prst="rect">
            <a:avLst/>
          </a:prstGeom>
          <a:noFill/>
          <a:ln cap="flat" cmpd="sng" w="12700">
            <a:solidFill>
              <a:srgbClr val="DDE6E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90" name="Google Shape;1090;g33e6d2c37a6_0_2231"/>
          <p:cNvSpPr/>
          <p:nvPr/>
        </p:nvSpPr>
        <p:spPr>
          <a:xfrm>
            <a:off x="4242803" y="2051496"/>
            <a:ext cx="2330700" cy="14964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91" name="Google Shape;1091;g33e6d2c37a6_0_2231"/>
          <p:cNvSpPr/>
          <p:nvPr/>
        </p:nvSpPr>
        <p:spPr>
          <a:xfrm>
            <a:off x="6573587" y="2051495"/>
            <a:ext cx="4816500" cy="1496400"/>
          </a:xfrm>
          <a:prstGeom prst="rect">
            <a:avLst/>
          </a:prstGeom>
          <a:noFill/>
          <a:ln cap="flat" cmpd="sng" w="12700">
            <a:solidFill>
              <a:srgbClr val="DDE6E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092" name="Google Shape;1092;g33e6d2c37a6_0_2231"/>
          <p:cNvSpPr/>
          <p:nvPr>
            <p:ph idx="3" type="pic"/>
          </p:nvPr>
        </p:nvSpPr>
        <p:spPr>
          <a:xfrm>
            <a:off x="5099229" y="2487163"/>
            <a:ext cx="618000" cy="618000"/>
          </a:xfrm>
          <a:prstGeom prst="rect">
            <a:avLst/>
          </a:prstGeom>
          <a:noFill/>
          <a:ln>
            <a:noFill/>
          </a:ln>
        </p:spPr>
      </p:sp>
      <p:sp>
        <p:nvSpPr>
          <p:cNvPr id="1093" name="Google Shape;1093;g33e6d2c37a6_0_2231"/>
          <p:cNvSpPr/>
          <p:nvPr>
            <p:ph idx="4" type="pic"/>
          </p:nvPr>
        </p:nvSpPr>
        <p:spPr>
          <a:xfrm>
            <a:off x="5099229" y="4299772"/>
            <a:ext cx="618000" cy="618000"/>
          </a:xfrm>
          <a:prstGeom prst="rect">
            <a:avLst/>
          </a:prstGeom>
          <a:noFill/>
          <a:ln>
            <a:noFill/>
          </a:ln>
        </p:spPr>
      </p:sp>
      <p:sp>
        <p:nvSpPr>
          <p:cNvPr id="1094" name="Google Shape;1094;g33e6d2c37a6_0_2231"/>
          <p:cNvSpPr txBox="1"/>
          <p:nvPr>
            <p:ph idx="5" type="body"/>
          </p:nvPr>
        </p:nvSpPr>
        <p:spPr>
          <a:xfrm>
            <a:off x="7071831" y="2189418"/>
            <a:ext cx="3809700" cy="932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95" name="Google Shape;1095;g33e6d2c37a6_0_2231"/>
          <p:cNvSpPr txBox="1"/>
          <p:nvPr>
            <p:ph idx="6" type="body"/>
          </p:nvPr>
        </p:nvSpPr>
        <p:spPr>
          <a:xfrm>
            <a:off x="7074750" y="3076367"/>
            <a:ext cx="2679600" cy="258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200"/>
              <a:buNone/>
              <a:defRPr b="1" sz="12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96" name="Google Shape;1096;g33e6d2c37a6_0_2231"/>
          <p:cNvSpPr txBox="1"/>
          <p:nvPr>
            <p:ph idx="7" type="body"/>
          </p:nvPr>
        </p:nvSpPr>
        <p:spPr>
          <a:xfrm>
            <a:off x="7071831" y="4000513"/>
            <a:ext cx="3809700" cy="932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0"/>
              </a:spcBef>
              <a:spcAft>
                <a:spcPts val="0"/>
              </a:spcAft>
              <a:buClr>
                <a:schemeClr val="accent4"/>
              </a:buClr>
              <a:buSzPts val="1500"/>
              <a:buNone/>
              <a:defRPr b="0" sz="15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097" name="Google Shape;1097;g33e6d2c37a6_0_2231"/>
          <p:cNvSpPr txBox="1"/>
          <p:nvPr>
            <p:ph idx="8" type="body"/>
          </p:nvPr>
        </p:nvSpPr>
        <p:spPr>
          <a:xfrm>
            <a:off x="7074750" y="4887462"/>
            <a:ext cx="2679600" cy="258300"/>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1200"/>
              <a:buNone/>
              <a:defRPr b="1" sz="12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meline">
    <p:spTree>
      <p:nvGrpSpPr>
        <p:cNvPr id="1098" name="Shape 1098"/>
        <p:cNvGrpSpPr/>
        <p:nvPr/>
      </p:nvGrpSpPr>
      <p:grpSpPr>
        <a:xfrm>
          <a:off x="0" y="0"/>
          <a:ext cx="0" cy="0"/>
          <a:chOff x="0" y="0"/>
          <a:chExt cx="0" cy="0"/>
        </a:xfrm>
      </p:grpSpPr>
      <p:sp>
        <p:nvSpPr>
          <p:cNvPr id="1099" name="Google Shape;1099;g33e6d2c37a6_0_2247"/>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100" name="Google Shape;1100;g33e6d2c37a6_0_2247"/>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101" name="Google Shape;1101;g33e6d2c37a6_0_2247"/>
          <p:cNvSpPr/>
          <p:nvPr/>
        </p:nvSpPr>
        <p:spPr>
          <a:xfrm>
            <a:off x="515938" y="2686662"/>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E0E8F0"/>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02" name="Google Shape;1102;g33e6d2c37a6_0_2247"/>
          <p:cNvSpPr/>
          <p:nvPr/>
        </p:nvSpPr>
        <p:spPr>
          <a:xfrm>
            <a:off x="2771001" y="2689250"/>
            <a:ext cx="2246312" cy="1076389"/>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C1D1E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03" name="Google Shape;1103;g33e6d2c37a6_0_2247"/>
          <p:cNvSpPr/>
          <p:nvPr/>
        </p:nvSpPr>
        <p:spPr>
          <a:xfrm>
            <a:off x="5026064" y="2686662"/>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04" name="Google Shape;1104;g33e6d2c37a6_0_2247"/>
          <p:cNvSpPr/>
          <p:nvPr/>
        </p:nvSpPr>
        <p:spPr>
          <a:xfrm>
            <a:off x="7281127" y="2689250"/>
            <a:ext cx="2246313" cy="1076389"/>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436A93"/>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05" name="Google Shape;1105;g33e6d2c37a6_0_2247"/>
          <p:cNvSpPr/>
          <p:nvPr/>
        </p:nvSpPr>
        <p:spPr>
          <a:xfrm>
            <a:off x="9536188" y="2694099"/>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chemeClr val="dk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06" name="Google Shape;1106;g33e6d2c37a6_0_2247"/>
          <p:cNvSpPr txBox="1"/>
          <p:nvPr>
            <p:ph idx="1" type="body"/>
          </p:nvPr>
        </p:nvSpPr>
        <p:spPr>
          <a:xfrm>
            <a:off x="515938" y="4429071"/>
            <a:ext cx="2247900" cy="258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2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07" name="Google Shape;1107;g33e6d2c37a6_0_2247"/>
          <p:cNvSpPr txBox="1"/>
          <p:nvPr>
            <p:ph idx="2" type="body"/>
          </p:nvPr>
        </p:nvSpPr>
        <p:spPr>
          <a:xfrm>
            <a:off x="515938" y="4019713"/>
            <a:ext cx="22479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Noto Sans Symbols"/>
              <a:buNone/>
              <a:defRPr b="0" i="0" sz="16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08" name="Google Shape;1108;g33e6d2c37a6_0_2247"/>
          <p:cNvSpPr txBox="1"/>
          <p:nvPr>
            <p:ph idx="3" type="body"/>
          </p:nvPr>
        </p:nvSpPr>
        <p:spPr>
          <a:xfrm>
            <a:off x="2778239" y="4429071"/>
            <a:ext cx="2247900" cy="258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2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09" name="Google Shape;1109;g33e6d2c37a6_0_2247"/>
          <p:cNvSpPr txBox="1"/>
          <p:nvPr>
            <p:ph idx="4" type="body"/>
          </p:nvPr>
        </p:nvSpPr>
        <p:spPr>
          <a:xfrm>
            <a:off x="2778239" y="4019713"/>
            <a:ext cx="22479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Noto Sans Symbols"/>
              <a:buNone/>
              <a:defRPr b="0" i="0" sz="16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0" name="Google Shape;1110;g33e6d2c37a6_0_2247"/>
          <p:cNvSpPr txBox="1"/>
          <p:nvPr>
            <p:ph idx="5" type="body"/>
          </p:nvPr>
        </p:nvSpPr>
        <p:spPr>
          <a:xfrm>
            <a:off x="5018826" y="4429071"/>
            <a:ext cx="2247900" cy="258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2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1" name="Google Shape;1111;g33e6d2c37a6_0_2247"/>
          <p:cNvSpPr txBox="1"/>
          <p:nvPr>
            <p:ph idx="6" type="body"/>
          </p:nvPr>
        </p:nvSpPr>
        <p:spPr>
          <a:xfrm>
            <a:off x="5018826" y="4019713"/>
            <a:ext cx="22479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Noto Sans Symbols"/>
              <a:buNone/>
              <a:defRPr b="0" i="0" sz="16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2" name="Google Shape;1112;g33e6d2c37a6_0_2247"/>
          <p:cNvSpPr txBox="1"/>
          <p:nvPr>
            <p:ph idx="7" type="body"/>
          </p:nvPr>
        </p:nvSpPr>
        <p:spPr>
          <a:xfrm>
            <a:off x="7273889" y="4429071"/>
            <a:ext cx="2247900" cy="258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2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3" name="Google Shape;1113;g33e6d2c37a6_0_2247"/>
          <p:cNvSpPr txBox="1"/>
          <p:nvPr>
            <p:ph idx="8" type="body"/>
          </p:nvPr>
        </p:nvSpPr>
        <p:spPr>
          <a:xfrm>
            <a:off x="7273889" y="4019713"/>
            <a:ext cx="22479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Noto Sans Symbols"/>
              <a:buNone/>
              <a:defRPr b="0" i="0" sz="16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4" name="Google Shape;1114;g33e6d2c37a6_0_2247"/>
          <p:cNvSpPr txBox="1"/>
          <p:nvPr>
            <p:ph idx="9" type="body"/>
          </p:nvPr>
        </p:nvSpPr>
        <p:spPr>
          <a:xfrm>
            <a:off x="9528952" y="4429071"/>
            <a:ext cx="2247900" cy="2583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2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5" name="Google Shape;1115;g33e6d2c37a6_0_2247"/>
          <p:cNvSpPr txBox="1"/>
          <p:nvPr>
            <p:ph idx="13" type="body"/>
          </p:nvPr>
        </p:nvSpPr>
        <p:spPr>
          <a:xfrm>
            <a:off x="9528952" y="4019713"/>
            <a:ext cx="2247900" cy="3141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600"/>
              <a:buFont typeface="Noto Sans Symbols"/>
              <a:buNone/>
              <a:defRPr b="0" i="0" sz="16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6" name="Google Shape;1116;g33e6d2c37a6_0_2247"/>
          <p:cNvSpPr txBox="1"/>
          <p:nvPr>
            <p:ph idx="14" type="body"/>
          </p:nvPr>
        </p:nvSpPr>
        <p:spPr>
          <a:xfrm>
            <a:off x="739867" y="2768842"/>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7" name="Google Shape;1117;g33e6d2c37a6_0_2247"/>
          <p:cNvSpPr txBox="1"/>
          <p:nvPr>
            <p:ph idx="15" type="body"/>
          </p:nvPr>
        </p:nvSpPr>
        <p:spPr>
          <a:xfrm>
            <a:off x="2994929" y="2768842"/>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8" name="Google Shape;1118;g33e6d2c37a6_0_2247"/>
          <p:cNvSpPr txBox="1"/>
          <p:nvPr>
            <p:ph idx="16" type="body"/>
          </p:nvPr>
        </p:nvSpPr>
        <p:spPr>
          <a:xfrm>
            <a:off x="5249992" y="2768842"/>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19" name="Google Shape;1119;g33e6d2c37a6_0_2247"/>
          <p:cNvSpPr txBox="1"/>
          <p:nvPr>
            <p:ph idx="17" type="body"/>
          </p:nvPr>
        </p:nvSpPr>
        <p:spPr>
          <a:xfrm>
            <a:off x="7505055" y="2768842"/>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20" name="Google Shape;1120;g33e6d2c37a6_0_2247"/>
          <p:cNvSpPr txBox="1"/>
          <p:nvPr>
            <p:ph idx="18" type="body"/>
          </p:nvPr>
        </p:nvSpPr>
        <p:spPr>
          <a:xfrm>
            <a:off x="9760116" y="2768842"/>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21" name="Google Shape;1121;g33e6d2c37a6_0_2247"/>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122" name="Google Shape;1122;g33e6d2c37a6_0_2247"/>
          <p:cNvSpPr txBox="1"/>
          <p:nvPr>
            <p:ph idx="19"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added text">
  <p:cSld name="Timeline added text">
    <p:spTree>
      <p:nvGrpSpPr>
        <p:cNvPr id="1123" name="Shape 1123"/>
        <p:cNvGrpSpPr/>
        <p:nvPr/>
      </p:nvGrpSpPr>
      <p:grpSpPr>
        <a:xfrm>
          <a:off x="0" y="0"/>
          <a:ext cx="0" cy="0"/>
          <a:chOff x="0" y="0"/>
          <a:chExt cx="0" cy="0"/>
        </a:xfrm>
      </p:grpSpPr>
      <p:pic>
        <p:nvPicPr>
          <p:cNvPr id="1124" name="Google Shape;1124;g33e6d2c37a6_0_2272"/>
          <p:cNvPicPr preferRelativeResize="0"/>
          <p:nvPr/>
        </p:nvPicPr>
        <p:blipFill rotWithShape="1">
          <a:blip r:embed="rId2">
            <a:alphaModFix/>
          </a:blip>
          <a:srcRect b="0" l="0" r="0" t="0"/>
          <a:stretch/>
        </p:blipFill>
        <p:spPr>
          <a:xfrm>
            <a:off x="9628660" y="217767"/>
            <a:ext cx="2247827" cy="749274"/>
          </a:xfrm>
          <a:prstGeom prst="rect">
            <a:avLst/>
          </a:prstGeom>
          <a:noFill/>
          <a:ln>
            <a:noFill/>
          </a:ln>
        </p:spPr>
      </p:pic>
      <p:sp>
        <p:nvSpPr>
          <p:cNvPr id="1125" name="Google Shape;1125;g33e6d2c37a6_0_2272"/>
          <p:cNvSpPr/>
          <p:nvPr/>
        </p:nvSpPr>
        <p:spPr>
          <a:xfrm>
            <a:off x="515938" y="2880151"/>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E0E8F0"/>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26" name="Google Shape;1126;g33e6d2c37a6_0_2272"/>
          <p:cNvSpPr/>
          <p:nvPr/>
        </p:nvSpPr>
        <p:spPr>
          <a:xfrm>
            <a:off x="2771001" y="2882739"/>
            <a:ext cx="2246312" cy="1076389"/>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C1D1E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27" name="Google Shape;1127;g33e6d2c37a6_0_2272"/>
          <p:cNvSpPr/>
          <p:nvPr/>
        </p:nvSpPr>
        <p:spPr>
          <a:xfrm>
            <a:off x="5026064" y="2880151"/>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chemeClr val="accent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28" name="Google Shape;1128;g33e6d2c37a6_0_2272"/>
          <p:cNvSpPr/>
          <p:nvPr/>
        </p:nvSpPr>
        <p:spPr>
          <a:xfrm>
            <a:off x="7281127" y="2882739"/>
            <a:ext cx="2246313" cy="1076389"/>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rgbClr val="436A93"/>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29" name="Google Shape;1129;g33e6d2c37a6_0_2272"/>
          <p:cNvSpPr/>
          <p:nvPr/>
        </p:nvSpPr>
        <p:spPr>
          <a:xfrm>
            <a:off x="9536188" y="2887588"/>
            <a:ext cx="2246313" cy="1076388"/>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solidFill>
            <a:schemeClr val="dk2"/>
          </a:solidFill>
          <a:ln>
            <a:noFill/>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30" name="Google Shape;1130;g33e6d2c37a6_0_2272"/>
          <p:cNvSpPr txBox="1"/>
          <p:nvPr>
            <p:ph idx="1" type="body"/>
          </p:nvPr>
        </p:nvSpPr>
        <p:spPr>
          <a:xfrm>
            <a:off x="515938" y="4686663"/>
            <a:ext cx="2247900" cy="2307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1" name="Google Shape;1131;g33e6d2c37a6_0_2272"/>
          <p:cNvSpPr txBox="1"/>
          <p:nvPr>
            <p:ph idx="2" type="body"/>
          </p:nvPr>
        </p:nvSpPr>
        <p:spPr>
          <a:xfrm>
            <a:off x="2778239" y="4686663"/>
            <a:ext cx="2247900" cy="2307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2" name="Google Shape;1132;g33e6d2c37a6_0_2272"/>
          <p:cNvSpPr txBox="1"/>
          <p:nvPr>
            <p:ph idx="3" type="body"/>
          </p:nvPr>
        </p:nvSpPr>
        <p:spPr>
          <a:xfrm>
            <a:off x="5018826" y="4686663"/>
            <a:ext cx="2247900" cy="2307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3" name="Google Shape;1133;g33e6d2c37a6_0_2272"/>
          <p:cNvSpPr txBox="1"/>
          <p:nvPr>
            <p:ph idx="4" type="body"/>
          </p:nvPr>
        </p:nvSpPr>
        <p:spPr>
          <a:xfrm>
            <a:off x="7273889" y="4686663"/>
            <a:ext cx="2247900" cy="2307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4" name="Google Shape;1134;g33e6d2c37a6_0_2272"/>
          <p:cNvSpPr txBox="1"/>
          <p:nvPr>
            <p:ph idx="5" type="body"/>
          </p:nvPr>
        </p:nvSpPr>
        <p:spPr>
          <a:xfrm>
            <a:off x="9528952" y="4686663"/>
            <a:ext cx="2247900" cy="230700"/>
          </a:xfrm>
          <a:prstGeom prst="rect">
            <a:avLst/>
          </a:prstGeom>
          <a:noFill/>
          <a:ln>
            <a:noFill/>
          </a:ln>
        </p:spPr>
        <p:txBody>
          <a:bodyPr anchorCtr="0" anchor="t" bIns="45700" lIns="91425" spcFirstLastPara="1" rIns="91425" wrap="square" tIns="45700">
            <a:spAutoFit/>
          </a:bodyPr>
          <a:lstStyle>
            <a:lvl1pPr indent="-228600" lvl="0" marL="457200" marR="0" algn="l">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5" name="Google Shape;1135;g33e6d2c37a6_0_2272"/>
          <p:cNvSpPr txBox="1"/>
          <p:nvPr>
            <p:ph idx="6" type="body"/>
          </p:nvPr>
        </p:nvSpPr>
        <p:spPr>
          <a:xfrm>
            <a:off x="739867" y="2962331"/>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6" name="Google Shape;1136;g33e6d2c37a6_0_2272"/>
          <p:cNvSpPr txBox="1"/>
          <p:nvPr>
            <p:ph idx="7" type="body"/>
          </p:nvPr>
        </p:nvSpPr>
        <p:spPr>
          <a:xfrm>
            <a:off x="2994929" y="2962331"/>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7" name="Google Shape;1137;g33e6d2c37a6_0_2272"/>
          <p:cNvSpPr txBox="1"/>
          <p:nvPr>
            <p:ph idx="8" type="body"/>
          </p:nvPr>
        </p:nvSpPr>
        <p:spPr>
          <a:xfrm>
            <a:off x="5249992" y="2962331"/>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8" name="Google Shape;1138;g33e6d2c37a6_0_2272"/>
          <p:cNvSpPr txBox="1"/>
          <p:nvPr>
            <p:ph idx="9" type="body"/>
          </p:nvPr>
        </p:nvSpPr>
        <p:spPr>
          <a:xfrm>
            <a:off x="7505055" y="2962331"/>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39" name="Google Shape;1139;g33e6d2c37a6_0_2272"/>
          <p:cNvSpPr txBox="1"/>
          <p:nvPr>
            <p:ph idx="13" type="body"/>
          </p:nvPr>
        </p:nvSpPr>
        <p:spPr>
          <a:xfrm>
            <a:off x="9760116" y="2962331"/>
            <a:ext cx="1800000" cy="9231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l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0" name="Google Shape;1140;g33e6d2c37a6_0_2272"/>
          <p:cNvSpPr txBox="1"/>
          <p:nvPr>
            <p:ph idx="14" type="body"/>
          </p:nvPr>
        </p:nvSpPr>
        <p:spPr>
          <a:xfrm>
            <a:off x="515938" y="2524536"/>
            <a:ext cx="2247900" cy="2307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1" name="Google Shape;1141;g33e6d2c37a6_0_2272"/>
          <p:cNvSpPr txBox="1"/>
          <p:nvPr>
            <p:ph idx="15" type="body"/>
          </p:nvPr>
        </p:nvSpPr>
        <p:spPr>
          <a:xfrm>
            <a:off x="515938" y="2142878"/>
            <a:ext cx="2247900" cy="2859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2" name="Google Shape;1142;g33e6d2c37a6_0_2272"/>
          <p:cNvSpPr txBox="1"/>
          <p:nvPr>
            <p:ph idx="16" type="body"/>
          </p:nvPr>
        </p:nvSpPr>
        <p:spPr>
          <a:xfrm>
            <a:off x="2778239" y="2524536"/>
            <a:ext cx="2247900" cy="2307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3" name="Google Shape;1143;g33e6d2c37a6_0_2272"/>
          <p:cNvSpPr txBox="1"/>
          <p:nvPr>
            <p:ph idx="17" type="body"/>
          </p:nvPr>
        </p:nvSpPr>
        <p:spPr>
          <a:xfrm>
            <a:off x="2778239" y="2142878"/>
            <a:ext cx="2247900" cy="2859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4" name="Google Shape;1144;g33e6d2c37a6_0_2272"/>
          <p:cNvSpPr txBox="1"/>
          <p:nvPr>
            <p:ph idx="18" type="body"/>
          </p:nvPr>
        </p:nvSpPr>
        <p:spPr>
          <a:xfrm>
            <a:off x="5018826" y="2524536"/>
            <a:ext cx="2247900" cy="2307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5" name="Google Shape;1145;g33e6d2c37a6_0_2272"/>
          <p:cNvSpPr txBox="1"/>
          <p:nvPr>
            <p:ph idx="19" type="body"/>
          </p:nvPr>
        </p:nvSpPr>
        <p:spPr>
          <a:xfrm>
            <a:off x="5018826" y="2142878"/>
            <a:ext cx="2247900" cy="2859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6" name="Google Shape;1146;g33e6d2c37a6_0_2272"/>
          <p:cNvSpPr txBox="1"/>
          <p:nvPr>
            <p:ph idx="20" type="body"/>
          </p:nvPr>
        </p:nvSpPr>
        <p:spPr>
          <a:xfrm>
            <a:off x="7273889" y="2524536"/>
            <a:ext cx="2247900" cy="2307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7" name="Google Shape;1147;g33e6d2c37a6_0_2272"/>
          <p:cNvSpPr txBox="1"/>
          <p:nvPr>
            <p:ph idx="21" type="body"/>
          </p:nvPr>
        </p:nvSpPr>
        <p:spPr>
          <a:xfrm>
            <a:off x="7273889" y="2142878"/>
            <a:ext cx="2247900" cy="2859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8" name="Google Shape;1148;g33e6d2c37a6_0_2272"/>
          <p:cNvSpPr txBox="1"/>
          <p:nvPr>
            <p:ph idx="22" type="body"/>
          </p:nvPr>
        </p:nvSpPr>
        <p:spPr>
          <a:xfrm>
            <a:off x="9528952" y="2524536"/>
            <a:ext cx="2247900" cy="2307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100"/>
              <a:buFont typeface="Noto Sans Symbols"/>
              <a:buNone/>
              <a:defRPr b="0" i="0" sz="1100" u="none" cap="none" strike="noStrike">
                <a:solidFill>
                  <a:schemeClr val="dk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49" name="Google Shape;1149;g33e6d2c37a6_0_2272"/>
          <p:cNvSpPr txBox="1"/>
          <p:nvPr>
            <p:ph idx="23" type="body"/>
          </p:nvPr>
        </p:nvSpPr>
        <p:spPr>
          <a:xfrm>
            <a:off x="9528952" y="2142878"/>
            <a:ext cx="2247900" cy="2859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500" u="none" cap="none" strike="noStrike">
                <a:solidFill>
                  <a:schemeClr val="accent1"/>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50" name="Google Shape;1150;g33e6d2c37a6_0_2272"/>
          <p:cNvSpPr/>
          <p:nvPr/>
        </p:nvSpPr>
        <p:spPr>
          <a:xfrm>
            <a:off x="515938" y="4103836"/>
            <a:ext cx="2246313" cy="485545"/>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noFill/>
          <a:ln cap="flat" cmpd="sng" w="9525">
            <a:solidFill>
              <a:srgbClr val="E0E8F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51" name="Google Shape;1151;g33e6d2c37a6_0_2272"/>
          <p:cNvSpPr/>
          <p:nvPr/>
        </p:nvSpPr>
        <p:spPr>
          <a:xfrm>
            <a:off x="2771001" y="4103836"/>
            <a:ext cx="2246312" cy="497245"/>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noFill/>
          <a:ln cap="flat" cmpd="sng" w="9525">
            <a:solidFill>
              <a:srgbClr val="C1D1E2"/>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52" name="Google Shape;1152;g33e6d2c37a6_0_2272"/>
          <p:cNvSpPr/>
          <p:nvPr/>
        </p:nvSpPr>
        <p:spPr>
          <a:xfrm>
            <a:off x="7281127" y="4103836"/>
            <a:ext cx="2246313" cy="497245"/>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noFill/>
          <a:ln cap="flat" cmpd="sng" w="9525">
            <a:solidFill>
              <a:srgbClr val="436A93"/>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53" name="Google Shape;1153;g33e6d2c37a6_0_2272"/>
          <p:cNvSpPr/>
          <p:nvPr/>
        </p:nvSpPr>
        <p:spPr>
          <a:xfrm>
            <a:off x="9536188" y="4108685"/>
            <a:ext cx="2246313" cy="497245"/>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noFill/>
          <a:ln cap="flat" cmpd="sng" w="9525">
            <a:solidFill>
              <a:schemeClr val="dk2"/>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54" name="Google Shape;1154;g33e6d2c37a6_0_2272"/>
          <p:cNvSpPr/>
          <p:nvPr/>
        </p:nvSpPr>
        <p:spPr>
          <a:xfrm>
            <a:off x="5026064" y="4099196"/>
            <a:ext cx="2246313" cy="497245"/>
          </a:xfrm>
          <a:custGeom>
            <a:rect b="b" l="l" r="r" t="t"/>
            <a:pathLst>
              <a:path extrusionOk="0" h="2339975" w="3175000">
                <a:moveTo>
                  <a:pt x="2843720" y="0"/>
                </a:moveTo>
                <a:lnTo>
                  <a:pt x="0" y="0"/>
                </a:lnTo>
                <a:lnTo>
                  <a:pt x="339458" y="1173619"/>
                </a:lnTo>
                <a:lnTo>
                  <a:pt x="0" y="2339492"/>
                </a:lnTo>
                <a:lnTo>
                  <a:pt x="2843720" y="2339492"/>
                </a:lnTo>
                <a:lnTo>
                  <a:pt x="3175000" y="1169746"/>
                </a:lnTo>
                <a:lnTo>
                  <a:pt x="2843720" y="0"/>
                </a:lnTo>
                <a:close/>
              </a:path>
            </a:pathLst>
          </a:custGeom>
          <a:noFill/>
          <a:ln cap="flat" cmpd="sng" w="9525">
            <a:solidFill>
              <a:schemeClr val="accent2"/>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Clr>
                <a:schemeClr val="dk1"/>
              </a:buClr>
              <a:buSzPts val="700"/>
              <a:buFont typeface="Arial"/>
              <a:buNone/>
            </a:pPr>
            <a:r>
              <a:t/>
            </a:r>
            <a:endParaRPr b="0" i="0" sz="700" u="none" cap="none" strike="noStrike">
              <a:solidFill>
                <a:schemeClr val="lt1"/>
              </a:solidFill>
              <a:latin typeface="Arial"/>
              <a:ea typeface="Arial"/>
              <a:cs typeface="Arial"/>
              <a:sym typeface="Arial"/>
            </a:endParaRPr>
          </a:p>
        </p:txBody>
      </p:sp>
      <p:sp>
        <p:nvSpPr>
          <p:cNvPr id="1155" name="Google Shape;1155;g33e6d2c37a6_0_2272"/>
          <p:cNvSpPr txBox="1"/>
          <p:nvPr>
            <p:ph idx="24" type="body"/>
          </p:nvPr>
        </p:nvSpPr>
        <p:spPr>
          <a:xfrm>
            <a:off x="739867" y="4223282"/>
            <a:ext cx="1800000" cy="2583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2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56" name="Google Shape;1156;g33e6d2c37a6_0_2272"/>
          <p:cNvSpPr txBox="1"/>
          <p:nvPr>
            <p:ph idx="25" type="body"/>
          </p:nvPr>
        </p:nvSpPr>
        <p:spPr>
          <a:xfrm>
            <a:off x="2994930" y="4223282"/>
            <a:ext cx="1800000" cy="2583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2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57" name="Google Shape;1157;g33e6d2c37a6_0_2272"/>
          <p:cNvSpPr txBox="1"/>
          <p:nvPr>
            <p:ph idx="26" type="body"/>
          </p:nvPr>
        </p:nvSpPr>
        <p:spPr>
          <a:xfrm>
            <a:off x="5249993" y="4223282"/>
            <a:ext cx="1800000" cy="2583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2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58" name="Google Shape;1158;g33e6d2c37a6_0_2272"/>
          <p:cNvSpPr txBox="1"/>
          <p:nvPr>
            <p:ph idx="27" type="body"/>
          </p:nvPr>
        </p:nvSpPr>
        <p:spPr>
          <a:xfrm>
            <a:off x="7505056" y="4223282"/>
            <a:ext cx="1800000" cy="2583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2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59" name="Google Shape;1159;g33e6d2c37a6_0_2272"/>
          <p:cNvSpPr txBox="1"/>
          <p:nvPr>
            <p:ph idx="28" type="body"/>
          </p:nvPr>
        </p:nvSpPr>
        <p:spPr>
          <a:xfrm>
            <a:off x="9760117" y="4223282"/>
            <a:ext cx="1800000" cy="258300"/>
          </a:xfrm>
          <a:prstGeom prst="rect">
            <a:avLst/>
          </a:prstGeom>
          <a:noFill/>
          <a:ln>
            <a:noFill/>
          </a:ln>
        </p:spPr>
        <p:txBody>
          <a:bodyPr anchorCtr="0" anchor="ctr" bIns="45700" lIns="91425" spcFirstLastPara="1" rIns="91425" wrap="square" tIns="45700">
            <a:spAutoFit/>
          </a:bodyPr>
          <a:lstStyle>
            <a:lvl1pPr indent="-228600" lvl="0" marL="457200" marR="0" algn="ctr">
              <a:lnSpc>
                <a:spcPct val="90000"/>
              </a:lnSpc>
              <a:spcBef>
                <a:spcPts val="0"/>
              </a:spcBef>
              <a:spcAft>
                <a:spcPts val="0"/>
              </a:spcAft>
              <a:buClr>
                <a:schemeClr val="accent2"/>
              </a:buClr>
              <a:buSzPts val="1600"/>
              <a:buFont typeface="Noto Sans Symbols"/>
              <a:buNone/>
              <a:defRPr b="1" i="0" sz="1200" u="none" cap="none" strike="noStrike">
                <a:solidFill>
                  <a:schemeClr val="dk2"/>
                </a:solidFill>
                <a:latin typeface="Arial"/>
                <a:ea typeface="Arial"/>
                <a:cs typeface="Arial"/>
                <a:sym typeface="Arial"/>
              </a:defRPr>
            </a:lvl1pPr>
            <a:lvl2pPr indent="-228600" lvl="1" marL="9144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2pPr>
            <a:lvl3pPr indent="-228600" lvl="2" marL="13716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3pPr>
            <a:lvl4pPr indent="-228600" lvl="3" marL="18288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4pPr>
            <a:lvl5pPr indent="-228600" lvl="4" marL="2286000" marR="0" algn="l">
              <a:lnSpc>
                <a:spcPct val="90000"/>
              </a:lnSpc>
              <a:spcBef>
                <a:spcPts val="0"/>
              </a:spcBef>
              <a:spcAft>
                <a:spcPts val="0"/>
              </a:spcAft>
              <a:buClr>
                <a:schemeClr val="lt1"/>
              </a:buClr>
              <a:buSzPts val="1500"/>
              <a:buNone/>
              <a:defRPr b="0" i="0" sz="1500" u="none" cap="none" strike="noStrike">
                <a:solidFill>
                  <a:schemeClr val="lt1"/>
                </a:solidFill>
                <a:latin typeface="Roboto"/>
                <a:ea typeface="Roboto"/>
                <a:cs typeface="Roboto"/>
                <a:sym typeface="Roboto"/>
              </a:defRPr>
            </a:lvl5pPr>
            <a:lvl6pPr indent="-228600" lvl="5" marL="27432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6pPr>
            <a:lvl7pPr indent="-228600" lvl="6" marL="32004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7pPr>
            <a:lvl8pPr indent="-228600" lvl="7" marL="36576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8pPr>
            <a:lvl9pPr indent="-228600" lvl="8" marL="4114800" marR="0" algn="l">
              <a:lnSpc>
                <a:spcPct val="90000"/>
              </a:lnSpc>
              <a:spcBef>
                <a:spcPts val="0"/>
              </a:spcBef>
              <a:spcAft>
                <a:spcPts val="0"/>
              </a:spcAft>
              <a:buClr>
                <a:schemeClr val="dk1"/>
              </a:buClr>
              <a:buSzPts val="1500"/>
              <a:buNone/>
              <a:defRPr b="0" i="0" sz="1900" u="none" cap="none" strike="noStrike">
                <a:latin typeface="Arial"/>
                <a:ea typeface="Arial"/>
                <a:cs typeface="Arial"/>
                <a:sym typeface="Arial"/>
              </a:defRPr>
            </a:lvl9pPr>
          </a:lstStyle>
          <a:p/>
        </p:txBody>
      </p:sp>
      <p:sp>
        <p:nvSpPr>
          <p:cNvPr id="1160" name="Google Shape;1160;g33e6d2c37a6_0_227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161" name="Google Shape;1161;g33e6d2c37a6_0_2272"/>
          <p:cNvSpPr txBox="1"/>
          <p:nvPr>
            <p:ph idx="29"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62" name="Google Shape;1162;g33e6d2c37a6_0_2272"/>
          <p:cNvSpPr/>
          <p:nvPr/>
        </p:nvSpPr>
        <p:spPr>
          <a:xfrm>
            <a:off x="665459" y="-75414"/>
            <a:ext cx="11526300" cy="69336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points">
  <p:cSld name="4 column points">
    <p:spTree>
      <p:nvGrpSpPr>
        <p:cNvPr id="1163" name="Shape 1163"/>
        <p:cNvGrpSpPr/>
        <p:nvPr/>
      </p:nvGrpSpPr>
      <p:grpSpPr>
        <a:xfrm>
          <a:off x="0" y="0"/>
          <a:ext cx="0" cy="0"/>
          <a:chOff x="0" y="0"/>
          <a:chExt cx="0" cy="0"/>
        </a:xfrm>
      </p:grpSpPr>
      <p:pic>
        <p:nvPicPr>
          <p:cNvPr id="1164" name="Google Shape;1164;g33e6d2c37a6_0_2312"/>
          <p:cNvPicPr preferRelativeResize="0"/>
          <p:nvPr/>
        </p:nvPicPr>
        <p:blipFill rotWithShape="1">
          <a:blip r:embed="rId2">
            <a:alphaModFix/>
          </a:blip>
          <a:srcRect b="0" l="0" r="0" t="0"/>
          <a:stretch/>
        </p:blipFill>
        <p:spPr>
          <a:xfrm>
            <a:off x="9628660" y="217767"/>
            <a:ext cx="2247827" cy="749274"/>
          </a:xfrm>
          <a:prstGeom prst="rect">
            <a:avLst/>
          </a:prstGeom>
          <a:noFill/>
          <a:ln>
            <a:noFill/>
          </a:ln>
        </p:spPr>
      </p:pic>
      <p:sp>
        <p:nvSpPr>
          <p:cNvPr id="1165" name="Google Shape;1165;g33e6d2c37a6_0_2312"/>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166" name="Google Shape;1166;g33e6d2c37a6_0_2312"/>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67" name="Google Shape;1167;g33e6d2c37a6_0_2312"/>
          <p:cNvSpPr/>
          <p:nvPr/>
        </p:nvSpPr>
        <p:spPr>
          <a:xfrm>
            <a:off x="665459" y="-75414"/>
            <a:ext cx="11526300" cy="69336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168" name="Google Shape;1168;g33e6d2c37a6_0_2312"/>
          <p:cNvSpPr/>
          <p:nvPr/>
        </p:nvSpPr>
        <p:spPr>
          <a:xfrm>
            <a:off x="-49086" y="1802710"/>
            <a:ext cx="12241200" cy="4021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cxnSp>
        <p:nvCxnSpPr>
          <p:cNvPr id="1169" name="Google Shape;1169;g33e6d2c37a6_0_2312"/>
          <p:cNvCxnSpPr/>
          <p:nvPr/>
        </p:nvCxnSpPr>
        <p:spPr>
          <a:xfrm>
            <a:off x="1500232" y="3305705"/>
            <a:ext cx="366900" cy="0"/>
          </a:xfrm>
          <a:prstGeom prst="straightConnector1">
            <a:avLst/>
          </a:prstGeom>
          <a:noFill/>
          <a:ln cap="flat" cmpd="sng" w="38100">
            <a:solidFill>
              <a:schemeClr val="accent1"/>
            </a:solidFill>
            <a:prstDash val="solid"/>
            <a:miter lim="800000"/>
            <a:headEnd len="sm" w="sm" type="none"/>
            <a:tailEnd len="sm" w="sm" type="none"/>
          </a:ln>
        </p:spPr>
      </p:cxnSp>
      <p:cxnSp>
        <p:nvCxnSpPr>
          <p:cNvPr id="1170" name="Google Shape;1170;g33e6d2c37a6_0_2312"/>
          <p:cNvCxnSpPr/>
          <p:nvPr/>
        </p:nvCxnSpPr>
        <p:spPr>
          <a:xfrm>
            <a:off x="4471180" y="3305705"/>
            <a:ext cx="366900" cy="0"/>
          </a:xfrm>
          <a:prstGeom prst="straightConnector1">
            <a:avLst/>
          </a:prstGeom>
          <a:noFill/>
          <a:ln cap="flat" cmpd="sng" w="38100">
            <a:solidFill>
              <a:schemeClr val="accent1"/>
            </a:solidFill>
            <a:prstDash val="solid"/>
            <a:miter lim="800000"/>
            <a:headEnd len="sm" w="sm" type="none"/>
            <a:tailEnd len="sm" w="sm" type="none"/>
          </a:ln>
        </p:spPr>
      </p:cxnSp>
      <p:cxnSp>
        <p:nvCxnSpPr>
          <p:cNvPr id="1171" name="Google Shape;1171;g33e6d2c37a6_0_2312"/>
          <p:cNvCxnSpPr/>
          <p:nvPr/>
        </p:nvCxnSpPr>
        <p:spPr>
          <a:xfrm>
            <a:off x="7442128" y="3305705"/>
            <a:ext cx="366900" cy="0"/>
          </a:xfrm>
          <a:prstGeom prst="straightConnector1">
            <a:avLst/>
          </a:prstGeom>
          <a:noFill/>
          <a:ln cap="flat" cmpd="sng" w="38100">
            <a:solidFill>
              <a:schemeClr val="accent1"/>
            </a:solidFill>
            <a:prstDash val="solid"/>
            <a:miter lim="800000"/>
            <a:headEnd len="sm" w="sm" type="none"/>
            <a:tailEnd len="sm" w="sm" type="none"/>
          </a:ln>
        </p:spPr>
      </p:cxnSp>
      <p:cxnSp>
        <p:nvCxnSpPr>
          <p:cNvPr id="1172" name="Google Shape;1172;g33e6d2c37a6_0_2312"/>
          <p:cNvCxnSpPr/>
          <p:nvPr/>
        </p:nvCxnSpPr>
        <p:spPr>
          <a:xfrm>
            <a:off x="10413076" y="3305705"/>
            <a:ext cx="366900" cy="0"/>
          </a:xfrm>
          <a:prstGeom prst="straightConnector1">
            <a:avLst/>
          </a:prstGeom>
          <a:noFill/>
          <a:ln cap="flat" cmpd="sng" w="38100">
            <a:solidFill>
              <a:schemeClr val="accent1"/>
            </a:solidFill>
            <a:prstDash val="solid"/>
            <a:miter lim="800000"/>
            <a:headEnd len="sm" w="sm" type="none"/>
            <a:tailEnd len="sm" w="sm" type="none"/>
          </a:ln>
        </p:spPr>
      </p:cxnSp>
      <p:sp>
        <p:nvSpPr>
          <p:cNvPr id="1173" name="Google Shape;1173;g33e6d2c37a6_0_2312"/>
          <p:cNvSpPr/>
          <p:nvPr>
            <p:ph idx="2" type="pic"/>
          </p:nvPr>
        </p:nvSpPr>
        <p:spPr>
          <a:xfrm>
            <a:off x="1476880" y="2583177"/>
            <a:ext cx="413700" cy="397500"/>
          </a:xfrm>
          <a:prstGeom prst="rect">
            <a:avLst/>
          </a:prstGeom>
          <a:solidFill>
            <a:srgbClr val="DDE6EF"/>
          </a:solidFill>
          <a:ln>
            <a:noFill/>
          </a:ln>
        </p:spPr>
      </p:sp>
      <p:sp>
        <p:nvSpPr>
          <p:cNvPr id="1174" name="Google Shape;1174;g33e6d2c37a6_0_2312"/>
          <p:cNvSpPr/>
          <p:nvPr>
            <p:ph idx="3" type="pic"/>
          </p:nvPr>
        </p:nvSpPr>
        <p:spPr>
          <a:xfrm>
            <a:off x="4447828" y="2583177"/>
            <a:ext cx="413700" cy="397500"/>
          </a:xfrm>
          <a:prstGeom prst="rect">
            <a:avLst/>
          </a:prstGeom>
          <a:solidFill>
            <a:srgbClr val="DDE6EF"/>
          </a:solidFill>
          <a:ln>
            <a:noFill/>
          </a:ln>
        </p:spPr>
      </p:sp>
      <p:sp>
        <p:nvSpPr>
          <p:cNvPr id="1175" name="Google Shape;1175;g33e6d2c37a6_0_2312"/>
          <p:cNvSpPr/>
          <p:nvPr>
            <p:ph idx="4" type="pic"/>
          </p:nvPr>
        </p:nvSpPr>
        <p:spPr>
          <a:xfrm>
            <a:off x="7418776" y="2583177"/>
            <a:ext cx="413700" cy="397500"/>
          </a:xfrm>
          <a:prstGeom prst="rect">
            <a:avLst/>
          </a:prstGeom>
          <a:solidFill>
            <a:srgbClr val="DDE6EF"/>
          </a:solidFill>
          <a:ln>
            <a:noFill/>
          </a:ln>
        </p:spPr>
      </p:sp>
      <p:sp>
        <p:nvSpPr>
          <p:cNvPr id="1176" name="Google Shape;1176;g33e6d2c37a6_0_2312"/>
          <p:cNvSpPr/>
          <p:nvPr>
            <p:ph idx="5" type="pic"/>
          </p:nvPr>
        </p:nvSpPr>
        <p:spPr>
          <a:xfrm>
            <a:off x="10389725" y="2583177"/>
            <a:ext cx="413700" cy="397500"/>
          </a:xfrm>
          <a:prstGeom prst="rect">
            <a:avLst/>
          </a:prstGeom>
          <a:solidFill>
            <a:srgbClr val="DDE6EF"/>
          </a:solidFill>
          <a:ln>
            <a:noFill/>
          </a:ln>
        </p:spPr>
      </p:sp>
      <p:sp>
        <p:nvSpPr>
          <p:cNvPr id="1177" name="Google Shape;1177;g33e6d2c37a6_0_2312"/>
          <p:cNvSpPr txBox="1"/>
          <p:nvPr>
            <p:ph idx="6" type="body"/>
          </p:nvPr>
        </p:nvSpPr>
        <p:spPr>
          <a:xfrm>
            <a:off x="584548" y="3559175"/>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78" name="Google Shape;1178;g33e6d2c37a6_0_2312"/>
          <p:cNvSpPr txBox="1"/>
          <p:nvPr>
            <p:ph idx="7" type="body"/>
          </p:nvPr>
        </p:nvSpPr>
        <p:spPr>
          <a:xfrm>
            <a:off x="3526070" y="3559175"/>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79" name="Google Shape;1179;g33e6d2c37a6_0_2312"/>
          <p:cNvSpPr txBox="1"/>
          <p:nvPr>
            <p:ph idx="8" type="body"/>
          </p:nvPr>
        </p:nvSpPr>
        <p:spPr>
          <a:xfrm>
            <a:off x="6467592" y="3559175"/>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0" name="Google Shape;1180;g33e6d2c37a6_0_2312"/>
          <p:cNvSpPr txBox="1"/>
          <p:nvPr>
            <p:ph idx="9" type="body"/>
          </p:nvPr>
        </p:nvSpPr>
        <p:spPr>
          <a:xfrm>
            <a:off x="9409113" y="3559175"/>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1" name="Google Shape;1181;g33e6d2c37a6_0_2312"/>
          <p:cNvSpPr txBox="1"/>
          <p:nvPr>
            <p:ph idx="13" type="body"/>
          </p:nvPr>
        </p:nvSpPr>
        <p:spPr>
          <a:xfrm>
            <a:off x="584548" y="3865266"/>
            <a:ext cx="23748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2" name="Google Shape;1182;g33e6d2c37a6_0_2312"/>
          <p:cNvSpPr txBox="1"/>
          <p:nvPr>
            <p:ph idx="14" type="body"/>
          </p:nvPr>
        </p:nvSpPr>
        <p:spPr>
          <a:xfrm>
            <a:off x="3526070" y="3865266"/>
            <a:ext cx="23748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3" name="Google Shape;1183;g33e6d2c37a6_0_2312"/>
          <p:cNvSpPr txBox="1"/>
          <p:nvPr>
            <p:ph idx="15" type="body"/>
          </p:nvPr>
        </p:nvSpPr>
        <p:spPr>
          <a:xfrm>
            <a:off x="6478168" y="3865266"/>
            <a:ext cx="23748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4" name="Google Shape;1184;g33e6d2c37a6_0_2312"/>
          <p:cNvSpPr txBox="1"/>
          <p:nvPr>
            <p:ph idx="16" type="body"/>
          </p:nvPr>
        </p:nvSpPr>
        <p:spPr>
          <a:xfrm>
            <a:off x="9409113" y="3865266"/>
            <a:ext cx="23748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column points with body text">
  <p:cSld name="4 column points with body text">
    <p:spTree>
      <p:nvGrpSpPr>
        <p:cNvPr id="1185" name="Shape 1185"/>
        <p:cNvGrpSpPr/>
        <p:nvPr/>
      </p:nvGrpSpPr>
      <p:grpSpPr>
        <a:xfrm>
          <a:off x="0" y="0"/>
          <a:ext cx="0" cy="0"/>
          <a:chOff x="0" y="0"/>
          <a:chExt cx="0" cy="0"/>
        </a:xfrm>
      </p:grpSpPr>
      <p:pic>
        <p:nvPicPr>
          <p:cNvPr id="1186" name="Google Shape;1186;g33e6d2c37a6_0_2334"/>
          <p:cNvPicPr preferRelativeResize="0"/>
          <p:nvPr/>
        </p:nvPicPr>
        <p:blipFill rotWithShape="1">
          <a:blip r:embed="rId2">
            <a:alphaModFix/>
          </a:blip>
          <a:srcRect b="0" l="0" r="0" t="0"/>
          <a:stretch/>
        </p:blipFill>
        <p:spPr>
          <a:xfrm>
            <a:off x="9628660" y="217767"/>
            <a:ext cx="2247827" cy="749274"/>
          </a:xfrm>
          <a:prstGeom prst="rect">
            <a:avLst/>
          </a:prstGeom>
          <a:noFill/>
          <a:ln>
            <a:noFill/>
          </a:ln>
        </p:spPr>
      </p:pic>
      <p:sp>
        <p:nvSpPr>
          <p:cNvPr id="1187" name="Google Shape;1187;g33e6d2c37a6_0_2334"/>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188" name="Google Shape;1188;g33e6d2c37a6_0_2334"/>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89" name="Google Shape;1189;g33e6d2c37a6_0_2334"/>
          <p:cNvSpPr/>
          <p:nvPr/>
        </p:nvSpPr>
        <p:spPr>
          <a:xfrm>
            <a:off x="665459" y="-75414"/>
            <a:ext cx="11526300" cy="69336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190" name="Google Shape;1190;g33e6d2c37a6_0_2334"/>
          <p:cNvSpPr/>
          <p:nvPr/>
        </p:nvSpPr>
        <p:spPr>
          <a:xfrm>
            <a:off x="0" y="1981773"/>
            <a:ext cx="12192000" cy="2839500"/>
          </a:xfrm>
          <a:prstGeom prst="rect">
            <a:avLst/>
          </a:prstGeom>
          <a:solidFill>
            <a:srgbClr val="00517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cxnSp>
        <p:nvCxnSpPr>
          <p:cNvPr id="1191" name="Google Shape;1191;g33e6d2c37a6_0_2334"/>
          <p:cNvCxnSpPr/>
          <p:nvPr/>
        </p:nvCxnSpPr>
        <p:spPr>
          <a:xfrm>
            <a:off x="3338626" y="2657129"/>
            <a:ext cx="0" cy="1614300"/>
          </a:xfrm>
          <a:prstGeom prst="straightConnector1">
            <a:avLst/>
          </a:prstGeom>
          <a:noFill/>
          <a:ln cap="flat" cmpd="sng" w="9525">
            <a:solidFill>
              <a:schemeClr val="lt1"/>
            </a:solidFill>
            <a:prstDash val="solid"/>
            <a:miter lim="800000"/>
            <a:headEnd len="sm" w="sm" type="none"/>
            <a:tailEnd len="sm" w="sm" type="none"/>
          </a:ln>
        </p:spPr>
      </p:cxnSp>
      <p:cxnSp>
        <p:nvCxnSpPr>
          <p:cNvPr id="1192" name="Google Shape;1192;g33e6d2c37a6_0_2334"/>
          <p:cNvCxnSpPr/>
          <p:nvPr/>
        </p:nvCxnSpPr>
        <p:spPr>
          <a:xfrm>
            <a:off x="6095999" y="2657128"/>
            <a:ext cx="0" cy="1614300"/>
          </a:xfrm>
          <a:prstGeom prst="straightConnector1">
            <a:avLst/>
          </a:prstGeom>
          <a:noFill/>
          <a:ln cap="flat" cmpd="sng" w="9525">
            <a:solidFill>
              <a:schemeClr val="lt1"/>
            </a:solidFill>
            <a:prstDash val="solid"/>
            <a:miter lim="800000"/>
            <a:headEnd len="sm" w="sm" type="none"/>
            <a:tailEnd len="sm" w="sm" type="none"/>
          </a:ln>
        </p:spPr>
      </p:cxnSp>
      <p:cxnSp>
        <p:nvCxnSpPr>
          <p:cNvPr id="1193" name="Google Shape;1193;g33e6d2c37a6_0_2334"/>
          <p:cNvCxnSpPr/>
          <p:nvPr/>
        </p:nvCxnSpPr>
        <p:spPr>
          <a:xfrm>
            <a:off x="8853376" y="2657129"/>
            <a:ext cx="0" cy="1614300"/>
          </a:xfrm>
          <a:prstGeom prst="straightConnector1">
            <a:avLst/>
          </a:prstGeom>
          <a:noFill/>
          <a:ln cap="flat" cmpd="sng" w="9525">
            <a:solidFill>
              <a:schemeClr val="lt1"/>
            </a:solidFill>
            <a:prstDash val="solid"/>
            <a:miter lim="800000"/>
            <a:headEnd len="sm" w="sm" type="none"/>
            <a:tailEnd len="sm" w="sm" type="none"/>
          </a:ln>
        </p:spPr>
      </p:cxnSp>
      <p:sp>
        <p:nvSpPr>
          <p:cNvPr id="1194" name="Google Shape;1194;g33e6d2c37a6_0_2334"/>
          <p:cNvSpPr/>
          <p:nvPr>
            <p:ph idx="2" type="pic"/>
          </p:nvPr>
        </p:nvSpPr>
        <p:spPr>
          <a:xfrm>
            <a:off x="1753100" y="2404598"/>
            <a:ext cx="413700" cy="397500"/>
          </a:xfrm>
          <a:prstGeom prst="rect">
            <a:avLst/>
          </a:prstGeom>
          <a:noFill/>
          <a:ln>
            <a:noFill/>
          </a:ln>
        </p:spPr>
      </p:sp>
      <p:sp>
        <p:nvSpPr>
          <p:cNvPr id="1195" name="Google Shape;1195;g33e6d2c37a6_0_2334"/>
          <p:cNvSpPr/>
          <p:nvPr>
            <p:ph idx="3" type="pic"/>
          </p:nvPr>
        </p:nvSpPr>
        <p:spPr>
          <a:xfrm>
            <a:off x="4520149" y="2404598"/>
            <a:ext cx="413700" cy="397500"/>
          </a:xfrm>
          <a:prstGeom prst="rect">
            <a:avLst/>
          </a:prstGeom>
          <a:noFill/>
          <a:ln>
            <a:noFill/>
          </a:ln>
        </p:spPr>
      </p:sp>
      <p:sp>
        <p:nvSpPr>
          <p:cNvPr id="1196" name="Google Shape;1196;g33e6d2c37a6_0_2334"/>
          <p:cNvSpPr/>
          <p:nvPr>
            <p:ph idx="4" type="pic"/>
          </p:nvPr>
        </p:nvSpPr>
        <p:spPr>
          <a:xfrm>
            <a:off x="7257607" y="2404598"/>
            <a:ext cx="413700" cy="397500"/>
          </a:xfrm>
          <a:prstGeom prst="rect">
            <a:avLst/>
          </a:prstGeom>
          <a:noFill/>
          <a:ln>
            <a:noFill/>
          </a:ln>
        </p:spPr>
      </p:sp>
      <p:sp>
        <p:nvSpPr>
          <p:cNvPr id="1197" name="Google Shape;1197;g33e6d2c37a6_0_2334"/>
          <p:cNvSpPr/>
          <p:nvPr>
            <p:ph idx="5" type="pic"/>
          </p:nvPr>
        </p:nvSpPr>
        <p:spPr>
          <a:xfrm>
            <a:off x="9995066" y="2404598"/>
            <a:ext cx="413700" cy="397500"/>
          </a:xfrm>
          <a:prstGeom prst="rect">
            <a:avLst/>
          </a:prstGeom>
          <a:noFill/>
          <a:ln>
            <a:noFill/>
          </a:ln>
        </p:spPr>
      </p:sp>
      <p:sp>
        <p:nvSpPr>
          <p:cNvPr id="1198" name="Google Shape;1198;g33e6d2c37a6_0_2334"/>
          <p:cNvSpPr txBox="1"/>
          <p:nvPr>
            <p:ph idx="6" type="body"/>
          </p:nvPr>
        </p:nvSpPr>
        <p:spPr>
          <a:xfrm>
            <a:off x="529465" y="4989605"/>
            <a:ext cx="11218800" cy="6120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accent4"/>
              </a:buClr>
              <a:buSzPts val="1200"/>
              <a:buNone/>
              <a:defRPr b="0" sz="1200">
                <a:solidFill>
                  <a:schemeClr val="accent4"/>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199" name="Google Shape;1199;g33e6d2c37a6_0_2334"/>
          <p:cNvSpPr txBox="1"/>
          <p:nvPr>
            <p:ph idx="7" type="body"/>
          </p:nvPr>
        </p:nvSpPr>
        <p:spPr>
          <a:xfrm>
            <a:off x="772484" y="3454769"/>
            <a:ext cx="2374800" cy="11661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lt1"/>
              </a:buClr>
              <a:buSzPts val="1200"/>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0" name="Google Shape;1200;g33e6d2c37a6_0_2334"/>
          <p:cNvSpPr txBox="1"/>
          <p:nvPr>
            <p:ph idx="8" type="body"/>
          </p:nvPr>
        </p:nvSpPr>
        <p:spPr>
          <a:xfrm>
            <a:off x="772484" y="3106359"/>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1" name="Google Shape;1201;g33e6d2c37a6_0_2334"/>
          <p:cNvSpPr txBox="1"/>
          <p:nvPr>
            <p:ph idx="9" type="body"/>
          </p:nvPr>
        </p:nvSpPr>
        <p:spPr>
          <a:xfrm>
            <a:off x="3529861" y="3454769"/>
            <a:ext cx="2374800" cy="11661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lt1"/>
              </a:buClr>
              <a:buSzPts val="1200"/>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2" name="Google Shape;1202;g33e6d2c37a6_0_2334"/>
          <p:cNvSpPr txBox="1"/>
          <p:nvPr>
            <p:ph idx="13" type="body"/>
          </p:nvPr>
        </p:nvSpPr>
        <p:spPr>
          <a:xfrm>
            <a:off x="3529861" y="3106359"/>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3" name="Google Shape;1203;g33e6d2c37a6_0_2334"/>
          <p:cNvSpPr txBox="1"/>
          <p:nvPr>
            <p:ph idx="14" type="body"/>
          </p:nvPr>
        </p:nvSpPr>
        <p:spPr>
          <a:xfrm>
            <a:off x="6287238" y="3454769"/>
            <a:ext cx="2374800" cy="11661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lt1"/>
              </a:buClr>
              <a:buSzPts val="1200"/>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4" name="Google Shape;1204;g33e6d2c37a6_0_2334"/>
          <p:cNvSpPr txBox="1"/>
          <p:nvPr>
            <p:ph idx="15" type="body"/>
          </p:nvPr>
        </p:nvSpPr>
        <p:spPr>
          <a:xfrm>
            <a:off x="6287238" y="3106359"/>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5" name="Google Shape;1205;g33e6d2c37a6_0_2334"/>
          <p:cNvSpPr txBox="1"/>
          <p:nvPr>
            <p:ph idx="16" type="body"/>
          </p:nvPr>
        </p:nvSpPr>
        <p:spPr>
          <a:xfrm>
            <a:off x="9044615" y="3454769"/>
            <a:ext cx="2374800" cy="1166100"/>
          </a:xfrm>
          <a:prstGeom prst="rect">
            <a:avLst/>
          </a:prstGeom>
          <a:noFill/>
          <a:ln>
            <a:noFill/>
          </a:ln>
        </p:spPr>
        <p:txBody>
          <a:bodyPr anchorCtr="0" anchor="t" bIns="45700" lIns="91425" spcFirstLastPara="1" rIns="91425" wrap="square" tIns="45700">
            <a:spAutoFit/>
          </a:bodyPr>
          <a:lstStyle>
            <a:lvl1pPr indent="-228600" lvl="0" marL="457200" algn="ctr">
              <a:lnSpc>
                <a:spcPct val="150000"/>
              </a:lnSpc>
              <a:spcBef>
                <a:spcPts val="0"/>
              </a:spcBef>
              <a:spcAft>
                <a:spcPts val="0"/>
              </a:spcAft>
              <a:buClr>
                <a:schemeClr val="lt1"/>
              </a:buClr>
              <a:buSzPts val="1200"/>
              <a:buNone/>
              <a:defRPr b="0" sz="12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06" name="Google Shape;1206;g33e6d2c37a6_0_2334"/>
          <p:cNvSpPr txBox="1"/>
          <p:nvPr>
            <p:ph idx="17" type="body"/>
          </p:nvPr>
        </p:nvSpPr>
        <p:spPr>
          <a:xfrm>
            <a:off x="9044615" y="3106359"/>
            <a:ext cx="23748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lt1"/>
              </a:buClr>
              <a:buSzPts val="1500"/>
              <a:buNone/>
              <a:defRPr sz="15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inear Venn chart 4 points">
  <p:cSld name="Linear Venn chart 4 points">
    <p:spTree>
      <p:nvGrpSpPr>
        <p:cNvPr id="1207" name="Shape 1207"/>
        <p:cNvGrpSpPr/>
        <p:nvPr/>
      </p:nvGrpSpPr>
      <p:grpSpPr>
        <a:xfrm>
          <a:off x="0" y="0"/>
          <a:ext cx="0" cy="0"/>
          <a:chOff x="0" y="0"/>
          <a:chExt cx="0" cy="0"/>
        </a:xfrm>
      </p:grpSpPr>
      <p:pic>
        <p:nvPicPr>
          <p:cNvPr id="1208" name="Google Shape;1208;g33e6d2c37a6_0_2356"/>
          <p:cNvPicPr preferRelativeResize="0"/>
          <p:nvPr/>
        </p:nvPicPr>
        <p:blipFill rotWithShape="1">
          <a:blip r:embed="rId2">
            <a:alphaModFix/>
          </a:blip>
          <a:srcRect b="0" l="0" r="0" t="0"/>
          <a:stretch/>
        </p:blipFill>
        <p:spPr>
          <a:xfrm>
            <a:off x="9628660" y="217767"/>
            <a:ext cx="2247827" cy="749274"/>
          </a:xfrm>
          <a:prstGeom prst="rect">
            <a:avLst/>
          </a:prstGeom>
          <a:noFill/>
          <a:ln>
            <a:noFill/>
          </a:ln>
        </p:spPr>
      </p:pic>
      <p:sp>
        <p:nvSpPr>
          <p:cNvPr id="1209" name="Google Shape;1209;g33e6d2c37a6_0_2356"/>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210" name="Google Shape;1210;g33e6d2c37a6_0_2356"/>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11" name="Google Shape;1211;g33e6d2c37a6_0_2356"/>
          <p:cNvSpPr/>
          <p:nvPr/>
        </p:nvSpPr>
        <p:spPr>
          <a:xfrm>
            <a:off x="665459" y="-75414"/>
            <a:ext cx="11526300" cy="6933600"/>
          </a:xfrm>
          <a:prstGeom prst="rect">
            <a:avLst/>
          </a:prstGeom>
          <a:blipFill rotWithShape="1">
            <a:blip r:embed="rId3">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12" name="Google Shape;1212;g33e6d2c37a6_0_2356"/>
          <p:cNvSpPr/>
          <p:nvPr>
            <p:ph idx="2" type="pic"/>
          </p:nvPr>
        </p:nvSpPr>
        <p:spPr>
          <a:xfrm>
            <a:off x="2841696" y="2851818"/>
            <a:ext cx="642900" cy="618000"/>
          </a:xfrm>
          <a:prstGeom prst="rect">
            <a:avLst/>
          </a:prstGeom>
          <a:noFill/>
          <a:ln>
            <a:noFill/>
          </a:ln>
        </p:spPr>
      </p:sp>
      <p:sp>
        <p:nvSpPr>
          <p:cNvPr id="1213" name="Google Shape;1213;g33e6d2c37a6_0_2356"/>
          <p:cNvSpPr/>
          <p:nvPr>
            <p:ph idx="3" type="pic"/>
          </p:nvPr>
        </p:nvSpPr>
        <p:spPr>
          <a:xfrm>
            <a:off x="4813093" y="2851818"/>
            <a:ext cx="642900" cy="618000"/>
          </a:xfrm>
          <a:prstGeom prst="rect">
            <a:avLst/>
          </a:prstGeom>
          <a:noFill/>
          <a:ln>
            <a:noFill/>
          </a:ln>
        </p:spPr>
      </p:sp>
      <p:sp>
        <p:nvSpPr>
          <p:cNvPr id="1214" name="Google Shape;1214;g33e6d2c37a6_0_2356"/>
          <p:cNvSpPr/>
          <p:nvPr>
            <p:ph idx="4" type="pic"/>
          </p:nvPr>
        </p:nvSpPr>
        <p:spPr>
          <a:xfrm>
            <a:off x="6720578" y="2851818"/>
            <a:ext cx="642900" cy="618000"/>
          </a:xfrm>
          <a:prstGeom prst="rect">
            <a:avLst/>
          </a:prstGeom>
          <a:noFill/>
          <a:ln>
            <a:noFill/>
          </a:ln>
        </p:spPr>
      </p:sp>
      <p:sp>
        <p:nvSpPr>
          <p:cNvPr id="1215" name="Google Shape;1215;g33e6d2c37a6_0_2356"/>
          <p:cNvSpPr/>
          <p:nvPr>
            <p:ph idx="5" type="pic"/>
          </p:nvPr>
        </p:nvSpPr>
        <p:spPr>
          <a:xfrm>
            <a:off x="8609895" y="2851818"/>
            <a:ext cx="642900" cy="618000"/>
          </a:xfrm>
          <a:prstGeom prst="rect">
            <a:avLst/>
          </a:prstGeom>
          <a:noFill/>
          <a:ln>
            <a:noFill/>
          </a:ln>
        </p:spPr>
      </p:sp>
      <p:sp>
        <p:nvSpPr>
          <p:cNvPr id="1216" name="Google Shape;1216;g33e6d2c37a6_0_2356"/>
          <p:cNvSpPr txBox="1"/>
          <p:nvPr>
            <p:ph idx="6" type="body"/>
          </p:nvPr>
        </p:nvSpPr>
        <p:spPr>
          <a:xfrm>
            <a:off x="2162526" y="4861438"/>
            <a:ext cx="20013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17" name="Google Shape;1217;g33e6d2c37a6_0_2356"/>
          <p:cNvSpPr txBox="1"/>
          <p:nvPr>
            <p:ph idx="7" type="body"/>
          </p:nvPr>
        </p:nvSpPr>
        <p:spPr>
          <a:xfrm>
            <a:off x="2162526" y="4615217"/>
            <a:ext cx="20013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18" name="Google Shape;1218;g33e6d2c37a6_0_2356"/>
          <p:cNvSpPr txBox="1"/>
          <p:nvPr>
            <p:ph idx="8" type="body"/>
          </p:nvPr>
        </p:nvSpPr>
        <p:spPr>
          <a:xfrm>
            <a:off x="4085259" y="4861438"/>
            <a:ext cx="20013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19" name="Google Shape;1219;g33e6d2c37a6_0_2356"/>
          <p:cNvSpPr txBox="1"/>
          <p:nvPr>
            <p:ph idx="9" type="body"/>
          </p:nvPr>
        </p:nvSpPr>
        <p:spPr>
          <a:xfrm>
            <a:off x="4085259" y="4615217"/>
            <a:ext cx="20013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20" name="Google Shape;1220;g33e6d2c37a6_0_2356"/>
          <p:cNvSpPr txBox="1"/>
          <p:nvPr>
            <p:ph idx="13" type="body"/>
          </p:nvPr>
        </p:nvSpPr>
        <p:spPr>
          <a:xfrm>
            <a:off x="6007992" y="4861438"/>
            <a:ext cx="20013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21" name="Google Shape;1221;g33e6d2c37a6_0_2356"/>
          <p:cNvSpPr txBox="1"/>
          <p:nvPr>
            <p:ph idx="14" type="body"/>
          </p:nvPr>
        </p:nvSpPr>
        <p:spPr>
          <a:xfrm>
            <a:off x="6007992" y="4615217"/>
            <a:ext cx="20013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22" name="Google Shape;1222;g33e6d2c37a6_0_2356"/>
          <p:cNvSpPr txBox="1"/>
          <p:nvPr>
            <p:ph idx="15" type="body"/>
          </p:nvPr>
        </p:nvSpPr>
        <p:spPr>
          <a:xfrm>
            <a:off x="7930725" y="4861438"/>
            <a:ext cx="2001300" cy="646500"/>
          </a:xfrm>
          <a:prstGeom prst="rect">
            <a:avLst/>
          </a:prstGeom>
          <a:noFill/>
          <a:ln>
            <a:noFill/>
          </a:ln>
        </p:spPr>
        <p:txBody>
          <a:bodyPr anchorCtr="0" anchor="t" bIns="45700" lIns="91425" spcFirstLastPara="1" rIns="91425" wrap="square" tIns="45700">
            <a:spAutoFit/>
          </a:bodyPr>
          <a:lstStyle>
            <a:lvl1pPr indent="-228600" lvl="0" marL="457200" algn="ctr">
              <a:lnSpc>
                <a:spcPct val="100000"/>
              </a:lnSpc>
              <a:spcBef>
                <a:spcPts val="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2pPr>
            <a:lvl3pPr indent="-228600" lvl="2" marL="13716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3pPr>
            <a:lvl4pPr indent="-228600" lvl="3" marL="18288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4pPr>
            <a:lvl5pPr indent="-228600" lvl="4" marL="2286000" algn="l">
              <a:lnSpc>
                <a:spcPct val="90000"/>
              </a:lnSpc>
              <a:spcBef>
                <a:spcPts val="500"/>
              </a:spcBef>
              <a:spcAft>
                <a:spcPts val="0"/>
              </a:spcAft>
              <a:buClr>
                <a:schemeClr val="dk1"/>
              </a:buClr>
              <a:buSzPts val="1500"/>
              <a:buNone/>
              <a:defRPr b="0" sz="1500">
                <a:solidFill>
                  <a:schemeClr val="dk1"/>
                </a:solidFill>
                <a:latin typeface="Arial"/>
                <a:ea typeface="Arial"/>
                <a:cs typeface="Arial"/>
                <a:sym typeface="Aria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23" name="Google Shape;1223;g33e6d2c37a6_0_2356"/>
          <p:cNvSpPr txBox="1"/>
          <p:nvPr>
            <p:ph idx="16" type="body"/>
          </p:nvPr>
        </p:nvSpPr>
        <p:spPr>
          <a:xfrm>
            <a:off x="7930725" y="4615217"/>
            <a:ext cx="2001300" cy="286500"/>
          </a:xfrm>
          <a:prstGeom prst="rect">
            <a:avLst/>
          </a:prstGeom>
          <a:noFill/>
          <a:ln>
            <a:noFill/>
          </a:ln>
        </p:spPr>
        <p:txBody>
          <a:bodyPr anchorCtr="0" anchor="ctr" bIns="45700" lIns="91425" spcFirstLastPara="1" rIns="91425" wrap="square" tIns="45700">
            <a:spAutoFit/>
          </a:bodyPr>
          <a:lstStyle>
            <a:lvl1pPr indent="-228600" lvl="0" marL="457200" algn="ctr">
              <a:lnSpc>
                <a:spcPct val="90000"/>
              </a:lnSpc>
              <a:spcBef>
                <a:spcPts val="1100"/>
              </a:spcBef>
              <a:spcAft>
                <a:spcPts val="0"/>
              </a:spcAft>
              <a:buClr>
                <a:schemeClr val="dk2"/>
              </a:buClr>
              <a:buSzPts val="1500"/>
              <a:buNone/>
              <a:defRPr sz="1500"/>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 titles with icons">
  <p:cSld name="8 titles with icons">
    <p:spTree>
      <p:nvGrpSpPr>
        <p:cNvPr id="1224" name="Shape 1224"/>
        <p:cNvGrpSpPr/>
        <p:nvPr/>
      </p:nvGrpSpPr>
      <p:grpSpPr>
        <a:xfrm>
          <a:off x="0" y="0"/>
          <a:ext cx="0" cy="0"/>
          <a:chOff x="0" y="0"/>
          <a:chExt cx="0" cy="0"/>
        </a:xfrm>
      </p:grpSpPr>
      <p:sp>
        <p:nvSpPr>
          <p:cNvPr id="1225" name="Google Shape;1225;g33e6d2c37a6_0_237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226" name="Google Shape;1226;g33e6d2c37a6_0_2373"/>
          <p:cNvSpPr/>
          <p:nvPr/>
        </p:nvSpPr>
        <p:spPr>
          <a:xfrm>
            <a:off x="0" y="1771235"/>
            <a:ext cx="12181200" cy="4021500"/>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27" name="Google Shape;1227;g33e6d2c37a6_0_2373"/>
          <p:cNvSpPr/>
          <p:nvPr/>
        </p:nvSpPr>
        <p:spPr>
          <a:xfrm>
            <a:off x="1511668" y="2310748"/>
            <a:ext cx="1951200" cy="1235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28" name="Google Shape;1228;g33e6d2c37a6_0_2373"/>
          <p:cNvSpPr/>
          <p:nvPr/>
        </p:nvSpPr>
        <p:spPr>
          <a:xfrm>
            <a:off x="1545371" y="4017888"/>
            <a:ext cx="1917600" cy="1235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29" name="Google Shape;1229;g33e6d2c37a6_0_2373"/>
          <p:cNvSpPr/>
          <p:nvPr/>
        </p:nvSpPr>
        <p:spPr>
          <a:xfrm>
            <a:off x="3913973" y="2310748"/>
            <a:ext cx="1917600" cy="1235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0" name="Google Shape;1230;g33e6d2c37a6_0_2373"/>
          <p:cNvSpPr/>
          <p:nvPr/>
        </p:nvSpPr>
        <p:spPr>
          <a:xfrm>
            <a:off x="3947676" y="4017888"/>
            <a:ext cx="1917600" cy="1235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1" name="Google Shape;1231;g33e6d2c37a6_0_2373"/>
          <p:cNvSpPr/>
          <p:nvPr/>
        </p:nvSpPr>
        <p:spPr>
          <a:xfrm>
            <a:off x="6316278" y="2310748"/>
            <a:ext cx="1917600" cy="1235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2" name="Google Shape;1232;g33e6d2c37a6_0_2373"/>
          <p:cNvSpPr/>
          <p:nvPr/>
        </p:nvSpPr>
        <p:spPr>
          <a:xfrm>
            <a:off x="6349981" y="4017888"/>
            <a:ext cx="1917600" cy="1235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3" name="Google Shape;1233;g33e6d2c37a6_0_2373"/>
          <p:cNvSpPr/>
          <p:nvPr/>
        </p:nvSpPr>
        <p:spPr>
          <a:xfrm>
            <a:off x="8718583" y="2310748"/>
            <a:ext cx="1917600" cy="1235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4" name="Google Shape;1234;g33e6d2c37a6_0_2373"/>
          <p:cNvSpPr/>
          <p:nvPr/>
        </p:nvSpPr>
        <p:spPr>
          <a:xfrm>
            <a:off x="8752286" y="4017888"/>
            <a:ext cx="1917600" cy="12351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35" name="Google Shape;1235;g33e6d2c37a6_0_2373"/>
          <p:cNvSpPr/>
          <p:nvPr>
            <p:ph idx="2" type="pic"/>
          </p:nvPr>
        </p:nvSpPr>
        <p:spPr>
          <a:xfrm>
            <a:off x="1721127" y="2720364"/>
            <a:ext cx="413700" cy="397500"/>
          </a:xfrm>
          <a:prstGeom prst="rect">
            <a:avLst/>
          </a:prstGeom>
          <a:noFill/>
          <a:ln>
            <a:noFill/>
          </a:ln>
        </p:spPr>
      </p:sp>
      <p:sp>
        <p:nvSpPr>
          <p:cNvPr id="1236" name="Google Shape;1236;g33e6d2c37a6_0_2373"/>
          <p:cNvSpPr/>
          <p:nvPr>
            <p:ph idx="3" type="pic"/>
          </p:nvPr>
        </p:nvSpPr>
        <p:spPr>
          <a:xfrm>
            <a:off x="1721127" y="4470438"/>
            <a:ext cx="413700" cy="397500"/>
          </a:xfrm>
          <a:prstGeom prst="rect">
            <a:avLst/>
          </a:prstGeom>
          <a:noFill/>
          <a:ln>
            <a:noFill/>
          </a:ln>
        </p:spPr>
      </p:sp>
      <p:sp>
        <p:nvSpPr>
          <p:cNvPr id="1237" name="Google Shape;1237;g33e6d2c37a6_0_2373"/>
          <p:cNvSpPr/>
          <p:nvPr>
            <p:ph idx="4" type="pic"/>
          </p:nvPr>
        </p:nvSpPr>
        <p:spPr>
          <a:xfrm>
            <a:off x="4063669" y="2720364"/>
            <a:ext cx="413700" cy="397500"/>
          </a:xfrm>
          <a:prstGeom prst="rect">
            <a:avLst/>
          </a:prstGeom>
          <a:noFill/>
          <a:ln>
            <a:noFill/>
          </a:ln>
        </p:spPr>
      </p:sp>
      <p:sp>
        <p:nvSpPr>
          <p:cNvPr id="1238" name="Google Shape;1238;g33e6d2c37a6_0_2373"/>
          <p:cNvSpPr/>
          <p:nvPr>
            <p:ph idx="5" type="pic"/>
          </p:nvPr>
        </p:nvSpPr>
        <p:spPr>
          <a:xfrm>
            <a:off x="4063669" y="4470438"/>
            <a:ext cx="413700" cy="397500"/>
          </a:xfrm>
          <a:prstGeom prst="rect">
            <a:avLst/>
          </a:prstGeom>
          <a:noFill/>
          <a:ln>
            <a:noFill/>
          </a:ln>
        </p:spPr>
      </p:sp>
      <p:sp>
        <p:nvSpPr>
          <p:cNvPr id="1239" name="Google Shape;1239;g33e6d2c37a6_0_2373"/>
          <p:cNvSpPr/>
          <p:nvPr>
            <p:ph idx="6" type="pic"/>
          </p:nvPr>
        </p:nvSpPr>
        <p:spPr>
          <a:xfrm>
            <a:off x="6479417" y="2720364"/>
            <a:ext cx="413700" cy="397500"/>
          </a:xfrm>
          <a:prstGeom prst="rect">
            <a:avLst/>
          </a:prstGeom>
          <a:noFill/>
          <a:ln>
            <a:noFill/>
          </a:ln>
        </p:spPr>
      </p:sp>
      <p:sp>
        <p:nvSpPr>
          <p:cNvPr id="1240" name="Google Shape;1240;g33e6d2c37a6_0_2373"/>
          <p:cNvSpPr/>
          <p:nvPr>
            <p:ph idx="7" type="pic"/>
          </p:nvPr>
        </p:nvSpPr>
        <p:spPr>
          <a:xfrm>
            <a:off x="6479417" y="4470438"/>
            <a:ext cx="413700" cy="397500"/>
          </a:xfrm>
          <a:prstGeom prst="rect">
            <a:avLst/>
          </a:prstGeom>
          <a:noFill/>
          <a:ln>
            <a:noFill/>
          </a:ln>
        </p:spPr>
      </p:sp>
      <p:sp>
        <p:nvSpPr>
          <p:cNvPr id="1241" name="Google Shape;1241;g33e6d2c37a6_0_2373"/>
          <p:cNvSpPr/>
          <p:nvPr>
            <p:ph idx="8" type="pic"/>
          </p:nvPr>
        </p:nvSpPr>
        <p:spPr>
          <a:xfrm>
            <a:off x="8858467" y="2720364"/>
            <a:ext cx="413700" cy="397500"/>
          </a:xfrm>
          <a:prstGeom prst="rect">
            <a:avLst/>
          </a:prstGeom>
          <a:noFill/>
          <a:ln>
            <a:noFill/>
          </a:ln>
        </p:spPr>
      </p:sp>
      <p:sp>
        <p:nvSpPr>
          <p:cNvPr id="1242" name="Google Shape;1242;g33e6d2c37a6_0_2373"/>
          <p:cNvSpPr/>
          <p:nvPr>
            <p:ph idx="9" type="pic"/>
          </p:nvPr>
        </p:nvSpPr>
        <p:spPr>
          <a:xfrm>
            <a:off x="8858467" y="4470438"/>
            <a:ext cx="413700" cy="397500"/>
          </a:xfrm>
          <a:prstGeom prst="rect">
            <a:avLst/>
          </a:prstGeom>
          <a:noFill/>
          <a:ln>
            <a:noFill/>
          </a:ln>
        </p:spPr>
      </p:sp>
      <p:pic>
        <p:nvPicPr>
          <p:cNvPr id="1243" name="Google Shape;1243;g33e6d2c37a6_0_237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244" name="Google Shape;1244;g33e6d2c37a6_0_237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245" name="Google Shape;1245;g33e6d2c37a6_0_237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46" name="Google Shape;1246;g33e6d2c37a6_0_2373"/>
          <p:cNvSpPr txBox="1"/>
          <p:nvPr>
            <p:ph idx="13" type="body"/>
          </p:nvPr>
        </p:nvSpPr>
        <p:spPr>
          <a:xfrm>
            <a:off x="2179431" y="2762235"/>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47" name="Google Shape;1247;g33e6d2c37a6_0_2373"/>
          <p:cNvSpPr txBox="1"/>
          <p:nvPr>
            <p:ph idx="14" type="body"/>
          </p:nvPr>
        </p:nvSpPr>
        <p:spPr>
          <a:xfrm>
            <a:off x="4548033" y="2762235"/>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48" name="Google Shape;1248;g33e6d2c37a6_0_2373"/>
          <p:cNvSpPr txBox="1"/>
          <p:nvPr>
            <p:ph idx="15" type="body"/>
          </p:nvPr>
        </p:nvSpPr>
        <p:spPr>
          <a:xfrm>
            <a:off x="6946625" y="2762235"/>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49" name="Google Shape;1249;g33e6d2c37a6_0_2373"/>
          <p:cNvSpPr txBox="1"/>
          <p:nvPr>
            <p:ph idx="16" type="body"/>
          </p:nvPr>
        </p:nvSpPr>
        <p:spPr>
          <a:xfrm>
            <a:off x="9314214" y="2762235"/>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50" name="Google Shape;1250;g33e6d2c37a6_0_2373"/>
          <p:cNvSpPr txBox="1"/>
          <p:nvPr>
            <p:ph idx="17" type="body"/>
          </p:nvPr>
        </p:nvSpPr>
        <p:spPr>
          <a:xfrm>
            <a:off x="2179431" y="4478543"/>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51" name="Google Shape;1251;g33e6d2c37a6_0_2373"/>
          <p:cNvSpPr txBox="1"/>
          <p:nvPr>
            <p:ph idx="18" type="body"/>
          </p:nvPr>
        </p:nvSpPr>
        <p:spPr>
          <a:xfrm>
            <a:off x="4548033" y="4478543"/>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52" name="Google Shape;1252;g33e6d2c37a6_0_2373"/>
          <p:cNvSpPr txBox="1"/>
          <p:nvPr>
            <p:ph idx="19" type="body"/>
          </p:nvPr>
        </p:nvSpPr>
        <p:spPr>
          <a:xfrm>
            <a:off x="6946625" y="4478543"/>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53" name="Google Shape;1253;g33e6d2c37a6_0_2373"/>
          <p:cNvSpPr txBox="1"/>
          <p:nvPr>
            <p:ph idx="20" type="body"/>
          </p:nvPr>
        </p:nvSpPr>
        <p:spPr>
          <a:xfrm>
            <a:off x="9314214" y="4478543"/>
            <a:ext cx="12831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lt1"/>
              </a:buClr>
              <a:buSzPts val="1600"/>
              <a:buNone/>
              <a:defRPr sz="1600">
                <a:solidFill>
                  <a:schemeClr val="lt1"/>
                </a:solidFil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 titles with icons">
  <p:cSld name="6 titles with icons">
    <p:spTree>
      <p:nvGrpSpPr>
        <p:cNvPr id="1254" name="Shape 1254"/>
        <p:cNvGrpSpPr/>
        <p:nvPr/>
      </p:nvGrpSpPr>
      <p:grpSpPr>
        <a:xfrm>
          <a:off x="0" y="0"/>
          <a:ext cx="0" cy="0"/>
          <a:chOff x="0" y="0"/>
          <a:chExt cx="0" cy="0"/>
        </a:xfrm>
      </p:grpSpPr>
      <p:sp>
        <p:nvSpPr>
          <p:cNvPr id="1255" name="Google Shape;1255;g33e6d2c37a6_0_2403"/>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256" name="Google Shape;1256;g33e6d2c37a6_0_2403"/>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257" name="Google Shape;1257;g33e6d2c37a6_0_2403"/>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258" name="Google Shape;1258;g33e6d2c37a6_0_2403"/>
          <p:cNvSpPr txBox="1"/>
          <p:nvPr>
            <p:ph idx="1"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59" name="Google Shape;1259;g33e6d2c37a6_0_2403"/>
          <p:cNvSpPr txBox="1"/>
          <p:nvPr>
            <p:ph idx="2" type="body"/>
          </p:nvPr>
        </p:nvSpPr>
        <p:spPr>
          <a:xfrm>
            <a:off x="1292212" y="2410211"/>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0" name="Google Shape;1260;g33e6d2c37a6_0_2403"/>
          <p:cNvSpPr txBox="1"/>
          <p:nvPr>
            <p:ph idx="3" type="body"/>
          </p:nvPr>
        </p:nvSpPr>
        <p:spPr>
          <a:xfrm>
            <a:off x="1292212" y="2724150"/>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1" name="Google Shape;1261;g33e6d2c37a6_0_2403"/>
          <p:cNvSpPr txBox="1"/>
          <p:nvPr>
            <p:ph idx="4" type="body"/>
          </p:nvPr>
        </p:nvSpPr>
        <p:spPr>
          <a:xfrm>
            <a:off x="5061137" y="2410211"/>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2" name="Google Shape;1262;g33e6d2c37a6_0_2403"/>
          <p:cNvSpPr txBox="1"/>
          <p:nvPr>
            <p:ph idx="5" type="body"/>
          </p:nvPr>
        </p:nvSpPr>
        <p:spPr>
          <a:xfrm>
            <a:off x="5061137" y="2724150"/>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3" name="Google Shape;1263;g33e6d2c37a6_0_2403"/>
          <p:cNvSpPr txBox="1"/>
          <p:nvPr>
            <p:ph idx="6" type="body"/>
          </p:nvPr>
        </p:nvSpPr>
        <p:spPr>
          <a:xfrm>
            <a:off x="8930084" y="2410211"/>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4" name="Google Shape;1264;g33e6d2c37a6_0_2403"/>
          <p:cNvSpPr txBox="1"/>
          <p:nvPr>
            <p:ph idx="7" type="body"/>
          </p:nvPr>
        </p:nvSpPr>
        <p:spPr>
          <a:xfrm>
            <a:off x="8930084" y="2724150"/>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5" name="Google Shape;1265;g33e6d2c37a6_0_2403"/>
          <p:cNvSpPr txBox="1"/>
          <p:nvPr>
            <p:ph idx="8" type="body"/>
          </p:nvPr>
        </p:nvSpPr>
        <p:spPr>
          <a:xfrm>
            <a:off x="5061137" y="4138009"/>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6" name="Google Shape;1266;g33e6d2c37a6_0_2403"/>
          <p:cNvSpPr txBox="1"/>
          <p:nvPr>
            <p:ph idx="9" type="body"/>
          </p:nvPr>
        </p:nvSpPr>
        <p:spPr>
          <a:xfrm>
            <a:off x="5061137" y="4451948"/>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7" name="Google Shape;1267;g33e6d2c37a6_0_2403"/>
          <p:cNvSpPr txBox="1"/>
          <p:nvPr>
            <p:ph idx="13" type="body"/>
          </p:nvPr>
        </p:nvSpPr>
        <p:spPr>
          <a:xfrm>
            <a:off x="8930084" y="4138009"/>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8" name="Google Shape;1268;g33e6d2c37a6_0_2403"/>
          <p:cNvSpPr txBox="1"/>
          <p:nvPr>
            <p:ph idx="14" type="body"/>
          </p:nvPr>
        </p:nvSpPr>
        <p:spPr>
          <a:xfrm>
            <a:off x="8930084" y="4451948"/>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69" name="Google Shape;1269;g33e6d2c37a6_0_2403"/>
          <p:cNvSpPr txBox="1"/>
          <p:nvPr>
            <p:ph idx="15" type="body"/>
          </p:nvPr>
        </p:nvSpPr>
        <p:spPr>
          <a:xfrm>
            <a:off x="1292212" y="4138009"/>
            <a:ext cx="2133900" cy="3141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dk2"/>
              </a:buClr>
              <a:buSzPts val="1600"/>
              <a:buNone/>
              <a:defRPr sz="1600">
                <a:solidFill>
                  <a:schemeClr val="dk2"/>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0" name="Google Shape;1270;g33e6d2c37a6_0_2403"/>
          <p:cNvSpPr txBox="1"/>
          <p:nvPr>
            <p:ph idx="16" type="body"/>
          </p:nvPr>
        </p:nvSpPr>
        <p:spPr>
          <a:xfrm>
            <a:off x="1292212" y="4451948"/>
            <a:ext cx="2133900" cy="830700"/>
          </a:xfrm>
          <a:prstGeom prst="rect">
            <a:avLst/>
          </a:prstGeom>
          <a:noFill/>
          <a:ln>
            <a:noFill/>
          </a:ln>
        </p:spPr>
        <p:txBody>
          <a:bodyPr anchorCtr="0" anchor="t" bIns="45700" lIns="91425" spcFirstLastPara="1" rIns="91425" wrap="square" tIns="45700">
            <a:sp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1" name="Google Shape;1271;g33e6d2c37a6_0_2403"/>
          <p:cNvSpPr txBox="1"/>
          <p:nvPr>
            <p:ph idx="17" type="body"/>
          </p:nvPr>
        </p:nvSpPr>
        <p:spPr>
          <a:xfrm>
            <a:off x="423959" y="4054910"/>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2" name="Google Shape;1272;g33e6d2c37a6_0_2403"/>
          <p:cNvSpPr txBox="1"/>
          <p:nvPr>
            <p:ph idx="18" type="body"/>
          </p:nvPr>
        </p:nvSpPr>
        <p:spPr>
          <a:xfrm>
            <a:off x="4198178" y="4054910"/>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3" name="Google Shape;1273;g33e6d2c37a6_0_2403"/>
          <p:cNvSpPr txBox="1"/>
          <p:nvPr>
            <p:ph idx="19" type="body"/>
          </p:nvPr>
        </p:nvSpPr>
        <p:spPr>
          <a:xfrm>
            <a:off x="8081744" y="4054910"/>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4" name="Google Shape;1274;g33e6d2c37a6_0_2403"/>
          <p:cNvSpPr txBox="1"/>
          <p:nvPr>
            <p:ph idx="20" type="body"/>
          </p:nvPr>
        </p:nvSpPr>
        <p:spPr>
          <a:xfrm>
            <a:off x="423959" y="2378693"/>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5" name="Google Shape;1275;g33e6d2c37a6_0_2403"/>
          <p:cNvSpPr txBox="1"/>
          <p:nvPr>
            <p:ph idx="21" type="body"/>
          </p:nvPr>
        </p:nvSpPr>
        <p:spPr>
          <a:xfrm>
            <a:off x="4198178" y="2378693"/>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6" name="Google Shape;1276;g33e6d2c37a6_0_2403"/>
          <p:cNvSpPr txBox="1"/>
          <p:nvPr>
            <p:ph idx="22" type="body"/>
          </p:nvPr>
        </p:nvSpPr>
        <p:spPr>
          <a:xfrm>
            <a:off x="8081744" y="2378692"/>
            <a:ext cx="809700" cy="480000"/>
          </a:xfrm>
          <a:prstGeom prst="rect">
            <a:avLst/>
          </a:prstGeom>
          <a:noFill/>
          <a:ln>
            <a:noFill/>
          </a:ln>
        </p:spPr>
        <p:txBody>
          <a:bodyPr anchorCtr="0" anchor="ctr" bIns="45700" lIns="91425" spcFirstLastPara="1" rIns="91425" wrap="square" tIns="45700">
            <a:spAutoFit/>
          </a:bodyPr>
          <a:lstStyle>
            <a:lvl1pPr indent="-228600" lvl="0" marL="457200" algn="l">
              <a:lnSpc>
                <a:spcPct val="90000"/>
              </a:lnSpc>
              <a:spcBef>
                <a:spcPts val="1100"/>
              </a:spcBef>
              <a:spcAft>
                <a:spcPts val="0"/>
              </a:spcAft>
              <a:buClr>
                <a:schemeClr val="accent1"/>
              </a:buClr>
              <a:buSzPts val="2800"/>
              <a:buNone/>
              <a:defRPr sz="2800">
                <a:solidFill>
                  <a:schemeClr val="accen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in slide">
  <p:cSld name="Chain slide">
    <p:spTree>
      <p:nvGrpSpPr>
        <p:cNvPr id="1277" name="Shape 1277"/>
        <p:cNvGrpSpPr/>
        <p:nvPr/>
      </p:nvGrpSpPr>
      <p:grpSpPr>
        <a:xfrm>
          <a:off x="0" y="0"/>
          <a:ext cx="0" cy="0"/>
          <a:chOff x="0" y="0"/>
          <a:chExt cx="0" cy="0"/>
        </a:xfrm>
      </p:grpSpPr>
      <p:sp>
        <p:nvSpPr>
          <p:cNvPr id="1278" name="Google Shape;1278;g33e6d2c37a6_0_2426"/>
          <p:cNvSpPr txBox="1"/>
          <p:nvPr>
            <p:ph idx="1" type="body"/>
          </p:nvPr>
        </p:nvSpPr>
        <p:spPr>
          <a:xfrm>
            <a:off x="407888" y="3074670"/>
            <a:ext cx="3093900" cy="1312500"/>
          </a:xfrm>
          <a:prstGeom prst="rect">
            <a:avLst/>
          </a:prstGeom>
          <a:noFill/>
          <a:ln cap="flat" cmpd="sng" w="9525">
            <a:solidFill>
              <a:srgbClr val="DDE6EF"/>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79" name="Google Shape;1279;g33e6d2c37a6_0_2426"/>
          <p:cNvSpPr txBox="1"/>
          <p:nvPr>
            <p:ph idx="2" type="body"/>
          </p:nvPr>
        </p:nvSpPr>
        <p:spPr>
          <a:xfrm>
            <a:off x="4575885" y="3074670"/>
            <a:ext cx="3093900" cy="1312500"/>
          </a:xfrm>
          <a:prstGeom prst="rect">
            <a:avLst/>
          </a:prstGeom>
          <a:noFill/>
          <a:ln cap="flat" cmpd="sng" w="9525">
            <a:solidFill>
              <a:srgbClr val="DDE6EF"/>
            </a:solidFill>
            <a:prstDash val="solid"/>
            <a:round/>
            <a:headEnd len="sm" w="sm" type="none"/>
            <a:tailEnd len="sm" w="sm" type="none"/>
          </a:ln>
        </p:spPr>
        <p:txBody>
          <a:bodyPr anchorCtr="0" anchor="ctr" bIns="45700" lIns="91425" spcFirstLastPara="1" rIns="91425" wrap="square" tIns="45700">
            <a:noAutofit/>
          </a:bodyPr>
          <a:lstStyle>
            <a:lvl1pPr indent="-228600" lvl="0" marL="457200" algn="l">
              <a:lnSpc>
                <a:spcPct val="100000"/>
              </a:lnSpc>
              <a:spcBef>
                <a:spcPts val="1100"/>
              </a:spcBef>
              <a:spcAft>
                <a:spcPts val="0"/>
              </a:spcAft>
              <a:buClr>
                <a:schemeClr val="dk1"/>
              </a:buClr>
              <a:buSzPts val="1200"/>
              <a:buNone/>
              <a:defRPr b="0" sz="1200">
                <a:solidFill>
                  <a:schemeClr val="dk1"/>
                </a:solidFill>
                <a:latin typeface="Arial"/>
                <a:ea typeface="Arial"/>
                <a:cs typeface="Arial"/>
                <a:sym typeface="Arial"/>
              </a:defRPr>
            </a:lvl1pPr>
            <a:lvl2pPr indent="-228600" lvl="1" marL="914400" algn="l">
              <a:lnSpc>
                <a:spcPct val="90000"/>
              </a:lnSpc>
              <a:spcBef>
                <a:spcPts val="500"/>
              </a:spcBef>
              <a:spcAft>
                <a:spcPts val="0"/>
              </a:spcAft>
              <a:buClr>
                <a:schemeClr val="dk1"/>
              </a:buClr>
              <a:buSzPts val="1200"/>
              <a:buNone/>
              <a:defRPr b="0" sz="1200">
                <a:solidFill>
                  <a:schemeClr val="dk1"/>
                </a:solidFill>
              </a:defRPr>
            </a:lvl2pPr>
            <a:lvl3pPr indent="-228600" lvl="2" marL="1371600" algn="l">
              <a:lnSpc>
                <a:spcPct val="90000"/>
              </a:lnSpc>
              <a:spcBef>
                <a:spcPts val="500"/>
              </a:spcBef>
              <a:spcAft>
                <a:spcPts val="0"/>
              </a:spcAft>
              <a:buClr>
                <a:schemeClr val="dk1"/>
              </a:buClr>
              <a:buSzPts val="1200"/>
              <a:buNone/>
              <a:defRPr b="0" sz="1200">
                <a:solidFill>
                  <a:schemeClr val="dk1"/>
                </a:solidFill>
              </a:defRPr>
            </a:lvl3pPr>
            <a:lvl4pPr indent="-228600" lvl="3" marL="1828800" algn="l">
              <a:lnSpc>
                <a:spcPct val="90000"/>
              </a:lnSpc>
              <a:spcBef>
                <a:spcPts val="500"/>
              </a:spcBef>
              <a:spcAft>
                <a:spcPts val="0"/>
              </a:spcAft>
              <a:buClr>
                <a:schemeClr val="dk1"/>
              </a:buClr>
              <a:buSzPts val="1200"/>
              <a:buNone/>
              <a:defRPr b="0" sz="1200">
                <a:solidFill>
                  <a:schemeClr val="dk1"/>
                </a:solidFill>
              </a:defRPr>
            </a:lvl4pPr>
            <a:lvl5pPr indent="-228600" lvl="4" marL="2286000" algn="l">
              <a:lnSpc>
                <a:spcPct val="90000"/>
              </a:lnSpc>
              <a:spcBef>
                <a:spcPts val="500"/>
              </a:spcBef>
              <a:spcAft>
                <a:spcPts val="0"/>
              </a:spcAft>
              <a:buClr>
                <a:schemeClr val="dk1"/>
              </a:buClr>
              <a:buSzPts val="1200"/>
              <a:buNone/>
              <a:defRPr b="0" sz="1200">
                <a:solidFill>
                  <a:schemeClr val="dk1"/>
                </a:solidFill>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80" name="Google Shape;1280;g33e6d2c37a6_0_2426"/>
          <p:cNvSpPr/>
          <p:nvPr/>
        </p:nvSpPr>
        <p:spPr>
          <a:xfrm>
            <a:off x="665459" y="-75414"/>
            <a:ext cx="11526300" cy="6933600"/>
          </a:xfrm>
          <a:prstGeom prst="rect">
            <a:avLst/>
          </a:prstGeom>
          <a:blipFill rotWithShape="1">
            <a:blip r:embed="rId2">
              <a:alphaModFix/>
            </a:blip>
            <a:stretch>
              <a:fillRect b="0" l="0" r="0" t="0"/>
            </a:stretch>
          </a:blip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pic>
        <p:nvPicPr>
          <p:cNvPr id="1281" name="Google Shape;1281;g33e6d2c37a6_0_2426"/>
          <p:cNvPicPr preferRelativeResize="0"/>
          <p:nvPr/>
        </p:nvPicPr>
        <p:blipFill rotWithShape="1">
          <a:blip r:embed="rId3">
            <a:alphaModFix/>
          </a:blip>
          <a:srcRect b="0" l="0" r="0" t="0"/>
          <a:stretch/>
        </p:blipFill>
        <p:spPr>
          <a:xfrm>
            <a:off x="9628660" y="217767"/>
            <a:ext cx="2247827" cy="749274"/>
          </a:xfrm>
          <a:prstGeom prst="rect">
            <a:avLst/>
          </a:prstGeom>
          <a:noFill/>
          <a:ln>
            <a:noFill/>
          </a:ln>
        </p:spPr>
      </p:pic>
      <p:sp>
        <p:nvSpPr>
          <p:cNvPr id="1282" name="Google Shape;1282;g33e6d2c37a6_0_2426"/>
          <p:cNvSpPr txBox="1"/>
          <p:nvPr>
            <p:ph type="title"/>
          </p:nvPr>
        </p:nvSpPr>
        <p:spPr>
          <a:xfrm>
            <a:off x="407988" y="298705"/>
            <a:ext cx="7794900" cy="6960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2"/>
              </a:buClr>
              <a:buSzPts val="3600"/>
              <a:buFont typeface="Montserrat"/>
              <a:buNone/>
              <a:defRPr sz="3600"/>
            </a:lvl1pPr>
            <a:lvl2pPr lvl="1">
              <a:spcBef>
                <a:spcPts val="0"/>
              </a:spcBef>
              <a:spcAft>
                <a:spcPts val="0"/>
              </a:spcAft>
              <a:buSzPts val="1500"/>
              <a:buNone/>
              <a:defRPr/>
            </a:lvl2pPr>
            <a:lvl3pPr lvl="2">
              <a:spcBef>
                <a:spcPts val="0"/>
              </a:spcBef>
              <a:spcAft>
                <a:spcPts val="0"/>
              </a:spcAft>
              <a:buSzPts val="1500"/>
              <a:buNone/>
              <a:defRPr/>
            </a:lvl3pPr>
            <a:lvl4pPr lvl="3">
              <a:spcBef>
                <a:spcPts val="0"/>
              </a:spcBef>
              <a:spcAft>
                <a:spcPts val="0"/>
              </a:spcAft>
              <a:buSzPts val="1500"/>
              <a:buNone/>
              <a:defRPr/>
            </a:lvl4pPr>
            <a:lvl5pPr lvl="4">
              <a:spcBef>
                <a:spcPts val="0"/>
              </a:spcBef>
              <a:spcAft>
                <a:spcPts val="0"/>
              </a:spcAft>
              <a:buSzPts val="1500"/>
              <a:buNone/>
              <a:defRPr/>
            </a:lvl5pPr>
            <a:lvl6pPr lvl="5">
              <a:spcBef>
                <a:spcPts val="0"/>
              </a:spcBef>
              <a:spcAft>
                <a:spcPts val="0"/>
              </a:spcAft>
              <a:buSzPts val="1500"/>
              <a:buNone/>
              <a:defRPr/>
            </a:lvl6pPr>
            <a:lvl7pPr lvl="6">
              <a:spcBef>
                <a:spcPts val="0"/>
              </a:spcBef>
              <a:spcAft>
                <a:spcPts val="0"/>
              </a:spcAft>
              <a:buSzPts val="1500"/>
              <a:buNone/>
              <a:defRPr/>
            </a:lvl7pPr>
            <a:lvl8pPr lvl="7">
              <a:spcBef>
                <a:spcPts val="0"/>
              </a:spcBef>
              <a:spcAft>
                <a:spcPts val="0"/>
              </a:spcAft>
              <a:buSzPts val="1500"/>
              <a:buNone/>
              <a:defRPr/>
            </a:lvl8pPr>
            <a:lvl9pPr lvl="8">
              <a:spcBef>
                <a:spcPts val="0"/>
              </a:spcBef>
              <a:spcAft>
                <a:spcPts val="0"/>
              </a:spcAft>
              <a:buSzPts val="1500"/>
              <a:buNone/>
              <a:defRPr/>
            </a:lvl9pPr>
          </a:lstStyle>
          <a:p/>
        </p:txBody>
      </p:sp>
      <p:sp>
        <p:nvSpPr>
          <p:cNvPr id="1283" name="Google Shape;1283;g33e6d2c37a6_0_2426"/>
          <p:cNvSpPr txBox="1"/>
          <p:nvPr>
            <p:ph idx="3" type="body"/>
          </p:nvPr>
        </p:nvSpPr>
        <p:spPr>
          <a:xfrm>
            <a:off x="407988" y="927250"/>
            <a:ext cx="7794900" cy="40800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100"/>
              </a:spcBef>
              <a:spcAft>
                <a:spcPts val="0"/>
              </a:spcAft>
              <a:buClr>
                <a:schemeClr val="accent1"/>
              </a:buClr>
              <a:buSzPts val="2000"/>
              <a:buNone/>
              <a:defRPr b="1" sz="2000">
                <a:solidFill>
                  <a:schemeClr val="accent1"/>
                </a:solidFill>
                <a:latin typeface="Montserrat"/>
                <a:ea typeface="Montserrat"/>
                <a:cs typeface="Montserrat"/>
                <a:sym typeface="Montserrat"/>
              </a:defRPr>
            </a:lvl1pPr>
            <a:lvl2pPr indent="-349250" lvl="1" marL="914400" algn="l">
              <a:lnSpc>
                <a:spcPct val="90000"/>
              </a:lnSpc>
              <a:spcBef>
                <a:spcPts val="500"/>
              </a:spcBef>
              <a:spcAft>
                <a:spcPts val="0"/>
              </a:spcAft>
              <a:buClr>
                <a:schemeClr val="accent1"/>
              </a:buClr>
              <a:buSzPts val="1900"/>
              <a:buChar char="•"/>
              <a:defRPr/>
            </a:lvl2pPr>
            <a:lvl3pPr indent="-349250" lvl="2" marL="1371600" algn="l">
              <a:lnSpc>
                <a:spcPct val="90000"/>
              </a:lnSpc>
              <a:spcBef>
                <a:spcPts val="500"/>
              </a:spcBef>
              <a:spcAft>
                <a:spcPts val="0"/>
              </a:spcAft>
              <a:buClr>
                <a:schemeClr val="accent1"/>
              </a:buClr>
              <a:buSzPts val="1900"/>
              <a:buChar char="•"/>
              <a:defRPr/>
            </a:lvl3pPr>
            <a:lvl4pPr indent="-349250" lvl="3" marL="1828800" algn="l">
              <a:lnSpc>
                <a:spcPct val="90000"/>
              </a:lnSpc>
              <a:spcBef>
                <a:spcPts val="500"/>
              </a:spcBef>
              <a:spcAft>
                <a:spcPts val="0"/>
              </a:spcAft>
              <a:buClr>
                <a:schemeClr val="dk2"/>
              </a:buClr>
              <a:buSzPts val="1900"/>
              <a:buChar char="•"/>
              <a:defRPr/>
            </a:lvl4pPr>
            <a:lvl5pPr indent="-349250" lvl="4" marL="2286000" algn="l">
              <a:lnSpc>
                <a:spcPct val="90000"/>
              </a:lnSpc>
              <a:spcBef>
                <a:spcPts val="500"/>
              </a:spcBef>
              <a:spcAft>
                <a:spcPts val="0"/>
              </a:spcAft>
              <a:buClr>
                <a:schemeClr val="dk1"/>
              </a:buClr>
              <a:buSzPts val="1900"/>
              <a:buChar char="•"/>
              <a:defRPr/>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84" name="Google Shape;1284;g33e6d2c37a6_0_2426"/>
          <p:cNvSpPr/>
          <p:nvPr/>
        </p:nvSpPr>
        <p:spPr>
          <a:xfrm flipH="1" rot="5400000">
            <a:off x="3822469" y="3374711"/>
            <a:ext cx="426300" cy="197700"/>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85" name="Google Shape;1285;g33e6d2c37a6_0_2426"/>
          <p:cNvSpPr/>
          <p:nvPr/>
        </p:nvSpPr>
        <p:spPr>
          <a:xfrm flipH="1" rot="5400000">
            <a:off x="7963535" y="3374710"/>
            <a:ext cx="426300" cy="197700"/>
          </a:xfrm>
          <a:prstGeom prst="triangle">
            <a:avLst>
              <a:gd fmla="val 50000" name="adj"/>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00" u="none" cap="none" strike="noStrike">
              <a:solidFill>
                <a:schemeClr val="lt1"/>
              </a:solidFill>
              <a:latin typeface="Arial"/>
              <a:ea typeface="Arial"/>
              <a:cs typeface="Arial"/>
              <a:sym typeface="Arial"/>
            </a:endParaRPr>
          </a:p>
        </p:txBody>
      </p:sp>
      <p:sp>
        <p:nvSpPr>
          <p:cNvPr id="1286" name="Google Shape;1286;g33e6d2c37a6_0_2426"/>
          <p:cNvSpPr txBox="1"/>
          <p:nvPr>
            <p:ph idx="4" type="body"/>
          </p:nvPr>
        </p:nvSpPr>
        <p:spPr>
          <a:xfrm>
            <a:off x="408396" y="2471074"/>
            <a:ext cx="3093600" cy="632700"/>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87" name="Google Shape;1287;g33e6d2c37a6_0_2426"/>
          <p:cNvSpPr txBox="1"/>
          <p:nvPr>
            <p:ph idx="5" type="body"/>
          </p:nvPr>
        </p:nvSpPr>
        <p:spPr>
          <a:xfrm>
            <a:off x="4569388" y="2471074"/>
            <a:ext cx="3073500" cy="632700"/>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
        <p:nvSpPr>
          <p:cNvPr id="1288" name="Google Shape;1288;g33e6d2c37a6_0_2426"/>
          <p:cNvSpPr txBox="1"/>
          <p:nvPr>
            <p:ph idx="6" type="body"/>
          </p:nvPr>
        </p:nvSpPr>
        <p:spPr>
          <a:xfrm>
            <a:off x="8710455" y="2471074"/>
            <a:ext cx="3073500" cy="1916100"/>
          </a:xfrm>
          <a:prstGeom prst="rect">
            <a:avLst/>
          </a:prstGeom>
          <a:solidFill>
            <a:schemeClr val="dk2"/>
          </a:solidFill>
          <a:ln>
            <a:noFill/>
          </a:ln>
        </p:spPr>
        <p:txBody>
          <a:bodyPr anchorCtr="0" anchor="ctr" bIns="45700" lIns="91425" spcFirstLastPara="1" rIns="91425" wrap="square" tIns="45700">
            <a:noAutofit/>
          </a:bodyPr>
          <a:lstStyle>
            <a:lvl1pPr indent="-228600" lvl="0" marL="457200" algn="ctr">
              <a:lnSpc>
                <a:spcPct val="90000"/>
              </a:lnSpc>
              <a:spcBef>
                <a:spcPts val="1100"/>
              </a:spcBef>
              <a:spcAft>
                <a:spcPts val="0"/>
              </a:spcAft>
              <a:buClr>
                <a:schemeClr val="lt1"/>
              </a:buClr>
              <a:buSzPts val="1500"/>
              <a:buNone/>
              <a:defRPr sz="1500">
                <a:solidFill>
                  <a:schemeClr val="lt1"/>
                </a:solidFill>
                <a:latin typeface="Arial"/>
                <a:ea typeface="Arial"/>
                <a:cs typeface="Arial"/>
                <a:sym typeface="Arial"/>
              </a:defRPr>
            </a:lvl1pPr>
            <a:lvl2pPr indent="-228600" lvl="1" marL="914400" algn="l">
              <a:lnSpc>
                <a:spcPct val="90000"/>
              </a:lnSpc>
              <a:spcBef>
                <a:spcPts val="500"/>
              </a:spcBef>
              <a:spcAft>
                <a:spcPts val="0"/>
              </a:spcAft>
              <a:buClr>
                <a:schemeClr val="accent1"/>
              </a:buClr>
              <a:buSzPts val="1500"/>
              <a:buNone/>
              <a:defRPr sz="1500"/>
            </a:lvl2pPr>
            <a:lvl3pPr indent="-228600" lvl="2" marL="1371600" algn="l">
              <a:lnSpc>
                <a:spcPct val="90000"/>
              </a:lnSpc>
              <a:spcBef>
                <a:spcPts val="500"/>
              </a:spcBef>
              <a:spcAft>
                <a:spcPts val="0"/>
              </a:spcAft>
              <a:buClr>
                <a:schemeClr val="accent1"/>
              </a:buClr>
              <a:buSzPts val="1500"/>
              <a:buNone/>
              <a:defRPr sz="1500"/>
            </a:lvl3pPr>
            <a:lvl4pPr indent="-228600" lvl="3" marL="1828800" algn="l">
              <a:lnSpc>
                <a:spcPct val="90000"/>
              </a:lnSpc>
              <a:spcBef>
                <a:spcPts val="500"/>
              </a:spcBef>
              <a:spcAft>
                <a:spcPts val="0"/>
              </a:spcAft>
              <a:buClr>
                <a:schemeClr val="dk2"/>
              </a:buClr>
              <a:buSzPts val="1500"/>
              <a:buNone/>
              <a:defRPr sz="1500"/>
            </a:lvl4pPr>
            <a:lvl5pPr indent="-228600" lvl="4" marL="2286000" algn="l">
              <a:lnSpc>
                <a:spcPct val="90000"/>
              </a:lnSpc>
              <a:spcBef>
                <a:spcPts val="500"/>
              </a:spcBef>
              <a:spcAft>
                <a:spcPts val="0"/>
              </a:spcAft>
              <a:buClr>
                <a:schemeClr val="dk1"/>
              </a:buClr>
              <a:buSzPts val="1500"/>
              <a:buNone/>
              <a:defRPr sz="1500"/>
            </a:lvl5pPr>
            <a:lvl6pPr indent="-349250" lvl="5" marL="2743200" algn="l">
              <a:lnSpc>
                <a:spcPct val="90000"/>
              </a:lnSpc>
              <a:spcBef>
                <a:spcPts val="500"/>
              </a:spcBef>
              <a:spcAft>
                <a:spcPts val="0"/>
              </a:spcAft>
              <a:buClr>
                <a:schemeClr val="dk1"/>
              </a:buClr>
              <a:buSzPts val="1900"/>
              <a:buChar char="•"/>
              <a:defRPr/>
            </a:lvl6pPr>
            <a:lvl7pPr indent="-349250" lvl="6" marL="3200400" algn="l">
              <a:lnSpc>
                <a:spcPct val="90000"/>
              </a:lnSpc>
              <a:spcBef>
                <a:spcPts val="500"/>
              </a:spcBef>
              <a:spcAft>
                <a:spcPts val="0"/>
              </a:spcAft>
              <a:buClr>
                <a:schemeClr val="dk1"/>
              </a:buClr>
              <a:buSzPts val="1900"/>
              <a:buChar char="•"/>
              <a:defRPr/>
            </a:lvl7pPr>
            <a:lvl8pPr indent="-349250" lvl="7" marL="3657600" algn="l">
              <a:lnSpc>
                <a:spcPct val="90000"/>
              </a:lnSpc>
              <a:spcBef>
                <a:spcPts val="500"/>
              </a:spcBef>
              <a:spcAft>
                <a:spcPts val="0"/>
              </a:spcAft>
              <a:buClr>
                <a:schemeClr val="dk1"/>
              </a:buClr>
              <a:buSzPts val="1900"/>
              <a:buChar char="•"/>
              <a:defRPr/>
            </a:lvl8pPr>
            <a:lvl9pPr indent="-349250" lvl="8" marL="4114800" algn="l">
              <a:lnSpc>
                <a:spcPct val="90000"/>
              </a:lnSpc>
              <a:spcBef>
                <a:spcPts val="500"/>
              </a:spcBef>
              <a:spcAft>
                <a:spcPts val="0"/>
              </a:spcAft>
              <a:buClr>
                <a:schemeClr val="dk1"/>
              </a:buClr>
              <a:buSzPts val="1900"/>
              <a:buChar char="•"/>
              <a:defRPr/>
            </a:lvl9pPr>
          </a:lstStyle>
          <a:p/>
        </p:txBody>
      </p:sp>
    </p:spTree>
  </p:cSld>
  <p:clrMapOvr>
    <a:masterClrMapping/>
  </p:clrMapOvr>
  <p:extLst>
    <p:ext uri="{DCECCB84-F9BA-43D5-87BE-67443E8EF086}">
      <p15:sldGuideLst>
        <p15:guide id="1" pos="257">
          <p15:clr>
            <a:srgbClr val="FBAE40"/>
          </p15:clr>
        </p15:guide>
        <p15:guide id="2" pos="7423">
          <p15:clr>
            <a:srgbClr val="FBAE40"/>
          </p15:clr>
        </p15:guide>
        <p15:guide id="3" orient="horz" pos="754">
          <p15:clr>
            <a:srgbClr val="FBAE40"/>
          </p15:clr>
        </p15:guide>
        <p15:guide id="4" orient="horz" pos="232">
          <p15:clr>
            <a:srgbClr val="FBAE40"/>
          </p15:clr>
        </p15:guide>
        <p15:guide id="5" pos="325">
          <p15:clr>
            <a:srgbClr val="FBAE40"/>
          </p15:clr>
        </p15:guide>
        <p15:guide id="6" pos="3840">
          <p15:clr>
            <a:srgbClr val="FBAE40"/>
          </p15:clr>
        </p15:guide>
        <p15:guide id="7" orient="horz" pos="3816">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2.xml"/><Relationship Id="rId42" Type="http://schemas.openxmlformats.org/officeDocument/2006/relationships/slideLayout" Target="../slideLayouts/slideLayout74.xml"/><Relationship Id="rId41" Type="http://schemas.openxmlformats.org/officeDocument/2006/relationships/slideLayout" Target="../slideLayouts/slideLayout73.xml"/><Relationship Id="rId44" Type="http://schemas.openxmlformats.org/officeDocument/2006/relationships/slideLayout" Target="../slideLayouts/slideLayout76.xml"/><Relationship Id="rId43" Type="http://schemas.openxmlformats.org/officeDocument/2006/relationships/slideLayout" Target="../slideLayouts/slideLayout75.xml"/><Relationship Id="rId46" Type="http://schemas.openxmlformats.org/officeDocument/2006/relationships/slideLayout" Target="../slideLayouts/slideLayout78.xml"/><Relationship Id="rId45" Type="http://schemas.openxmlformats.org/officeDocument/2006/relationships/slideLayout" Target="../slideLayouts/slideLayout77.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9" Type="http://schemas.openxmlformats.org/officeDocument/2006/relationships/slideLayout" Target="../slideLayouts/slideLayout41.xml"/><Relationship Id="rId48" Type="http://schemas.openxmlformats.org/officeDocument/2006/relationships/slideLayout" Target="../slideLayouts/slideLayout80.xml"/><Relationship Id="rId47" Type="http://schemas.openxmlformats.org/officeDocument/2006/relationships/slideLayout" Target="../slideLayouts/slideLayout79.xml"/><Relationship Id="rId49" Type="http://schemas.openxmlformats.org/officeDocument/2006/relationships/slideLayout" Target="../slideLayouts/slideLayout81.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73" Type="http://schemas.openxmlformats.org/officeDocument/2006/relationships/slideLayout" Target="../slideLayouts/slideLayout105.xml"/><Relationship Id="rId72" Type="http://schemas.openxmlformats.org/officeDocument/2006/relationships/slideLayout" Target="../slideLayouts/slideLayout104.xml"/><Relationship Id="rId31" Type="http://schemas.openxmlformats.org/officeDocument/2006/relationships/slideLayout" Target="../slideLayouts/slideLayout63.xml"/><Relationship Id="rId75" Type="http://schemas.openxmlformats.org/officeDocument/2006/relationships/slideLayout" Target="../slideLayouts/slideLayout107.xml"/><Relationship Id="rId30" Type="http://schemas.openxmlformats.org/officeDocument/2006/relationships/slideLayout" Target="../slideLayouts/slideLayout62.xml"/><Relationship Id="rId74" Type="http://schemas.openxmlformats.org/officeDocument/2006/relationships/slideLayout" Target="../slideLayouts/slideLayout106.xml"/><Relationship Id="rId33" Type="http://schemas.openxmlformats.org/officeDocument/2006/relationships/slideLayout" Target="../slideLayouts/slideLayout65.xml"/><Relationship Id="rId77" Type="http://schemas.openxmlformats.org/officeDocument/2006/relationships/slideLayout" Target="../slideLayouts/slideLayout109.xml"/><Relationship Id="rId32" Type="http://schemas.openxmlformats.org/officeDocument/2006/relationships/slideLayout" Target="../slideLayouts/slideLayout64.xml"/><Relationship Id="rId76" Type="http://schemas.openxmlformats.org/officeDocument/2006/relationships/slideLayout" Target="../slideLayouts/slideLayout108.xml"/><Relationship Id="rId35" Type="http://schemas.openxmlformats.org/officeDocument/2006/relationships/slideLayout" Target="../slideLayouts/slideLayout67.xml"/><Relationship Id="rId79" Type="http://schemas.openxmlformats.org/officeDocument/2006/relationships/theme" Target="../theme/theme2.xml"/><Relationship Id="rId34" Type="http://schemas.openxmlformats.org/officeDocument/2006/relationships/slideLayout" Target="../slideLayouts/slideLayout66.xml"/><Relationship Id="rId78" Type="http://schemas.openxmlformats.org/officeDocument/2006/relationships/slideLayout" Target="../slideLayouts/slideLayout110.xml"/><Relationship Id="rId71" Type="http://schemas.openxmlformats.org/officeDocument/2006/relationships/slideLayout" Target="../slideLayouts/slideLayout103.xml"/><Relationship Id="rId70" Type="http://schemas.openxmlformats.org/officeDocument/2006/relationships/slideLayout" Target="../slideLayouts/slideLayout102.xml"/><Relationship Id="rId37" Type="http://schemas.openxmlformats.org/officeDocument/2006/relationships/slideLayout" Target="../slideLayouts/slideLayout69.xml"/><Relationship Id="rId36" Type="http://schemas.openxmlformats.org/officeDocument/2006/relationships/slideLayout" Target="../slideLayouts/slideLayout68.xml"/><Relationship Id="rId39" Type="http://schemas.openxmlformats.org/officeDocument/2006/relationships/slideLayout" Target="../slideLayouts/slideLayout71.xml"/><Relationship Id="rId38" Type="http://schemas.openxmlformats.org/officeDocument/2006/relationships/slideLayout" Target="../slideLayouts/slideLayout70.xml"/><Relationship Id="rId62" Type="http://schemas.openxmlformats.org/officeDocument/2006/relationships/slideLayout" Target="../slideLayouts/slideLayout94.xml"/><Relationship Id="rId61" Type="http://schemas.openxmlformats.org/officeDocument/2006/relationships/slideLayout" Target="../slideLayouts/slideLayout93.xml"/><Relationship Id="rId20" Type="http://schemas.openxmlformats.org/officeDocument/2006/relationships/slideLayout" Target="../slideLayouts/slideLayout52.xml"/><Relationship Id="rId64" Type="http://schemas.openxmlformats.org/officeDocument/2006/relationships/slideLayout" Target="../slideLayouts/slideLayout96.xml"/><Relationship Id="rId63" Type="http://schemas.openxmlformats.org/officeDocument/2006/relationships/slideLayout" Target="../slideLayouts/slideLayout95.xml"/><Relationship Id="rId22" Type="http://schemas.openxmlformats.org/officeDocument/2006/relationships/slideLayout" Target="../slideLayouts/slideLayout54.xml"/><Relationship Id="rId66" Type="http://schemas.openxmlformats.org/officeDocument/2006/relationships/slideLayout" Target="../slideLayouts/slideLayout98.xml"/><Relationship Id="rId21" Type="http://schemas.openxmlformats.org/officeDocument/2006/relationships/slideLayout" Target="../slideLayouts/slideLayout53.xml"/><Relationship Id="rId65" Type="http://schemas.openxmlformats.org/officeDocument/2006/relationships/slideLayout" Target="../slideLayouts/slideLayout97.xml"/><Relationship Id="rId24" Type="http://schemas.openxmlformats.org/officeDocument/2006/relationships/slideLayout" Target="../slideLayouts/slideLayout56.xml"/><Relationship Id="rId68" Type="http://schemas.openxmlformats.org/officeDocument/2006/relationships/slideLayout" Target="../slideLayouts/slideLayout100.xml"/><Relationship Id="rId23" Type="http://schemas.openxmlformats.org/officeDocument/2006/relationships/slideLayout" Target="../slideLayouts/slideLayout55.xml"/><Relationship Id="rId67" Type="http://schemas.openxmlformats.org/officeDocument/2006/relationships/slideLayout" Target="../slideLayouts/slideLayout99.xml"/><Relationship Id="rId60" Type="http://schemas.openxmlformats.org/officeDocument/2006/relationships/slideLayout" Target="../slideLayouts/slideLayout92.xml"/><Relationship Id="rId26" Type="http://schemas.openxmlformats.org/officeDocument/2006/relationships/slideLayout" Target="../slideLayouts/slideLayout58.xml"/><Relationship Id="rId25" Type="http://schemas.openxmlformats.org/officeDocument/2006/relationships/slideLayout" Target="../slideLayouts/slideLayout57.xml"/><Relationship Id="rId69" Type="http://schemas.openxmlformats.org/officeDocument/2006/relationships/slideLayout" Target="../slideLayouts/slideLayout101.xml"/><Relationship Id="rId28" Type="http://schemas.openxmlformats.org/officeDocument/2006/relationships/slideLayout" Target="../slideLayouts/slideLayout60.xml"/><Relationship Id="rId27" Type="http://schemas.openxmlformats.org/officeDocument/2006/relationships/slideLayout" Target="../slideLayouts/slideLayout59.xml"/><Relationship Id="rId29" Type="http://schemas.openxmlformats.org/officeDocument/2006/relationships/slideLayout" Target="../slideLayouts/slideLayout61.xml"/><Relationship Id="rId51" Type="http://schemas.openxmlformats.org/officeDocument/2006/relationships/slideLayout" Target="../slideLayouts/slideLayout83.xml"/><Relationship Id="rId50" Type="http://schemas.openxmlformats.org/officeDocument/2006/relationships/slideLayout" Target="../slideLayouts/slideLayout82.xml"/><Relationship Id="rId53" Type="http://schemas.openxmlformats.org/officeDocument/2006/relationships/slideLayout" Target="../slideLayouts/slideLayout85.xml"/><Relationship Id="rId52" Type="http://schemas.openxmlformats.org/officeDocument/2006/relationships/slideLayout" Target="../slideLayouts/slideLayout84.xml"/><Relationship Id="rId11" Type="http://schemas.openxmlformats.org/officeDocument/2006/relationships/slideLayout" Target="../slideLayouts/slideLayout43.xml"/><Relationship Id="rId55" Type="http://schemas.openxmlformats.org/officeDocument/2006/relationships/slideLayout" Target="../slideLayouts/slideLayout87.xml"/><Relationship Id="rId10" Type="http://schemas.openxmlformats.org/officeDocument/2006/relationships/slideLayout" Target="../slideLayouts/slideLayout42.xml"/><Relationship Id="rId54" Type="http://schemas.openxmlformats.org/officeDocument/2006/relationships/slideLayout" Target="../slideLayouts/slideLayout86.xml"/><Relationship Id="rId13" Type="http://schemas.openxmlformats.org/officeDocument/2006/relationships/slideLayout" Target="../slideLayouts/slideLayout45.xml"/><Relationship Id="rId57" Type="http://schemas.openxmlformats.org/officeDocument/2006/relationships/slideLayout" Target="../slideLayouts/slideLayout89.xml"/><Relationship Id="rId12" Type="http://schemas.openxmlformats.org/officeDocument/2006/relationships/slideLayout" Target="../slideLayouts/slideLayout44.xml"/><Relationship Id="rId56" Type="http://schemas.openxmlformats.org/officeDocument/2006/relationships/slideLayout" Target="../slideLayouts/slideLayout88.xml"/><Relationship Id="rId15" Type="http://schemas.openxmlformats.org/officeDocument/2006/relationships/slideLayout" Target="../slideLayouts/slideLayout47.xml"/><Relationship Id="rId59" Type="http://schemas.openxmlformats.org/officeDocument/2006/relationships/slideLayout" Target="../slideLayouts/slideLayout91.xml"/><Relationship Id="rId14" Type="http://schemas.openxmlformats.org/officeDocument/2006/relationships/slideLayout" Target="../slideLayouts/slideLayout46.xml"/><Relationship Id="rId58" Type="http://schemas.openxmlformats.org/officeDocument/2006/relationships/slideLayout" Target="../slideLayouts/slideLayout90.xml"/><Relationship Id="rId17" Type="http://schemas.openxmlformats.org/officeDocument/2006/relationships/slideLayout" Target="../slideLayouts/slideLayout49.xml"/><Relationship Id="rId16" Type="http://schemas.openxmlformats.org/officeDocument/2006/relationships/slideLayout" Target="../slideLayouts/slideLayout48.xml"/><Relationship Id="rId19" Type="http://schemas.openxmlformats.org/officeDocument/2006/relationships/slideLayout" Target="../slideLayouts/slideLayout51.xml"/><Relationship Id="rId18"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entury Gothic"/>
              <a:buNone/>
              <a:defRPr b="0" i="0" sz="4400" u="none" cap="none" strike="noStrike">
                <a:solidFill>
                  <a:schemeClr val="dk1"/>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entury Gothic"/>
                <a:ea typeface="Century Gothic"/>
                <a:cs typeface="Century Gothic"/>
                <a:sym typeface="Century Gothic"/>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entury Gothic"/>
                <a:ea typeface="Century Gothic"/>
                <a:cs typeface="Century Gothic"/>
                <a:sym typeface="Century Gothic"/>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9pPr>
          </a:lstStyle>
          <a:p/>
        </p:txBody>
      </p:sp>
      <p:sp>
        <p:nvSpPr>
          <p:cNvPr id="12" name="Google Shape;12;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C"/>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3" name="Google Shape;13;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C"/>
                </a:solidFill>
                <a:latin typeface="Century Gothic"/>
                <a:ea typeface="Century Gothic"/>
                <a:cs typeface="Century Gothic"/>
                <a:sym typeface="Century Gothic"/>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entury Gothic"/>
                <a:ea typeface="Century Gothic"/>
                <a:cs typeface="Century Gothic"/>
                <a:sym typeface="Century Gothic"/>
              </a:defRPr>
            </a:lvl9pPr>
          </a:lstStyle>
          <a:p/>
        </p:txBody>
      </p:sp>
      <p:sp>
        <p:nvSpPr>
          <p:cNvPr id="14" name="Google Shape;14;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8" name="Shape 188"/>
        <p:cNvGrpSpPr/>
        <p:nvPr/>
      </p:nvGrpSpPr>
      <p:grpSpPr>
        <a:xfrm>
          <a:off x="0" y="0"/>
          <a:ext cx="0" cy="0"/>
          <a:chOff x="0" y="0"/>
          <a:chExt cx="0" cy="0"/>
        </a:xfrm>
      </p:grpSpPr>
      <p:sp>
        <p:nvSpPr>
          <p:cNvPr id="189" name="Google Shape;189;g33e6d2c37a6_0_133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lvl1pPr lvl="0" marR="0" algn="l">
              <a:lnSpc>
                <a:spcPct val="90000"/>
              </a:lnSpc>
              <a:spcBef>
                <a:spcPts val="0"/>
              </a:spcBef>
              <a:spcAft>
                <a:spcPts val="0"/>
              </a:spcAft>
              <a:buClr>
                <a:schemeClr val="dk2"/>
              </a:buClr>
              <a:buSzPts val="4000"/>
              <a:buFont typeface="Montserrat"/>
              <a:buNone/>
              <a:defRPr b="1" i="0" sz="4000" u="none" cap="none" strike="noStrike">
                <a:solidFill>
                  <a:schemeClr val="dk2"/>
                </a:solidFill>
                <a:latin typeface="Montserrat"/>
                <a:ea typeface="Montserrat"/>
                <a:cs typeface="Montserrat"/>
                <a:sym typeface="Montserrat"/>
              </a:defRPr>
            </a:lvl1pPr>
            <a:lvl2pPr lvl="1">
              <a:spcBef>
                <a:spcPts val="0"/>
              </a:spcBef>
              <a:spcAft>
                <a:spcPts val="0"/>
              </a:spcAft>
              <a:buSzPts val="1500"/>
              <a:buNone/>
              <a:defRPr sz="1900"/>
            </a:lvl2pPr>
            <a:lvl3pPr lvl="2">
              <a:spcBef>
                <a:spcPts val="0"/>
              </a:spcBef>
              <a:spcAft>
                <a:spcPts val="0"/>
              </a:spcAft>
              <a:buSzPts val="1500"/>
              <a:buNone/>
              <a:defRPr sz="1900"/>
            </a:lvl3pPr>
            <a:lvl4pPr lvl="3">
              <a:spcBef>
                <a:spcPts val="0"/>
              </a:spcBef>
              <a:spcAft>
                <a:spcPts val="0"/>
              </a:spcAft>
              <a:buSzPts val="1500"/>
              <a:buNone/>
              <a:defRPr sz="1900"/>
            </a:lvl4pPr>
            <a:lvl5pPr lvl="4">
              <a:spcBef>
                <a:spcPts val="0"/>
              </a:spcBef>
              <a:spcAft>
                <a:spcPts val="0"/>
              </a:spcAft>
              <a:buSzPts val="1500"/>
              <a:buNone/>
              <a:defRPr sz="1900"/>
            </a:lvl5pPr>
            <a:lvl6pPr lvl="5">
              <a:spcBef>
                <a:spcPts val="0"/>
              </a:spcBef>
              <a:spcAft>
                <a:spcPts val="0"/>
              </a:spcAft>
              <a:buSzPts val="1500"/>
              <a:buNone/>
              <a:defRPr sz="1900"/>
            </a:lvl6pPr>
            <a:lvl7pPr lvl="6">
              <a:spcBef>
                <a:spcPts val="0"/>
              </a:spcBef>
              <a:spcAft>
                <a:spcPts val="0"/>
              </a:spcAft>
              <a:buSzPts val="1500"/>
              <a:buNone/>
              <a:defRPr sz="1900"/>
            </a:lvl7pPr>
            <a:lvl8pPr lvl="7">
              <a:spcBef>
                <a:spcPts val="0"/>
              </a:spcBef>
              <a:spcAft>
                <a:spcPts val="0"/>
              </a:spcAft>
              <a:buSzPts val="1500"/>
              <a:buNone/>
              <a:defRPr sz="1900"/>
            </a:lvl8pPr>
            <a:lvl9pPr lvl="8">
              <a:spcBef>
                <a:spcPts val="0"/>
              </a:spcBef>
              <a:spcAft>
                <a:spcPts val="0"/>
              </a:spcAft>
              <a:buSzPts val="1500"/>
              <a:buNone/>
              <a:defRPr sz="1900"/>
            </a:lvl9pPr>
          </a:lstStyle>
          <a:p/>
        </p:txBody>
      </p:sp>
      <p:sp>
        <p:nvSpPr>
          <p:cNvPr id="190" name="Google Shape;190;g33e6d2c37a6_0_133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lvl1pPr indent="-457200" lvl="0" marL="457200" marR="0" algn="l">
              <a:lnSpc>
                <a:spcPct val="90000"/>
              </a:lnSpc>
              <a:spcBef>
                <a:spcPts val="1100"/>
              </a:spcBef>
              <a:spcAft>
                <a:spcPts val="0"/>
              </a:spcAft>
              <a:buClr>
                <a:schemeClr val="dk2"/>
              </a:buClr>
              <a:buSzPts val="3600"/>
              <a:buFont typeface="Arial"/>
              <a:buChar char="•"/>
              <a:defRPr b="1" i="0" sz="3600" u="none" cap="none" strike="noStrike">
                <a:solidFill>
                  <a:schemeClr val="dk2"/>
                </a:solidFill>
                <a:latin typeface="Montserrat"/>
                <a:ea typeface="Montserrat"/>
                <a:cs typeface="Montserrat"/>
                <a:sym typeface="Montserrat"/>
              </a:defRPr>
            </a:lvl1pPr>
            <a:lvl2pPr indent="-355600" lvl="1" marL="914400" marR="0" algn="l">
              <a:lnSpc>
                <a:spcPct val="90000"/>
              </a:lnSpc>
              <a:spcBef>
                <a:spcPts val="500"/>
              </a:spcBef>
              <a:spcAft>
                <a:spcPts val="0"/>
              </a:spcAft>
              <a:buClr>
                <a:schemeClr val="accent1"/>
              </a:buClr>
              <a:buSzPts val="2000"/>
              <a:buFont typeface="Arial"/>
              <a:buChar char="•"/>
              <a:defRPr b="1" i="0" sz="2000" u="none" cap="none" strike="noStrike">
                <a:solidFill>
                  <a:schemeClr val="accent1"/>
                </a:solidFill>
                <a:latin typeface="Montserrat"/>
                <a:ea typeface="Montserrat"/>
                <a:cs typeface="Montserrat"/>
                <a:sym typeface="Montserrat"/>
              </a:defRPr>
            </a:lvl2pPr>
            <a:lvl3pPr indent="-330200" lvl="2" marL="1371600" marR="0" algn="l">
              <a:lnSpc>
                <a:spcPct val="90000"/>
              </a:lnSpc>
              <a:spcBef>
                <a:spcPts val="500"/>
              </a:spcBef>
              <a:spcAft>
                <a:spcPts val="0"/>
              </a:spcAft>
              <a:buClr>
                <a:schemeClr val="accent1"/>
              </a:buClr>
              <a:buSzPts val="1600"/>
              <a:buFont typeface="Arial"/>
              <a:buChar char="•"/>
              <a:defRPr b="0" i="0" sz="1600" u="none" cap="none" strike="noStrike">
                <a:solidFill>
                  <a:schemeClr val="accent1"/>
                </a:solidFill>
                <a:latin typeface="Arial"/>
                <a:ea typeface="Arial"/>
                <a:cs typeface="Arial"/>
                <a:sym typeface="Arial"/>
              </a:defRPr>
            </a:lvl3pPr>
            <a:lvl4pPr indent="-323850" lvl="3" marL="1828800" marR="0" algn="l">
              <a:lnSpc>
                <a:spcPct val="90000"/>
              </a:lnSpc>
              <a:spcBef>
                <a:spcPts val="500"/>
              </a:spcBef>
              <a:spcAft>
                <a:spcPts val="0"/>
              </a:spcAft>
              <a:buClr>
                <a:schemeClr val="dk2"/>
              </a:buClr>
              <a:buSzPts val="1500"/>
              <a:buFont typeface="Arial"/>
              <a:buChar char="•"/>
              <a:defRPr b="1" i="0" sz="1500" u="none" cap="none" strike="noStrike">
                <a:solidFill>
                  <a:schemeClr val="dk2"/>
                </a:solidFill>
                <a:latin typeface="Arial"/>
                <a:ea typeface="Arial"/>
                <a:cs typeface="Arial"/>
                <a:sym typeface="Arial"/>
              </a:defRPr>
            </a:lvl4pPr>
            <a:lvl5pPr indent="-323850" lvl="4" marL="2286000" marR="0" algn="l">
              <a:lnSpc>
                <a:spcPct val="90000"/>
              </a:lnSpc>
              <a:spcBef>
                <a:spcPts val="5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5pPr>
            <a:lvl6pPr indent="-349250" lvl="5" marL="27432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cxnSp>
        <p:nvCxnSpPr>
          <p:cNvPr id="191" name="Google Shape;191;g33e6d2c37a6_0_1337"/>
          <p:cNvCxnSpPr/>
          <p:nvPr/>
        </p:nvCxnSpPr>
        <p:spPr>
          <a:xfrm>
            <a:off x="401116" y="6251388"/>
            <a:ext cx="11389500" cy="0"/>
          </a:xfrm>
          <a:prstGeom prst="straightConnector1">
            <a:avLst/>
          </a:prstGeom>
          <a:noFill/>
          <a:ln cap="flat" cmpd="sng" w="12700">
            <a:solidFill>
              <a:schemeClr val="accent2"/>
            </a:solidFill>
            <a:prstDash val="solid"/>
            <a:round/>
            <a:headEnd len="sm" w="sm" type="none"/>
            <a:tailEnd len="sm" w="sm" type="none"/>
          </a:ln>
        </p:spPr>
      </p:cxnSp>
      <p:sp>
        <p:nvSpPr>
          <p:cNvPr id="192" name="Google Shape;192;g33e6d2c37a6_0_1337"/>
          <p:cNvSpPr txBox="1"/>
          <p:nvPr/>
        </p:nvSpPr>
        <p:spPr>
          <a:xfrm>
            <a:off x="304583"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2"/>
              </a:buClr>
              <a:buSzPts val="900"/>
              <a:buFont typeface="Arial"/>
              <a:buNone/>
            </a:pPr>
            <a:r>
              <a:rPr b="0" i="0" lang="en-US" sz="900" u="none" cap="none" strike="noStrike">
                <a:solidFill>
                  <a:schemeClr val="accent2"/>
                </a:solidFill>
                <a:latin typeface="Arial"/>
                <a:ea typeface="Arial"/>
                <a:cs typeface="Arial"/>
                <a:sym typeface="Arial"/>
              </a:rPr>
              <a:t>©</a:t>
            </a:r>
            <a:r>
              <a:rPr lang="en-US" sz="900">
                <a:solidFill>
                  <a:schemeClr val="accent2"/>
                </a:solidFill>
              </a:rPr>
              <a:t>2025</a:t>
            </a:r>
            <a:r>
              <a:rPr b="0" i="0" lang="en-US" sz="900" u="none" cap="none" strike="noStrike">
                <a:solidFill>
                  <a:schemeClr val="accent2"/>
                </a:solidFill>
                <a:latin typeface="Arial"/>
                <a:ea typeface="Arial"/>
                <a:cs typeface="Arial"/>
                <a:sym typeface="Arial"/>
              </a:rPr>
              <a:t> Vecteris - For internal use only. Do not distribute.</a:t>
            </a:r>
            <a:endParaRPr b="0" i="0" sz="1600" u="none" cap="none" strike="noStrike">
              <a:solidFill>
                <a:schemeClr val="accent2"/>
              </a:solidFill>
              <a:latin typeface="Arial"/>
              <a:ea typeface="Arial"/>
              <a:cs typeface="Arial"/>
              <a:sym typeface="Arial"/>
            </a:endParaRPr>
          </a:p>
        </p:txBody>
      </p:sp>
      <p:sp>
        <p:nvSpPr>
          <p:cNvPr id="193" name="Google Shape;193;g33e6d2c37a6_0_1337"/>
          <p:cNvSpPr txBox="1"/>
          <p:nvPr/>
        </p:nvSpPr>
        <p:spPr>
          <a:xfrm>
            <a:off x="7011755" y="6386326"/>
            <a:ext cx="4875600" cy="2271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chemeClr val="accent2"/>
              </a:buClr>
              <a:buSzPts val="900"/>
              <a:buFont typeface="Arial"/>
              <a:buNone/>
            </a:pPr>
            <a:fld id="{00000000-1234-1234-1234-123412341234}" type="slidenum">
              <a:rPr b="0" i="0" lang="en-US" sz="900" u="none" cap="none" strike="noStrike">
                <a:solidFill>
                  <a:schemeClr val="accent2"/>
                </a:solidFill>
                <a:latin typeface="Arial"/>
                <a:ea typeface="Arial"/>
                <a:cs typeface="Arial"/>
                <a:sym typeface="Arial"/>
              </a:rPr>
              <a:t>‹#›</a:t>
            </a:fld>
            <a:endParaRPr b="0" i="0" sz="1600" u="none" cap="none" strike="noStrike">
              <a:solidFill>
                <a:schemeClr val="accent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 id="2147483717" r:id="rId36"/>
    <p:sldLayoutId id="2147483718" r:id="rId37"/>
    <p:sldLayoutId id="2147483719" r:id="rId38"/>
    <p:sldLayoutId id="2147483720" r:id="rId39"/>
    <p:sldLayoutId id="2147483721" r:id="rId40"/>
    <p:sldLayoutId id="2147483722" r:id="rId41"/>
    <p:sldLayoutId id="2147483723" r:id="rId42"/>
    <p:sldLayoutId id="2147483724" r:id="rId43"/>
    <p:sldLayoutId id="2147483725" r:id="rId44"/>
    <p:sldLayoutId id="2147483726" r:id="rId45"/>
    <p:sldLayoutId id="2147483727" r:id="rId46"/>
    <p:sldLayoutId id="2147483728" r:id="rId47"/>
    <p:sldLayoutId id="2147483729" r:id="rId48"/>
    <p:sldLayoutId id="2147483730" r:id="rId49"/>
    <p:sldLayoutId id="2147483731" r:id="rId50"/>
    <p:sldLayoutId id="2147483732" r:id="rId51"/>
    <p:sldLayoutId id="2147483733" r:id="rId52"/>
    <p:sldLayoutId id="2147483734" r:id="rId53"/>
    <p:sldLayoutId id="2147483735" r:id="rId54"/>
    <p:sldLayoutId id="2147483736" r:id="rId55"/>
    <p:sldLayoutId id="2147483737" r:id="rId56"/>
    <p:sldLayoutId id="2147483738" r:id="rId57"/>
    <p:sldLayoutId id="2147483739" r:id="rId58"/>
    <p:sldLayoutId id="2147483740" r:id="rId59"/>
    <p:sldLayoutId id="2147483741" r:id="rId60"/>
    <p:sldLayoutId id="2147483742" r:id="rId61"/>
    <p:sldLayoutId id="2147483743" r:id="rId62"/>
    <p:sldLayoutId id="2147483744" r:id="rId63"/>
    <p:sldLayoutId id="2147483745" r:id="rId64"/>
    <p:sldLayoutId id="2147483746" r:id="rId65"/>
    <p:sldLayoutId id="2147483747" r:id="rId66"/>
    <p:sldLayoutId id="2147483748" r:id="rId67"/>
    <p:sldLayoutId id="2147483749" r:id="rId68"/>
    <p:sldLayoutId id="2147483750" r:id="rId69"/>
    <p:sldLayoutId id="2147483751" r:id="rId70"/>
    <p:sldLayoutId id="2147483752" r:id="rId71"/>
    <p:sldLayoutId id="2147483753" r:id="rId72"/>
    <p:sldLayoutId id="2147483754" r:id="rId73"/>
    <p:sldLayoutId id="2147483755" r:id="rId74"/>
    <p:sldLayoutId id="2147483756" r:id="rId75"/>
    <p:sldLayoutId id="2147483757" r:id="rId76"/>
    <p:sldLayoutId id="2147483758" r:id="rId77"/>
    <p:sldLayoutId id="2147483759" r:id="rId7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xml"/><Relationship Id="rId3"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5.xml"/><Relationship Id="rId2" Type="http://schemas.openxmlformats.org/officeDocument/2006/relationships/notesSlide" Target="../notesSlides/notesSlide2.xml"/><Relationship Id="rId3" Type="http://schemas.openxmlformats.org/officeDocument/2006/relationships/image" Target="../media/image2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3.xml"/><Relationship Id="rId2" Type="http://schemas.openxmlformats.org/officeDocument/2006/relationships/notesSlide" Target="../notesSlides/notesSlide6.xml"/><Relationship Id="rId3" Type="http://schemas.openxmlformats.org/officeDocument/2006/relationships/hyperlink" Target="https://selfserve.decipherinc.com/survey/selfserve/268d/23020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9" name="Shape 1499"/>
        <p:cNvGrpSpPr/>
        <p:nvPr/>
      </p:nvGrpSpPr>
      <p:grpSpPr>
        <a:xfrm>
          <a:off x="0" y="0"/>
          <a:ext cx="0" cy="0"/>
          <a:chOff x="0" y="0"/>
          <a:chExt cx="0" cy="0"/>
        </a:xfrm>
      </p:grpSpPr>
      <p:sp>
        <p:nvSpPr>
          <p:cNvPr id="1500" name="Google Shape;1500;g33e6d2c37a6_0_2646"/>
          <p:cNvSpPr txBox="1"/>
          <p:nvPr>
            <p:ph idx="2" type="body"/>
          </p:nvPr>
        </p:nvSpPr>
        <p:spPr>
          <a:xfrm>
            <a:off x="3831800" y="4154400"/>
            <a:ext cx="5808600" cy="646500"/>
          </a:xfrm>
          <a:prstGeom prst="rect">
            <a:avLst/>
          </a:prstGeom>
          <a:noFill/>
          <a:ln>
            <a:noFill/>
          </a:ln>
        </p:spPr>
        <p:txBody>
          <a:bodyPr anchorCtr="0" anchor="t" bIns="45700" lIns="91425" spcFirstLastPara="1" rIns="91425" wrap="square" tIns="45700">
            <a:spAutoFit/>
          </a:bodyPr>
          <a:lstStyle/>
          <a:p>
            <a:pPr indent="-215900" lvl="0" marL="457200" marR="0" rtl="0" algn="l">
              <a:lnSpc>
                <a:spcPct val="90000"/>
              </a:lnSpc>
              <a:spcBef>
                <a:spcPts val="0"/>
              </a:spcBef>
              <a:spcAft>
                <a:spcPts val="0"/>
              </a:spcAft>
              <a:buClr>
                <a:schemeClr val="lt1"/>
              </a:buClr>
              <a:buSzPts val="1500"/>
              <a:buNone/>
            </a:pPr>
            <a:r>
              <a:rPr lang="en-US"/>
              <a:t>EISHA ARMSTRONG</a:t>
            </a:r>
            <a:endParaRPr/>
          </a:p>
        </p:txBody>
      </p:sp>
      <p:sp>
        <p:nvSpPr>
          <p:cNvPr id="1501" name="Google Shape;1501;g33e6d2c37a6_0_2646"/>
          <p:cNvSpPr txBox="1"/>
          <p:nvPr>
            <p:ph idx="3" type="body"/>
          </p:nvPr>
        </p:nvSpPr>
        <p:spPr>
          <a:xfrm>
            <a:off x="3890450" y="4731300"/>
            <a:ext cx="3131400" cy="323100"/>
          </a:xfrm>
          <a:prstGeom prst="rect">
            <a:avLst/>
          </a:prstGeom>
          <a:noFill/>
          <a:ln>
            <a:noFill/>
          </a:ln>
        </p:spPr>
        <p:txBody>
          <a:bodyPr anchorCtr="0" anchor="ctr" bIns="45700" lIns="91425" spcFirstLastPara="1" rIns="91425" wrap="square" tIns="45700">
            <a:spAutoFit/>
          </a:bodyPr>
          <a:lstStyle/>
          <a:p>
            <a:pPr indent="-215900" lvl="0" marL="457200" marR="0" rtl="0" algn="l">
              <a:lnSpc>
                <a:spcPct val="100000"/>
              </a:lnSpc>
              <a:spcBef>
                <a:spcPts val="0"/>
              </a:spcBef>
              <a:spcAft>
                <a:spcPts val="0"/>
              </a:spcAft>
              <a:buClr>
                <a:srgbClr val="FFFFFF"/>
              </a:buClr>
              <a:buSzPts val="1200"/>
              <a:buFont typeface="Arial"/>
              <a:buNone/>
            </a:pPr>
            <a:r>
              <a:rPr lang="en-US">
                <a:latin typeface="Montserrat"/>
                <a:ea typeface="Montserrat"/>
                <a:cs typeface="Montserrat"/>
                <a:sym typeface="Montserrat"/>
              </a:rPr>
              <a:t>Co-Founder of Vecteris</a:t>
            </a:r>
            <a:endParaRPr>
              <a:latin typeface="Montserrat"/>
              <a:ea typeface="Montserrat"/>
              <a:cs typeface="Montserrat"/>
              <a:sym typeface="Montserrat"/>
            </a:endParaRPr>
          </a:p>
        </p:txBody>
      </p:sp>
      <p:sp>
        <p:nvSpPr>
          <p:cNvPr id="1502" name="Google Shape;1502;g33e6d2c37a6_0_2646"/>
          <p:cNvSpPr txBox="1"/>
          <p:nvPr>
            <p:ph idx="4" type="body"/>
          </p:nvPr>
        </p:nvSpPr>
        <p:spPr>
          <a:xfrm>
            <a:off x="11988800" y="8283540"/>
            <a:ext cx="3860700" cy="476400"/>
          </a:xfrm>
          <a:prstGeom prst="rect">
            <a:avLst/>
          </a:prstGeom>
          <a:noFill/>
          <a:ln>
            <a:noFill/>
          </a:ln>
        </p:spPr>
        <p:txBody>
          <a:bodyPr anchorCtr="0" anchor="t" bIns="45700" lIns="91425" spcFirstLastPara="1" rIns="91425" wrap="square" tIns="45700">
            <a:noAutofit/>
          </a:bodyPr>
          <a:lstStyle/>
          <a:p>
            <a:pPr indent="-215900" lvl="0" marL="457200" marR="0" rtl="0" algn="r">
              <a:lnSpc>
                <a:spcPct val="90000"/>
              </a:lnSpc>
              <a:spcBef>
                <a:spcPts val="0"/>
              </a:spcBef>
              <a:spcAft>
                <a:spcPts val="0"/>
              </a:spcAft>
              <a:buClr>
                <a:schemeClr val="lt1"/>
              </a:buClr>
              <a:buSzPts val="1500"/>
              <a:buNone/>
            </a:pPr>
            <a:r>
              <a:t/>
            </a:r>
            <a:endParaRPr/>
          </a:p>
        </p:txBody>
      </p:sp>
      <p:pic>
        <p:nvPicPr>
          <p:cNvPr descr="A person smiling for the camera&#10;&#10;Description automatically generated with low confidence" id="1503" name="Google Shape;1503;g33e6d2c37a6_0_2646"/>
          <p:cNvPicPr preferRelativeResize="0"/>
          <p:nvPr>
            <p:ph idx="2" type="pic"/>
          </p:nvPr>
        </p:nvPicPr>
        <p:blipFill rotWithShape="1">
          <a:blip r:embed="rId3">
            <a:alphaModFix/>
          </a:blip>
          <a:srcRect b="2732" l="0" r="0" t="2732"/>
          <a:stretch/>
        </p:blipFill>
        <p:spPr>
          <a:xfrm>
            <a:off x="1158489" y="2076307"/>
            <a:ext cx="2749500" cy="2749500"/>
          </a:xfrm>
          <a:prstGeom prst="ellipse">
            <a:avLst/>
          </a:prstGeom>
          <a:noFill/>
          <a:ln>
            <a:noFill/>
          </a:ln>
        </p:spPr>
      </p:pic>
      <p:sp>
        <p:nvSpPr>
          <p:cNvPr id="1504" name="Google Shape;1504;g33e6d2c37a6_0_2646"/>
          <p:cNvSpPr txBox="1"/>
          <p:nvPr>
            <p:ph idx="4294967295" type="title"/>
          </p:nvPr>
        </p:nvSpPr>
        <p:spPr>
          <a:xfrm>
            <a:off x="4059477" y="1790390"/>
            <a:ext cx="6240600" cy="17523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Clr>
                <a:schemeClr val="lt1"/>
              </a:buClr>
              <a:buSzPct val="100000"/>
              <a:buFont typeface="Arial"/>
              <a:buNone/>
            </a:pPr>
            <a:r>
              <a:rPr lang="en-US" sz="4400">
                <a:solidFill>
                  <a:schemeClr val="accent1"/>
                </a:solidFill>
              </a:rPr>
              <a:t>Productize: How to Transform and Scale Services</a:t>
            </a:r>
            <a:endParaRPr b="0" sz="2000">
              <a:solidFill>
                <a:schemeClr val="accen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6" name="Shape 1606"/>
        <p:cNvGrpSpPr/>
        <p:nvPr/>
      </p:nvGrpSpPr>
      <p:grpSpPr>
        <a:xfrm>
          <a:off x="0" y="0"/>
          <a:ext cx="0" cy="0"/>
          <a:chOff x="0" y="0"/>
          <a:chExt cx="0" cy="0"/>
        </a:xfrm>
      </p:grpSpPr>
      <p:sp>
        <p:nvSpPr>
          <p:cNvPr id="1607" name="Google Shape;1607;g347c34c148f_0_150"/>
          <p:cNvSpPr txBox="1"/>
          <p:nvPr>
            <p:ph type="title"/>
          </p:nvPr>
        </p:nvSpPr>
        <p:spPr>
          <a:xfrm>
            <a:off x="408000" y="3749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04 ALIGN BUDGETS AND MEASURES</a:t>
            </a:r>
            <a:endParaRPr sz="2940"/>
          </a:p>
        </p:txBody>
      </p:sp>
      <p:sp>
        <p:nvSpPr>
          <p:cNvPr id="1608" name="Google Shape;1608;g347c34c148f_0_150"/>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09" name="Google Shape;1609;g347c34c148f_0_150"/>
          <p:cNvGraphicFramePr/>
          <p:nvPr/>
        </p:nvGraphicFramePr>
        <p:xfrm>
          <a:off x="6299100" y="1297148"/>
          <a:ext cx="3000000" cy="3000000"/>
        </p:xfrm>
        <a:graphic>
          <a:graphicData uri="http://schemas.openxmlformats.org/drawingml/2006/table">
            <a:tbl>
              <a:tblPr bandRow="1">
                <a:noFill/>
                <a:tableStyleId>{B1A1B2B2-764B-4AC9-A9E0-D135F9AE84E4}</a:tableStyleId>
              </a:tblPr>
              <a:tblGrid>
                <a:gridCol w="5484925"/>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
        <p:nvSpPr>
          <p:cNvPr id="1610" name="Google Shape;1610;g347c34c148f_0_150"/>
          <p:cNvSpPr/>
          <p:nvPr/>
        </p:nvSpPr>
        <p:spPr>
          <a:xfrm>
            <a:off x="408000" y="1342725"/>
            <a:ext cx="5688000" cy="5122800"/>
          </a:xfrm>
          <a:prstGeom prst="rect">
            <a:avLst/>
          </a:prstGeom>
          <a:noFill/>
          <a:ln>
            <a:noFill/>
          </a:ln>
        </p:spPr>
        <p:txBody>
          <a:bodyPr anchorCtr="0" anchor="t" bIns="45700" lIns="91425" spcFirstLastPara="1" rIns="91425" wrap="square" tIns="45700">
            <a:noAutofit/>
          </a:bodyPr>
          <a:lstStyle/>
          <a:p>
            <a:pPr indent="0" lvl="0" marL="0" rtl="0" algn="l">
              <a:lnSpc>
                <a:spcPct val="84000"/>
              </a:lnSpc>
              <a:spcBef>
                <a:spcPts val="0"/>
              </a:spcBef>
              <a:spcAft>
                <a:spcPts val="0"/>
              </a:spcAft>
              <a:buClr>
                <a:schemeClr val="accent2"/>
              </a:buClr>
              <a:buSzPts val="1665"/>
              <a:buFont typeface="Arial"/>
              <a:buNone/>
            </a:pPr>
            <a:r>
              <a:rPr b="1" lang="en-US" sz="1665">
                <a:solidFill>
                  <a:schemeClr val="accent2"/>
                </a:solidFill>
                <a:latin typeface="Montserrat"/>
                <a:ea typeface="Montserrat"/>
                <a:cs typeface="Montserrat"/>
                <a:sym typeface="Montserrat"/>
              </a:rPr>
              <a:t>Questions</a:t>
            </a:r>
            <a:endParaRPr b="1" sz="1530">
              <a:solidFill>
                <a:schemeClr val="accent3"/>
              </a:solidFill>
              <a:latin typeface="Century Gothic"/>
              <a:ea typeface="Century Gothic"/>
              <a:cs typeface="Century Gothic"/>
              <a:sym typeface="Century Gothic"/>
            </a:endParaRPr>
          </a:p>
          <a:p>
            <a:pPr indent="0" lvl="0" marL="0" marR="0" rtl="0" algn="l">
              <a:lnSpc>
                <a:spcPct val="94000"/>
              </a:lnSpc>
              <a:spcBef>
                <a:spcPts val="1000"/>
              </a:spcBef>
              <a:spcAft>
                <a:spcPts val="0"/>
              </a:spcAft>
              <a:buClr>
                <a:srgbClr val="0D0B31"/>
              </a:buClr>
              <a:buSzPts val="1800"/>
              <a:buFont typeface="Arial"/>
              <a:buNone/>
            </a:pPr>
            <a:r>
              <a:rPr b="1" i="0" lang="en-US" sz="1430" u="none" cap="none" strike="noStrike">
                <a:solidFill>
                  <a:schemeClr val="dk2"/>
                </a:solidFill>
                <a:latin typeface="Century Gothic"/>
                <a:ea typeface="Century Gothic"/>
                <a:cs typeface="Century Gothic"/>
                <a:sym typeface="Century Gothic"/>
              </a:rPr>
              <a:t>Mistake #3 is Favoring Core Businesses, Rather Than New Products</a:t>
            </a:r>
            <a:br>
              <a:rPr b="1" lang="en-US" sz="1300">
                <a:solidFill>
                  <a:schemeClr val="dk2"/>
                </a:solidFill>
              </a:rPr>
            </a:br>
            <a:endParaRPr b="0" i="0" sz="1090" u="none" cap="none" strike="noStrike">
              <a:solidFill>
                <a:srgbClr val="000000"/>
              </a:solidFill>
              <a:latin typeface="Arial"/>
              <a:ea typeface="Arial"/>
              <a:cs typeface="Arial"/>
              <a:sym typeface="Arial"/>
            </a:endParaRPr>
          </a:p>
          <a:p>
            <a:pPr indent="0" lvl="0" marL="0" marR="0" rtl="0" algn="l">
              <a:lnSpc>
                <a:spcPct val="94000"/>
              </a:lnSpc>
              <a:spcBef>
                <a:spcPts val="1000"/>
              </a:spcBef>
              <a:spcAft>
                <a:spcPts val="0"/>
              </a:spcAft>
              <a:buClr>
                <a:srgbClr val="0D0B31"/>
              </a:buClr>
              <a:buSzPts val="1800"/>
              <a:buFont typeface="Arial"/>
              <a:buNone/>
            </a:pPr>
            <a:r>
              <a:rPr b="0" i="0" lang="en-US" sz="1430" u="none" cap="none" strike="noStrike">
                <a:solidFill>
                  <a:srgbClr val="0D0B31"/>
                </a:solidFill>
                <a:latin typeface="Century Gothic"/>
                <a:ea typeface="Century Gothic"/>
                <a:cs typeface="Century Gothic"/>
                <a:sym typeface="Century Gothic"/>
              </a:rPr>
              <a:t>To ensure that new products receive sufficient resources, create appropriate performance measure for them such as:</a:t>
            </a:r>
            <a:endParaRPr b="0" i="0" sz="1090" u="none" cap="none" strike="noStrike">
              <a:solidFill>
                <a:srgbClr val="000000"/>
              </a:solidFill>
              <a:latin typeface="Arial"/>
              <a:ea typeface="Arial"/>
              <a:cs typeface="Arial"/>
              <a:sym typeface="Arial"/>
            </a:endParaRPr>
          </a:p>
          <a:p>
            <a:pPr indent="-279400" lvl="0" marL="285750" marR="0" rtl="0" algn="l">
              <a:lnSpc>
                <a:spcPct val="94000"/>
              </a:lnSpc>
              <a:spcBef>
                <a:spcPts val="1000"/>
              </a:spcBef>
              <a:spcAft>
                <a:spcPts val="0"/>
              </a:spcAft>
              <a:buClr>
                <a:srgbClr val="0D0B31"/>
              </a:buClr>
              <a:buSzPts val="1700"/>
              <a:buFont typeface="Arial"/>
              <a:buChar char="•"/>
            </a:pPr>
            <a:r>
              <a:rPr b="0" i="0" lang="en-US" sz="1430" u="none" cap="none" strike="noStrike">
                <a:solidFill>
                  <a:srgbClr val="0D0B31"/>
                </a:solidFill>
                <a:latin typeface="Century Gothic"/>
                <a:ea typeface="Century Gothic"/>
                <a:cs typeface="Century Gothic"/>
                <a:sym typeface="Century Gothic"/>
              </a:rPr>
              <a:t>Number of customers in year one</a:t>
            </a:r>
            <a:endParaRPr b="0" i="0" sz="1090" u="none" cap="none" strike="noStrike">
              <a:solidFill>
                <a:srgbClr val="000000"/>
              </a:solidFill>
              <a:latin typeface="Arial"/>
              <a:ea typeface="Arial"/>
              <a:cs typeface="Arial"/>
              <a:sym typeface="Arial"/>
            </a:endParaRPr>
          </a:p>
          <a:p>
            <a:pPr indent="-279400" lvl="0" marL="285750" marR="0" rtl="0" algn="l">
              <a:lnSpc>
                <a:spcPct val="94000"/>
              </a:lnSpc>
              <a:spcBef>
                <a:spcPts val="1000"/>
              </a:spcBef>
              <a:spcAft>
                <a:spcPts val="0"/>
              </a:spcAft>
              <a:buClr>
                <a:srgbClr val="0D0B31"/>
              </a:buClr>
              <a:buSzPts val="1700"/>
              <a:buFont typeface="Arial"/>
              <a:buChar char="•"/>
            </a:pPr>
            <a:r>
              <a:rPr b="0" i="0" lang="en-US" sz="1430" u="none" cap="none" strike="noStrike">
                <a:solidFill>
                  <a:srgbClr val="0D0B31"/>
                </a:solidFill>
                <a:latin typeface="Century Gothic"/>
                <a:ea typeface="Century Gothic"/>
                <a:cs typeface="Century Gothic"/>
                <a:sym typeface="Century Gothic"/>
              </a:rPr>
              <a:t>Total revenue in year two</a:t>
            </a:r>
            <a:endParaRPr b="0" i="0" sz="1090" u="none" cap="none" strike="noStrike">
              <a:solidFill>
                <a:srgbClr val="000000"/>
              </a:solidFill>
              <a:latin typeface="Arial"/>
              <a:ea typeface="Arial"/>
              <a:cs typeface="Arial"/>
              <a:sym typeface="Arial"/>
            </a:endParaRPr>
          </a:p>
          <a:p>
            <a:pPr indent="-279400" lvl="0" marL="285750" marR="0" rtl="0" algn="l">
              <a:lnSpc>
                <a:spcPct val="94000"/>
              </a:lnSpc>
              <a:spcBef>
                <a:spcPts val="1000"/>
              </a:spcBef>
              <a:spcAft>
                <a:spcPts val="0"/>
              </a:spcAft>
              <a:buClr>
                <a:srgbClr val="0D0B31"/>
              </a:buClr>
              <a:buSzPts val="1700"/>
              <a:buFont typeface="Arial"/>
              <a:buChar char="•"/>
            </a:pPr>
            <a:r>
              <a:rPr b="0" i="0" lang="en-US" sz="1430" u="none" cap="none" strike="noStrike">
                <a:solidFill>
                  <a:srgbClr val="0D0B31"/>
                </a:solidFill>
                <a:latin typeface="Century Gothic"/>
                <a:ea typeface="Century Gothic"/>
                <a:cs typeface="Century Gothic"/>
                <a:sym typeface="Century Gothic"/>
              </a:rPr>
              <a:t>Gross margins in year three.  </a:t>
            </a:r>
            <a:endParaRPr b="0" i="0" sz="1300" u="none" cap="none" strike="noStrike">
              <a:solidFill>
                <a:srgbClr val="000000"/>
              </a:solidFill>
              <a:latin typeface="Arial"/>
              <a:ea typeface="Arial"/>
              <a:cs typeface="Arial"/>
              <a:sym typeface="Arial"/>
            </a:endParaRPr>
          </a:p>
          <a:p>
            <a:pPr indent="0" lvl="0" marL="0" marR="0" rtl="0" algn="l">
              <a:lnSpc>
                <a:spcPct val="94000"/>
              </a:lnSpc>
              <a:spcBef>
                <a:spcPts val="1000"/>
              </a:spcBef>
              <a:spcAft>
                <a:spcPts val="0"/>
              </a:spcAft>
              <a:buClr>
                <a:srgbClr val="000000"/>
              </a:buClr>
              <a:buSzPts val="1190"/>
              <a:buFont typeface="Arial"/>
              <a:buNone/>
            </a:pPr>
            <a:r>
              <a:t/>
            </a:r>
            <a:endParaRPr b="0" i="0" sz="1090" u="none" cap="none" strike="noStrike">
              <a:solidFill>
                <a:srgbClr val="000000"/>
              </a:solidFill>
              <a:latin typeface="Arial"/>
              <a:ea typeface="Arial"/>
              <a:cs typeface="Arial"/>
              <a:sym typeface="Arial"/>
            </a:endParaRPr>
          </a:p>
          <a:p>
            <a:pPr indent="0" lvl="0" marL="0" marR="0" rtl="0" algn="l">
              <a:lnSpc>
                <a:spcPct val="94000"/>
              </a:lnSpc>
              <a:spcBef>
                <a:spcPts val="1000"/>
              </a:spcBef>
              <a:spcAft>
                <a:spcPts val="0"/>
              </a:spcAft>
              <a:buClr>
                <a:srgbClr val="0D0B31"/>
              </a:buClr>
              <a:buSzPts val="1800"/>
              <a:buFont typeface="Arial"/>
              <a:buNone/>
            </a:pPr>
            <a:r>
              <a:rPr b="0" i="0" lang="en-US" sz="1430" u="none" cap="none" strike="noStrike">
                <a:solidFill>
                  <a:srgbClr val="0D0B31"/>
                </a:solidFill>
                <a:latin typeface="Century Gothic"/>
                <a:ea typeface="Century Gothic"/>
                <a:cs typeface="Century Gothic"/>
                <a:sym typeface="Century Gothic"/>
              </a:rPr>
              <a:t>Think about strategic measures: market share, revenue visibility &amp; lifetime customer value.</a:t>
            </a:r>
            <a:endParaRPr b="0" i="0" sz="1300" u="none" cap="none" strike="noStrike">
              <a:solidFill>
                <a:srgbClr val="000000"/>
              </a:solidFill>
              <a:latin typeface="Arial"/>
              <a:ea typeface="Arial"/>
              <a:cs typeface="Arial"/>
              <a:sym typeface="Arial"/>
            </a:endParaRPr>
          </a:p>
          <a:p>
            <a:pPr indent="0" lvl="0" marL="0" marR="0" rtl="0" algn="l">
              <a:lnSpc>
                <a:spcPct val="94000"/>
              </a:lnSpc>
              <a:spcBef>
                <a:spcPts val="1000"/>
              </a:spcBef>
              <a:spcAft>
                <a:spcPts val="0"/>
              </a:spcAft>
              <a:buClr>
                <a:srgbClr val="0D0B31"/>
              </a:buClr>
              <a:buSzPts val="1800"/>
              <a:buFont typeface="Arial"/>
              <a:buNone/>
            </a:pPr>
            <a:r>
              <a:t/>
            </a:r>
            <a:endParaRPr b="0" i="0" sz="1090" u="none" cap="none" strike="noStrike">
              <a:solidFill>
                <a:srgbClr val="000000"/>
              </a:solidFill>
              <a:latin typeface="Arial"/>
              <a:ea typeface="Arial"/>
              <a:cs typeface="Arial"/>
              <a:sym typeface="Arial"/>
            </a:endParaRPr>
          </a:p>
          <a:p>
            <a:pPr indent="0" lvl="0" marL="0" marR="0" rtl="0" algn="l">
              <a:lnSpc>
                <a:spcPct val="94000"/>
              </a:lnSpc>
              <a:spcBef>
                <a:spcPts val="1000"/>
              </a:spcBef>
              <a:spcAft>
                <a:spcPts val="0"/>
              </a:spcAft>
              <a:buClr>
                <a:srgbClr val="0D0B31"/>
              </a:buClr>
              <a:buSzPts val="1800"/>
              <a:buFont typeface="Arial"/>
              <a:buNone/>
            </a:pPr>
            <a:r>
              <a:rPr b="0" i="0" lang="en-US" sz="1430" u="none" cap="none" strike="noStrike">
                <a:solidFill>
                  <a:srgbClr val="0D0B31"/>
                </a:solidFill>
                <a:latin typeface="Century Gothic"/>
                <a:ea typeface="Century Gothic"/>
                <a:cs typeface="Century Gothic"/>
                <a:sym typeface="Century Gothic"/>
              </a:rPr>
              <a:t>What are your criteria for evaluating new product opportunities? How will you measure their performance in year one, year two and year three?</a:t>
            </a:r>
            <a:endParaRPr b="1" i="0" sz="1430" u="none" cap="none" strike="noStrike">
              <a:solidFill>
                <a:schemeClr val="accent3"/>
              </a:solidFill>
              <a:latin typeface="Century Gothic"/>
              <a:ea typeface="Century Gothic"/>
              <a:cs typeface="Century Gothic"/>
              <a:sym typeface="Century Gothic"/>
            </a:endParaRPr>
          </a:p>
          <a:p>
            <a:pPr indent="0" lvl="0" marL="0" marR="0" rtl="0" algn="l">
              <a:lnSpc>
                <a:spcPct val="94000"/>
              </a:lnSpc>
              <a:spcBef>
                <a:spcPts val="1000"/>
              </a:spcBef>
              <a:spcAft>
                <a:spcPts val="0"/>
              </a:spcAft>
              <a:buClr>
                <a:srgbClr val="0D0B31"/>
              </a:buClr>
              <a:buSzPts val="1800"/>
              <a:buFont typeface="Arial"/>
              <a:buNone/>
            </a:pPr>
            <a:r>
              <a:t/>
            </a:r>
            <a:endParaRPr b="0" i="0" sz="1530" u="none" cap="none" strike="noStrike">
              <a:solidFill>
                <a:srgbClr val="0D0B31"/>
              </a:solidFill>
              <a:latin typeface="Century Gothic"/>
              <a:ea typeface="Century Gothic"/>
              <a:cs typeface="Century Gothic"/>
              <a:sym typeface="Century Gothic"/>
            </a:endParaRPr>
          </a:p>
          <a:p>
            <a:pPr indent="0" lvl="0" marL="0" marR="0" rtl="0" algn="l">
              <a:lnSpc>
                <a:spcPct val="94000"/>
              </a:lnSpc>
              <a:spcBef>
                <a:spcPts val="1000"/>
              </a:spcBef>
              <a:spcAft>
                <a:spcPts val="0"/>
              </a:spcAft>
              <a:buClr>
                <a:srgbClr val="0D0B31"/>
              </a:buClr>
              <a:buSzPts val="1800"/>
              <a:buFont typeface="Arial"/>
              <a:buNone/>
            </a:pPr>
            <a:r>
              <a:t/>
            </a:r>
            <a:endParaRPr b="0" i="0" sz="1530" u="none" cap="none" strike="noStrike">
              <a:solidFill>
                <a:srgbClr val="0D0B31"/>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sp>
        <p:nvSpPr>
          <p:cNvPr id="1616" name="Google Shape;1616;g347c34c148f_0_160"/>
          <p:cNvSpPr txBox="1"/>
          <p:nvPr>
            <p:ph type="title"/>
          </p:nvPr>
        </p:nvSpPr>
        <p:spPr>
          <a:xfrm>
            <a:off x="408000" y="3749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04 ALIGN BUDGETS AND MEASURES</a:t>
            </a:r>
            <a:endParaRPr sz="2940"/>
          </a:p>
        </p:txBody>
      </p:sp>
      <p:sp>
        <p:nvSpPr>
          <p:cNvPr id="1617" name="Google Shape;1617;g347c34c148f_0_160"/>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18" name="Google Shape;1618;g347c34c148f_0_160"/>
          <p:cNvGraphicFramePr/>
          <p:nvPr/>
        </p:nvGraphicFramePr>
        <p:xfrm>
          <a:off x="6299100" y="1297148"/>
          <a:ext cx="3000000" cy="3000000"/>
        </p:xfrm>
        <a:graphic>
          <a:graphicData uri="http://schemas.openxmlformats.org/drawingml/2006/table">
            <a:tbl>
              <a:tblPr bandRow="1">
                <a:noFill/>
                <a:tableStyleId>{B1A1B2B2-764B-4AC9-A9E0-D135F9AE84E4}</a:tableStyleId>
              </a:tblPr>
              <a:tblGrid>
                <a:gridCol w="5484925"/>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
        <p:nvSpPr>
          <p:cNvPr id="1619" name="Google Shape;1619;g347c34c148f_0_160"/>
          <p:cNvSpPr/>
          <p:nvPr/>
        </p:nvSpPr>
        <p:spPr>
          <a:xfrm>
            <a:off x="515975" y="1509825"/>
            <a:ext cx="5080800" cy="2862300"/>
          </a:xfrm>
          <a:prstGeom prst="rect">
            <a:avLst/>
          </a:prstGeom>
          <a:noFill/>
          <a:ln>
            <a:noFill/>
          </a:ln>
        </p:spPr>
        <p:txBody>
          <a:bodyPr anchorCtr="0" anchor="t" bIns="45700" lIns="91425" spcFirstLastPara="1" rIns="91425" wrap="square" tIns="45700">
            <a:noAutofit/>
          </a:bodyPr>
          <a:lstStyle/>
          <a:p>
            <a:pPr indent="0" lvl="0" marL="0" rtl="0" algn="l">
              <a:lnSpc>
                <a:spcPct val="84000"/>
              </a:lnSpc>
              <a:spcBef>
                <a:spcPts val="1000"/>
              </a:spcBef>
              <a:spcAft>
                <a:spcPts val="0"/>
              </a:spcAft>
              <a:buClr>
                <a:schemeClr val="accent2"/>
              </a:buClr>
              <a:buSzPts val="1665"/>
              <a:buFont typeface="Arial"/>
              <a:buNone/>
            </a:pPr>
            <a:r>
              <a:rPr b="1" lang="en-US" sz="1665">
                <a:solidFill>
                  <a:schemeClr val="accent2"/>
                </a:solidFill>
                <a:latin typeface="Montserrat"/>
                <a:ea typeface="Montserrat"/>
                <a:cs typeface="Montserrat"/>
                <a:sym typeface="Montserrat"/>
              </a:rPr>
              <a:t>Action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3"/>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Based on your criteria…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Ask yourself:</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entury Gothic"/>
                <a:ea typeface="Century Gothic"/>
                <a:cs typeface="Century Gothic"/>
                <a:sym typeface="Century Gothic"/>
              </a:rPr>
              <a:t>Are they equally weighted?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cap="none" strike="noStrike">
                <a:solidFill>
                  <a:schemeClr val="dk1"/>
                </a:solidFill>
                <a:latin typeface="Century Gothic"/>
                <a:ea typeface="Century Gothic"/>
                <a:cs typeface="Century Gothic"/>
                <a:sym typeface="Century Gothic"/>
              </a:rPr>
              <a:t>Which ones are most important for making progress against your longer-term strategy for the organization?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4" name="Shape 1624"/>
        <p:cNvGrpSpPr/>
        <p:nvPr/>
      </p:nvGrpSpPr>
      <p:grpSpPr>
        <a:xfrm>
          <a:off x="0" y="0"/>
          <a:ext cx="0" cy="0"/>
          <a:chOff x="0" y="0"/>
          <a:chExt cx="0" cy="0"/>
        </a:xfrm>
      </p:grpSpPr>
      <p:sp>
        <p:nvSpPr>
          <p:cNvPr id="1625" name="Google Shape;1625;g347c34c148f_0_171"/>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05 FOLLOW URGENT, EXPENSIVE PROBLEMS</a:t>
            </a:r>
            <a:endParaRPr sz="2840"/>
          </a:p>
          <a:p>
            <a:pPr indent="0" lvl="0" marL="0" rtl="0" algn="l">
              <a:spcBef>
                <a:spcPts val="0"/>
              </a:spcBef>
              <a:spcAft>
                <a:spcPts val="0"/>
              </a:spcAft>
              <a:buSzPts val="990"/>
              <a:buNone/>
            </a:pPr>
            <a:r>
              <a:t/>
            </a:r>
            <a:endParaRPr sz="3240"/>
          </a:p>
        </p:txBody>
      </p:sp>
      <p:sp>
        <p:nvSpPr>
          <p:cNvPr id="1626" name="Google Shape;1626;g347c34c148f_0_171"/>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627" name="Google Shape;1627;g347c34c148f_0_171"/>
          <p:cNvSpPr/>
          <p:nvPr/>
        </p:nvSpPr>
        <p:spPr>
          <a:xfrm>
            <a:off x="686950" y="1446600"/>
            <a:ext cx="10859700" cy="3964800"/>
          </a:xfrm>
          <a:prstGeom prst="rect">
            <a:avLst/>
          </a:prstGeom>
          <a:noFill/>
          <a:ln>
            <a:noFill/>
          </a:ln>
        </p:spPr>
        <p:txBody>
          <a:bodyPr anchorCtr="0" anchor="t" bIns="45700" lIns="91425" spcFirstLastPara="1" rIns="91425" wrap="square" tIns="45700">
            <a:noAutofit/>
          </a:bodyPr>
          <a:lstStyle/>
          <a:p>
            <a:pPr indent="0" lvl="0" marL="0" rtl="0" algn="l">
              <a:lnSpc>
                <a:spcPct val="84000"/>
              </a:lnSpc>
              <a:spcBef>
                <a:spcPts val="0"/>
              </a:spcBef>
              <a:spcAft>
                <a:spcPts val="0"/>
              </a:spcAft>
              <a:buClr>
                <a:schemeClr val="accent2"/>
              </a:buClr>
              <a:buSzPts val="1665"/>
              <a:buFont typeface="Arial"/>
              <a:buNone/>
            </a:pPr>
            <a:r>
              <a:rPr b="1" lang="en-US" sz="1665">
                <a:solidFill>
                  <a:schemeClr val="accent2"/>
                </a:solidFill>
                <a:latin typeface="Montserrat"/>
                <a:ea typeface="Montserrat"/>
                <a:cs typeface="Montserrat"/>
                <a:sym typeface="Montserrat"/>
              </a:rPr>
              <a:t>Question</a:t>
            </a:r>
            <a:br>
              <a:rPr b="1" lang="en-US" sz="1665">
                <a:solidFill>
                  <a:schemeClr val="accent2"/>
                </a:solidFill>
                <a:latin typeface="Montserrat"/>
                <a:ea typeface="Montserrat"/>
                <a:cs typeface="Montserrat"/>
                <a:sym typeface="Montserrat"/>
              </a:rPr>
            </a:br>
            <a:endParaRPr b="0" i="0" sz="1800" u="none" cap="none" strike="noStrike">
              <a:solidFill>
                <a:schemeClr val="dk2"/>
              </a:solidFill>
              <a:latin typeface="Century Gothic"/>
              <a:ea typeface="Century Gothic"/>
              <a:cs typeface="Century Gothic"/>
              <a:sym typeface="Century Gothic"/>
            </a:endParaRPr>
          </a:p>
          <a:p>
            <a:pPr indent="0" lvl="0" marL="0" marR="0" rtl="0" algn="l">
              <a:lnSpc>
                <a:spcPct val="114000"/>
              </a:lnSpc>
              <a:spcBef>
                <a:spcPts val="0"/>
              </a:spcBef>
              <a:spcAft>
                <a:spcPts val="0"/>
              </a:spcAft>
              <a:buClr>
                <a:srgbClr val="0D0B31"/>
              </a:buClr>
              <a:buSzPts val="1800"/>
              <a:buFont typeface="Arial"/>
              <a:buNone/>
            </a:pPr>
            <a:r>
              <a:rPr b="1" i="0" lang="en-US" sz="1800" u="none" cap="none" strike="noStrike">
                <a:solidFill>
                  <a:schemeClr val="dk2"/>
                </a:solidFill>
                <a:latin typeface="Century Gothic"/>
                <a:ea typeface="Century Gothic"/>
                <a:cs typeface="Century Gothic"/>
                <a:sym typeface="Century Gothic"/>
              </a:rPr>
              <a:t>Mistake #4 is Developing products that don’t solve an urgent and expensive problem. </a:t>
            </a:r>
            <a:endParaRPr b="1" i="0" sz="1400" u="none" cap="none" strike="noStrike">
              <a:solidFill>
                <a:schemeClr val="dk2"/>
              </a:solidFill>
            </a:endParaRPr>
          </a:p>
          <a:p>
            <a:pPr indent="0" lvl="0" marL="0" marR="0" rtl="0" algn="l">
              <a:lnSpc>
                <a:spcPct val="114000"/>
              </a:lnSpc>
              <a:spcBef>
                <a:spcPts val="1000"/>
              </a:spcBef>
              <a:spcAft>
                <a:spcPts val="0"/>
              </a:spcAft>
              <a:buClr>
                <a:srgbClr val="0D0B31"/>
              </a:buClr>
              <a:buSzPts val="1900"/>
              <a:buFont typeface="Arial"/>
              <a:buNone/>
            </a:pPr>
            <a:r>
              <a:rPr b="0" i="0" lang="en-US" sz="1900" u="none" cap="none" strike="noStrike">
                <a:solidFill>
                  <a:srgbClr val="0D0B31"/>
                </a:solidFill>
                <a:latin typeface="Century Gothic"/>
                <a:ea typeface="Century Gothic"/>
                <a:cs typeface="Century Gothic"/>
                <a:sym typeface="Century Gothic"/>
              </a:rPr>
              <a:t>If a customer problem is </a:t>
            </a:r>
            <a:r>
              <a:rPr b="1" i="0" lang="en-US" sz="1900" u="none" cap="none" strike="noStrike">
                <a:solidFill>
                  <a:srgbClr val="0D0B31"/>
                </a:solidFill>
                <a:latin typeface="Century Gothic"/>
                <a:ea typeface="Century Gothic"/>
                <a:cs typeface="Century Gothic"/>
                <a:sym typeface="Century Gothic"/>
              </a:rPr>
              <a:t>_______________</a:t>
            </a:r>
            <a:r>
              <a:rPr b="0" i="0" lang="en-US" sz="1900" u="none" cap="none" strike="noStrike">
                <a:solidFill>
                  <a:srgbClr val="0D0B31"/>
                </a:solidFill>
                <a:latin typeface="Century Gothic"/>
                <a:ea typeface="Century Gothic"/>
                <a:cs typeface="Century Gothic"/>
                <a:sym typeface="Century Gothic"/>
              </a:rPr>
              <a:t>, the customer needs to solve the problem within </a:t>
            </a:r>
            <a:r>
              <a:rPr b="1" i="0" lang="en-US" sz="1900" u="none" cap="none" strike="noStrike">
                <a:solidFill>
                  <a:srgbClr val="0D0B31"/>
                </a:solidFill>
                <a:latin typeface="Century Gothic"/>
                <a:ea typeface="Century Gothic"/>
                <a:cs typeface="Century Gothic"/>
                <a:sym typeface="Century Gothic"/>
              </a:rPr>
              <a:t>this calendar year</a:t>
            </a:r>
            <a:r>
              <a:rPr b="0" i="0" lang="en-US" sz="1900" u="none" cap="none" strike="noStrike">
                <a:solidFill>
                  <a:srgbClr val="0D0B31"/>
                </a:solidFill>
                <a:latin typeface="Century Gothic"/>
                <a:ea typeface="Century Gothic"/>
                <a:cs typeface="Century Gothic"/>
                <a:sym typeface="Century Gothic"/>
              </a:rPr>
              <a:t>. </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1000"/>
              </a:spcBef>
              <a:spcAft>
                <a:spcPts val="0"/>
              </a:spcAft>
              <a:buClr>
                <a:srgbClr val="0D0B31"/>
              </a:buClr>
              <a:buSzPts val="1900"/>
              <a:buFont typeface="Arial"/>
              <a:buNone/>
            </a:pPr>
            <a:r>
              <a:rPr b="0" i="0" lang="en-US" sz="1900" u="none" cap="none" strike="noStrike">
                <a:solidFill>
                  <a:srgbClr val="0D0B31"/>
                </a:solidFill>
                <a:latin typeface="Century Gothic"/>
                <a:ea typeface="Century Gothic"/>
                <a:cs typeface="Century Gothic"/>
                <a:sym typeface="Century Gothic"/>
              </a:rPr>
              <a:t>If a customer problem is </a:t>
            </a:r>
            <a:r>
              <a:rPr b="1" i="0" lang="en-US" sz="1900" u="none" cap="none" strike="noStrike">
                <a:solidFill>
                  <a:srgbClr val="0D0B31"/>
                </a:solidFill>
                <a:latin typeface="Century Gothic"/>
                <a:ea typeface="Century Gothic"/>
                <a:cs typeface="Century Gothic"/>
                <a:sym typeface="Century Gothic"/>
              </a:rPr>
              <a:t>_______________</a:t>
            </a:r>
            <a:r>
              <a:rPr b="0" i="0" lang="en-US" sz="1900" u="none" cap="none" strike="noStrike">
                <a:solidFill>
                  <a:srgbClr val="0D0B31"/>
                </a:solidFill>
                <a:latin typeface="Century Gothic"/>
                <a:ea typeface="Century Gothic"/>
                <a:cs typeface="Century Gothic"/>
                <a:sym typeface="Century Gothic"/>
              </a:rPr>
              <a:t>, the customer would </a:t>
            </a:r>
            <a:r>
              <a:rPr b="1" i="0" lang="en-US" sz="1900" u="none" cap="none" strike="noStrike">
                <a:solidFill>
                  <a:srgbClr val="0D0B31"/>
                </a:solidFill>
                <a:latin typeface="Century Gothic"/>
                <a:ea typeface="Century Gothic"/>
                <a:cs typeface="Century Gothic"/>
                <a:sym typeface="Century Gothic"/>
              </a:rPr>
              <a:t>allocate budget </a:t>
            </a:r>
            <a:r>
              <a:rPr b="0" i="0" lang="en-US" sz="1900" u="none" cap="none" strike="noStrike">
                <a:solidFill>
                  <a:srgbClr val="0D0B31"/>
                </a:solidFill>
                <a:latin typeface="Century Gothic"/>
                <a:ea typeface="Century Gothic"/>
                <a:cs typeface="Century Gothic"/>
                <a:sym typeface="Century Gothic"/>
              </a:rPr>
              <a:t>or </a:t>
            </a:r>
            <a:r>
              <a:rPr b="1" i="0" lang="en-US" sz="1900" u="none" cap="none" strike="noStrike">
                <a:solidFill>
                  <a:srgbClr val="0D0B31"/>
                </a:solidFill>
                <a:latin typeface="Century Gothic"/>
                <a:ea typeface="Century Gothic"/>
                <a:cs typeface="Century Gothic"/>
                <a:sym typeface="Century Gothic"/>
              </a:rPr>
              <a:t>dedicated resources </a:t>
            </a:r>
            <a:r>
              <a:rPr b="0" i="0" lang="en-US" sz="1900" u="none" cap="none" strike="noStrike">
                <a:solidFill>
                  <a:srgbClr val="0D0B31"/>
                </a:solidFill>
                <a:latin typeface="Century Gothic"/>
                <a:ea typeface="Century Gothic"/>
                <a:cs typeface="Century Gothic"/>
                <a:sym typeface="Century Gothic"/>
              </a:rPr>
              <a:t>towards solving this problem. </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1000"/>
              </a:spcBef>
              <a:spcAft>
                <a:spcPts val="0"/>
              </a:spcAft>
              <a:buClr>
                <a:srgbClr val="0D0B31"/>
              </a:buClr>
              <a:buSzPts val="1900"/>
              <a:buFont typeface="Arial"/>
              <a:buNone/>
            </a:pPr>
            <a:r>
              <a:t/>
            </a:r>
            <a:endParaRPr b="0" i="0" sz="1900" u="none" cap="none" strike="noStrike">
              <a:solidFill>
                <a:srgbClr val="0D0B31"/>
              </a:solidFill>
              <a:latin typeface="Century Gothic"/>
              <a:ea typeface="Century Gothic"/>
              <a:cs typeface="Century Gothic"/>
              <a:sym typeface="Century Gothic"/>
            </a:endParaRPr>
          </a:p>
        </p:txBody>
      </p:sp>
      <p:sp>
        <p:nvSpPr>
          <p:cNvPr id="1628" name="Google Shape;1628;g347c34c148f_0_171"/>
          <p:cNvSpPr/>
          <p:nvPr/>
        </p:nvSpPr>
        <p:spPr>
          <a:xfrm>
            <a:off x="4553649" y="4098275"/>
            <a:ext cx="3126300" cy="369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Structure your hypotheses:</a:t>
            </a:r>
            <a:endParaRPr b="0" i="0" sz="1400" u="none" cap="none" strike="noStrike">
              <a:solidFill>
                <a:srgbClr val="000000"/>
              </a:solidFill>
              <a:latin typeface="Arial"/>
              <a:ea typeface="Arial"/>
              <a:cs typeface="Arial"/>
              <a:sym typeface="Arial"/>
            </a:endParaRPr>
          </a:p>
        </p:txBody>
      </p:sp>
      <p:sp>
        <p:nvSpPr>
          <p:cNvPr id="1629" name="Google Shape;1629;g347c34c148f_0_171"/>
          <p:cNvSpPr/>
          <p:nvPr/>
        </p:nvSpPr>
        <p:spPr>
          <a:xfrm>
            <a:off x="1280494" y="4548319"/>
            <a:ext cx="9672600" cy="1636200"/>
          </a:xfrm>
          <a:prstGeom prst="roundRect">
            <a:avLst>
              <a:gd fmla="val 16667" name="adj"/>
            </a:avLst>
          </a:prstGeom>
          <a:solidFill>
            <a:schemeClr val="accent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I believe </a:t>
            </a:r>
            <a:r>
              <a:rPr b="1" i="0" lang="en-US" sz="1800" u="none" cap="none" strike="noStrike">
                <a:solidFill>
                  <a:schemeClr val="dk1"/>
                </a:solidFill>
                <a:latin typeface="Century Gothic"/>
                <a:ea typeface="Century Gothic"/>
                <a:cs typeface="Century Gothic"/>
                <a:sym typeface="Century Gothic"/>
              </a:rPr>
              <a:t>[target market] </a:t>
            </a:r>
            <a:r>
              <a:rPr b="0" i="0" lang="en-US" sz="1800" u="none" cap="none" strike="noStrike">
                <a:solidFill>
                  <a:schemeClr val="dk1"/>
                </a:solidFill>
                <a:latin typeface="Century Gothic"/>
                <a:ea typeface="Century Gothic"/>
                <a:cs typeface="Century Gothic"/>
                <a:sym typeface="Century Gothic"/>
              </a:rPr>
              <a:t>will </a:t>
            </a:r>
            <a:r>
              <a:rPr b="1" i="0" lang="en-US" sz="1800" u="none" cap="none" strike="noStrike">
                <a:solidFill>
                  <a:schemeClr val="dk1"/>
                </a:solidFill>
                <a:latin typeface="Century Gothic"/>
                <a:ea typeface="Century Gothic"/>
                <a:cs typeface="Century Gothic"/>
                <a:sym typeface="Century Gothic"/>
              </a:rPr>
              <a:t>[do this action/use this solution] </a:t>
            </a:r>
            <a:r>
              <a:rPr b="0" i="0" lang="en-US" sz="1800" u="none" cap="none" strike="noStrike">
                <a:solidFill>
                  <a:schemeClr val="dk1"/>
                </a:solidFill>
                <a:latin typeface="Century Gothic"/>
                <a:ea typeface="Century Gothic"/>
                <a:cs typeface="Century Gothic"/>
                <a:sym typeface="Century Gothic"/>
              </a:rPr>
              <a:t>for </a:t>
            </a:r>
            <a:r>
              <a:rPr b="1" i="0" lang="en-US" sz="1800" u="none" cap="none" strike="noStrike">
                <a:solidFill>
                  <a:schemeClr val="dk1"/>
                </a:solidFill>
                <a:latin typeface="Century Gothic"/>
                <a:ea typeface="Century Gothic"/>
                <a:cs typeface="Century Gothic"/>
                <a:sym typeface="Century Gothic"/>
              </a:rPr>
              <a:t>[this reason]</a:t>
            </a:r>
            <a:r>
              <a:rPr b="0" i="0" lang="en-US" sz="1800" u="none" cap="none" strike="noStrike">
                <a:solidFill>
                  <a:schemeClr val="dk1"/>
                </a:solidFill>
                <a:latin typeface="Century Gothic"/>
                <a:ea typeface="Century Gothic"/>
                <a:cs typeface="Century Gothic"/>
                <a:sym typeface="Century Gothic"/>
              </a:rPr>
              <a:t>. Because I believe </a:t>
            </a:r>
            <a:r>
              <a:rPr b="1" i="0" lang="en-US" sz="1800" u="none" cap="none" strike="noStrike">
                <a:solidFill>
                  <a:schemeClr val="dk1"/>
                </a:solidFill>
                <a:latin typeface="Century Gothic"/>
                <a:ea typeface="Century Gothic"/>
                <a:cs typeface="Century Gothic"/>
                <a:sym typeface="Century Gothic"/>
              </a:rPr>
              <a:t>[this is a problem], </a:t>
            </a:r>
            <a:r>
              <a:rPr b="0" i="0" lang="en-US" sz="1800" u="none" cap="none" strike="noStrike">
                <a:solidFill>
                  <a:schemeClr val="dk1"/>
                </a:solidFill>
                <a:latin typeface="Century Gothic"/>
                <a:ea typeface="Century Gothic"/>
                <a:cs typeface="Century Gothic"/>
                <a:sym typeface="Century Gothic"/>
              </a:rPr>
              <a:t>if I do</a:t>
            </a:r>
            <a:r>
              <a:rPr b="1" i="0" lang="en-US" sz="1800" u="none" cap="none" strike="noStrike">
                <a:solidFill>
                  <a:schemeClr val="dk1"/>
                </a:solidFill>
                <a:latin typeface="Century Gothic"/>
                <a:ea typeface="Century Gothic"/>
                <a:cs typeface="Century Gothic"/>
                <a:sym typeface="Century Gothic"/>
              </a:rPr>
              <a:t> [this solution]</a:t>
            </a:r>
            <a:r>
              <a:rPr b="0" i="0" lang="en-US" sz="1800" u="none" cap="none" strike="noStrike">
                <a:solidFill>
                  <a:schemeClr val="dk1"/>
                </a:solidFill>
                <a:latin typeface="Century Gothic"/>
                <a:ea typeface="Century Gothic"/>
                <a:cs typeface="Century Gothic"/>
                <a:sym typeface="Century Gothic"/>
              </a:rPr>
              <a:t>, I expect </a:t>
            </a:r>
            <a:r>
              <a:rPr b="1" i="0" lang="en-US" sz="1800" u="none" cap="none" strike="noStrike">
                <a:solidFill>
                  <a:schemeClr val="dk1"/>
                </a:solidFill>
                <a:latin typeface="Century Gothic"/>
                <a:ea typeface="Century Gothic"/>
                <a:cs typeface="Century Gothic"/>
                <a:sym typeface="Century Gothic"/>
              </a:rPr>
              <a:t>[result]</a:t>
            </a:r>
            <a:r>
              <a:rPr b="0" i="0" lang="en-US" sz="1800" u="none" cap="none" strike="noStrike">
                <a:solidFill>
                  <a:schemeClr val="dk1"/>
                </a:solidFill>
                <a:latin typeface="Century Gothic"/>
                <a:ea typeface="Century Gothic"/>
                <a:cs typeface="Century Gothic"/>
                <a:sym typeface="Century Gothic"/>
              </a:rPr>
              <a:t> to happen.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4" name="Shape 1634"/>
        <p:cNvGrpSpPr/>
        <p:nvPr/>
      </p:nvGrpSpPr>
      <p:grpSpPr>
        <a:xfrm>
          <a:off x="0" y="0"/>
          <a:ext cx="0" cy="0"/>
          <a:chOff x="0" y="0"/>
          <a:chExt cx="0" cy="0"/>
        </a:xfrm>
      </p:grpSpPr>
      <p:sp>
        <p:nvSpPr>
          <p:cNvPr id="1635" name="Google Shape;1635;g347c34c148f_0_183"/>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05 FOLLOW URGENT, EXPENSIVE PROBLEMS</a:t>
            </a:r>
            <a:endParaRPr sz="2840"/>
          </a:p>
          <a:p>
            <a:pPr indent="0" lvl="0" marL="0" rtl="0" algn="l">
              <a:spcBef>
                <a:spcPts val="0"/>
              </a:spcBef>
              <a:spcAft>
                <a:spcPts val="0"/>
              </a:spcAft>
              <a:buSzPts val="990"/>
              <a:buNone/>
            </a:pPr>
            <a:r>
              <a:t/>
            </a:r>
            <a:endParaRPr sz="3240"/>
          </a:p>
        </p:txBody>
      </p:sp>
      <p:sp>
        <p:nvSpPr>
          <p:cNvPr id="1636" name="Google Shape;1636;g347c34c148f_0_183"/>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637" name="Google Shape;1637;g347c34c148f_0_183"/>
          <p:cNvSpPr/>
          <p:nvPr/>
        </p:nvSpPr>
        <p:spPr>
          <a:xfrm>
            <a:off x="515975" y="1297149"/>
            <a:ext cx="4759500" cy="408000"/>
          </a:xfrm>
          <a:prstGeom prst="rect">
            <a:avLst/>
          </a:prstGeom>
          <a:noFill/>
          <a:ln>
            <a:noFill/>
          </a:ln>
        </p:spPr>
        <p:txBody>
          <a:bodyPr anchorCtr="0" anchor="t" bIns="45700" lIns="91425" spcFirstLastPara="1" rIns="91425" wrap="square" tIns="45700">
            <a:noAutofit/>
          </a:bodyPr>
          <a:lstStyle/>
          <a:p>
            <a:pPr indent="0" lvl="0" marL="0" rtl="0" algn="l">
              <a:lnSpc>
                <a:spcPct val="104000"/>
              </a:lnSpc>
              <a:spcBef>
                <a:spcPts val="1000"/>
              </a:spcBef>
              <a:spcAft>
                <a:spcPts val="0"/>
              </a:spcAft>
              <a:buClr>
                <a:schemeClr val="accent2"/>
              </a:buClr>
              <a:buSzPts val="1800"/>
              <a:buFont typeface="Arial"/>
              <a:buNone/>
            </a:pPr>
            <a:r>
              <a:rPr b="1" lang="en-US" sz="1800">
                <a:solidFill>
                  <a:schemeClr val="accent2"/>
                </a:solidFill>
                <a:latin typeface="Century Gothic"/>
                <a:ea typeface="Century Gothic"/>
                <a:cs typeface="Century Gothic"/>
                <a:sym typeface="Century Gothic"/>
              </a:rPr>
              <a:t>Action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entury Gothic"/>
              <a:ea typeface="Century Gothic"/>
              <a:cs typeface="Century Gothic"/>
              <a:sym typeface="Century Gothic"/>
            </a:endParaRPr>
          </a:p>
        </p:txBody>
      </p:sp>
      <p:graphicFrame>
        <p:nvGraphicFramePr>
          <p:cNvPr id="1638" name="Google Shape;1638;g347c34c148f_0_183"/>
          <p:cNvGraphicFramePr/>
          <p:nvPr/>
        </p:nvGraphicFramePr>
        <p:xfrm>
          <a:off x="567088" y="2505612"/>
          <a:ext cx="3000000" cy="3000000"/>
        </p:xfrm>
        <a:graphic>
          <a:graphicData uri="http://schemas.openxmlformats.org/drawingml/2006/table">
            <a:tbl>
              <a:tblPr bandRow="1">
                <a:noFill/>
                <a:tableStyleId>{B1A1B2B2-764B-4AC9-A9E0-D135F9AE84E4}</a:tableStyleId>
              </a:tblPr>
              <a:tblGrid>
                <a:gridCol w="4333950"/>
              </a:tblGrid>
              <a:tr h="311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bl>
          </a:graphicData>
        </a:graphic>
      </p:graphicFrame>
      <p:sp>
        <p:nvSpPr>
          <p:cNvPr id="1639" name="Google Shape;1639;g347c34c148f_0_183"/>
          <p:cNvSpPr/>
          <p:nvPr/>
        </p:nvSpPr>
        <p:spPr>
          <a:xfrm>
            <a:off x="5901416" y="1780698"/>
            <a:ext cx="6096000" cy="6462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What can you do to test your list of problems/ hypotheses (e.g., surveys, interviews)?</a:t>
            </a:r>
            <a:endParaRPr b="0" i="0" sz="1400" u="none" cap="none" strike="noStrike">
              <a:solidFill>
                <a:schemeClr val="dk1"/>
              </a:solidFill>
              <a:latin typeface="Arial"/>
              <a:ea typeface="Arial"/>
              <a:cs typeface="Arial"/>
              <a:sym typeface="Arial"/>
            </a:endParaRPr>
          </a:p>
        </p:txBody>
      </p:sp>
      <p:sp>
        <p:nvSpPr>
          <p:cNvPr id="1640" name="Google Shape;1640;g347c34c148f_0_183"/>
          <p:cNvSpPr txBox="1"/>
          <p:nvPr/>
        </p:nvSpPr>
        <p:spPr>
          <a:xfrm>
            <a:off x="515975" y="1734350"/>
            <a:ext cx="4608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1800">
                <a:solidFill>
                  <a:schemeClr val="dk1"/>
                </a:solidFill>
                <a:latin typeface="Century Gothic"/>
                <a:ea typeface="Century Gothic"/>
                <a:cs typeface="Century Gothic"/>
                <a:sym typeface="Century Gothic"/>
              </a:rPr>
              <a:t>List the problems that you think your target market is trying to solve.</a:t>
            </a:r>
            <a:endParaRPr>
              <a:solidFill>
                <a:schemeClr val="dk1"/>
              </a:solidFill>
            </a:endParaRPr>
          </a:p>
        </p:txBody>
      </p:sp>
      <p:graphicFrame>
        <p:nvGraphicFramePr>
          <p:cNvPr id="1641" name="Google Shape;1641;g347c34c148f_0_183"/>
          <p:cNvGraphicFramePr/>
          <p:nvPr/>
        </p:nvGraphicFramePr>
        <p:xfrm>
          <a:off x="6095988" y="2505612"/>
          <a:ext cx="3000000" cy="3000000"/>
        </p:xfrm>
        <a:graphic>
          <a:graphicData uri="http://schemas.openxmlformats.org/drawingml/2006/table">
            <a:tbl>
              <a:tblPr bandRow="1">
                <a:noFill/>
                <a:tableStyleId>{B1A1B2B2-764B-4AC9-A9E0-D135F9AE84E4}</a:tableStyleId>
              </a:tblPr>
              <a:tblGrid>
                <a:gridCol w="4333950"/>
              </a:tblGrid>
              <a:tr h="311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6" name="Shape 1646"/>
        <p:cNvGrpSpPr/>
        <p:nvPr/>
      </p:nvGrpSpPr>
      <p:grpSpPr>
        <a:xfrm>
          <a:off x="0" y="0"/>
          <a:ext cx="0" cy="0"/>
          <a:chOff x="0" y="0"/>
          <a:chExt cx="0" cy="0"/>
        </a:xfrm>
      </p:grpSpPr>
      <p:sp>
        <p:nvSpPr>
          <p:cNvPr id="1647" name="Google Shape;1647;g347c34c148f_0_198"/>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06 CO-DESIGN &amp; DEVELOP</a:t>
            </a:r>
            <a:endParaRPr sz="3240"/>
          </a:p>
        </p:txBody>
      </p:sp>
      <p:sp>
        <p:nvSpPr>
          <p:cNvPr id="1648" name="Google Shape;1648;g347c34c148f_0_198"/>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49" name="Google Shape;1649;g347c34c148f_0_198"/>
          <p:cNvGraphicFramePr/>
          <p:nvPr/>
        </p:nvGraphicFramePr>
        <p:xfrm>
          <a:off x="6095988" y="1414562"/>
          <a:ext cx="3000000" cy="3000000"/>
        </p:xfrm>
        <a:graphic>
          <a:graphicData uri="http://schemas.openxmlformats.org/drawingml/2006/table">
            <a:tbl>
              <a:tblPr bandRow="1">
                <a:noFill/>
                <a:tableStyleId>{B1A1B2B2-764B-4AC9-A9E0-D135F9AE84E4}</a:tableStyleId>
              </a:tblPr>
              <a:tblGrid>
                <a:gridCol w="5601650"/>
              </a:tblGrid>
              <a:tr h="311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bl>
          </a:graphicData>
        </a:graphic>
      </p:graphicFrame>
      <p:sp>
        <p:nvSpPr>
          <p:cNvPr id="1650" name="Google Shape;1650;g347c34c148f_0_198"/>
          <p:cNvSpPr/>
          <p:nvPr/>
        </p:nvSpPr>
        <p:spPr>
          <a:xfrm>
            <a:off x="515975" y="1297150"/>
            <a:ext cx="5262600" cy="5495100"/>
          </a:xfrm>
          <a:prstGeom prst="rect">
            <a:avLst/>
          </a:prstGeom>
          <a:noFill/>
          <a:ln>
            <a:noFill/>
          </a:ln>
        </p:spPr>
        <p:txBody>
          <a:bodyPr anchorCtr="0" anchor="t" bIns="45700" lIns="91425" spcFirstLastPara="1" rIns="91425" wrap="square" tIns="45700">
            <a:noAutofit/>
          </a:bodyPr>
          <a:lstStyle/>
          <a:p>
            <a:pPr indent="0" lvl="0" marL="0" marR="0" rtl="0" algn="l">
              <a:lnSpc>
                <a:spcPct val="104000"/>
              </a:lnSpc>
              <a:spcBef>
                <a:spcPts val="0"/>
              </a:spcBef>
              <a:spcAft>
                <a:spcPts val="0"/>
              </a:spcAft>
              <a:buClr>
                <a:schemeClr val="accent5"/>
              </a:buClr>
              <a:buSzPts val="1800"/>
              <a:buFont typeface="Arial"/>
              <a:buNone/>
            </a:pPr>
            <a:r>
              <a:rPr b="1" i="0" lang="en-US" sz="1800" u="none" cap="none" strike="noStrike">
                <a:solidFill>
                  <a:schemeClr val="accent5"/>
                </a:solidFill>
                <a:latin typeface="Century Gothic"/>
                <a:ea typeface="Century Gothic"/>
                <a:cs typeface="Century Gothic"/>
                <a:sym typeface="Century Gothic"/>
              </a:rPr>
              <a:t>Question</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04000"/>
              </a:lnSpc>
              <a:spcBef>
                <a:spcPts val="1000"/>
              </a:spcBef>
              <a:spcAft>
                <a:spcPts val="0"/>
              </a:spcAft>
              <a:buClr>
                <a:srgbClr val="0D0B31"/>
              </a:buClr>
              <a:buSzPts val="1800"/>
              <a:buFont typeface="Arial"/>
              <a:buNone/>
            </a:pPr>
            <a:r>
              <a:rPr b="1" i="0" lang="en-US" sz="1800" u="none" cap="none" strike="noStrike">
                <a:solidFill>
                  <a:schemeClr val="dk2"/>
                </a:solidFill>
                <a:latin typeface="Century Gothic"/>
                <a:ea typeface="Century Gothic"/>
                <a:cs typeface="Century Gothic"/>
                <a:sym typeface="Century Gothic"/>
              </a:rPr>
              <a:t>Mistake #5 is Designing &amp; Developing in a Vacuum</a:t>
            </a:r>
            <a:endParaRPr b="1" i="0" sz="1800" u="none" cap="none" strike="noStrike">
              <a:solidFill>
                <a:schemeClr val="dk2"/>
              </a:solidFill>
            </a:endParaRPr>
          </a:p>
          <a:p>
            <a:pPr indent="0" lvl="0" marL="0" marR="0" rtl="0" algn="l">
              <a:lnSpc>
                <a:spcPct val="104000"/>
              </a:lnSpc>
              <a:spcBef>
                <a:spcPts val="1000"/>
              </a:spcBef>
              <a:spcAft>
                <a:spcPts val="0"/>
              </a:spcAft>
              <a:buClr>
                <a:srgbClr val="0D0B31"/>
              </a:buClr>
              <a:buSzPts val="1900"/>
              <a:buFont typeface="Arial"/>
              <a:buNone/>
            </a:pPr>
            <a:r>
              <a:rPr b="0" i="0" lang="en-US" sz="1800" u="none" cap="none" strike="noStrike">
                <a:solidFill>
                  <a:srgbClr val="0D0B31"/>
                </a:solidFill>
                <a:latin typeface="Century Gothic"/>
                <a:ea typeface="Century Gothic"/>
                <a:cs typeface="Century Gothic"/>
                <a:sym typeface="Century Gothic"/>
              </a:rPr>
              <a:t>Many organizations design and develop new products in isolation: developing a product </a:t>
            </a:r>
            <a:r>
              <a:rPr b="1" i="0" lang="en-US" sz="1800" u="none" cap="none" strike="noStrike">
                <a:solidFill>
                  <a:srgbClr val="0D0B31"/>
                </a:solidFill>
                <a:latin typeface="Century Gothic"/>
                <a:ea typeface="Century Gothic"/>
                <a:cs typeface="Century Gothic"/>
                <a:sym typeface="Century Gothic"/>
              </a:rPr>
              <a:t>FOR</a:t>
            </a:r>
            <a:r>
              <a:rPr b="0" i="0" lang="en-US" sz="1800" u="none" cap="none" strike="noStrike">
                <a:solidFill>
                  <a:srgbClr val="0D0B31"/>
                </a:solidFill>
                <a:latin typeface="Century Gothic"/>
                <a:ea typeface="Century Gothic"/>
                <a:cs typeface="Century Gothic"/>
                <a:sym typeface="Century Gothic"/>
              </a:rPr>
              <a:t> their customers instead of developing it </a:t>
            </a:r>
            <a:r>
              <a:rPr b="1" i="0" lang="en-US" sz="1800" u="none" cap="none" strike="noStrike">
                <a:solidFill>
                  <a:srgbClr val="0D0B31"/>
                </a:solidFill>
                <a:latin typeface="Century Gothic"/>
                <a:ea typeface="Century Gothic"/>
                <a:cs typeface="Century Gothic"/>
                <a:sym typeface="Century Gothic"/>
              </a:rPr>
              <a:t>WITH</a:t>
            </a:r>
            <a:r>
              <a:rPr b="0" i="0" lang="en-US" sz="1800" u="none" cap="none" strike="noStrike">
                <a:solidFill>
                  <a:srgbClr val="0D0B31"/>
                </a:solidFill>
                <a:latin typeface="Century Gothic"/>
                <a:ea typeface="Century Gothic"/>
                <a:cs typeface="Century Gothic"/>
                <a:sym typeface="Century Gothic"/>
              </a:rPr>
              <a:t> them. Products developed in this way are much more likely to fail. </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04000"/>
              </a:lnSpc>
              <a:spcBef>
                <a:spcPts val="1000"/>
              </a:spcBef>
              <a:spcAft>
                <a:spcPts val="0"/>
              </a:spcAft>
              <a:buClr>
                <a:schemeClr val="accent5"/>
              </a:buClr>
              <a:buSzPts val="1800"/>
              <a:buFont typeface="Arial"/>
              <a:buNone/>
            </a:pPr>
            <a:r>
              <a:rPr b="1" i="0" lang="en-US" sz="1800" u="none" cap="none" strike="noStrike">
                <a:solidFill>
                  <a:schemeClr val="accent5"/>
                </a:solidFill>
                <a:latin typeface="Century Gothic"/>
                <a:ea typeface="Century Gothic"/>
                <a:cs typeface="Century Gothic"/>
                <a:sym typeface="Century Gothic"/>
              </a:rPr>
              <a:t>Action</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04000"/>
              </a:lnSpc>
              <a:spcBef>
                <a:spcPts val="1000"/>
              </a:spcBef>
              <a:spcAft>
                <a:spcPts val="0"/>
              </a:spcAft>
              <a:buClr>
                <a:srgbClr val="000000"/>
              </a:buClr>
              <a:buSzPts val="1800"/>
              <a:buFont typeface="Arial"/>
              <a:buNone/>
            </a:pPr>
            <a:r>
              <a:rPr b="0" i="0" lang="en-US" sz="1800" u="none" cap="none" strike="noStrike">
                <a:solidFill>
                  <a:srgbClr val="0D0B31"/>
                </a:solidFill>
                <a:latin typeface="Century Gothic"/>
                <a:ea typeface="Century Gothic"/>
                <a:cs typeface="Century Gothic"/>
                <a:sym typeface="Century Gothic"/>
              </a:rPr>
              <a:t>Who, outside your product team, can you bring in to provide feedback on new product concepts or prototypes?</a:t>
            </a:r>
            <a:endParaRPr b="0" i="0" sz="1800" u="none" cap="none" strike="noStrike">
              <a:solidFill>
                <a:srgbClr val="000000"/>
              </a:solidFill>
              <a:latin typeface="Arial"/>
              <a:ea typeface="Arial"/>
              <a:cs typeface="Arial"/>
              <a:sym typeface="Arial"/>
            </a:endParaRPr>
          </a:p>
          <a:p>
            <a:pPr indent="0" lvl="0" marL="0" marR="0" rtl="0" algn="l">
              <a:lnSpc>
                <a:spcPct val="104000"/>
              </a:lnSpc>
              <a:spcBef>
                <a:spcPts val="1000"/>
              </a:spcBef>
              <a:spcAft>
                <a:spcPts val="0"/>
              </a:spcAft>
              <a:buClr>
                <a:srgbClr val="0D0B31"/>
              </a:buClr>
              <a:buSzPts val="1800"/>
              <a:buFont typeface="Arial"/>
              <a:buNone/>
            </a:pPr>
            <a:r>
              <a:rPr b="0" i="0" lang="en-US" sz="1800" u="none" cap="none" strike="noStrike">
                <a:solidFill>
                  <a:srgbClr val="0D0B31"/>
                </a:solidFill>
                <a:latin typeface="Century Gothic"/>
                <a:ea typeface="Century Gothic"/>
                <a:cs typeface="Century Gothic"/>
                <a:sym typeface="Century Gothic"/>
              </a:rPr>
              <a:t>Outline the “Next Steps” to solicit feedback from them.</a:t>
            </a:r>
            <a:endParaRPr b="0" i="0" sz="18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g347c34c148f_0_217"/>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06 CO-DESIGN &amp; DEVELOP</a:t>
            </a:r>
            <a:endParaRPr sz="3240"/>
          </a:p>
        </p:txBody>
      </p:sp>
      <p:sp>
        <p:nvSpPr>
          <p:cNvPr id="1657" name="Google Shape;1657;g347c34c148f_0_217"/>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58" name="Google Shape;1658;g347c34c148f_0_217"/>
          <p:cNvGraphicFramePr/>
          <p:nvPr/>
        </p:nvGraphicFramePr>
        <p:xfrm>
          <a:off x="515963" y="1414562"/>
          <a:ext cx="3000000" cy="3000000"/>
        </p:xfrm>
        <a:graphic>
          <a:graphicData uri="http://schemas.openxmlformats.org/drawingml/2006/table">
            <a:tbl>
              <a:tblPr bandRow="1">
                <a:noFill/>
                <a:tableStyleId>{B1A1B2B2-764B-4AC9-A9E0-D135F9AE84E4}</a:tableStyleId>
              </a:tblPr>
              <a:tblGrid>
                <a:gridCol w="11181675"/>
              </a:tblGrid>
              <a:tr h="311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11875">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3" name="Shape 1663"/>
        <p:cNvGrpSpPr/>
        <p:nvPr/>
      </p:nvGrpSpPr>
      <p:grpSpPr>
        <a:xfrm>
          <a:off x="0" y="0"/>
          <a:ext cx="0" cy="0"/>
          <a:chOff x="0" y="0"/>
          <a:chExt cx="0" cy="0"/>
        </a:xfrm>
      </p:grpSpPr>
      <p:sp>
        <p:nvSpPr>
          <p:cNvPr id="1664" name="Google Shape;1664;g347c34c148f_0_225"/>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07 LAUNCH BOLDLY</a:t>
            </a:r>
            <a:endParaRPr sz="3240"/>
          </a:p>
        </p:txBody>
      </p:sp>
      <p:sp>
        <p:nvSpPr>
          <p:cNvPr id="1665" name="Google Shape;1665;g347c34c148f_0_225"/>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666" name="Google Shape;1666;g347c34c148f_0_225"/>
          <p:cNvSpPr txBox="1"/>
          <p:nvPr>
            <p:ph idx="4294967295" type="body"/>
          </p:nvPr>
        </p:nvSpPr>
        <p:spPr>
          <a:xfrm>
            <a:off x="562250" y="1382962"/>
            <a:ext cx="9904500" cy="10659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04000"/>
              </a:lnSpc>
              <a:spcBef>
                <a:spcPts val="0"/>
              </a:spcBef>
              <a:spcAft>
                <a:spcPts val="0"/>
              </a:spcAft>
              <a:buClr>
                <a:schemeClr val="accent2"/>
              </a:buClr>
              <a:buSzPct val="100000"/>
              <a:buFont typeface="Arial"/>
              <a:buNone/>
            </a:pPr>
            <a:r>
              <a:rPr lang="en-US" sz="1800">
                <a:solidFill>
                  <a:schemeClr val="accent2"/>
                </a:solidFill>
                <a:latin typeface="Century Gothic"/>
                <a:ea typeface="Century Gothic"/>
                <a:cs typeface="Century Gothic"/>
                <a:sym typeface="Century Gothic"/>
              </a:rPr>
              <a:t>Questions</a:t>
            </a:r>
            <a:endParaRPr sz="1800"/>
          </a:p>
          <a:p>
            <a:pPr indent="0" lvl="0" marL="0" rtl="0" algn="l">
              <a:lnSpc>
                <a:spcPct val="114000"/>
              </a:lnSpc>
              <a:spcBef>
                <a:spcPts val="1000"/>
              </a:spcBef>
              <a:spcAft>
                <a:spcPts val="0"/>
              </a:spcAft>
              <a:buClr>
                <a:srgbClr val="0D0B31"/>
              </a:buClr>
              <a:buSzPct val="100000"/>
              <a:buNone/>
            </a:pPr>
            <a:r>
              <a:rPr lang="en-US" sz="2000"/>
              <a:t>Mistake #6 is Letting the fear of cannibalization hinder sales and marketing.</a:t>
            </a:r>
            <a:endParaRPr sz="2000"/>
          </a:p>
          <a:p>
            <a:pPr indent="0" lvl="0" marL="0" rtl="0" algn="l">
              <a:lnSpc>
                <a:spcPct val="114000"/>
              </a:lnSpc>
              <a:spcBef>
                <a:spcPts val="1000"/>
              </a:spcBef>
              <a:spcAft>
                <a:spcPts val="0"/>
              </a:spcAft>
              <a:buClr>
                <a:srgbClr val="0D0B31"/>
              </a:buClr>
              <a:buSzPct val="100000"/>
              <a:buNone/>
            </a:pPr>
            <a:r>
              <a:rPr lang="en-US" sz="2000"/>
              <a:t>To manage the risk of cannibalization, follow the 3 C’s: </a:t>
            </a:r>
            <a:endParaRPr sz="1800"/>
          </a:p>
        </p:txBody>
      </p:sp>
      <p:sp>
        <p:nvSpPr>
          <p:cNvPr id="1667" name="Google Shape;1667;g347c34c148f_0_225"/>
          <p:cNvSpPr/>
          <p:nvPr/>
        </p:nvSpPr>
        <p:spPr>
          <a:xfrm>
            <a:off x="681003" y="2534683"/>
            <a:ext cx="9438900" cy="1200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1. __________________________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How do the needs of our current clients and new potential client segments overlap and how do they differ? Can we create a product that only meets the needs of a new market?</a:t>
            </a:r>
            <a:endParaRPr b="0" i="0" sz="1400" u="none" cap="none" strike="noStrike">
              <a:solidFill>
                <a:srgbClr val="000000"/>
              </a:solidFill>
              <a:latin typeface="Arial"/>
              <a:ea typeface="Arial"/>
              <a:cs typeface="Arial"/>
              <a:sym typeface="Arial"/>
            </a:endParaRPr>
          </a:p>
        </p:txBody>
      </p:sp>
      <p:sp>
        <p:nvSpPr>
          <p:cNvPr id="1668" name="Google Shape;1668;g347c34c148f_0_225"/>
          <p:cNvSpPr/>
          <p:nvPr/>
        </p:nvSpPr>
        <p:spPr>
          <a:xfrm>
            <a:off x="681000" y="3549076"/>
            <a:ext cx="9368400" cy="1443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2. __________________________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What products or services can we create that would enhance our current products or services, or help our customers use more of our current products or services? </a:t>
            </a:r>
            <a:endParaRPr b="0" i="0" sz="12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dk1"/>
              </a:solidFill>
              <a:latin typeface="Century Gothic"/>
              <a:ea typeface="Century Gothic"/>
              <a:cs typeface="Century Gothic"/>
              <a:sym typeface="Century Gothic"/>
            </a:endParaRPr>
          </a:p>
        </p:txBody>
      </p:sp>
      <p:sp>
        <p:nvSpPr>
          <p:cNvPr id="1669" name="Google Shape;1669;g347c34c148f_0_225"/>
          <p:cNvSpPr/>
          <p:nvPr/>
        </p:nvSpPr>
        <p:spPr>
          <a:xfrm>
            <a:off x="654386" y="4992966"/>
            <a:ext cx="9438900" cy="92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3. __________________________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Century Gothic"/>
                <a:ea typeface="Century Gothic"/>
                <a:cs typeface="Century Gothic"/>
                <a:sym typeface="Century Gothic"/>
              </a:rPr>
              <a:t>Which new products or services could disrupt our business? Should we disrupt ourselves first and should we buy, build, or partner to do so?</a:t>
            </a:r>
            <a:r>
              <a:rPr b="0" i="0" lang="en-US" sz="1100" u="none" cap="none" strike="noStrike">
                <a:solidFill>
                  <a:schemeClr val="dk1"/>
                </a:solidFill>
                <a:latin typeface="Century Gothic"/>
                <a:ea typeface="Century Gothic"/>
                <a:cs typeface="Century Gothic"/>
                <a:sym typeface="Century Gothic"/>
              </a:rPr>
              <a:t> </a:t>
            </a:r>
            <a:endParaRPr b="0" i="0" sz="1100" u="none" cap="none" strike="noStrike">
              <a:solidFill>
                <a:schemeClr val="dk1"/>
              </a:solidFill>
              <a:latin typeface="Century Gothic"/>
              <a:ea typeface="Century Gothic"/>
              <a:cs typeface="Century Gothic"/>
              <a:sym typeface="Century Gothic"/>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4" name="Shape 1674"/>
        <p:cNvGrpSpPr/>
        <p:nvPr/>
      </p:nvGrpSpPr>
      <p:grpSpPr>
        <a:xfrm>
          <a:off x="0" y="0"/>
          <a:ext cx="0" cy="0"/>
          <a:chOff x="0" y="0"/>
          <a:chExt cx="0" cy="0"/>
        </a:xfrm>
      </p:grpSpPr>
      <p:sp>
        <p:nvSpPr>
          <p:cNvPr id="1675" name="Google Shape;1675;g347c34c148f_0_237"/>
          <p:cNvSpPr txBox="1"/>
          <p:nvPr>
            <p:ph type="title"/>
          </p:nvPr>
        </p:nvSpPr>
        <p:spPr>
          <a:xfrm>
            <a:off x="408000" y="2987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07 LAUNCH BOLDLY</a:t>
            </a:r>
            <a:endParaRPr sz="2940"/>
          </a:p>
        </p:txBody>
      </p:sp>
      <p:sp>
        <p:nvSpPr>
          <p:cNvPr id="1676" name="Google Shape;1676;g347c34c148f_0_237"/>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77" name="Google Shape;1677;g347c34c148f_0_237"/>
          <p:cNvGraphicFramePr/>
          <p:nvPr/>
        </p:nvGraphicFramePr>
        <p:xfrm>
          <a:off x="6299100" y="1297148"/>
          <a:ext cx="3000000" cy="3000000"/>
        </p:xfrm>
        <a:graphic>
          <a:graphicData uri="http://schemas.openxmlformats.org/drawingml/2006/table">
            <a:tbl>
              <a:tblPr bandRow="1">
                <a:noFill/>
                <a:tableStyleId>{B1A1B2B2-764B-4AC9-A9E0-D135F9AE84E4}</a:tableStyleId>
              </a:tblPr>
              <a:tblGrid>
                <a:gridCol w="5484925"/>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graphicFrame>
        <p:nvGraphicFramePr>
          <p:cNvPr id="1678" name="Google Shape;1678;g347c34c148f_0_237"/>
          <p:cNvGraphicFramePr/>
          <p:nvPr/>
        </p:nvGraphicFramePr>
        <p:xfrm>
          <a:off x="449576" y="3270640"/>
          <a:ext cx="3000000" cy="3000000"/>
        </p:xfrm>
        <a:graphic>
          <a:graphicData uri="http://schemas.openxmlformats.org/drawingml/2006/table">
            <a:tbl>
              <a:tblPr bandRow="1">
                <a:noFill/>
                <a:tableStyleId>{B1A1B2B2-764B-4AC9-A9E0-D135F9AE84E4}</a:tableStyleId>
              </a:tblPr>
              <a:tblGrid>
                <a:gridCol w="5309550"/>
              </a:tblGrid>
              <a:tr h="378000">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3"/>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780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780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780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780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378000">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378000">
                <a:tc>
                  <a:txBody>
                    <a:bodyPr/>
                    <a:lstStyle/>
                    <a:p>
                      <a:pPr indent="0" lvl="0" marL="0" marR="0" rtl="0" algn="l">
                        <a:lnSpc>
                          <a:spcPct val="100000"/>
                        </a:lnSpc>
                        <a:spcBef>
                          <a:spcPts val="0"/>
                        </a:spcBef>
                        <a:spcAft>
                          <a:spcPts val="0"/>
                        </a:spcAft>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3"/>
                      </a:solidFill>
                      <a:prstDash val="solid"/>
                      <a:round/>
                      <a:headEnd len="sm" w="sm" type="none"/>
                      <a:tailEnd len="sm" w="sm" type="none"/>
                    </a:lnB>
                    <a:solidFill>
                      <a:schemeClr val="dk2"/>
                    </a:solidFill>
                  </a:tcPr>
                </a:tc>
              </a:tr>
            </a:tbl>
          </a:graphicData>
        </a:graphic>
      </p:graphicFrame>
      <p:sp>
        <p:nvSpPr>
          <p:cNvPr id="1679" name="Google Shape;1679;g347c34c148f_0_237"/>
          <p:cNvSpPr txBox="1"/>
          <p:nvPr/>
        </p:nvSpPr>
        <p:spPr>
          <a:xfrm>
            <a:off x="515975" y="1375505"/>
            <a:ext cx="4097400" cy="2597400"/>
          </a:xfrm>
          <a:prstGeom prst="rect">
            <a:avLst/>
          </a:prstGeom>
          <a:noFill/>
          <a:ln>
            <a:noFill/>
          </a:ln>
        </p:spPr>
        <p:txBody>
          <a:bodyPr anchorCtr="0" anchor="t" bIns="45700" lIns="91425" spcFirstLastPara="1" rIns="91425" wrap="square" tIns="45700">
            <a:normAutofit/>
          </a:bodyPr>
          <a:lstStyle/>
          <a:p>
            <a:pPr indent="0" lvl="0" marL="0" rtl="0" algn="l">
              <a:lnSpc>
                <a:spcPct val="104000"/>
              </a:lnSpc>
              <a:spcBef>
                <a:spcPts val="1000"/>
              </a:spcBef>
              <a:spcAft>
                <a:spcPts val="0"/>
              </a:spcAft>
              <a:buClr>
                <a:schemeClr val="accent2"/>
              </a:buClr>
              <a:buSzPts val="1800"/>
              <a:buFont typeface="Arial"/>
              <a:buNone/>
            </a:pPr>
            <a:r>
              <a:rPr b="1" lang="en-US" sz="1800">
                <a:solidFill>
                  <a:schemeClr val="accent2"/>
                </a:solidFill>
                <a:latin typeface="Century Gothic"/>
                <a:ea typeface="Century Gothic"/>
                <a:cs typeface="Century Gothic"/>
                <a:sym typeface="Century Gothic"/>
              </a:rPr>
              <a:t>Action</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14000"/>
              </a:lnSpc>
              <a:spcBef>
                <a:spcPts val="1000"/>
              </a:spcBef>
              <a:spcAft>
                <a:spcPts val="0"/>
              </a:spcAft>
              <a:buClr>
                <a:srgbClr val="0D0B31"/>
              </a:buClr>
              <a:buSzPts val="1800"/>
              <a:buFont typeface="Arial"/>
              <a:buNone/>
            </a:pPr>
            <a:r>
              <a:rPr b="0" i="0" lang="en-US" sz="1800" u="none" cap="none" strike="noStrike">
                <a:solidFill>
                  <a:srgbClr val="0D0B31"/>
                </a:solidFill>
                <a:latin typeface="Century Gothic"/>
                <a:ea typeface="Century Gothic"/>
                <a:cs typeface="Century Gothic"/>
                <a:sym typeface="Century Gothic"/>
              </a:rPr>
              <a:t>Use the 3Cs framework to address your cannibalization concerns and brainstorm how you might address them.</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4" name="Shape 1684"/>
        <p:cNvGrpSpPr/>
        <p:nvPr/>
      </p:nvGrpSpPr>
      <p:grpSpPr>
        <a:xfrm>
          <a:off x="0" y="0"/>
          <a:ext cx="0" cy="0"/>
          <a:chOff x="0" y="0"/>
          <a:chExt cx="0" cy="0"/>
        </a:xfrm>
      </p:grpSpPr>
      <p:sp>
        <p:nvSpPr>
          <p:cNvPr id="1685" name="Google Shape;1685;g347c34c148f_0_248"/>
          <p:cNvSpPr txBox="1"/>
          <p:nvPr>
            <p:ph type="title"/>
          </p:nvPr>
        </p:nvSpPr>
        <p:spPr>
          <a:xfrm>
            <a:off x="408000" y="2987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07 LAUNCH BOLDLY</a:t>
            </a:r>
            <a:endParaRPr sz="2940"/>
          </a:p>
        </p:txBody>
      </p:sp>
      <p:sp>
        <p:nvSpPr>
          <p:cNvPr id="1686" name="Google Shape;1686;g347c34c148f_0_248"/>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87" name="Google Shape;1687;g347c34c148f_0_248"/>
          <p:cNvGraphicFramePr/>
          <p:nvPr/>
        </p:nvGraphicFramePr>
        <p:xfrm>
          <a:off x="515975" y="1401148"/>
          <a:ext cx="3000000" cy="3000000"/>
        </p:xfrm>
        <a:graphic>
          <a:graphicData uri="http://schemas.openxmlformats.org/drawingml/2006/table">
            <a:tbl>
              <a:tblPr bandRow="1">
                <a:noFill/>
                <a:tableStyleId>{B1A1B2B2-764B-4AC9-A9E0-D135F9AE84E4}</a:tableStyleId>
              </a:tblPr>
              <a:tblGrid>
                <a:gridCol w="11268050"/>
              </a:tblGrid>
              <a:tr h="357750">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775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2" name="Shape 1692"/>
        <p:cNvGrpSpPr/>
        <p:nvPr/>
      </p:nvGrpSpPr>
      <p:grpSpPr>
        <a:xfrm>
          <a:off x="0" y="0"/>
          <a:ext cx="0" cy="0"/>
          <a:chOff x="0" y="0"/>
          <a:chExt cx="0" cy="0"/>
        </a:xfrm>
      </p:grpSpPr>
      <p:sp>
        <p:nvSpPr>
          <p:cNvPr id="1693" name="Google Shape;1693;g347c34c148f_0_257"/>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08 MANAGE &amp; ITERATE</a:t>
            </a:r>
            <a:endParaRPr sz="2840"/>
          </a:p>
        </p:txBody>
      </p:sp>
      <p:sp>
        <p:nvSpPr>
          <p:cNvPr id="1694" name="Google Shape;1694;g347c34c148f_0_257"/>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695" name="Google Shape;1695;g347c34c148f_0_257"/>
          <p:cNvSpPr/>
          <p:nvPr/>
        </p:nvSpPr>
        <p:spPr>
          <a:xfrm>
            <a:off x="515975" y="1344830"/>
            <a:ext cx="8937600" cy="2526300"/>
          </a:xfrm>
          <a:prstGeom prst="rect">
            <a:avLst/>
          </a:prstGeom>
          <a:noFill/>
          <a:ln>
            <a:noFill/>
          </a:ln>
        </p:spPr>
        <p:txBody>
          <a:bodyPr anchorCtr="0" anchor="t" bIns="45700" lIns="91425" spcFirstLastPara="1" rIns="91425" wrap="square" tIns="45700">
            <a:noAutofit/>
          </a:bodyPr>
          <a:lstStyle/>
          <a:p>
            <a:pPr indent="0" lvl="0" marL="0" rtl="0" algn="l">
              <a:lnSpc>
                <a:spcPct val="104000"/>
              </a:lnSpc>
              <a:spcBef>
                <a:spcPts val="0"/>
              </a:spcBef>
              <a:spcAft>
                <a:spcPts val="0"/>
              </a:spcAft>
              <a:buClr>
                <a:schemeClr val="accent2"/>
              </a:buClr>
              <a:buSzPts val="1800"/>
              <a:buFont typeface="Arial"/>
              <a:buNone/>
            </a:pPr>
            <a:r>
              <a:rPr b="1" lang="en-US" sz="1800">
                <a:solidFill>
                  <a:schemeClr val="accent2"/>
                </a:solidFill>
                <a:latin typeface="Century Gothic"/>
                <a:ea typeface="Century Gothic"/>
                <a:cs typeface="Century Gothic"/>
                <a:sym typeface="Century Gothic"/>
              </a:rPr>
              <a:t>Question</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14000"/>
              </a:lnSpc>
              <a:spcBef>
                <a:spcPts val="1000"/>
              </a:spcBef>
              <a:spcAft>
                <a:spcPts val="0"/>
              </a:spcAft>
              <a:buClr>
                <a:srgbClr val="0D0B31"/>
              </a:buClr>
              <a:buSzPts val="1800"/>
              <a:buFont typeface="Arial"/>
              <a:buNone/>
            </a:pPr>
            <a:r>
              <a:rPr b="1" i="0" lang="en-US" sz="1800" u="none" cap="none" strike="noStrike">
                <a:solidFill>
                  <a:schemeClr val="dk2"/>
                </a:solidFill>
                <a:latin typeface="Century Gothic"/>
                <a:ea typeface="Century Gothic"/>
                <a:cs typeface="Century Gothic"/>
                <a:sym typeface="Century Gothic"/>
              </a:rPr>
              <a:t>Mistake #7 is Stopping at the MVP</a:t>
            </a:r>
            <a:endParaRPr b="1" i="0" sz="1400" u="none" cap="none" strike="noStrike">
              <a:solidFill>
                <a:schemeClr val="dk2"/>
              </a:solidFill>
            </a:endParaRPr>
          </a:p>
          <a:p>
            <a:pPr indent="0" lvl="0" marL="0" marR="0" rtl="0" algn="l">
              <a:lnSpc>
                <a:spcPct val="114000"/>
              </a:lnSpc>
              <a:spcBef>
                <a:spcPts val="1000"/>
              </a:spcBef>
              <a:spcAft>
                <a:spcPts val="0"/>
              </a:spcAft>
              <a:buClr>
                <a:srgbClr val="0D0B31"/>
              </a:buClr>
              <a:buSzPts val="1800"/>
              <a:buFont typeface="Arial"/>
              <a:buNone/>
            </a:pPr>
            <a:r>
              <a:rPr b="0" i="0" lang="en-US" sz="1800" u="none" cap="none" strike="noStrike">
                <a:solidFill>
                  <a:srgbClr val="0D0B31"/>
                </a:solidFill>
                <a:latin typeface="Century Gothic"/>
                <a:ea typeface="Century Gothic"/>
                <a:cs typeface="Century Gothic"/>
                <a:sym typeface="Century Gothic"/>
              </a:rPr>
              <a:t>The MVP is only valuable when we evolve it based on what we learn from the first release. Reserve budget and staff resources to continue to learn about how the product is being used and make improvements on it. Feedback will help you develop new features based on suggestions and use cases from customers.</a:t>
            </a:r>
            <a:endParaRPr b="0" i="0" sz="1400" u="none" cap="none" strike="noStrike">
              <a:solidFill>
                <a:srgbClr val="000000"/>
              </a:solidFill>
              <a:latin typeface="Arial"/>
              <a:ea typeface="Arial"/>
              <a:cs typeface="Arial"/>
              <a:sym typeface="Arial"/>
            </a:endParaRPr>
          </a:p>
        </p:txBody>
      </p:sp>
      <p:sp>
        <p:nvSpPr>
          <p:cNvPr id="1696" name="Google Shape;1696;g347c34c148f_0_257"/>
          <p:cNvSpPr/>
          <p:nvPr/>
        </p:nvSpPr>
        <p:spPr>
          <a:xfrm>
            <a:off x="515975" y="4110351"/>
            <a:ext cx="8937600" cy="1835700"/>
          </a:xfrm>
          <a:prstGeom prst="rect">
            <a:avLst/>
          </a:prstGeom>
          <a:noFill/>
          <a:ln>
            <a:noFill/>
          </a:ln>
        </p:spPr>
        <p:txBody>
          <a:bodyPr anchorCtr="0" anchor="t" bIns="45700" lIns="91425" spcFirstLastPara="1" rIns="91425" wrap="square" tIns="45700">
            <a:noAutofit/>
          </a:bodyPr>
          <a:lstStyle/>
          <a:p>
            <a:pPr indent="0" lvl="0" marL="0" rtl="0" algn="l">
              <a:lnSpc>
                <a:spcPct val="104000"/>
              </a:lnSpc>
              <a:spcBef>
                <a:spcPts val="1000"/>
              </a:spcBef>
              <a:spcAft>
                <a:spcPts val="0"/>
              </a:spcAft>
              <a:buClr>
                <a:schemeClr val="accent2"/>
              </a:buClr>
              <a:buSzPts val="1800"/>
              <a:buFont typeface="Arial"/>
              <a:buNone/>
            </a:pPr>
            <a:r>
              <a:rPr b="1" lang="en-US" sz="1800">
                <a:solidFill>
                  <a:schemeClr val="accent2"/>
                </a:solidFill>
                <a:latin typeface="Century Gothic"/>
                <a:ea typeface="Century Gothic"/>
                <a:cs typeface="Century Gothic"/>
                <a:sym typeface="Century Gothic"/>
              </a:rPr>
              <a:t>Action</a:t>
            </a:r>
            <a:endParaRPr b="0" i="0" sz="1800" u="none" cap="none" strike="noStrike">
              <a:solidFill>
                <a:srgbClr val="0D0B31"/>
              </a:solidFill>
              <a:latin typeface="Century Gothic"/>
              <a:ea typeface="Century Gothic"/>
              <a:cs typeface="Century Gothic"/>
              <a:sym typeface="Century Gothic"/>
            </a:endParaRPr>
          </a:p>
          <a:p>
            <a:pPr indent="0" lvl="0" marL="0" marR="0" rtl="0" algn="l">
              <a:lnSpc>
                <a:spcPct val="114000"/>
              </a:lnSpc>
              <a:spcBef>
                <a:spcPts val="1000"/>
              </a:spcBef>
              <a:spcAft>
                <a:spcPts val="0"/>
              </a:spcAft>
              <a:buClr>
                <a:srgbClr val="0D0B31"/>
              </a:buClr>
              <a:buSzPts val="1800"/>
              <a:buFont typeface="Arial"/>
              <a:buNone/>
            </a:pPr>
            <a:r>
              <a:rPr b="0" i="0" lang="en-US" sz="1800" u="none" cap="none" strike="noStrike">
                <a:solidFill>
                  <a:srgbClr val="0D0B31"/>
                </a:solidFill>
                <a:latin typeface="Century Gothic"/>
                <a:ea typeface="Century Gothic"/>
                <a:cs typeface="Century Gothic"/>
                <a:sym typeface="Century Gothic"/>
              </a:rPr>
              <a:t>Create a Now-Next-Later roadmap for your product idea. What can be in the first MVP version and what features might you consider adding in the future? </a:t>
            </a:r>
            <a:endParaRPr b="0" i="0" sz="1400" u="none" cap="none" strike="noStrike">
              <a:solidFill>
                <a:srgbClr val="000000"/>
              </a:solidFill>
              <a:latin typeface="Arial"/>
              <a:ea typeface="Arial"/>
              <a:cs typeface="Arial"/>
              <a:sym typeface="Arial"/>
            </a:endParaRPr>
          </a:p>
          <a:p>
            <a:pPr indent="0" lvl="0" marL="0" marR="0" rtl="0" algn="l">
              <a:lnSpc>
                <a:spcPct val="114000"/>
              </a:lnSpc>
              <a:spcBef>
                <a:spcPts val="1000"/>
              </a:spcBef>
              <a:spcAft>
                <a:spcPts val="0"/>
              </a:spcAft>
              <a:buClr>
                <a:srgbClr val="0D0B31"/>
              </a:buClr>
              <a:buSzPts val="1800"/>
              <a:buFont typeface="Arial"/>
              <a:buNone/>
            </a:pPr>
            <a:r>
              <a:rPr b="0" i="0" lang="en-US" sz="1800" u="none" cap="none" strike="noStrike">
                <a:solidFill>
                  <a:srgbClr val="0D0B31"/>
                </a:solidFill>
                <a:latin typeface="Century Gothic"/>
                <a:ea typeface="Century Gothic"/>
                <a:cs typeface="Century Gothic"/>
                <a:sym typeface="Century Gothic"/>
              </a:rPr>
              <a:t>Keep it simple, limit to one page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9" name="Shape 1509"/>
        <p:cNvGrpSpPr/>
        <p:nvPr/>
      </p:nvGrpSpPr>
      <p:grpSpPr>
        <a:xfrm>
          <a:off x="0" y="0"/>
          <a:ext cx="0" cy="0"/>
          <a:chOff x="0" y="0"/>
          <a:chExt cx="0" cy="0"/>
        </a:xfrm>
      </p:grpSpPr>
      <p:sp>
        <p:nvSpPr>
          <p:cNvPr id="1510" name="Google Shape;1510;g347c34c148f_0_0"/>
          <p:cNvSpPr txBox="1"/>
          <p:nvPr>
            <p:ph idx="1" type="body"/>
          </p:nvPr>
        </p:nvSpPr>
        <p:spPr>
          <a:xfrm>
            <a:off x="5889925" y="2042100"/>
            <a:ext cx="5364600" cy="800400"/>
          </a:xfrm>
          <a:prstGeom prst="rect">
            <a:avLst/>
          </a:prstGeom>
        </p:spPr>
        <p:txBody>
          <a:bodyPr anchorCtr="0" anchor="t" bIns="45700" lIns="91425" spcFirstLastPara="1" rIns="91425" wrap="square" tIns="45700">
            <a:spAutoFit/>
          </a:bodyPr>
          <a:lstStyle/>
          <a:p>
            <a:pPr indent="0" lvl="0" marL="0" rtl="0" algn="l">
              <a:lnSpc>
                <a:spcPct val="100000"/>
              </a:lnSpc>
              <a:spcBef>
                <a:spcPts val="0"/>
              </a:spcBef>
              <a:spcAft>
                <a:spcPts val="0"/>
              </a:spcAft>
              <a:buNone/>
            </a:pPr>
            <a:r>
              <a:rPr lang="en-US" sz="2300"/>
              <a:t>Over </a:t>
            </a:r>
            <a:r>
              <a:rPr lang="en-US" sz="2300">
                <a:solidFill>
                  <a:schemeClr val="accent2"/>
                </a:solidFill>
              </a:rPr>
              <a:t>30,000</a:t>
            </a:r>
            <a:r>
              <a:rPr lang="en-US" sz="2300"/>
              <a:t> new products are introduced every year, and </a:t>
            </a:r>
            <a:r>
              <a:rPr lang="en-US" sz="2300">
                <a:solidFill>
                  <a:schemeClr val="accent2"/>
                </a:solidFill>
              </a:rPr>
              <a:t>95%</a:t>
            </a:r>
            <a:r>
              <a:rPr lang="en-US" sz="2300"/>
              <a:t> fail. </a:t>
            </a:r>
            <a:endParaRPr sz="2300"/>
          </a:p>
        </p:txBody>
      </p:sp>
      <p:sp>
        <p:nvSpPr>
          <p:cNvPr id="1511" name="Google Shape;1511;g347c34c148f_0_0"/>
          <p:cNvSpPr txBox="1"/>
          <p:nvPr/>
        </p:nvSpPr>
        <p:spPr>
          <a:xfrm>
            <a:off x="4778100" y="4626125"/>
            <a:ext cx="3927900" cy="1455300"/>
          </a:xfrm>
          <a:prstGeom prst="rect">
            <a:avLst/>
          </a:prstGeom>
          <a:noFill/>
          <a:ln>
            <a:noFill/>
          </a:ln>
        </p:spPr>
        <p:txBody>
          <a:bodyPr anchorCtr="0" anchor="ctr" bIns="45700" lIns="91425" spcFirstLastPara="1" rIns="91425" wrap="square" tIns="45700">
            <a:normAutofit/>
          </a:bodyPr>
          <a:lstStyle/>
          <a:p>
            <a:pPr indent="0" lvl="0" marL="0" marR="0" rtl="0" algn="r">
              <a:lnSpc>
                <a:spcPct val="90000"/>
              </a:lnSpc>
              <a:spcBef>
                <a:spcPts val="0"/>
              </a:spcBef>
              <a:spcAft>
                <a:spcPts val="0"/>
              </a:spcAft>
              <a:buClr>
                <a:schemeClr val="dk1"/>
              </a:buClr>
              <a:buSzPts val="3000"/>
              <a:buFont typeface="Arial"/>
              <a:buNone/>
            </a:pPr>
            <a:r>
              <a:rPr b="1" i="0" lang="en-US" sz="3000" u="none" cap="none" strike="noStrike">
                <a:solidFill>
                  <a:schemeClr val="dk1"/>
                </a:solidFill>
                <a:latin typeface="Arial"/>
                <a:ea typeface="Arial"/>
                <a:cs typeface="Arial"/>
                <a:sym typeface="Arial"/>
              </a:rPr>
              <a:t>Clayton</a:t>
            </a:r>
            <a:endParaRPr b="1" sz="3000">
              <a:solidFill>
                <a:schemeClr val="dk1"/>
              </a:solidFill>
            </a:endParaRPr>
          </a:p>
          <a:p>
            <a:pPr indent="0" lvl="0" marL="0" marR="0" rtl="0" algn="r">
              <a:lnSpc>
                <a:spcPct val="90000"/>
              </a:lnSpc>
              <a:spcBef>
                <a:spcPts val="0"/>
              </a:spcBef>
              <a:spcAft>
                <a:spcPts val="0"/>
              </a:spcAft>
              <a:buClr>
                <a:schemeClr val="dk1"/>
              </a:buClr>
              <a:buSzPts val="3000"/>
              <a:buFont typeface="Arial"/>
              <a:buNone/>
            </a:pPr>
            <a:r>
              <a:rPr b="1" i="0" lang="en-US" sz="3000" u="none" cap="none" strike="noStrike">
                <a:solidFill>
                  <a:schemeClr val="dk1"/>
                </a:solidFill>
                <a:latin typeface="Arial"/>
                <a:ea typeface="Arial"/>
                <a:cs typeface="Arial"/>
                <a:sym typeface="Arial"/>
              </a:rPr>
              <a:t>Christensen</a:t>
            </a:r>
            <a:endParaRPr sz="1500">
              <a:solidFill>
                <a:schemeClr val="dk1"/>
              </a:solidFill>
            </a:endParaRPr>
          </a:p>
          <a:p>
            <a:pPr indent="0" lvl="0" marL="0" marR="0" rtl="0" algn="r">
              <a:lnSpc>
                <a:spcPct val="90000"/>
              </a:lnSpc>
              <a:spcBef>
                <a:spcPts val="0"/>
              </a:spcBef>
              <a:spcAft>
                <a:spcPts val="0"/>
              </a:spcAft>
              <a:buClr>
                <a:schemeClr val="dk1"/>
              </a:buClr>
              <a:buSzPts val="3000"/>
              <a:buFont typeface="Arial"/>
              <a:buNone/>
            </a:pPr>
            <a:r>
              <a:rPr lang="en-US" sz="1500">
                <a:solidFill>
                  <a:schemeClr val="dk1"/>
                </a:solidFill>
              </a:rPr>
              <a:t> </a:t>
            </a:r>
            <a:r>
              <a:rPr b="0" i="0" lang="en-US" sz="1500" u="none" cap="none" strike="noStrike">
                <a:solidFill>
                  <a:schemeClr val="dk1"/>
                </a:solidFill>
                <a:latin typeface="Arial"/>
                <a:ea typeface="Arial"/>
                <a:cs typeface="Arial"/>
                <a:sym typeface="Arial"/>
              </a:rPr>
              <a:t>Harvard Business School Professor</a:t>
            </a:r>
            <a:endParaRPr b="0" i="0" sz="1400" u="none" cap="none" strike="noStrike">
              <a:solidFill>
                <a:srgbClr val="000000"/>
              </a:solidFill>
              <a:latin typeface="Arial"/>
              <a:ea typeface="Arial"/>
              <a:cs typeface="Arial"/>
              <a:sym typeface="Arial"/>
            </a:endParaRPr>
          </a:p>
        </p:txBody>
      </p:sp>
      <p:pic>
        <p:nvPicPr>
          <p:cNvPr id="1512" name="Google Shape;1512;g347c34c148f_0_0"/>
          <p:cNvPicPr preferRelativeResize="0"/>
          <p:nvPr/>
        </p:nvPicPr>
        <p:blipFill rotWithShape="1">
          <a:blip r:embed="rId3">
            <a:alphaModFix/>
          </a:blip>
          <a:srcRect b="0" l="0" r="0" t="0"/>
          <a:stretch/>
        </p:blipFill>
        <p:spPr>
          <a:xfrm>
            <a:off x="9051625" y="4252375"/>
            <a:ext cx="2720500" cy="1908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1" name="Shape 1701"/>
        <p:cNvGrpSpPr/>
        <p:nvPr/>
      </p:nvGrpSpPr>
      <p:grpSpPr>
        <a:xfrm>
          <a:off x="0" y="0"/>
          <a:ext cx="0" cy="0"/>
          <a:chOff x="0" y="0"/>
          <a:chExt cx="0" cy="0"/>
        </a:xfrm>
      </p:grpSpPr>
      <p:sp>
        <p:nvSpPr>
          <p:cNvPr id="1702" name="Google Shape;1702;g347c34c148f_0_269"/>
          <p:cNvSpPr txBox="1"/>
          <p:nvPr>
            <p:ph type="title"/>
          </p:nvPr>
        </p:nvSpPr>
        <p:spPr>
          <a:xfrm>
            <a:off x="408000" y="298700"/>
            <a:ext cx="8768400" cy="696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SzPts val="990"/>
              <a:buNone/>
            </a:pPr>
            <a:r>
              <a:rPr lang="en-US" sz="2840"/>
              <a:t>08 MANAGE &amp; ITERATE</a:t>
            </a:r>
            <a:endParaRPr sz="2840"/>
          </a:p>
        </p:txBody>
      </p:sp>
      <p:sp>
        <p:nvSpPr>
          <p:cNvPr id="1703" name="Google Shape;1703;g347c34c148f_0_269"/>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704" name="Google Shape;1704;g347c34c148f_0_269"/>
          <p:cNvSpPr/>
          <p:nvPr/>
        </p:nvSpPr>
        <p:spPr>
          <a:xfrm>
            <a:off x="578425" y="1672926"/>
            <a:ext cx="3044400" cy="2527200"/>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705" name="Google Shape;1705;g347c34c148f_0_269"/>
          <p:cNvSpPr/>
          <p:nvPr/>
        </p:nvSpPr>
        <p:spPr>
          <a:xfrm>
            <a:off x="3891907" y="1666001"/>
            <a:ext cx="3044400" cy="2527200"/>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706" name="Google Shape;1706;g347c34c148f_0_269"/>
          <p:cNvSpPr/>
          <p:nvPr/>
        </p:nvSpPr>
        <p:spPr>
          <a:xfrm>
            <a:off x="7255225" y="1666001"/>
            <a:ext cx="3044400" cy="2527200"/>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entury Gothic"/>
              <a:ea typeface="Century Gothic"/>
              <a:cs typeface="Century Gothic"/>
              <a:sym typeface="Century Gothic"/>
            </a:endParaRPr>
          </a:p>
        </p:txBody>
      </p:sp>
      <p:sp>
        <p:nvSpPr>
          <p:cNvPr id="1707" name="Google Shape;1707;g347c34c148f_0_269"/>
          <p:cNvSpPr txBox="1"/>
          <p:nvPr/>
        </p:nvSpPr>
        <p:spPr>
          <a:xfrm>
            <a:off x="516084" y="1338396"/>
            <a:ext cx="976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entury Gothic"/>
                <a:ea typeface="Century Gothic"/>
                <a:cs typeface="Century Gothic"/>
                <a:sym typeface="Century Gothic"/>
              </a:rPr>
              <a:t>Now…</a:t>
            </a:r>
            <a:endParaRPr b="0" i="0" sz="1800" u="none" cap="none" strike="noStrike">
              <a:solidFill>
                <a:schemeClr val="dk1"/>
              </a:solidFill>
              <a:latin typeface="Century Gothic"/>
              <a:ea typeface="Century Gothic"/>
              <a:cs typeface="Century Gothic"/>
              <a:sym typeface="Century Gothic"/>
            </a:endParaRPr>
          </a:p>
        </p:txBody>
      </p:sp>
      <p:sp>
        <p:nvSpPr>
          <p:cNvPr id="1708" name="Google Shape;1708;g347c34c148f_0_269"/>
          <p:cNvSpPr txBox="1"/>
          <p:nvPr/>
        </p:nvSpPr>
        <p:spPr>
          <a:xfrm>
            <a:off x="3871131" y="1325848"/>
            <a:ext cx="976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entury Gothic"/>
                <a:ea typeface="Century Gothic"/>
                <a:cs typeface="Century Gothic"/>
                <a:sym typeface="Century Gothic"/>
              </a:rPr>
              <a:t>Next… </a:t>
            </a:r>
            <a:endParaRPr b="0" i="0" sz="1800" u="none" cap="none" strike="noStrike">
              <a:solidFill>
                <a:schemeClr val="dk1"/>
              </a:solidFill>
              <a:latin typeface="Century Gothic"/>
              <a:ea typeface="Century Gothic"/>
              <a:cs typeface="Century Gothic"/>
              <a:sym typeface="Century Gothic"/>
            </a:endParaRPr>
          </a:p>
        </p:txBody>
      </p:sp>
      <p:sp>
        <p:nvSpPr>
          <p:cNvPr id="1709" name="Google Shape;1709;g347c34c148f_0_269"/>
          <p:cNvSpPr txBox="1"/>
          <p:nvPr/>
        </p:nvSpPr>
        <p:spPr>
          <a:xfrm>
            <a:off x="7226178" y="1325848"/>
            <a:ext cx="976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2"/>
                </a:solidFill>
                <a:latin typeface="Century Gothic"/>
                <a:ea typeface="Century Gothic"/>
                <a:cs typeface="Century Gothic"/>
                <a:sym typeface="Century Gothic"/>
              </a:rPr>
              <a:t>Later…</a:t>
            </a:r>
            <a:endParaRPr b="0" i="0" sz="1800" u="none" cap="none" strike="noStrike">
              <a:solidFill>
                <a:schemeClr val="dk1"/>
              </a:solidFill>
              <a:latin typeface="Century Gothic"/>
              <a:ea typeface="Century Gothic"/>
              <a:cs typeface="Century Gothic"/>
              <a:sym typeface="Century Gothic"/>
            </a:endParaRPr>
          </a:p>
        </p:txBody>
      </p:sp>
      <p:graphicFrame>
        <p:nvGraphicFramePr>
          <p:cNvPr id="1710" name="Google Shape;1710;g347c34c148f_0_269"/>
          <p:cNvGraphicFramePr/>
          <p:nvPr/>
        </p:nvGraphicFramePr>
        <p:xfrm>
          <a:off x="578426" y="4315640"/>
          <a:ext cx="3000000" cy="3000000"/>
        </p:xfrm>
        <a:graphic>
          <a:graphicData uri="http://schemas.openxmlformats.org/drawingml/2006/table">
            <a:tbl>
              <a:tblPr bandRow="1">
                <a:noFill/>
                <a:tableStyleId>{B1A1B2B2-764B-4AC9-A9E0-D135F9AE84E4}</a:tableStyleId>
              </a:tblPr>
              <a:tblGrid>
                <a:gridCol w="3044400"/>
              </a:tblGrid>
              <a:tr h="216200">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3"/>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bl>
          </a:graphicData>
        </a:graphic>
      </p:graphicFrame>
      <p:graphicFrame>
        <p:nvGraphicFramePr>
          <p:cNvPr id="1711" name="Google Shape;1711;g347c34c148f_0_269"/>
          <p:cNvGraphicFramePr/>
          <p:nvPr/>
        </p:nvGraphicFramePr>
        <p:xfrm>
          <a:off x="3916153" y="4315640"/>
          <a:ext cx="3000000" cy="3000000"/>
        </p:xfrm>
        <a:graphic>
          <a:graphicData uri="http://schemas.openxmlformats.org/drawingml/2006/table">
            <a:tbl>
              <a:tblPr bandRow="1">
                <a:noFill/>
                <a:tableStyleId>{B1A1B2B2-764B-4AC9-A9E0-D135F9AE84E4}</a:tableStyleId>
              </a:tblPr>
              <a:tblGrid>
                <a:gridCol w="3044400"/>
              </a:tblGrid>
              <a:tr h="216200">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3"/>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bl>
          </a:graphicData>
        </a:graphic>
      </p:graphicFrame>
      <p:graphicFrame>
        <p:nvGraphicFramePr>
          <p:cNvPr id="1712" name="Google Shape;1712;g347c34c148f_0_269"/>
          <p:cNvGraphicFramePr/>
          <p:nvPr/>
        </p:nvGraphicFramePr>
        <p:xfrm>
          <a:off x="7255226" y="4315640"/>
          <a:ext cx="3000000" cy="3000000"/>
        </p:xfrm>
        <a:graphic>
          <a:graphicData uri="http://schemas.openxmlformats.org/drawingml/2006/table">
            <a:tbl>
              <a:tblPr bandRow="1">
                <a:noFill/>
                <a:tableStyleId>{B1A1B2B2-764B-4AC9-A9E0-D135F9AE84E4}</a:tableStyleId>
              </a:tblPr>
              <a:tblGrid>
                <a:gridCol w="3044400"/>
              </a:tblGrid>
              <a:tr h="216200">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3"/>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accent2"/>
                    </a:solidFill>
                  </a:tcPr>
                </a:tc>
              </a:tr>
              <a:tr h="216200">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accent4"/>
                      </a:solidFill>
                      <a:prstDash val="solid"/>
                      <a:round/>
                      <a:headEnd len="sm" w="sm" type="none"/>
                      <a:tailEnd len="sm" w="sm" type="none"/>
                    </a:lnT>
                    <a:lnB cap="flat" cmpd="sng" w="12700">
                      <a:solidFill>
                        <a:schemeClr val="accent4"/>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7" name="Shape 1517"/>
        <p:cNvGrpSpPr/>
        <p:nvPr/>
      </p:nvGrpSpPr>
      <p:grpSpPr>
        <a:xfrm>
          <a:off x="0" y="0"/>
          <a:ext cx="0" cy="0"/>
          <a:chOff x="0" y="0"/>
          <a:chExt cx="0" cy="0"/>
        </a:xfrm>
      </p:grpSpPr>
      <p:sp>
        <p:nvSpPr>
          <p:cNvPr id="1518" name="Google Shape;1518;g347c34c148f_0_19"/>
          <p:cNvSpPr txBox="1"/>
          <p:nvPr>
            <p:ph idx="1" type="body"/>
          </p:nvPr>
        </p:nvSpPr>
        <p:spPr>
          <a:xfrm>
            <a:off x="3511800" y="2378545"/>
            <a:ext cx="8161800" cy="2100900"/>
          </a:xfrm>
          <a:prstGeom prst="rect">
            <a:avLst/>
          </a:prstGeom>
        </p:spPr>
        <p:txBody>
          <a:bodyPr anchorCtr="0" anchor="t" bIns="45700" lIns="91425" spcFirstLastPara="1" rIns="91425" wrap="square" tIns="45700">
            <a:spAutoFit/>
          </a:bodyPr>
          <a:lstStyle/>
          <a:p>
            <a:pPr indent="0" lvl="0" marL="0" rtl="0" algn="l">
              <a:spcBef>
                <a:spcPts val="1100"/>
              </a:spcBef>
              <a:spcAft>
                <a:spcPts val="0"/>
              </a:spcAft>
              <a:buClr>
                <a:srgbClr val="FF346D"/>
              </a:buClr>
              <a:buSzPts val="3600"/>
              <a:buFont typeface="Century Gothic"/>
              <a:buNone/>
            </a:pPr>
            <a:r>
              <a:rPr b="1" lang="en-US" sz="2900"/>
              <a:t>To productize services, you’ll need to think differently about how you create value for your customers. It comes down to not having the right </a:t>
            </a:r>
            <a:r>
              <a:rPr b="1" lang="en-US" sz="2900">
                <a:solidFill>
                  <a:schemeClr val="accent1"/>
                </a:solidFill>
              </a:rPr>
              <a:t>combination of</a:t>
            </a:r>
            <a:r>
              <a:rPr b="1" lang="en-US" sz="2900"/>
              <a:t> </a:t>
            </a:r>
            <a:r>
              <a:rPr b="1" lang="en-US" sz="2900">
                <a:solidFill>
                  <a:schemeClr val="accent1"/>
                </a:solidFill>
              </a:rPr>
              <a:t>skills, processes, </a:t>
            </a:r>
            <a:r>
              <a:rPr b="1" lang="en-US" sz="2900"/>
              <a:t>and</a:t>
            </a:r>
            <a:r>
              <a:rPr b="1" lang="en-US" sz="2900">
                <a:solidFill>
                  <a:schemeClr val="accent1"/>
                </a:solidFill>
              </a:rPr>
              <a:t> mindsets.</a:t>
            </a:r>
            <a:endParaRPr sz="29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3" name="Shape 1523"/>
        <p:cNvGrpSpPr/>
        <p:nvPr/>
      </p:nvGrpSpPr>
      <p:grpSpPr>
        <a:xfrm>
          <a:off x="0" y="0"/>
          <a:ext cx="0" cy="0"/>
          <a:chOff x="0" y="0"/>
          <a:chExt cx="0" cy="0"/>
        </a:xfrm>
      </p:grpSpPr>
      <p:sp>
        <p:nvSpPr>
          <p:cNvPr id="1524" name="Google Shape;1524;g347c34c148f_0_25"/>
          <p:cNvSpPr txBox="1"/>
          <p:nvPr>
            <p:ph idx="2" type="body"/>
          </p:nvPr>
        </p:nvSpPr>
        <p:spPr>
          <a:xfrm>
            <a:off x="5903925" y="1004875"/>
            <a:ext cx="5875800" cy="2631900"/>
          </a:xfrm>
          <a:prstGeom prst="rect">
            <a:avLst/>
          </a:prstGeom>
          <a:noFill/>
          <a:ln>
            <a:noFill/>
          </a:ln>
        </p:spPr>
        <p:txBody>
          <a:bodyPr anchorCtr="0" anchor="ctr" bIns="45700" lIns="91425" spcFirstLastPara="1" rIns="91425" wrap="square" tIns="45700">
            <a:noAutofit/>
          </a:bodyPr>
          <a:lstStyle/>
          <a:p>
            <a:pPr indent="0" lvl="0" marL="0" rtl="0" algn="l">
              <a:lnSpc>
                <a:spcPct val="114000"/>
              </a:lnSpc>
              <a:spcBef>
                <a:spcPts val="0"/>
              </a:spcBef>
              <a:spcAft>
                <a:spcPts val="0"/>
              </a:spcAft>
              <a:buSzPts val="2500"/>
              <a:buNone/>
            </a:pPr>
            <a:r>
              <a:rPr b="0" lang="en-US" sz="1900">
                <a:solidFill>
                  <a:schemeClr val="dk2"/>
                </a:solidFill>
                <a:latin typeface="Montserrat"/>
                <a:ea typeface="Montserrat"/>
                <a:cs typeface="Montserrat"/>
                <a:sym typeface="Montserrat"/>
              </a:rPr>
              <a:t>This workbook is designed as a supporting tool to help you use “productization” as a strategy to grow your company and avoid the "Seven Deadly Mistakes" entrepreneurs make when pursuing a productization strategy. </a:t>
            </a:r>
            <a:endParaRPr b="0" sz="1900">
              <a:solidFill>
                <a:schemeClr val="dk2"/>
              </a:solidFill>
              <a:latin typeface="Montserrat"/>
              <a:ea typeface="Montserrat"/>
              <a:cs typeface="Montserrat"/>
              <a:sym typeface="Montserrat"/>
            </a:endParaRPr>
          </a:p>
          <a:p>
            <a:pPr indent="0" lvl="0" marL="0" rtl="0" algn="l">
              <a:lnSpc>
                <a:spcPct val="114000"/>
              </a:lnSpc>
              <a:spcBef>
                <a:spcPts val="1000"/>
              </a:spcBef>
              <a:spcAft>
                <a:spcPts val="0"/>
              </a:spcAft>
              <a:buClr>
                <a:srgbClr val="0D0B31"/>
              </a:buClr>
              <a:buSzPts val="1000"/>
              <a:buNone/>
            </a:pPr>
            <a:r>
              <a:t/>
            </a:r>
            <a:endParaRPr b="0" sz="1900">
              <a:solidFill>
                <a:schemeClr val="dk2"/>
              </a:solidFill>
              <a:latin typeface="Montserrat"/>
              <a:ea typeface="Montserrat"/>
              <a:cs typeface="Montserrat"/>
              <a:sym typeface="Montserrat"/>
            </a:endParaRPr>
          </a:p>
          <a:p>
            <a:pPr indent="0" lvl="0" marL="0" rtl="0" algn="l">
              <a:lnSpc>
                <a:spcPct val="114000"/>
              </a:lnSpc>
              <a:spcBef>
                <a:spcPts val="1000"/>
              </a:spcBef>
              <a:spcAft>
                <a:spcPts val="0"/>
              </a:spcAft>
              <a:buClr>
                <a:srgbClr val="0D0B31"/>
              </a:buClr>
              <a:buSzPts val="2500"/>
              <a:buNone/>
            </a:pPr>
            <a:r>
              <a:rPr b="0" lang="en-US" sz="1900">
                <a:solidFill>
                  <a:schemeClr val="dk2"/>
                </a:solidFill>
                <a:latin typeface="Montserrat"/>
                <a:ea typeface="Montserrat"/>
                <a:cs typeface="Montserrat"/>
                <a:sym typeface="Montserrat"/>
              </a:rPr>
              <a:t>To make the most out of this workbook, your commitment to put in the best effort needed for effective productization is essential.</a:t>
            </a:r>
            <a:endParaRPr b="0" sz="1900">
              <a:solidFill>
                <a:schemeClr val="dk2"/>
              </a:solidFill>
              <a:latin typeface="Montserrat"/>
              <a:ea typeface="Montserrat"/>
              <a:cs typeface="Montserrat"/>
              <a:sym typeface="Montserrat"/>
            </a:endParaRPr>
          </a:p>
        </p:txBody>
      </p:sp>
      <p:sp>
        <p:nvSpPr>
          <p:cNvPr id="1525" name="Google Shape;1525;g347c34c148f_0_25"/>
          <p:cNvSpPr txBox="1"/>
          <p:nvPr>
            <p:ph idx="1" type="body"/>
          </p:nvPr>
        </p:nvSpPr>
        <p:spPr>
          <a:xfrm>
            <a:off x="6682500" y="5443550"/>
            <a:ext cx="4987500" cy="6465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3238CB"/>
              </a:buClr>
              <a:buSzPts val="4000"/>
              <a:buNone/>
            </a:pPr>
            <a:r>
              <a:rPr lang="en-US" sz="3700">
                <a:solidFill>
                  <a:schemeClr val="accent1"/>
                </a:solidFill>
                <a:latin typeface="Century Gothic"/>
                <a:ea typeface="Century Gothic"/>
                <a:cs typeface="Century Gothic"/>
                <a:sym typeface="Century Gothic"/>
              </a:rPr>
              <a:t>Reduce Risk &amp; Accelerate Results</a:t>
            </a:r>
            <a:endParaRPr sz="900">
              <a:solidFill>
                <a:schemeClr val="accent1"/>
              </a:solidFill>
              <a:latin typeface="Century Gothic"/>
              <a:ea typeface="Century Gothic"/>
              <a:cs typeface="Century Gothic"/>
              <a:sym typeface="Century Gothic"/>
            </a:endParaRPr>
          </a:p>
        </p:txBody>
      </p:sp>
      <p:sp>
        <p:nvSpPr>
          <p:cNvPr id="1526" name="Google Shape;1526;g347c34c148f_0_25"/>
          <p:cNvSpPr txBox="1"/>
          <p:nvPr>
            <p:ph idx="4294967295" type="body"/>
          </p:nvPr>
        </p:nvSpPr>
        <p:spPr>
          <a:xfrm>
            <a:off x="221550" y="192000"/>
            <a:ext cx="2952300" cy="1747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000"/>
              <a:buNone/>
            </a:pPr>
            <a:r>
              <a:rPr b="1" lang="en-US" sz="2300">
                <a:solidFill>
                  <a:schemeClr val="lt1"/>
                </a:solidFill>
                <a:latin typeface="Century Gothic"/>
                <a:ea typeface="Century Gothic"/>
                <a:cs typeface="Century Gothic"/>
                <a:sym typeface="Century Gothic"/>
              </a:rPr>
              <a:t>Productize: How to Transform and Scale Services</a:t>
            </a:r>
            <a:endParaRPr sz="2300">
              <a:solidFill>
                <a:schemeClr val="lt1"/>
              </a:solidFill>
              <a:latin typeface="Century Gothic"/>
              <a:ea typeface="Century Gothic"/>
              <a:cs typeface="Century Gothic"/>
              <a:sym typeface="Century Gothic"/>
            </a:endParaRPr>
          </a:p>
          <a:p>
            <a:pPr indent="0" lvl="0" marL="0" rtl="0" algn="l">
              <a:lnSpc>
                <a:spcPct val="90000"/>
              </a:lnSpc>
              <a:spcBef>
                <a:spcPts val="1000"/>
              </a:spcBef>
              <a:spcAft>
                <a:spcPts val="0"/>
              </a:spcAft>
              <a:buClr>
                <a:schemeClr val="lt1"/>
              </a:buClr>
              <a:buSzPts val="1500"/>
              <a:buNone/>
            </a:pPr>
            <a:r>
              <a:rPr b="0" lang="en-US" sz="1100">
                <a:solidFill>
                  <a:schemeClr val="lt1"/>
                </a:solidFill>
                <a:latin typeface="Century Gothic"/>
                <a:ea typeface="Century Gothic"/>
                <a:cs typeface="Century Gothic"/>
                <a:sym typeface="Century Gothic"/>
              </a:rPr>
              <a:t>Mini Course Workbook</a:t>
            </a:r>
            <a:endParaRPr b="0" sz="3200">
              <a:solidFill>
                <a:schemeClr val="lt1"/>
              </a:solidFill>
              <a:latin typeface="Century Gothic"/>
              <a:ea typeface="Century Gothic"/>
              <a:cs typeface="Century Gothic"/>
              <a:sym typeface="Century Gothic"/>
            </a:endParaRPr>
          </a:p>
        </p:txBody>
      </p:sp>
      <p:grpSp>
        <p:nvGrpSpPr>
          <p:cNvPr id="1527" name="Google Shape;1527;g347c34c148f_0_25"/>
          <p:cNvGrpSpPr/>
          <p:nvPr/>
        </p:nvGrpSpPr>
        <p:grpSpPr>
          <a:xfrm>
            <a:off x="3972207" y="2055035"/>
            <a:ext cx="790055" cy="871309"/>
            <a:chOff x="4794251" y="2208213"/>
            <a:chExt cx="725487" cy="800100"/>
          </a:xfrm>
        </p:grpSpPr>
        <p:sp>
          <p:nvSpPr>
            <p:cNvPr id="1528" name="Google Shape;1528;g347c34c148f_0_25"/>
            <p:cNvSpPr/>
            <p:nvPr/>
          </p:nvSpPr>
          <p:spPr>
            <a:xfrm>
              <a:off x="4932363" y="2314576"/>
              <a:ext cx="449262" cy="539749"/>
            </a:xfrm>
            <a:custGeom>
              <a:rect b="b" l="l" r="r" t="t"/>
              <a:pathLst>
                <a:path extrusionOk="0" h="1229" w="1020">
                  <a:moveTo>
                    <a:pt x="510" y="1229"/>
                  </a:moveTo>
                  <a:cubicBezTo>
                    <a:pt x="791" y="1229"/>
                    <a:pt x="1020" y="1000"/>
                    <a:pt x="1020" y="719"/>
                  </a:cubicBezTo>
                  <a:cubicBezTo>
                    <a:pt x="1020" y="542"/>
                    <a:pt x="927" y="376"/>
                    <a:pt x="777" y="284"/>
                  </a:cubicBezTo>
                  <a:cubicBezTo>
                    <a:pt x="751" y="105"/>
                    <a:pt x="751" y="105"/>
                    <a:pt x="751" y="105"/>
                  </a:cubicBezTo>
                  <a:cubicBezTo>
                    <a:pt x="743" y="47"/>
                    <a:pt x="688" y="0"/>
                    <a:pt x="630" y="0"/>
                  </a:cubicBezTo>
                  <a:cubicBezTo>
                    <a:pt x="390" y="0"/>
                    <a:pt x="390" y="0"/>
                    <a:pt x="390" y="0"/>
                  </a:cubicBezTo>
                  <a:cubicBezTo>
                    <a:pt x="332" y="0"/>
                    <a:pt x="277" y="47"/>
                    <a:pt x="269" y="105"/>
                  </a:cubicBezTo>
                  <a:cubicBezTo>
                    <a:pt x="243" y="284"/>
                    <a:pt x="243" y="284"/>
                    <a:pt x="243" y="284"/>
                  </a:cubicBezTo>
                  <a:cubicBezTo>
                    <a:pt x="93" y="376"/>
                    <a:pt x="0" y="542"/>
                    <a:pt x="0" y="719"/>
                  </a:cubicBezTo>
                  <a:cubicBezTo>
                    <a:pt x="0" y="1000"/>
                    <a:pt x="229" y="1229"/>
                    <a:pt x="510" y="1229"/>
                  </a:cubicBezTo>
                  <a:close/>
                  <a:moveTo>
                    <a:pt x="286" y="328"/>
                  </a:moveTo>
                  <a:cubicBezTo>
                    <a:pt x="294" y="324"/>
                    <a:pt x="299" y="316"/>
                    <a:pt x="301" y="307"/>
                  </a:cubicBezTo>
                  <a:cubicBezTo>
                    <a:pt x="328" y="113"/>
                    <a:pt x="328" y="113"/>
                    <a:pt x="328" y="113"/>
                  </a:cubicBezTo>
                  <a:cubicBezTo>
                    <a:pt x="333" y="84"/>
                    <a:pt x="361" y="60"/>
                    <a:pt x="390" y="60"/>
                  </a:cubicBezTo>
                  <a:cubicBezTo>
                    <a:pt x="630" y="60"/>
                    <a:pt x="630" y="60"/>
                    <a:pt x="630" y="60"/>
                  </a:cubicBezTo>
                  <a:cubicBezTo>
                    <a:pt x="659" y="60"/>
                    <a:pt x="687" y="84"/>
                    <a:pt x="692" y="113"/>
                  </a:cubicBezTo>
                  <a:cubicBezTo>
                    <a:pt x="719" y="307"/>
                    <a:pt x="719" y="307"/>
                    <a:pt x="719" y="307"/>
                  </a:cubicBezTo>
                  <a:cubicBezTo>
                    <a:pt x="721" y="316"/>
                    <a:pt x="726" y="324"/>
                    <a:pt x="734" y="328"/>
                  </a:cubicBezTo>
                  <a:cubicBezTo>
                    <a:pt x="873" y="409"/>
                    <a:pt x="960" y="558"/>
                    <a:pt x="960" y="719"/>
                  </a:cubicBezTo>
                  <a:cubicBezTo>
                    <a:pt x="960" y="967"/>
                    <a:pt x="758" y="1169"/>
                    <a:pt x="510" y="1169"/>
                  </a:cubicBezTo>
                  <a:cubicBezTo>
                    <a:pt x="262" y="1169"/>
                    <a:pt x="60" y="967"/>
                    <a:pt x="60" y="719"/>
                  </a:cubicBezTo>
                  <a:cubicBezTo>
                    <a:pt x="60" y="558"/>
                    <a:pt x="147" y="409"/>
                    <a:pt x="286" y="328"/>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29" name="Google Shape;1529;g347c34c148f_0_25"/>
            <p:cNvSpPr/>
            <p:nvPr/>
          </p:nvSpPr>
          <p:spPr>
            <a:xfrm>
              <a:off x="5070475" y="2262188"/>
              <a:ext cx="173037" cy="25400"/>
            </a:xfrm>
            <a:custGeom>
              <a:rect b="b" l="l" r="r" t="t"/>
              <a:pathLst>
                <a:path extrusionOk="0" h="60" w="392">
                  <a:moveTo>
                    <a:pt x="30" y="60"/>
                  </a:moveTo>
                  <a:cubicBezTo>
                    <a:pt x="362" y="60"/>
                    <a:pt x="362" y="60"/>
                    <a:pt x="362" y="60"/>
                  </a:cubicBezTo>
                  <a:cubicBezTo>
                    <a:pt x="378" y="60"/>
                    <a:pt x="392" y="47"/>
                    <a:pt x="392" y="30"/>
                  </a:cubicBezTo>
                  <a:cubicBezTo>
                    <a:pt x="392" y="13"/>
                    <a:pt x="378" y="0"/>
                    <a:pt x="362" y="0"/>
                  </a:cubicBezTo>
                  <a:cubicBezTo>
                    <a:pt x="30" y="0"/>
                    <a:pt x="30" y="0"/>
                    <a:pt x="30" y="0"/>
                  </a:cubicBezTo>
                  <a:cubicBezTo>
                    <a:pt x="14" y="0"/>
                    <a:pt x="0" y="13"/>
                    <a:pt x="0" y="30"/>
                  </a:cubicBezTo>
                  <a:cubicBezTo>
                    <a:pt x="0" y="47"/>
                    <a:pt x="14" y="60"/>
                    <a:pt x="30" y="60"/>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0" name="Google Shape;1530;g347c34c148f_0_25"/>
            <p:cNvSpPr/>
            <p:nvPr/>
          </p:nvSpPr>
          <p:spPr>
            <a:xfrm>
              <a:off x="5070475" y="2208213"/>
              <a:ext cx="173037" cy="26988"/>
            </a:xfrm>
            <a:custGeom>
              <a:rect b="b" l="l" r="r" t="t"/>
              <a:pathLst>
                <a:path extrusionOk="0" h="60" w="392">
                  <a:moveTo>
                    <a:pt x="30" y="60"/>
                  </a:moveTo>
                  <a:cubicBezTo>
                    <a:pt x="362" y="60"/>
                    <a:pt x="362" y="60"/>
                    <a:pt x="362" y="60"/>
                  </a:cubicBezTo>
                  <a:cubicBezTo>
                    <a:pt x="378" y="60"/>
                    <a:pt x="392" y="47"/>
                    <a:pt x="392" y="30"/>
                  </a:cubicBezTo>
                  <a:cubicBezTo>
                    <a:pt x="392" y="13"/>
                    <a:pt x="378" y="0"/>
                    <a:pt x="362" y="0"/>
                  </a:cubicBezTo>
                  <a:cubicBezTo>
                    <a:pt x="30" y="0"/>
                    <a:pt x="30" y="0"/>
                    <a:pt x="30" y="0"/>
                  </a:cubicBezTo>
                  <a:cubicBezTo>
                    <a:pt x="14" y="0"/>
                    <a:pt x="0" y="13"/>
                    <a:pt x="0" y="30"/>
                  </a:cubicBezTo>
                  <a:cubicBezTo>
                    <a:pt x="0" y="47"/>
                    <a:pt x="14" y="60"/>
                    <a:pt x="30" y="60"/>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1" name="Google Shape;1531;g347c34c148f_0_25"/>
            <p:cNvSpPr/>
            <p:nvPr/>
          </p:nvSpPr>
          <p:spPr>
            <a:xfrm>
              <a:off x="5070475" y="2365376"/>
              <a:ext cx="173037" cy="238125"/>
            </a:xfrm>
            <a:custGeom>
              <a:rect b="b" l="l" r="r" t="t"/>
              <a:pathLst>
                <a:path extrusionOk="0" h="541" w="394">
                  <a:moveTo>
                    <a:pt x="18" y="535"/>
                  </a:moveTo>
                  <a:cubicBezTo>
                    <a:pt x="30" y="540"/>
                    <a:pt x="44" y="538"/>
                    <a:pt x="53" y="529"/>
                  </a:cubicBezTo>
                  <a:cubicBezTo>
                    <a:pt x="114" y="470"/>
                    <a:pt x="114" y="470"/>
                    <a:pt x="114" y="470"/>
                  </a:cubicBezTo>
                  <a:cubicBezTo>
                    <a:pt x="176" y="529"/>
                    <a:pt x="176" y="529"/>
                    <a:pt x="176" y="529"/>
                  </a:cubicBezTo>
                  <a:cubicBezTo>
                    <a:pt x="188" y="541"/>
                    <a:pt x="206" y="541"/>
                    <a:pt x="218" y="529"/>
                  </a:cubicBezTo>
                  <a:cubicBezTo>
                    <a:pt x="280" y="470"/>
                    <a:pt x="280" y="470"/>
                    <a:pt x="280" y="470"/>
                  </a:cubicBezTo>
                  <a:cubicBezTo>
                    <a:pt x="341" y="529"/>
                    <a:pt x="341" y="529"/>
                    <a:pt x="341" y="529"/>
                  </a:cubicBezTo>
                  <a:cubicBezTo>
                    <a:pt x="347" y="535"/>
                    <a:pt x="354" y="538"/>
                    <a:pt x="362" y="538"/>
                  </a:cubicBezTo>
                  <a:cubicBezTo>
                    <a:pt x="367" y="538"/>
                    <a:pt x="371" y="537"/>
                    <a:pt x="376" y="535"/>
                  </a:cubicBezTo>
                  <a:cubicBezTo>
                    <a:pt x="387" y="529"/>
                    <a:pt x="394" y="516"/>
                    <a:pt x="392" y="504"/>
                  </a:cubicBezTo>
                  <a:cubicBezTo>
                    <a:pt x="324" y="31"/>
                    <a:pt x="324" y="31"/>
                    <a:pt x="324" y="31"/>
                  </a:cubicBezTo>
                  <a:cubicBezTo>
                    <a:pt x="322" y="15"/>
                    <a:pt x="307" y="3"/>
                    <a:pt x="290" y="6"/>
                  </a:cubicBezTo>
                  <a:cubicBezTo>
                    <a:pt x="274" y="8"/>
                    <a:pt x="263" y="23"/>
                    <a:pt x="265" y="39"/>
                  </a:cubicBezTo>
                  <a:cubicBezTo>
                    <a:pt x="320" y="425"/>
                    <a:pt x="320" y="425"/>
                    <a:pt x="320" y="425"/>
                  </a:cubicBezTo>
                  <a:cubicBezTo>
                    <a:pt x="300" y="406"/>
                    <a:pt x="300" y="406"/>
                    <a:pt x="300" y="406"/>
                  </a:cubicBezTo>
                  <a:cubicBezTo>
                    <a:pt x="289" y="395"/>
                    <a:pt x="270" y="395"/>
                    <a:pt x="259" y="406"/>
                  </a:cubicBezTo>
                  <a:cubicBezTo>
                    <a:pt x="197" y="466"/>
                    <a:pt x="197" y="466"/>
                    <a:pt x="197" y="466"/>
                  </a:cubicBezTo>
                  <a:cubicBezTo>
                    <a:pt x="135" y="406"/>
                    <a:pt x="135" y="406"/>
                    <a:pt x="135" y="406"/>
                  </a:cubicBezTo>
                  <a:cubicBezTo>
                    <a:pt x="124" y="395"/>
                    <a:pt x="105" y="395"/>
                    <a:pt x="94" y="406"/>
                  </a:cubicBezTo>
                  <a:cubicBezTo>
                    <a:pt x="74" y="425"/>
                    <a:pt x="74" y="425"/>
                    <a:pt x="74" y="425"/>
                  </a:cubicBezTo>
                  <a:cubicBezTo>
                    <a:pt x="130" y="36"/>
                    <a:pt x="130" y="36"/>
                    <a:pt x="130" y="36"/>
                  </a:cubicBezTo>
                  <a:cubicBezTo>
                    <a:pt x="132" y="20"/>
                    <a:pt x="121" y="5"/>
                    <a:pt x="104" y="2"/>
                  </a:cubicBezTo>
                  <a:cubicBezTo>
                    <a:pt x="88" y="0"/>
                    <a:pt x="73" y="11"/>
                    <a:pt x="70" y="28"/>
                  </a:cubicBezTo>
                  <a:cubicBezTo>
                    <a:pt x="2" y="504"/>
                    <a:pt x="2" y="504"/>
                    <a:pt x="2" y="504"/>
                  </a:cubicBezTo>
                  <a:cubicBezTo>
                    <a:pt x="0" y="516"/>
                    <a:pt x="7" y="529"/>
                    <a:pt x="18" y="535"/>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2" name="Google Shape;1532;g347c34c148f_0_25"/>
            <p:cNvSpPr/>
            <p:nvPr/>
          </p:nvSpPr>
          <p:spPr>
            <a:xfrm>
              <a:off x="5143500" y="2881313"/>
              <a:ext cx="26987" cy="127000"/>
            </a:xfrm>
            <a:custGeom>
              <a:rect b="b" l="l" r="r" t="t"/>
              <a:pathLst>
                <a:path extrusionOk="0" h="291" w="60">
                  <a:moveTo>
                    <a:pt x="30" y="0"/>
                  </a:moveTo>
                  <a:cubicBezTo>
                    <a:pt x="13" y="0"/>
                    <a:pt x="0" y="13"/>
                    <a:pt x="0" y="30"/>
                  </a:cubicBezTo>
                  <a:cubicBezTo>
                    <a:pt x="0" y="261"/>
                    <a:pt x="0" y="261"/>
                    <a:pt x="0" y="261"/>
                  </a:cubicBezTo>
                  <a:cubicBezTo>
                    <a:pt x="0" y="278"/>
                    <a:pt x="13" y="291"/>
                    <a:pt x="30" y="291"/>
                  </a:cubicBezTo>
                  <a:cubicBezTo>
                    <a:pt x="47" y="291"/>
                    <a:pt x="60" y="278"/>
                    <a:pt x="60" y="261"/>
                  </a:cubicBezTo>
                  <a:cubicBezTo>
                    <a:pt x="60" y="30"/>
                    <a:pt x="60" y="30"/>
                    <a:pt x="60" y="30"/>
                  </a:cubicBezTo>
                  <a:cubicBezTo>
                    <a:pt x="60" y="13"/>
                    <a:pt x="47" y="0"/>
                    <a:pt x="30" y="0"/>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3" name="Google Shape;1533;g347c34c148f_0_25"/>
            <p:cNvSpPr/>
            <p:nvPr/>
          </p:nvSpPr>
          <p:spPr>
            <a:xfrm>
              <a:off x="5297488" y="2828926"/>
              <a:ext cx="88900" cy="109538"/>
            </a:xfrm>
            <a:custGeom>
              <a:rect b="b" l="l" r="r" t="t"/>
              <a:pathLst>
                <a:path extrusionOk="0" h="251" w="204">
                  <a:moveTo>
                    <a:pt x="58" y="17"/>
                  </a:moveTo>
                  <a:cubicBezTo>
                    <a:pt x="48" y="3"/>
                    <a:pt x="29" y="0"/>
                    <a:pt x="16" y="10"/>
                  </a:cubicBezTo>
                  <a:cubicBezTo>
                    <a:pt x="3" y="20"/>
                    <a:pt x="0" y="38"/>
                    <a:pt x="9" y="52"/>
                  </a:cubicBezTo>
                  <a:cubicBezTo>
                    <a:pt x="145" y="239"/>
                    <a:pt x="145" y="239"/>
                    <a:pt x="145" y="239"/>
                  </a:cubicBezTo>
                  <a:cubicBezTo>
                    <a:pt x="151" y="247"/>
                    <a:pt x="160" y="251"/>
                    <a:pt x="170" y="251"/>
                  </a:cubicBezTo>
                  <a:cubicBezTo>
                    <a:pt x="176" y="251"/>
                    <a:pt x="182" y="249"/>
                    <a:pt x="187" y="246"/>
                  </a:cubicBezTo>
                  <a:cubicBezTo>
                    <a:pt x="201" y="236"/>
                    <a:pt x="204" y="217"/>
                    <a:pt x="194" y="204"/>
                  </a:cubicBezTo>
                  <a:lnTo>
                    <a:pt x="58" y="17"/>
                  </a:ln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4" name="Google Shape;1534;g347c34c148f_0_25"/>
            <p:cNvSpPr/>
            <p:nvPr/>
          </p:nvSpPr>
          <p:spPr>
            <a:xfrm>
              <a:off x="5392738" y="2697163"/>
              <a:ext cx="127000" cy="58738"/>
            </a:xfrm>
            <a:custGeom>
              <a:rect b="b" l="l" r="r" t="t"/>
              <a:pathLst>
                <a:path extrusionOk="0" h="135" w="287">
                  <a:moveTo>
                    <a:pt x="263" y="76"/>
                  </a:moveTo>
                  <a:cubicBezTo>
                    <a:pt x="43" y="5"/>
                    <a:pt x="43" y="5"/>
                    <a:pt x="43" y="5"/>
                  </a:cubicBezTo>
                  <a:cubicBezTo>
                    <a:pt x="27" y="0"/>
                    <a:pt x="10" y="8"/>
                    <a:pt x="5" y="24"/>
                  </a:cubicBezTo>
                  <a:cubicBezTo>
                    <a:pt x="0" y="40"/>
                    <a:pt x="9" y="57"/>
                    <a:pt x="24" y="62"/>
                  </a:cubicBezTo>
                  <a:cubicBezTo>
                    <a:pt x="244" y="133"/>
                    <a:pt x="244" y="133"/>
                    <a:pt x="244" y="133"/>
                  </a:cubicBezTo>
                  <a:cubicBezTo>
                    <a:pt x="247" y="134"/>
                    <a:pt x="250" y="135"/>
                    <a:pt x="254" y="135"/>
                  </a:cubicBezTo>
                  <a:cubicBezTo>
                    <a:pt x="266" y="135"/>
                    <a:pt x="278" y="127"/>
                    <a:pt x="282" y="114"/>
                  </a:cubicBezTo>
                  <a:cubicBezTo>
                    <a:pt x="287" y="98"/>
                    <a:pt x="279" y="81"/>
                    <a:pt x="263" y="76"/>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5" name="Google Shape;1535;g347c34c148f_0_25"/>
            <p:cNvSpPr/>
            <p:nvPr/>
          </p:nvSpPr>
          <p:spPr>
            <a:xfrm>
              <a:off x="5392738" y="2501901"/>
              <a:ext cx="127000" cy="60325"/>
            </a:xfrm>
            <a:custGeom>
              <a:rect b="b" l="l" r="r" t="t"/>
              <a:pathLst>
                <a:path extrusionOk="0" h="135" w="287">
                  <a:moveTo>
                    <a:pt x="34" y="135"/>
                  </a:moveTo>
                  <a:cubicBezTo>
                    <a:pt x="37" y="135"/>
                    <a:pt x="40" y="135"/>
                    <a:pt x="43" y="134"/>
                  </a:cubicBezTo>
                  <a:cubicBezTo>
                    <a:pt x="263" y="62"/>
                    <a:pt x="263" y="62"/>
                    <a:pt x="263" y="62"/>
                  </a:cubicBezTo>
                  <a:cubicBezTo>
                    <a:pt x="279" y="57"/>
                    <a:pt x="287" y="40"/>
                    <a:pt x="282" y="25"/>
                  </a:cubicBezTo>
                  <a:cubicBezTo>
                    <a:pt x="277" y="9"/>
                    <a:pt x="260" y="0"/>
                    <a:pt x="244" y="5"/>
                  </a:cubicBezTo>
                  <a:cubicBezTo>
                    <a:pt x="24" y="77"/>
                    <a:pt x="24" y="77"/>
                    <a:pt x="24" y="77"/>
                  </a:cubicBezTo>
                  <a:cubicBezTo>
                    <a:pt x="9" y="82"/>
                    <a:pt x="0" y="99"/>
                    <a:pt x="5" y="115"/>
                  </a:cubicBezTo>
                  <a:cubicBezTo>
                    <a:pt x="9" y="127"/>
                    <a:pt x="21" y="135"/>
                    <a:pt x="34" y="135"/>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6" name="Google Shape;1536;g347c34c148f_0_25"/>
            <p:cNvSpPr/>
            <p:nvPr/>
          </p:nvSpPr>
          <p:spPr>
            <a:xfrm>
              <a:off x="4794251" y="2501901"/>
              <a:ext cx="125412" cy="60325"/>
            </a:xfrm>
            <a:custGeom>
              <a:rect b="b" l="l" r="r" t="t"/>
              <a:pathLst>
                <a:path extrusionOk="0" h="135" w="287">
                  <a:moveTo>
                    <a:pt x="263" y="77"/>
                  </a:moveTo>
                  <a:cubicBezTo>
                    <a:pt x="43" y="5"/>
                    <a:pt x="43" y="5"/>
                    <a:pt x="43" y="5"/>
                  </a:cubicBezTo>
                  <a:cubicBezTo>
                    <a:pt x="27" y="0"/>
                    <a:pt x="10" y="9"/>
                    <a:pt x="5" y="25"/>
                  </a:cubicBezTo>
                  <a:cubicBezTo>
                    <a:pt x="0" y="40"/>
                    <a:pt x="8" y="57"/>
                    <a:pt x="24" y="62"/>
                  </a:cubicBezTo>
                  <a:cubicBezTo>
                    <a:pt x="244" y="134"/>
                    <a:pt x="244" y="134"/>
                    <a:pt x="244" y="134"/>
                  </a:cubicBezTo>
                  <a:cubicBezTo>
                    <a:pt x="247" y="135"/>
                    <a:pt x="250" y="135"/>
                    <a:pt x="253" y="135"/>
                  </a:cubicBezTo>
                  <a:cubicBezTo>
                    <a:pt x="266" y="135"/>
                    <a:pt x="278" y="127"/>
                    <a:pt x="282" y="115"/>
                  </a:cubicBezTo>
                  <a:cubicBezTo>
                    <a:pt x="287" y="99"/>
                    <a:pt x="278" y="82"/>
                    <a:pt x="263" y="77"/>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7" name="Google Shape;1537;g347c34c148f_0_25"/>
            <p:cNvSpPr/>
            <p:nvPr/>
          </p:nvSpPr>
          <p:spPr>
            <a:xfrm>
              <a:off x="4794251" y="2697163"/>
              <a:ext cx="125412" cy="58738"/>
            </a:xfrm>
            <a:custGeom>
              <a:rect b="b" l="l" r="r" t="t"/>
              <a:pathLst>
                <a:path extrusionOk="0" h="135" w="287">
                  <a:moveTo>
                    <a:pt x="244" y="5"/>
                  </a:moveTo>
                  <a:cubicBezTo>
                    <a:pt x="24" y="76"/>
                    <a:pt x="24" y="76"/>
                    <a:pt x="24" y="76"/>
                  </a:cubicBezTo>
                  <a:cubicBezTo>
                    <a:pt x="8" y="81"/>
                    <a:pt x="0" y="98"/>
                    <a:pt x="5" y="114"/>
                  </a:cubicBezTo>
                  <a:cubicBezTo>
                    <a:pt x="9" y="127"/>
                    <a:pt x="21" y="135"/>
                    <a:pt x="33" y="135"/>
                  </a:cubicBezTo>
                  <a:cubicBezTo>
                    <a:pt x="37" y="135"/>
                    <a:pt x="40" y="134"/>
                    <a:pt x="43" y="133"/>
                  </a:cubicBezTo>
                  <a:cubicBezTo>
                    <a:pt x="263" y="62"/>
                    <a:pt x="263" y="62"/>
                    <a:pt x="263" y="62"/>
                  </a:cubicBezTo>
                  <a:cubicBezTo>
                    <a:pt x="278" y="57"/>
                    <a:pt x="287" y="40"/>
                    <a:pt x="282" y="24"/>
                  </a:cubicBezTo>
                  <a:cubicBezTo>
                    <a:pt x="277" y="8"/>
                    <a:pt x="260" y="0"/>
                    <a:pt x="244" y="5"/>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sp>
          <p:nvSpPr>
            <p:cNvPr id="1538" name="Google Shape;1538;g347c34c148f_0_25"/>
            <p:cNvSpPr/>
            <p:nvPr/>
          </p:nvSpPr>
          <p:spPr>
            <a:xfrm>
              <a:off x="4926013" y="2828926"/>
              <a:ext cx="90487" cy="109538"/>
            </a:xfrm>
            <a:custGeom>
              <a:rect b="b" l="l" r="r" t="t"/>
              <a:pathLst>
                <a:path extrusionOk="0" h="251" w="204">
                  <a:moveTo>
                    <a:pt x="188" y="10"/>
                  </a:moveTo>
                  <a:cubicBezTo>
                    <a:pt x="175" y="0"/>
                    <a:pt x="156" y="3"/>
                    <a:pt x="146" y="17"/>
                  </a:cubicBezTo>
                  <a:cubicBezTo>
                    <a:pt x="10" y="204"/>
                    <a:pt x="10" y="204"/>
                    <a:pt x="10" y="204"/>
                  </a:cubicBezTo>
                  <a:cubicBezTo>
                    <a:pt x="0" y="217"/>
                    <a:pt x="3" y="236"/>
                    <a:pt x="17" y="246"/>
                  </a:cubicBezTo>
                  <a:cubicBezTo>
                    <a:pt x="22" y="249"/>
                    <a:pt x="28" y="251"/>
                    <a:pt x="34" y="251"/>
                  </a:cubicBezTo>
                  <a:cubicBezTo>
                    <a:pt x="44" y="251"/>
                    <a:pt x="53" y="247"/>
                    <a:pt x="59" y="239"/>
                  </a:cubicBezTo>
                  <a:cubicBezTo>
                    <a:pt x="195" y="52"/>
                    <a:pt x="195" y="52"/>
                    <a:pt x="195" y="52"/>
                  </a:cubicBezTo>
                  <a:cubicBezTo>
                    <a:pt x="204" y="38"/>
                    <a:pt x="201" y="20"/>
                    <a:pt x="188" y="10"/>
                  </a:cubicBezTo>
                  <a:close/>
                </a:path>
              </a:pathLst>
            </a:custGeom>
            <a:solidFill>
              <a:srgbClr val="00517C"/>
            </a:solidFill>
            <a:ln>
              <a:noFill/>
            </a:ln>
          </p:spPr>
          <p:txBody>
            <a:bodyPr anchorCtr="0" anchor="t" bIns="34275" lIns="68575" spcFirstLastPara="1" rIns="68575" wrap="square" tIns="34275">
              <a:noAutofit/>
            </a:bodyPr>
            <a:lstStyle/>
            <a:p>
              <a:pPr indent="0" lvl="0" marL="0" marR="0" rtl="0" algn="l">
                <a:spcBef>
                  <a:spcPts val="0"/>
                </a:spcBef>
                <a:spcAft>
                  <a:spcPts val="0"/>
                </a:spcAft>
                <a:buNone/>
              </a:pPr>
              <a:r>
                <a:t/>
              </a:r>
              <a:endParaRPr sz="1100">
                <a:solidFill>
                  <a:srgbClr val="3A3C41"/>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g347c34c148f_0_33"/>
          <p:cNvSpPr txBox="1"/>
          <p:nvPr>
            <p:ph type="title"/>
          </p:nvPr>
        </p:nvSpPr>
        <p:spPr>
          <a:xfrm>
            <a:off x="4257950" y="1041400"/>
            <a:ext cx="7425300" cy="665100"/>
          </a:xfrm>
          <a:prstGeom prst="rect">
            <a:avLst/>
          </a:prstGeom>
        </p:spPr>
        <p:txBody>
          <a:bodyPr anchorCtr="0" anchor="ctr" bIns="45700" lIns="91425" spcFirstLastPara="1" rIns="91425" wrap="square" tIns="45700">
            <a:noAutofit/>
          </a:bodyPr>
          <a:lstStyle/>
          <a:p>
            <a:pPr indent="0" lvl="0" marL="0" rtl="0" algn="ctr">
              <a:lnSpc>
                <a:spcPct val="100000"/>
              </a:lnSpc>
              <a:spcBef>
                <a:spcPts val="0"/>
              </a:spcBef>
              <a:spcAft>
                <a:spcPts val="0"/>
              </a:spcAft>
              <a:buNone/>
            </a:pPr>
            <a:r>
              <a:rPr lang="en-US" sz="2400">
                <a:latin typeface="Century Gothic"/>
                <a:ea typeface="Century Gothic"/>
                <a:cs typeface="Century Gothic"/>
                <a:sym typeface="Century Gothic"/>
              </a:rPr>
              <a:t>Productize</a:t>
            </a:r>
            <a:r>
              <a:rPr lang="en-US" sz="2300">
                <a:latin typeface="Century Gothic"/>
                <a:ea typeface="Century Gothic"/>
                <a:cs typeface="Century Gothic"/>
                <a:sym typeface="Century Gothic"/>
              </a:rPr>
              <a:t> | Mini Course Workbook | SEGMENTS</a:t>
            </a:r>
            <a:endParaRPr/>
          </a:p>
        </p:txBody>
      </p:sp>
      <p:grpSp>
        <p:nvGrpSpPr>
          <p:cNvPr id="1545" name="Google Shape;1545;g347c34c148f_0_33"/>
          <p:cNvGrpSpPr/>
          <p:nvPr/>
        </p:nvGrpSpPr>
        <p:grpSpPr>
          <a:xfrm>
            <a:off x="4137350" y="1766899"/>
            <a:ext cx="7666507" cy="3961945"/>
            <a:chOff x="0" y="29485"/>
            <a:chExt cx="9269142" cy="4745413"/>
          </a:xfrm>
        </p:grpSpPr>
        <p:sp>
          <p:nvSpPr>
            <p:cNvPr id="1546" name="Google Shape;1546;g347c34c148f_0_33"/>
            <p:cNvSpPr/>
            <p:nvPr/>
          </p:nvSpPr>
          <p:spPr>
            <a:xfrm>
              <a:off x="0" y="29485"/>
              <a:ext cx="3009600" cy="14442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47" name="Google Shape;1547;g347c34c148f_0_33"/>
            <p:cNvSpPr txBox="1"/>
            <p:nvPr/>
          </p:nvSpPr>
          <p:spPr>
            <a:xfrm>
              <a:off x="0" y="29485"/>
              <a:ext cx="3009600" cy="14442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150000"/>
                </a:lnSpc>
                <a:spcBef>
                  <a:spcPts val="0"/>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1</a:t>
              </a:r>
              <a:endParaRPr b="1" i="0" sz="1400" u="none" cap="none" strike="noStrike">
                <a:solidFill>
                  <a:schemeClr val="lt1"/>
                </a:solidFill>
              </a:endParaRPr>
            </a:p>
            <a:p>
              <a:pPr indent="0" lvl="0" marL="0" marR="0" rtl="0" algn="ctr">
                <a:lnSpc>
                  <a:spcPct val="10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Introduction: What is Productization?</a:t>
              </a:r>
              <a:endParaRPr b="1" i="0" sz="1500" u="none" cap="none" strike="noStrike">
                <a:solidFill>
                  <a:schemeClr val="lt1"/>
                </a:solidFill>
                <a:latin typeface="Century Gothic"/>
                <a:ea typeface="Century Gothic"/>
                <a:cs typeface="Century Gothic"/>
                <a:sym typeface="Century Gothic"/>
              </a:endParaRPr>
            </a:p>
          </p:txBody>
        </p:sp>
        <p:sp>
          <p:nvSpPr>
            <p:cNvPr id="1548" name="Google Shape;1548;g347c34c148f_0_33"/>
            <p:cNvSpPr/>
            <p:nvPr/>
          </p:nvSpPr>
          <p:spPr>
            <a:xfrm>
              <a:off x="3267301" y="38140"/>
              <a:ext cx="2955900" cy="14253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49" name="Google Shape;1549;g347c34c148f_0_33"/>
            <p:cNvSpPr txBox="1"/>
            <p:nvPr/>
          </p:nvSpPr>
          <p:spPr>
            <a:xfrm>
              <a:off x="3267301" y="38140"/>
              <a:ext cx="2955900" cy="14253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150000"/>
                </a:lnSpc>
                <a:spcBef>
                  <a:spcPts val="0"/>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2</a:t>
              </a:r>
              <a:endParaRPr b="1" i="0" sz="1400" u="none" cap="none" strike="noStrike">
                <a:solidFill>
                  <a:schemeClr val="lt1"/>
                </a:solidFill>
              </a:endParaRPr>
            </a:p>
            <a:p>
              <a:pPr indent="0" lvl="0" marL="0" marR="0" rtl="0" algn="ctr">
                <a:lnSpc>
                  <a:spcPct val="150000"/>
                </a:lnSpc>
                <a:spcBef>
                  <a:spcPts val="525"/>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Think Big, Start Small</a:t>
              </a:r>
              <a:endParaRPr b="1" i="0" sz="1400" u="none" cap="none" strike="noStrike">
                <a:solidFill>
                  <a:schemeClr val="lt1"/>
                </a:solidFill>
              </a:endParaRPr>
            </a:p>
          </p:txBody>
        </p:sp>
        <p:sp>
          <p:nvSpPr>
            <p:cNvPr id="1550" name="Google Shape;1550;g347c34c148f_0_33"/>
            <p:cNvSpPr/>
            <p:nvPr/>
          </p:nvSpPr>
          <p:spPr>
            <a:xfrm>
              <a:off x="6458894" y="49871"/>
              <a:ext cx="2810100" cy="13746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51" name="Google Shape;1551;g347c34c148f_0_33"/>
            <p:cNvSpPr txBox="1"/>
            <p:nvPr/>
          </p:nvSpPr>
          <p:spPr>
            <a:xfrm>
              <a:off x="6458894" y="49871"/>
              <a:ext cx="2810100" cy="13746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3</a:t>
              </a:r>
              <a:endParaRPr b="1" i="0" sz="1400" u="none" cap="none" strike="noStrike">
                <a:solidFill>
                  <a:schemeClr val="lt1"/>
                </a:solidFill>
              </a:endParaRPr>
            </a:p>
            <a:p>
              <a:pPr indent="0" lvl="0" marL="0" marR="0" rtl="0" algn="ctr">
                <a:lnSpc>
                  <a:spcPct val="90000"/>
                </a:lnSpc>
                <a:spcBef>
                  <a:spcPts val="525"/>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Create a Product-Friendly Culture</a:t>
              </a:r>
              <a:endParaRPr b="1" i="0" sz="1500" u="none" cap="none" strike="noStrike">
                <a:solidFill>
                  <a:schemeClr val="lt1"/>
                </a:solidFill>
                <a:latin typeface="Century Gothic"/>
                <a:ea typeface="Century Gothic"/>
                <a:cs typeface="Century Gothic"/>
                <a:sym typeface="Century Gothic"/>
              </a:endParaRPr>
            </a:p>
          </p:txBody>
        </p:sp>
        <p:sp>
          <p:nvSpPr>
            <p:cNvPr id="1552" name="Google Shape;1552;g347c34c148f_0_33"/>
            <p:cNvSpPr/>
            <p:nvPr/>
          </p:nvSpPr>
          <p:spPr>
            <a:xfrm>
              <a:off x="0" y="1709117"/>
              <a:ext cx="2995800" cy="13716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53" name="Google Shape;1553;g347c34c148f_0_33"/>
            <p:cNvSpPr txBox="1"/>
            <p:nvPr/>
          </p:nvSpPr>
          <p:spPr>
            <a:xfrm>
              <a:off x="0" y="1709117"/>
              <a:ext cx="2995800" cy="13716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4</a:t>
              </a:r>
              <a:endParaRPr b="1" i="0" sz="1400" u="none" cap="none" strike="noStrike">
                <a:solidFill>
                  <a:schemeClr val="lt1"/>
                </a:solidFill>
              </a:endParaRPr>
            </a:p>
            <a:p>
              <a:pPr indent="0" lvl="0" marL="0" marR="0" rtl="0" algn="ctr">
                <a:lnSpc>
                  <a:spcPct val="9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Align Budgets and Measures</a:t>
              </a:r>
              <a:endParaRPr b="1" i="0" sz="1400" u="none" cap="none" strike="noStrike">
                <a:solidFill>
                  <a:schemeClr val="lt1"/>
                </a:solidFill>
              </a:endParaRPr>
            </a:p>
          </p:txBody>
        </p:sp>
        <p:sp>
          <p:nvSpPr>
            <p:cNvPr id="1554" name="Google Shape;1554;g347c34c148f_0_33"/>
            <p:cNvSpPr/>
            <p:nvPr/>
          </p:nvSpPr>
          <p:spPr>
            <a:xfrm>
              <a:off x="3291775" y="1799573"/>
              <a:ext cx="2935500" cy="13539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55" name="Google Shape;1555;g347c34c148f_0_33"/>
            <p:cNvSpPr txBox="1"/>
            <p:nvPr/>
          </p:nvSpPr>
          <p:spPr>
            <a:xfrm>
              <a:off x="3291775" y="1799573"/>
              <a:ext cx="2935500" cy="13539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5 </a:t>
              </a:r>
              <a:endParaRPr b="1" i="0" sz="1400" u="none" cap="none" strike="noStrike">
                <a:solidFill>
                  <a:schemeClr val="lt1"/>
                </a:solidFill>
              </a:endParaRPr>
            </a:p>
            <a:p>
              <a:pPr indent="0" lvl="0" marL="0" marR="0" rtl="0" algn="ctr">
                <a:lnSpc>
                  <a:spcPct val="9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Follow Urgent, Expensive Problems</a:t>
              </a:r>
              <a:endParaRPr b="1" i="0" sz="1400" u="none" cap="none" strike="noStrike">
                <a:solidFill>
                  <a:schemeClr val="lt1"/>
                </a:solidFill>
              </a:endParaRPr>
            </a:p>
          </p:txBody>
        </p:sp>
        <p:sp>
          <p:nvSpPr>
            <p:cNvPr id="1556" name="Google Shape;1556;g347c34c148f_0_33"/>
            <p:cNvSpPr/>
            <p:nvPr/>
          </p:nvSpPr>
          <p:spPr>
            <a:xfrm>
              <a:off x="6456318" y="1838267"/>
              <a:ext cx="2812800" cy="13419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57" name="Google Shape;1557;g347c34c148f_0_33"/>
            <p:cNvSpPr txBox="1"/>
            <p:nvPr/>
          </p:nvSpPr>
          <p:spPr>
            <a:xfrm>
              <a:off x="6456318" y="1838267"/>
              <a:ext cx="2812800" cy="13419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6</a:t>
              </a:r>
              <a:endParaRPr b="1" i="0" sz="1400" u="none" cap="none" strike="noStrike">
                <a:solidFill>
                  <a:schemeClr val="lt1"/>
                </a:solidFill>
              </a:endParaRPr>
            </a:p>
            <a:p>
              <a:pPr indent="0" lvl="0" marL="0" marR="0" rtl="0" algn="ctr">
                <a:lnSpc>
                  <a:spcPct val="9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Co-Design &amp; Develop</a:t>
              </a:r>
              <a:endParaRPr b="1" i="0" sz="1400" u="none" cap="none" strike="noStrike">
                <a:solidFill>
                  <a:schemeClr val="lt1"/>
                </a:solidFill>
              </a:endParaRPr>
            </a:p>
          </p:txBody>
        </p:sp>
        <p:sp>
          <p:nvSpPr>
            <p:cNvPr id="1558" name="Google Shape;1558;g347c34c148f_0_33"/>
            <p:cNvSpPr/>
            <p:nvPr/>
          </p:nvSpPr>
          <p:spPr>
            <a:xfrm>
              <a:off x="0" y="3391898"/>
              <a:ext cx="3003600" cy="13830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59" name="Google Shape;1559;g347c34c148f_0_33"/>
            <p:cNvSpPr txBox="1"/>
            <p:nvPr/>
          </p:nvSpPr>
          <p:spPr>
            <a:xfrm>
              <a:off x="0" y="3391898"/>
              <a:ext cx="3003600" cy="13830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7</a:t>
              </a:r>
              <a:endParaRPr b="1" i="0" sz="1400" u="none" cap="none" strike="noStrike">
                <a:solidFill>
                  <a:schemeClr val="lt1"/>
                </a:solidFill>
              </a:endParaRPr>
            </a:p>
            <a:p>
              <a:pPr indent="0" lvl="0" marL="0" marR="0" rtl="0" algn="ctr">
                <a:lnSpc>
                  <a:spcPct val="9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Launch Boldly</a:t>
              </a:r>
              <a:endParaRPr b="1" i="0" sz="1400" u="none" cap="none" strike="noStrike">
                <a:solidFill>
                  <a:schemeClr val="lt1"/>
                </a:solidFill>
              </a:endParaRPr>
            </a:p>
          </p:txBody>
        </p:sp>
        <p:sp>
          <p:nvSpPr>
            <p:cNvPr id="1560" name="Google Shape;1560;g347c34c148f_0_33"/>
            <p:cNvSpPr/>
            <p:nvPr/>
          </p:nvSpPr>
          <p:spPr>
            <a:xfrm>
              <a:off x="3265830" y="3391898"/>
              <a:ext cx="2961900" cy="13629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61" name="Google Shape;1561;g347c34c148f_0_33"/>
            <p:cNvSpPr txBox="1"/>
            <p:nvPr/>
          </p:nvSpPr>
          <p:spPr>
            <a:xfrm>
              <a:off x="3265830" y="3391898"/>
              <a:ext cx="2961900" cy="13629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8</a:t>
              </a:r>
              <a:endParaRPr b="1" i="0" sz="1400" u="none" cap="none" strike="noStrike">
                <a:solidFill>
                  <a:schemeClr val="lt1"/>
                </a:solidFill>
              </a:endParaRPr>
            </a:p>
            <a:p>
              <a:pPr indent="0" lvl="0" marL="0" marR="0" rtl="0" algn="ctr">
                <a:lnSpc>
                  <a:spcPct val="90000"/>
                </a:lnSpc>
                <a:spcBef>
                  <a:spcPts val="525"/>
                </a:spcBef>
                <a:spcAft>
                  <a:spcPts val="0"/>
                </a:spcAft>
                <a:buClr>
                  <a:srgbClr val="FFFFFF"/>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Manage &amp; Iterate</a:t>
              </a:r>
              <a:endParaRPr b="1" i="0" sz="1400" u="none" cap="none" strike="noStrike">
                <a:solidFill>
                  <a:schemeClr val="lt1"/>
                </a:solidFill>
              </a:endParaRPr>
            </a:p>
          </p:txBody>
        </p:sp>
        <p:sp>
          <p:nvSpPr>
            <p:cNvPr id="1562" name="Google Shape;1562;g347c34c148f_0_33"/>
            <p:cNvSpPr/>
            <p:nvPr/>
          </p:nvSpPr>
          <p:spPr>
            <a:xfrm>
              <a:off x="6466842" y="3387443"/>
              <a:ext cx="2802300" cy="1380900"/>
            </a:xfrm>
            <a:prstGeom prst="rect">
              <a:avLst/>
            </a:prstGeom>
            <a:solidFill>
              <a:schemeClr val="dk2"/>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lt1"/>
                </a:solidFill>
              </a:endParaRPr>
            </a:p>
          </p:txBody>
        </p:sp>
        <p:sp>
          <p:nvSpPr>
            <p:cNvPr id="1563" name="Google Shape;1563;g347c34c148f_0_33"/>
            <p:cNvSpPr txBox="1"/>
            <p:nvPr/>
          </p:nvSpPr>
          <p:spPr>
            <a:xfrm>
              <a:off x="6466842" y="3387443"/>
              <a:ext cx="2802300" cy="1380900"/>
            </a:xfrm>
            <a:prstGeom prst="rect">
              <a:avLst/>
            </a:prstGeom>
            <a:solidFill>
              <a:schemeClr val="dk2"/>
            </a:solidFill>
            <a:ln>
              <a:noFill/>
            </a:ln>
          </p:spPr>
          <p:txBody>
            <a:bodyPr anchorCtr="0" anchor="ctr" bIns="57150" lIns="57150" spcFirstLastPara="1" rIns="57150" wrap="square" tIns="57150">
              <a:noAutofit/>
            </a:bodyPr>
            <a:lstStyle/>
            <a:p>
              <a:pPr indent="0" lvl="0" marL="0" marR="0" rtl="0" algn="ctr">
                <a:lnSpc>
                  <a:spcPct val="100000"/>
                </a:lnSpc>
                <a:spcBef>
                  <a:spcPts val="0"/>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9</a:t>
              </a:r>
              <a:endParaRPr b="1" i="0" sz="1400" u="none" cap="none" strike="noStrike">
                <a:solidFill>
                  <a:schemeClr val="lt1"/>
                </a:solidFill>
              </a:endParaRPr>
            </a:p>
            <a:p>
              <a:pPr indent="0" lvl="0" marL="0" marR="0" rtl="0" algn="ctr">
                <a:lnSpc>
                  <a:spcPct val="100000"/>
                </a:lnSpc>
                <a:spcBef>
                  <a:spcPts val="0"/>
                </a:spcBef>
                <a:spcAft>
                  <a:spcPts val="0"/>
                </a:spcAft>
                <a:buClr>
                  <a:schemeClr val="lt1"/>
                </a:buClr>
                <a:buSzPts val="1500"/>
                <a:buFont typeface="Century Gothic"/>
                <a:buNone/>
              </a:pPr>
              <a:r>
                <a:rPr b="1" i="0" lang="en-US" sz="1500" u="none" cap="none" strike="noStrike">
                  <a:solidFill>
                    <a:schemeClr val="lt1"/>
                  </a:solidFill>
                  <a:latin typeface="Century Gothic"/>
                  <a:ea typeface="Century Gothic"/>
                  <a:cs typeface="Century Gothic"/>
                  <a:sym typeface="Century Gothic"/>
                </a:rPr>
                <a:t>Conclusion</a:t>
              </a:r>
              <a:endParaRPr b="1" i="0" sz="1500" u="none" cap="none" strike="noStrike">
                <a:solidFill>
                  <a:schemeClr val="lt1"/>
                </a:solidFill>
                <a:latin typeface="Century Gothic"/>
                <a:ea typeface="Century Gothic"/>
                <a:cs typeface="Century Gothic"/>
                <a:sym typeface="Century Gothic"/>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g347c34c148f_0_95"/>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sp>
        <p:nvSpPr>
          <p:cNvPr id="1570" name="Google Shape;1570;g347c34c148f_0_95"/>
          <p:cNvSpPr txBox="1"/>
          <p:nvPr>
            <p:ph idx="3" type="body"/>
          </p:nvPr>
        </p:nvSpPr>
        <p:spPr>
          <a:xfrm>
            <a:off x="408000" y="1848850"/>
            <a:ext cx="5336700" cy="3744000"/>
          </a:xfrm>
          <a:prstGeom prst="rect">
            <a:avLst/>
          </a:prstGeom>
        </p:spPr>
        <p:txBody>
          <a:bodyPr anchorCtr="0" anchor="t" bIns="45700" lIns="91425" spcFirstLastPara="1" rIns="91425" wrap="square" tIns="45700">
            <a:normAutofit/>
          </a:bodyPr>
          <a:lstStyle/>
          <a:p>
            <a:pPr indent="0" lvl="0" marL="0" rtl="0" algn="l">
              <a:lnSpc>
                <a:spcPct val="84000"/>
              </a:lnSpc>
              <a:spcBef>
                <a:spcPts val="0"/>
              </a:spcBef>
              <a:spcAft>
                <a:spcPts val="0"/>
              </a:spcAft>
              <a:buClr>
                <a:schemeClr val="accent2"/>
              </a:buClr>
              <a:buSzPts val="1665"/>
              <a:buFont typeface="Arial"/>
              <a:buNone/>
            </a:pPr>
            <a:r>
              <a:rPr b="1" lang="en-US" sz="1665">
                <a:solidFill>
                  <a:schemeClr val="accent2"/>
                </a:solidFill>
                <a:latin typeface="Montserrat"/>
                <a:ea typeface="Montserrat"/>
                <a:cs typeface="Montserrat"/>
                <a:sym typeface="Montserrat"/>
              </a:rPr>
              <a:t>Question</a:t>
            </a:r>
            <a:endParaRPr b="1" sz="1900">
              <a:solidFill>
                <a:schemeClr val="dk2"/>
              </a:solidFill>
              <a:latin typeface="Montserrat"/>
              <a:ea typeface="Montserrat"/>
              <a:cs typeface="Montserrat"/>
              <a:sym typeface="Montserrat"/>
            </a:endParaRPr>
          </a:p>
          <a:p>
            <a:pPr indent="0" lvl="0" marL="0" rtl="0" algn="l">
              <a:spcBef>
                <a:spcPts val="1100"/>
              </a:spcBef>
              <a:spcAft>
                <a:spcPts val="0"/>
              </a:spcAft>
              <a:buNone/>
            </a:pPr>
            <a:r>
              <a:rPr b="1" lang="en-US" sz="1900">
                <a:solidFill>
                  <a:schemeClr val="dk2"/>
                </a:solidFill>
                <a:latin typeface="Montserrat"/>
                <a:ea typeface="Montserrat"/>
                <a:cs typeface="Montserrat"/>
                <a:sym typeface="Montserrat"/>
              </a:rPr>
              <a:t>Mistake #1 is Starting Too Big or Too Perfectly. </a:t>
            </a:r>
            <a:endParaRPr b="1" sz="1900">
              <a:solidFill>
                <a:schemeClr val="dk2"/>
              </a:solidFill>
              <a:latin typeface="Montserrat"/>
              <a:ea typeface="Montserrat"/>
              <a:cs typeface="Montserrat"/>
              <a:sym typeface="Montserrat"/>
            </a:endParaRPr>
          </a:p>
          <a:p>
            <a:pPr indent="0" lvl="0" marL="0" rtl="0" algn="l">
              <a:spcBef>
                <a:spcPts val="1100"/>
              </a:spcBef>
              <a:spcAft>
                <a:spcPts val="0"/>
              </a:spcAft>
              <a:buNone/>
            </a:pPr>
            <a:r>
              <a:rPr lang="en-US" sz="1900">
                <a:solidFill>
                  <a:schemeClr val="dk2"/>
                </a:solidFill>
                <a:latin typeface="Montserrat"/>
                <a:ea typeface="Montserrat"/>
                <a:cs typeface="Montserrat"/>
                <a:sym typeface="Montserrat"/>
              </a:rPr>
              <a:t>Instead of waiting for perfection before launching your product or service, adopt a rapid, experimental approach to product development. This is also referred to as a Minimum Viable Product or MVP approach.</a:t>
            </a:r>
            <a:endParaRPr sz="1900">
              <a:solidFill>
                <a:schemeClr val="dk2"/>
              </a:solidFill>
              <a:latin typeface="Montserrat"/>
              <a:ea typeface="Montserrat"/>
              <a:cs typeface="Montserrat"/>
              <a:sym typeface="Montserrat"/>
            </a:endParaRPr>
          </a:p>
          <a:p>
            <a:pPr indent="0" lvl="0" marL="0" rtl="0" algn="l">
              <a:spcBef>
                <a:spcPts val="1100"/>
              </a:spcBef>
              <a:spcAft>
                <a:spcPts val="0"/>
              </a:spcAft>
              <a:buNone/>
            </a:pPr>
            <a:r>
              <a:t/>
            </a:r>
            <a:endParaRPr>
              <a:solidFill>
                <a:schemeClr val="dk2"/>
              </a:solidFill>
              <a:latin typeface="Montserrat"/>
              <a:ea typeface="Montserrat"/>
              <a:cs typeface="Montserrat"/>
              <a:sym typeface="Montserrat"/>
            </a:endParaRPr>
          </a:p>
        </p:txBody>
      </p:sp>
      <p:sp>
        <p:nvSpPr>
          <p:cNvPr id="1571" name="Google Shape;1571;g347c34c148f_0_95"/>
          <p:cNvSpPr txBox="1"/>
          <p:nvPr>
            <p:ph type="title"/>
          </p:nvPr>
        </p:nvSpPr>
        <p:spPr>
          <a:xfrm>
            <a:off x="407988" y="298705"/>
            <a:ext cx="77949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02	THINK BIG, START SMALL</a:t>
            </a:r>
            <a:endParaRPr/>
          </a:p>
        </p:txBody>
      </p:sp>
      <p:sp>
        <p:nvSpPr>
          <p:cNvPr id="1572" name="Google Shape;1572;g347c34c148f_0_95"/>
          <p:cNvSpPr/>
          <p:nvPr>
            <p:ph idx="2" type="dgm"/>
          </p:nvPr>
        </p:nvSpPr>
        <p:spPr>
          <a:xfrm>
            <a:off x="6219825" y="1849191"/>
            <a:ext cx="5564100" cy="3743100"/>
          </a:xfrm>
          <a:prstGeom prst="rect">
            <a:avLst/>
          </a:prstGeom>
        </p:spPr>
        <p:txBody>
          <a:bodyPr anchorCtr="0" anchor="ctr" bIns="45700" lIns="91425" spcFirstLastPara="1" rIns="91425" wrap="square" tIns="45700">
            <a:noAutofit/>
          </a:bodyPr>
          <a:lstStyle/>
          <a:p>
            <a:pPr indent="0" lvl="0" marL="0" rtl="0" algn="l">
              <a:lnSpc>
                <a:spcPct val="84000"/>
              </a:lnSpc>
              <a:spcBef>
                <a:spcPts val="1000"/>
              </a:spcBef>
              <a:spcAft>
                <a:spcPts val="0"/>
              </a:spcAft>
              <a:buClr>
                <a:schemeClr val="accent2"/>
              </a:buClr>
              <a:buSzPts val="1665"/>
              <a:buFont typeface="Arial"/>
              <a:buNone/>
            </a:pPr>
            <a:r>
              <a:rPr b="1" lang="en-US" sz="1665">
                <a:solidFill>
                  <a:schemeClr val="accent2"/>
                </a:solidFill>
              </a:rPr>
              <a:t>Action</a:t>
            </a:r>
            <a:endParaRPr b="1"/>
          </a:p>
          <a:p>
            <a:pPr indent="0" lvl="0" marL="0" rtl="0" algn="l">
              <a:spcBef>
                <a:spcPts val="1100"/>
              </a:spcBef>
              <a:spcAft>
                <a:spcPts val="0"/>
              </a:spcAft>
              <a:buNone/>
            </a:pPr>
            <a:r>
              <a:rPr lang="en-US"/>
              <a:t>Assess your organization’s product innovation capabilities by taking the Vecteris </a:t>
            </a:r>
            <a:r>
              <a:rPr b="1" lang="en-US"/>
              <a:t>Productize Maturity Diagnostic™</a:t>
            </a:r>
            <a:r>
              <a:rPr lang="en-US"/>
              <a:t>.</a:t>
            </a:r>
            <a:endParaRPr/>
          </a:p>
          <a:p>
            <a:pPr indent="0" lvl="0" marL="0" rtl="0" algn="l">
              <a:spcBef>
                <a:spcPts val="1100"/>
              </a:spcBef>
              <a:spcAft>
                <a:spcPts val="0"/>
              </a:spcAft>
              <a:buNone/>
            </a:pPr>
            <a:r>
              <a:t/>
            </a:r>
            <a:endParaRPr/>
          </a:p>
          <a:p>
            <a:pPr indent="0" lvl="0" marL="0" rtl="0" algn="l">
              <a:spcBef>
                <a:spcPts val="1100"/>
              </a:spcBef>
              <a:spcAft>
                <a:spcPts val="0"/>
              </a:spcAft>
              <a:buNone/>
            </a:pPr>
            <a:r>
              <a:rPr lang="en-US"/>
              <a:t>This will help you determine if you have the capabilities to take iterative, test and learn approach to product development.</a:t>
            </a:r>
            <a:endParaRPr/>
          </a:p>
          <a:p>
            <a:pPr indent="0" lvl="0" marL="0" rtl="0" algn="l">
              <a:spcBef>
                <a:spcPts val="1100"/>
              </a:spcBef>
              <a:spcAft>
                <a:spcPts val="0"/>
              </a:spcAft>
              <a:buNone/>
            </a:pPr>
            <a:r>
              <a:t/>
            </a:r>
            <a:endParaRPr/>
          </a:p>
          <a:p>
            <a:pPr indent="0" lvl="0" marL="0" rtl="0" algn="l">
              <a:spcBef>
                <a:spcPts val="1100"/>
              </a:spcBef>
              <a:spcAft>
                <a:spcPts val="0"/>
              </a:spcAft>
              <a:buNone/>
            </a:pPr>
            <a:r>
              <a:rPr lang="en-US" u="sng">
                <a:solidFill>
                  <a:schemeClr val="hlink"/>
                </a:solidFill>
                <a:hlinkClick r:id="rId3"/>
              </a:rPr>
              <a:t>Complete it on your own</a:t>
            </a:r>
            <a:endParaRPr/>
          </a:p>
          <a:p>
            <a:pPr indent="0" lvl="0" marL="0" rtl="0" algn="l">
              <a:spcBef>
                <a:spcPts val="1100"/>
              </a:spcBef>
              <a:spcAft>
                <a:spcPts val="0"/>
              </a:spcAft>
              <a:buNone/>
            </a:pPr>
            <a:r>
              <a:t/>
            </a:r>
            <a:endParaRPr/>
          </a:p>
        </p:txBody>
      </p:sp>
      <p:cxnSp>
        <p:nvCxnSpPr>
          <p:cNvPr id="1573" name="Google Shape;1573;g347c34c148f_0_95"/>
          <p:cNvCxnSpPr/>
          <p:nvPr/>
        </p:nvCxnSpPr>
        <p:spPr>
          <a:xfrm>
            <a:off x="5919400" y="1511450"/>
            <a:ext cx="0" cy="44778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8" name="Shape 1578"/>
        <p:cNvGrpSpPr/>
        <p:nvPr/>
      </p:nvGrpSpPr>
      <p:grpSpPr>
        <a:xfrm>
          <a:off x="0" y="0"/>
          <a:ext cx="0" cy="0"/>
          <a:chOff x="0" y="0"/>
          <a:chExt cx="0" cy="0"/>
        </a:xfrm>
      </p:grpSpPr>
      <p:sp>
        <p:nvSpPr>
          <p:cNvPr id="1579" name="Google Shape;1579;g347c34c148f_0_114"/>
          <p:cNvSpPr/>
          <p:nvPr>
            <p:ph idx="2" type="chart"/>
          </p:nvPr>
        </p:nvSpPr>
        <p:spPr>
          <a:xfrm>
            <a:off x="407987" y="1814513"/>
            <a:ext cx="11376000" cy="3889200"/>
          </a:xfrm>
          <a:prstGeom prst="rect">
            <a:avLst/>
          </a:prstGeom>
        </p:spPr>
        <p:txBody>
          <a:bodyPr anchorCtr="0" anchor="ctr" bIns="45700" lIns="91425" spcFirstLastPara="1" rIns="91425" wrap="square" tIns="45700">
            <a:noAutofit/>
          </a:bodyPr>
          <a:lstStyle/>
          <a:p>
            <a:pPr indent="0" lvl="0" marL="0" rtl="0" algn="ctr">
              <a:spcBef>
                <a:spcPts val="1100"/>
              </a:spcBef>
              <a:spcAft>
                <a:spcPts val="0"/>
              </a:spcAft>
              <a:buNone/>
            </a:pPr>
            <a:r>
              <a:t/>
            </a:r>
            <a:endParaRPr/>
          </a:p>
        </p:txBody>
      </p:sp>
      <p:sp>
        <p:nvSpPr>
          <p:cNvPr id="1580" name="Google Shape;1580;g347c34c148f_0_114"/>
          <p:cNvSpPr txBox="1"/>
          <p:nvPr>
            <p:ph type="title"/>
          </p:nvPr>
        </p:nvSpPr>
        <p:spPr>
          <a:xfrm>
            <a:off x="407988" y="298705"/>
            <a:ext cx="77949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a:t>02 THINK BIG, START SMALL</a:t>
            </a:r>
            <a:endParaRPr/>
          </a:p>
        </p:txBody>
      </p:sp>
      <p:sp>
        <p:nvSpPr>
          <p:cNvPr id="1581" name="Google Shape;1581;g347c34c148f_0_114"/>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582" name="Google Shape;1582;g347c34c148f_0_114"/>
          <p:cNvGraphicFramePr/>
          <p:nvPr/>
        </p:nvGraphicFramePr>
        <p:xfrm>
          <a:off x="496475" y="1379348"/>
          <a:ext cx="3000000" cy="3000000"/>
        </p:xfrm>
        <a:graphic>
          <a:graphicData uri="http://schemas.openxmlformats.org/drawingml/2006/table">
            <a:tbl>
              <a:tblPr bandRow="1">
                <a:noFill/>
                <a:tableStyleId>{B1A1B2B2-764B-4AC9-A9E0-D135F9AE84E4}</a:tableStyleId>
              </a:tblPr>
              <a:tblGrid>
                <a:gridCol w="9697450"/>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g347c34c148f_0_132"/>
          <p:cNvSpPr txBox="1"/>
          <p:nvPr>
            <p:ph type="title"/>
          </p:nvPr>
        </p:nvSpPr>
        <p:spPr>
          <a:xfrm>
            <a:off x="408000" y="3749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03 CREATE A PRODUCT-FRIENDLY CULTURE</a:t>
            </a:r>
            <a:endParaRPr sz="2940"/>
          </a:p>
        </p:txBody>
      </p:sp>
      <p:sp>
        <p:nvSpPr>
          <p:cNvPr id="1589" name="Google Shape;1589;g347c34c148f_0_132"/>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590" name="Google Shape;1590;g347c34c148f_0_132"/>
          <p:cNvGraphicFramePr/>
          <p:nvPr/>
        </p:nvGraphicFramePr>
        <p:xfrm>
          <a:off x="5816900" y="1297148"/>
          <a:ext cx="3000000" cy="3000000"/>
        </p:xfrm>
        <a:graphic>
          <a:graphicData uri="http://schemas.openxmlformats.org/drawingml/2006/table">
            <a:tbl>
              <a:tblPr bandRow="1">
                <a:noFill/>
                <a:tableStyleId>{B1A1B2B2-764B-4AC9-A9E0-D135F9AE84E4}</a:tableStyleId>
              </a:tblPr>
              <a:tblGrid>
                <a:gridCol w="5967125"/>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
        <p:nvSpPr>
          <p:cNvPr id="1591" name="Google Shape;1591;g347c34c148f_0_132"/>
          <p:cNvSpPr/>
          <p:nvPr/>
        </p:nvSpPr>
        <p:spPr>
          <a:xfrm>
            <a:off x="364825" y="1373350"/>
            <a:ext cx="5499600" cy="4825500"/>
          </a:xfrm>
          <a:prstGeom prst="rect">
            <a:avLst/>
          </a:prstGeom>
          <a:noFill/>
          <a:ln>
            <a:noFill/>
          </a:ln>
        </p:spPr>
        <p:txBody>
          <a:bodyPr anchorCtr="0" anchor="t" bIns="45700" lIns="91425" spcFirstLastPara="1" rIns="91425" wrap="square" tIns="45700">
            <a:noAutofit/>
          </a:bodyPr>
          <a:lstStyle/>
          <a:p>
            <a:pPr indent="0" lvl="0" marL="0" marR="0" rtl="0" algn="l">
              <a:lnSpc>
                <a:spcPct val="84000"/>
              </a:lnSpc>
              <a:spcBef>
                <a:spcPts val="0"/>
              </a:spcBef>
              <a:spcAft>
                <a:spcPts val="0"/>
              </a:spcAft>
              <a:buClr>
                <a:schemeClr val="accent2"/>
              </a:buClr>
              <a:buSzPts val="1665"/>
              <a:buFont typeface="Arial"/>
              <a:buNone/>
            </a:pPr>
            <a:r>
              <a:rPr b="1" i="0" lang="en-US" sz="1665" u="none" cap="none" strike="noStrike">
                <a:solidFill>
                  <a:schemeClr val="accent2"/>
                </a:solidFill>
                <a:latin typeface="Montserrat"/>
                <a:ea typeface="Montserrat"/>
                <a:cs typeface="Montserrat"/>
                <a:sym typeface="Montserrat"/>
              </a:rPr>
              <a:t>Question</a:t>
            </a:r>
            <a:endParaRPr i="0" sz="1665" u="none" cap="none" strike="noStrike">
              <a:solidFill>
                <a:srgbClr val="0D0B31"/>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r>
              <a:rPr b="1" i="0" lang="en-US" sz="1665" u="none" cap="none" strike="noStrike">
                <a:solidFill>
                  <a:schemeClr val="dk2"/>
                </a:solidFill>
                <a:latin typeface="Montserrat"/>
                <a:ea typeface="Montserrat"/>
                <a:cs typeface="Montserrat"/>
                <a:sym typeface="Montserrat"/>
              </a:rPr>
              <a:t>Mistake #2 is Focusing on Processes Before People. </a:t>
            </a:r>
            <a:endParaRPr b="1" i="0" sz="1400" u="none" cap="none" strike="noStrike">
              <a:solidFill>
                <a:schemeClr val="dk2"/>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r>
              <a:t/>
            </a:r>
            <a:endParaRPr i="0" sz="1400" u="none" cap="none" strike="noStrike">
              <a:solidFill>
                <a:srgbClr val="000000"/>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r>
              <a:rPr i="0" lang="en-US" sz="1665" u="none" cap="none" strike="noStrike">
                <a:solidFill>
                  <a:srgbClr val="0D0B31"/>
                </a:solidFill>
                <a:latin typeface="Montserrat"/>
                <a:ea typeface="Montserrat"/>
                <a:cs typeface="Montserrat"/>
                <a:sym typeface="Montserrat"/>
              </a:rPr>
              <a:t>Culture change is critically important because productizing services can bring significant change to an organization. This shift from thinking one-to-one to now thinking one-to-many can be uncomfortable for people who have distinguished their careers by delighting and catering to individual customers. </a:t>
            </a:r>
            <a:endParaRPr i="0" sz="1400" u="none" cap="none" strike="noStrike">
              <a:solidFill>
                <a:srgbClr val="000000"/>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br>
              <a:rPr i="0" lang="en-US" sz="1665" u="none" cap="none" strike="noStrike">
                <a:solidFill>
                  <a:srgbClr val="0D0B31"/>
                </a:solidFill>
                <a:latin typeface="Montserrat"/>
                <a:ea typeface="Montserrat"/>
                <a:cs typeface="Montserrat"/>
                <a:sym typeface="Montserrat"/>
              </a:rPr>
            </a:br>
            <a:r>
              <a:rPr i="0" lang="en-US" sz="1665" u="none" cap="none" strike="noStrike">
                <a:solidFill>
                  <a:srgbClr val="0D0B31"/>
                </a:solidFill>
                <a:latin typeface="Montserrat"/>
                <a:ea typeface="Montserrat"/>
                <a:cs typeface="Montserrat"/>
                <a:sym typeface="Montserrat"/>
              </a:rPr>
              <a:t>Do you have people with product skills, digital fluency, and acumen?</a:t>
            </a:r>
            <a:endParaRPr i="0" sz="1665" u="none" cap="none" strike="noStrike">
              <a:solidFill>
                <a:srgbClr val="0D0B31"/>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r>
              <a:t/>
            </a:r>
            <a:endParaRPr b="1" i="0" sz="1665" u="none" cap="none" strike="noStrike">
              <a:solidFill>
                <a:schemeClr val="accent2"/>
              </a:solidFill>
              <a:latin typeface="Montserrat"/>
              <a:ea typeface="Montserrat"/>
              <a:cs typeface="Montserrat"/>
              <a:sym typeface="Montserrat"/>
            </a:endParaRPr>
          </a:p>
          <a:p>
            <a:pPr indent="0" lvl="0" marL="0" marR="0" rtl="0" algn="l">
              <a:lnSpc>
                <a:spcPct val="84000"/>
              </a:lnSpc>
              <a:spcBef>
                <a:spcPts val="1000"/>
              </a:spcBef>
              <a:spcAft>
                <a:spcPts val="0"/>
              </a:spcAft>
              <a:buClr>
                <a:schemeClr val="accent2"/>
              </a:buClr>
              <a:buSzPts val="1665"/>
              <a:buFont typeface="Arial"/>
              <a:buNone/>
            </a:pPr>
            <a:r>
              <a:rPr b="1" i="0" lang="en-US" sz="1665" u="none" cap="none" strike="noStrike">
                <a:solidFill>
                  <a:schemeClr val="accent2"/>
                </a:solidFill>
                <a:latin typeface="Montserrat"/>
                <a:ea typeface="Montserrat"/>
                <a:cs typeface="Montserrat"/>
                <a:sym typeface="Montserrat"/>
              </a:rPr>
              <a:t>Action</a:t>
            </a:r>
            <a:endParaRPr i="0" sz="1665" u="none" cap="none" strike="noStrike">
              <a:solidFill>
                <a:srgbClr val="0D0B31"/>
              </a:solidFill>
              <a:latin typeface="Montserrat"/>
              <a:ea typeface="Montserrat"/>
              <a:cs typeface="Montserrat"/>
              <a:sym typeface="Montserrat"/>
            </a:endParaRPr>
          </a:p>
          <a:p>
            <a:pPr indent="0" lvl="0" marL="0" marR="0" rtl="0" algn="l">
              <a:lnSpc>
                <a:spcPct val="84000"/>
              </a:lnSpc>
              <a:spcBef>
                <a:spcPts val="1000"/>
              </a:spcBef>
              <a:spcAft>
                <a:spcPts val="0"/>
              </a:spcAft>
              <a:buClr>
                <a:srgbClr val="0D0B31"/>
              </a:buClr>
              <a:buSzPts val="1665"/>
              <a:buFont typeface="Arial"/>
              <a:buNone/>
            </a:pPr>
            <a:r>
              <a:rPr i="0" lang="en-US" sz="1665" u="none" cap="none" strike="noStrike">
                <a:solidFill>
                  <a:srgbClr val="0D0B31"/>
                </a:solidFill>
                <a:latin typeface="Montserrat"/>
                <a:ea typeface="Montserrat"/>
                <a:cs typeface="Montserrat"/>
                <a:sym typeface="Montserrat"/>
              </a:rPr>
              <a:t>Catalog your leadership team’s capabilities.  Where do you have “product” skills gaps?</a:t>
            </a:r>
            <a:endParaRPr i="0" sz="1665" u="none" cap="none" strike="noStrike">
              <a:solidFill>
                <a:srgbClr val="0D0B31"/>
              </a:solidFill>
              <a:latin typeface="Montserrat"/>
              <a:ea typeface="Montserrat"/>
              <a:cs typeface="Montserrat"/>
              <a:sym typeface="Montserrat"/>
            </a:endParaRPr>
          </a:p>
        </p:txBody>
      </p:sp>
      <p:cxnSp>
        <p:nvCxnSpPr>
          <p:cNvPr id="1592" name="Google Shape;1592;g347c34c148f_0_132"/>
          <p:cNvCxnSpPr/>
          <p:nvPr/>
        </p:nvCxnSpPr>
        <p:spPr>
          <a:xfrm>
            <a:off x="1003375" y="5128700"/>
            <a:ext cx="4222500" cy="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7" name="Shape 1597"/>
        <p:cNvGrpSpPr/>
        <p:nvPr/>
      </p:nvGrpSpPr>
      <p:grpSpPr>
        <a:xfrm>
          <a:off x="0" y="0"/>
          <a:ext cx="0" cy="0"/>
          <a:chOff x="0" y="0"/>
          <a:chExt cx="0" cy="0"/>
        </a:xfrm>
      </p:grpSpPr>
      <p:sp>
        <p:nvSpPr>
          <p:cNvPr id="1598" name="Google Shape;1598;g347c34c148f_0_141"/>
          <p:cNvSpPr/>
          <p:nvPr>
            <p:ph idx="2" type="chart"/>
          </p:nvPr>
        </p:nvSpPr>
        <p:spPr>
          <a:xfrm>
            <a:off x="407987" y="1814513"/>
            <a:ext cx="11376000" cy="3889200"/>
          </a:xfrm>
          <a:prstGeom prst="rect">
            <a:avLst/>
          </a:prstGeom>
        </p:spPr>
        <p:txBody>
          <a:bodyPr anchorCtr="0" anchor="ctr" bIns="45700" lIns="91425" spcFirstLastPara="1" rIns="91425" wrap="square" tIns="45700">
            <a:noAutofit/>
          </a:bodyPr>
          <a:lstStyle/>
          <a:p>
            <a:pPr indent="0" lvl="0" marL="0" rtl="0" algn="ctr">
              <a:spcBef>
                <a:spcPts val="1100"/>
              </a:spcBef>
              <a:spcAft>
                <a:spcPts val="0"/>
              </a:spcAft>
              <a:buNone/>
            </a:pPr>
            <a:r>
              <a:t/>
            </a:r>
            <a:endParaRPr/>
          </a:p>
        </p:txBody>
      </p:sp>
      <p:sp>
        <p:nvSpPr>
          <p:cNvPr id="1599" name="Google Shape;1599;g347c34c148f_0_141"/>
          <p:cNvSpPr txBox="1"/>
          <p:nvPr>
            <p:ph idx="1" type="body"/>
          </p:nvPr>
        </p:nvSpPr>
        <p:spPr>
          <a:xfrm>
            <a:off x="449563" y="889150"/>
            <a:ext cx="7794900" cy="408000"/>
          </a:xfrm>
          <a:prstGeom prst="rect">
            <a:avLst/>
          </a:prstGeom>
        </p:spPr>
        <p:txBody>
          <a:bodyPr anchorCtr="0" anchor="ctr" bIns="45700" lIns="91425" spcFirstLastPara="1" rIns="91425" wrap="square" tIns="45700">
            <a:normAutofit/>
          </a:bodyPr>
          <a:lstStyle/>
          <a:p>
            <a:pPr indent="0" lvl="0" marL="0" rtl="0" algn="l">
              <a:spcBef>
                <a:spcPts val="1100"/>
              </a:spcBef>
              <a:spcAft>
                <a:spcPts val="0"/>
              </a:spcAft>
              <a:buNone/>
            </a:pPr>
            <a:r>
              <a:rPr lang="en-US"/>
              <a:t>Productize | Mini Course Workbook</a:t>
            </a:r>
            <a:endParaRPr/>
          </a:p>
        </p:txBody>
      </p:sp>
      <p:graphicFrame>
        <p:nvGraphicFramePr>
          <p:cNvPr id="1600" name="Google Shape;1600;g347c34c148f_0_141"/>
          <p:cNvGraphicFramePr/>
          <p:nvPr/>
        </p:nvGraphicFramePr>
        <p:xfrm>
          <a:off x="496475" y="1379348"/>
          <a:ext cx="3000000" cy="3000000"/>
        </p:xfrm>
        <a:graphic>
          <a:graphicData uri="http://schemas.openxmlformats.org/drawingml/2006/table">
            <a:tbl>
              <a:tblPr bandRow="1">
                <a:noFill/>
                <a:tableStyleId>{B1A1B2B2-764B-4AC9-A9E0-D135F9AE84E4}</a:tableStyleId>
              </a:tblPr>
              <a:tblGrid>
                <a:gridCol w="9697450"/>
              </a:tblGrid>
              <a:tr h="350875">
                <a:tc>
                  <a:txBody>
                    <a:bodyPr/>
                    <a:lstStyle/>
                    <a:p>
                      <a:pPr indent="0" lvl="0" marL="0" marR="0" rtl="0" algn="l">
                        <a:lnSpc>
                          <a:spcPct val="100000"/>
                        </a:lnSpc>
                        <a:spcBef>
                          <a:spcPts val="0"/>
                        </a:spcBef>
                        <a:spcAft>
                          <a:spcPts val="0"/>
                        </a:spcAft>
                        <a:buClr>
                          <a:schemeClr val="dk1"/>
                        </a:buClr>
                        <a:buSzPts val="1800"/>
                        <a:buFont typeface="Century Gothic"/>
                        <a:buNone/>
                      </a:pPr>
                      <a:r>
                        <a:rPr lang="en-US" sz="1800"/>
                        <a:t>Add your notes here!</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5"/>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accent2"/>
                    </a:solidFill>
                  </a:tcPr>
                </a:tc>
              </a:tr>
              <a:tr h="350875">
                <a:tc>
                  <a:txBody>
                    <a:bodyPr/>
                    <a:lstStyle/>
                    <a:p>
                      <a:pPr indent="0" lvl="0" marL="0" marR="0" rtl="0" algn="l">
                        <a:lnSpc>
                          <a:spcPct val="100000"/>
                        </a:lnSpc>
                        <a:spcBef>
                          <a:spcPts val="0"/>
                        </a:spcBef>
                        <a:spcAft>
                          <a:spcPts val="0"/>
                        </a:spcAft>
                        <a:buClr>
                          <a:schemeClr val="dk1"/>
                        </a:buClr>
                        <a:buSzPts val="1800"/>
                        <a:buFont typeface="Century Gothic"/>
                        <a:buNone/>
                      </a:pPr>
                      <a:r>
                        <a:t/>
                      </a:r>
                      <a:endParaRPr sz="18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chemeClr val="dk1"/>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dk2"/>
                    </a:solidFill>
                  </a:tcPr>
                </a:tc>
              </a:tr>
            </a:tbl>
          </a:graphicData>
        </a:graphic>
      </p:graphicFrame>
      <p:sp>
        <p:nvSpPr>
          <p:cNvPr id="1601" name="Google Shape;1601;g347c34c148f_0_141"/>
          <p:cNvSpPr txBox="1"/>
          <p:nvPr>
            <p:ph type="title"/>
          </p:nvPr>
        </p:nvSpPr>
        <p:spPr>
          <a:xfrm>
            <a:off x="408000" y="374900"/>
            <a:ext cx="8830800" cy="6960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SzPts val="990"/>
              <a:buNone/>
            </a:pPr>
            <a:r>
              <a:rPr lang="en-US" sz="2940"/>
              <a:t>03 CREATE A PRODUCT-FRIENDLY CULTURE</a:t>
            </a:r>
            <a:endParaRPr sz="294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Vecteris">
      <a:dk1>
        <a:srgbClr val="3A3C41"/>
      </a:dk1>
      <a:lt1>
        <a:srgbClr val="FFFFFF"/>
      </a:lt1>
      <a:dk2>
        <a:srgbClr val="00527B"/>
      </a:dk2>
      <a:lt2>
        <a:srgbClr val="FFFFFF"/>
      </a:lt2>
      <a:accent1>
        <a:srgbClr val="F6921E"/>
      </a:accent1>
      <a:accent2>
        <a:srgbClr val="668EB9"/>
      </a:accent2>
      <a:accent3>
        <a:srgbClr val="73CFF8"/>
      </a:accent3>
      <a:accent4>
        <a:srgbClr val="59646B"/>
      </a:accent4>
      <a:accent5>
        <a:srgbClr val="668EB9"/>
      </a:accent5>
      <a:accent6>
        <a:srgbClr val="8897A5"/>
      </a:accent6>
      <a:hlink>
        <a:srgbClr val="73CFF8"/>
      </a:hlink>
      <a:folHlink>
        <a:srgbClr val="668EB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EO colour palette">
      <a:dk1>
        <a:srgbClr val="00527B"/>
      </a:dk1>
      <a:lt1>
        <a:srgbClr val="FFFFFF"/>
      </a:lt1>
      <a:dk2>
        <a:srgbClr val="5E617D"/>
      </a:dk2>
      <a:lt2>
        <a:srgbClr val="E7E6E6"/>
      </a:lt2>
      <a:accent1>
        <a:srgbClr val="00527B"/>
      </a:accent1>
      <a:accent2>
        <a:srgbClr val="FF336E"/>
      </a:accent2>
      <a:accent3>
        <a:srgbClr val="F3836F"/>
      </a:accent3>
      <a:accent4>
        <a:srgbClr val="EECB48"/>
      </a:accent4>
      <a:accent5>
        <a:srgbClr val="30AB8E"/>
      </a:accent5>
      <a:accent6>
        <a:srgbClr val="DFDEE5"/>
      </a:accent6>
      <a:hlink>
        <a:srgbClr val="3238CB"/>
      </a:hlink>
      <a:folHlink>
        <a:srgbClr val="FF33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2020-02-28T12:53:00Z</dcterms:created>
  <dc:creator>Dorothy Lin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0x010100893063C755C12D4290436A6E3B1393D2</vt:lpwstr>
  </property>
  <property fmtid="{D5CDD505-2E9C-101B-9397-08002B2CF9AE}" pid="3" name="_dlc_DocIdItemGuid">
    <vt:lpwstr>6b9fd311-e399-4c0c-b94a-8c361af981e4</vt:lpwstr>
  </property>
  <property fmtid="{D5CDD505-2E9C-101B-9397-08002B2CF9AE}" pid="4" name="KSOProductBuildVer">
    <vt:lpwstr>1033-11.2.0.10094</vt:lpwstr>
  </property>
</Properties>
</file>