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1" r:id="rId5"/>
    <p:sldMasterId id="2147483742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9D1AEC-60F1-4EDA-989D-8F278B859747}">
  <a:tblStyle styleId="{B09D1AEC-60F1-4EDA-989D-8F278B859747}" styleName="Table_0">
    <a:wholeTbl>
      <a:tcTxStyle b="off" i="off">
        <a:font>
          <a:latin typeface="Lyon Text Regular"/>
          <a:ea typeface="Lyon Text Regular"/>
          <a:cs typeface="Lyon Text Regular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2E8"/>
          </a:solidFill>
        </a:fill>
      </a:tcStyle>
    </a:wholeTbl>
    <a:band1H>
      <a:tcTxStyle/>
      <a:tcStyle>
        <a:fill>
          <a:solidFill>
            <a:srgbClr val="FFE3CD"/>
          </a:solidFill>
        </a:fill>
      </a:tcStyle>
    </a:band1H>
    <a:band2H>
      <a:tcTxStyle/>
    </a:band2H>
    <a:band1V>
      <a:tcTxStyle/>
      <a:tcStyle>
        <a:fill>
          <a:solidFill>
            <a:srgbClr val="FFE3CD"/>
          </a:solidFill>
        </a:fill>
      </a:tcStyle>
    </a:band1V>
    <a:band2V>
      <a:tcTxStyle/>
    </a:band2V>
    <a:lastCol>
      <a:tcTxStyle b="on" i="off">
        <a:font>
          <a:latin typeface="Lyon Text Regular"/>
          <a:ea typeface="Lyon Text Regular"/>
          <a:cs typeface="Lyon Text Regular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yon Text Regular"/>
          <a:ea typeface="Lyon Text Regular"/>
          <a:cs typeface="Lyon Text Regular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yon Text Regular"/>
          <a:ea typeface="Lyon Text Regular"/>
          <a:cs typeface="Lyon Text Regular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Lyon Text Regular"/>
          <a:ea typeface="Lyon Text Regular"/>
          <a:cs typeface="Lyon Text Regular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248449C-5AA8-4AE7-A631-84B4AA8FF0D2}" styleName="Table_1">
    <a:wholeTbl>
      <a:tcTxStyle b="off" i="off">
        <a:font>
          <a:latin typeface="Arial"/>
          <a:ea typeface="Arial"/>
          <a:cs typeface="Arial"/>
        </a:font>
        <a:srgbClr val="3A3C4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20" Type="http://schemas.openxmlformats.org/officeDocument/2006/relationships/font" Target="fonts/MontserratExtraBold-boldItalic.fntdata"/><Relationship Id="rId11" Type="http://schemas.openxmlformats.org/officeDocument/2006/relationships/font" Target="fonts/Roboto-regular.fntdata"/><Relationship Id="rId10" Type="http://schemas.openxmlformats.org/officeDocument/2006/relationships/slide" Target="slides/slide3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ExtraBold-bold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219ebc480a8_0_1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g219ebc480a8_0_13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19ebc480a8_0_13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g219ebc480a8_0_13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23afa66966f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g23afa66966f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5849762" y="2525317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0" y="1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5156807" y="1"/>
            <a:ext cx="3988899" cy="2713295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7103457" y="613961"/>
            <a:ext cx="507641" cy="661060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8120233" y="613962"/>
            <a:ext cx="507641" cy="661060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535229" y="182242"/>
            <a:ext cx="661060" cy="507641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7535230" y="1198944"/>
            <a:ext cx="661060" cy="507641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596373" y="1078416"/>
            <a:ext cx="2539362" cy="1637049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051" y="444913"/>
            <a:ext cx="2498954" cy="5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35051" y="1898590"/>
            <a:ext cx="54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435051" y="2477104"/>
            <a:ext cx="54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3" type="body"/>
          </p:nvPr>
        </p:nvSpPr>
        <p:spPr>
          <a:xfrm>
            <a:off x="435051" y="3263367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4" type="body"/>
          </p:nvPr>
        </p:nvSpPr>
        <p:spPr>
          <a:xfrm>
            <a:off x="6743700" y="4659491"/>
            <a:ext cx="2171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72" name="Google Shape;7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123" y="384455"/>
            <a:ext cx="1945756" cy="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146102" y="33773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2146102" y="27296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3" type="body"/>
          </p:nvPr>
        </p:nvSpPr>
        <p:spPr>
          <a:xfrm>
            <a:off x="1173831" y="1855314"/>
            <a:ext cx="6812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653891" y="2630679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127" y="375465"/>
            <a:ext cx="1983198" cy="45298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93124" y="1321717"/>
            <a:ext cx="6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593124" y="3700220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7500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3" type="body"/>
          </p:nvPr>
        </p:nvSpPr>
        <p:spPr>
          <a:xfrm>
            <a:off x="593124" y="2931761"/>
            <a:ext cx="54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-14287" y="1428750"/>
            <a:ext cx="9158400" cy="37149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-14287" y="0"/>
            <a:ext cx="9158288" cy="3328988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814388" y="757238"/>
            <a:ext cx="7515300" cy="3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/>
          <p:nvPr>
            <p:ph idx="2" type="pic"/>
          </p:nvPr>
        </p:nvSpPr>
        <p:spPr>
          <a:xfrm>
            <a:off x="1385888" y="2114550"/>
            <a:ext cx="63723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7"/>
          <p:cNvSpPr/>
          <p:nvPr/>
        </p:nvSpPr>
        <p:spPr>
          <a:xfrm>
            <a:off x="4306156" y="4481279"/>
            <a:ext cx="450600" cy="4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/>
          <p:nvPr>
            <p:ph idx="3" type="pic"/>
          </p:nvPr>
        </p:nvSpPr>
        <p:spPr>
          <a:xfrm>
            <a:off x="4306491" y="4481513"/>
            <a:ext cx="450000" cy="45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3" name="Google Shape;93;p17"/>
          <p:cNvCxnSpPr/>
          <p:nvPr/>
        </p:nvCxnSpPr>
        <p:spPr>
          <a:xfrm>
            <a:off x="4179094" y="1089067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1120" y="166816"/>
            <a:ext cx="1681762" cy="3841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326709" y="1278324"/>
            <a:ext cx="64905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i="0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810000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3810000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3" type="body"/>
          </p:nvPr>
        </p:nvSpPr>
        <p:spPr>
          <a:xfrm>
            <a:off x="3810000" y="2976161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4" type="body"/>
          </p:nvPr>
        </p:nvSpPr>
        <p:spPr>
          <a:xfrm>
            <a:off x="6158230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5" type="body"/>
          </p:nvPr>
        </p:nvSpPr>
        <p:spPr>
          <a:xfrm>
            <a:off x="6158230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8" name="Google Shape;108;p18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8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>
            <p:ph idx="6" type="body"/>
          </p:nvPr>
        </p:nvSpPr>
        <p:spPr>
          <a:xfrm>
            <a:off x="356699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7" type="body"/>
          </p:nvPr>
        </p:nvSpPr>
        <p:spPr>
          <a:xfrm>
            <a:off x="356699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8" type="body"/>
          </p:nvPr>
        </p:nvSpPr>
        <p:spPr>
          <a:xfrm>
            <a:off x="3566990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9" type="body"/>
          </p:nvPr>
        </p:nvSpPr>
        <p:spPr>
          <a:xfrm>
            <a:off x="5923677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3" type="body"/>
          </p:nvPr>
        </p:nvSpPr>
        <p:spPr>
          <a:xfrm>
            <a:off x="5923677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566990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629963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629963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629963" y="2976161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2978193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5" type="body"/>
          </p:nvPr>
        </p:nvSpPr>
        <p:spPr>
          <a:xfrm>
            <a:off x="2978193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6" type="body"/>
          </p:nvPr>
        </p:nvSpPr>
        <p:spPr>
          <a:xfrm>
            <a:off x="386954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7" type="body"/>
          </p:nvPr>
        </p:nvSpPr>
        <p:spPr>
          <a:xfrm>
            <a:off x="386954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8" type="body"/>
          </p:nvPr>
        </p:nvSpPr>
        <p:spPr>
          <a:xfrm>
            <a:off x="386954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9" type="body"/>
          </p:nvPr>
        </p:nvSpPr>
        <p:spPr>
          <a:xfrm>
            <a:off x="274364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3" type="body"/>
          </p:nvPr>
        </p:nvSpPr>
        <p:spPr>
          <a:xfrm>
            <a:off x="274364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314063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05991" y="1222973"/>
            <a:ext cx="8532000" cy="4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0"/>
          <p:cNvSpPr/>
          <p:nvPr>
            <p:ph idx="3" type="pic"/>
          </p:nvPr>
        </p:nvSpPr>
        <p:spPr>
          <a:xfrm>
            <a:off x="4572000" y="1960263"/>
            <a:ext cx="4266000" cy="24147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0"/>
          <p:cNvSpPr txBox="1"/>
          <p:nvPr>
            <p:ph idx="4" type="body"/>
          </p:nvPr>
        </p:nvSpPr>
        <p:spPr>
          <a:xfrm>
            <a:off x="305991" y="1960264"/>
            <a:ext cx="41472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-685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 rot="10800000">
            <a:off x="-10658" y="780000"/>
            <a:ext cx="2390100" cy="43635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21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46" name="Google Shape;146;p21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21"/>
          <p:cNvSpPr/>
          <p:nvPr>
            <p:ph idx="2" type="pic"/>
          </p:nvPr>
        </p:nvSpPr>
        <p:spPr>
          <a:xfrm>
            <a:off x="3006328" y="1594247"/>
            <a:ext cx="521400" cy="5226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4394080" y="541258"/>
            <a:ext cx="2543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4394080" y="1175854"/>
            <a:ext cx="37125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1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05990" y="1175854"/>
            <a:ext cx="85320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2" type="body"/>
          </p:nvPr>
        </p:nvSpPr>
        <p:spPr>
          <a:xfrm>
            <a:off x="305990" y="1524731"/>
            <a:ext cx="8532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4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25"/>
          <p:cNvSpPr txBox="1"/>
          <p:nvPr>
            <p:ph idx="2" type="body"/>
          </p:nvPr>
        </p:nvSpPr>
        <p:spPr>
          <a:xfrm>
            <a:off x="305991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5"/>
          <p:cNvSpPr txBox="1"/>
          <p:nvPr>
            <p:ph idx="4" type="body"/>
          </p:nvPr>
        </p:nvSpPr>
        <p:spPr>
          <a:xfrm>
            <a:off x="3277773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5" type="body"/>
          </p:nvPr>
        </p:nvSpPr>
        <p:spPr>
          <a:xfrm>
            <a:off x="6249555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305991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6"/>
          <p:cNvSpPr txBox="1"/>
          <p:nvPr>
            <p:ph idx="2" type="body"/>
          </p:nvPr>
        </p:nvSpPr>
        <p:spPr>
          <a:xfrm>
            <a:off x="4572000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6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4" type="body"/>
          </p:nvPr>
        </p:nvSpPr>
        <p:spPr>
          <a:xfrm>
            <a:off x="305991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5" type="body"/>
          </p:nvPr>
        </p:nvSpPr>
        <p:spPr>
          <a:xfrm>
            <a:off x="4572000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p27"/>
          <p:cNvSpPr txBox="1"/>
          <p:nvPr>
            <p:ph idx="2" type="body"/>
          </p:nvPr>
        </p:nvSpPr>
        <p:spPr>
          <a:xfrm>
            <a:off x="460779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4" name="Google Shape;194;p27"/>
          <p:cNvSpPr txBox="1"/>
          <p:nvPr>
            <p:ph idx="3" type="body"/>
          </p:nvPr>
        </p:nvSpPr>
        <p:spPr>
          <a:xfrm>
            <a:off x="4800550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4" type="body"/>
          </p:nvPr>
        </p:nvSpPr>
        <p:spPr>
          <a:xfrm>
            <a:off x="78038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6" name="Google Shape;196;p27"/>
          <p:cNvSpPr/>
          <p:nvPr>
            <p:ph idx="5" type="pic"/>
          </p:nvPr>
        </p:nvSpPr>
        <p:spPr>
          <a:xfrm>
            <a:off x="460779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97" name="Google Shape;197;p27"/>
          <p:cNvSpPr txBox="1"/>
          <p:nvPr>
            <p:ph idx="6" type="body"/>
          </p:nvPr>
        </p:nvSpPr>
        <p:spPr>
          <a:xfrm>
            <a:off x="512015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27"/>
          <p:cNvSpPr/>
          <p:nvPr>
            <p:ph idx="7" type="pic"/>
          </p:nvPr>
        </p:nvSpPr>
        <p:spPr>
          <a:xfrm>
            <a:off x="4800550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305991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2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28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28"/>
          <p:cNvSpPr txBox="1"/>
          <p:nvPr>
            <p:ph idx="3" type="body"/>
          </p:nvPr>
        </p:nvSpPr>
        <p:spPr>
          <a:xfrm>
            <a:off x="3277773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28"/>
          <p:cNvSpPr txBox="1"/>
          <p:nvPr>
            <p:ph idx="4" type="body"/>
          </p:nvPr>
        </p:nvSpPr>
        <p:spPr>
          <a:xfrm>
            <a:off x="6249555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5" type="body"/>
          </p:nvPr>
        </p:nvSpPr>
        <p:spPr>
          <a:xfrm>
            <a:off x="30599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28"/>
          <p:cNvSpPr txBox="1"/>
          <p:nvPr>
            <p:ph idx="6" type="body"/>
          </p:nvPr>
        </p:nvSpPr>
        <p:spPr>
          <a:xfrm>
            <a:off x="327777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idx="7" type="body"/>
          </p:nvPr>
        </p:nvSpPr>
        <p:spPr>
          <a:xfrm>
            <a:off x="6249553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0" name="Google Shape;210;p28"/>
          <p:cNvSpPr/>
          <p:nvPr>
            <p:ph idx="8" type="pic"/>
          </p:nvPr>
        </p:nvSpPr>
        <p:spPr>
          <a:xfrm>
            <a:off x="305991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1" name="Google Shape;211;p28"/>
          <p:cNvSpPr/>
          <p:nvPr>
            <p:ph idx="9" type="pic"/>
          </p:nvPr>
        </p:nvSpPr>
        <p:spPr>
          <a:xfrm>
            <a:off x="327777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2" name="Google Shape;212;p28"/>
          <p:cNvSpPr/>
          <p:nvPr>
            <p:ph idx="13" type="pic"/>
          </p:nvPr>
        </p:nvSpPr>
        <p:spPr>
          <a:xfrm>
            <a:off x="624955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29"/>
          <p:cNvSpPr txBox="1"/>
          <p:nvPr>
            <p:ph idx="2" type="body"/>
          </p:nvPr>
        </p:nvSpPr>
        <p:spPr>
          <a:xfrm>
            <a:off x="305991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29"/>
          <p:cNvSpPr txBox="1"/>
          <p:nvPr>
            <p:ph idx="3" type="body"/>
          </p:nvPr>
        </p:nvSpPr>
        <p:spPr>
          <a:xfrm>
            <a:off x="305992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29"/>
          <p:cNvSpPr txBox="1"/>
          <p:nvPr>
            <p:ph idx="4" type="body"/>
          </p:nvPr>
        </p:nvSpPr>
        <p:spPr>
          <a:xfrm>
            <a:off x="3288287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29"/>
          <p:cNvSpPr txBox="1"/>
          <p:nvPr>
            <p:ph idx="5" type="body"/>
          </p:nvPr>
        </p:nvSpPr>
        <p:spPr>
          <a:xfrm>
            <a:off x="3288287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2" name="Google Shape;222;p29"/>
          <p:cNvSpPr txBox="1"/>
          <p:nvPr>
            <p:ph idx="6" type="body"/>
          </p:nvPr>
        </p:nvSpPr>
        <p:spPr>
          <a:xfrm>
            <a:off x="6270582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3" name="Google Shape;223;p29"/>
          <p:cNvSpPr txBox="1"/>
          <p:nvPr>
            <p:ph idx="7" type="body"/>
          </p:nvPr>
        </p:nvSpPr>
        <p:spPr>
          <a:xfrm>
            <a:off x="6270583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9" name="Google Shape;229;p30"/>
          <p:cNvSpPr txBox="1"/>
          <p:nvPr>
            <p:ph idx="2" type="body"/>
          </p:nvPr>
        </p:nvSpPr>
        <p:spPr>
          <a:xfrm>
            <a:off x="305991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30"/>
          <p:cNvSpPr txBox="1"/>
          <p:nvPr>
            <p:ph idx="3" type="body"/>
          </p:nvPr>
        </p:nvSpPr>
        <p:spPr>
          <a:xfrm>
            <a:off x="4667609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30"/>
          <p:cNvSpPr txBox="1"/>
          <p:nvPr>
            <p:ph idx="4" type="body"/>
          </p:nvPr>
        </p:nvSpPr>
        <p:spPr>
          <a:xfrm>
            <a:off x="305991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0"/>
          <p:cNvSpPr txBox="1"/>
          <p:nvPr>
            <p:ph idx="5" type="body"/>
          </p:nvPr>
        </p:nvSpPr>
        <p:spPr>
          <a:xfrm>
            <a:off x="4667610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3" name="Google Shape;233;p30"/>
          <p:cNvSpPr txBox="1"/>
          <p:nvPr>
            <p:ph idx="6" type="body"/>
          </p:nvPr>
        </p:nvSpPr>
        <p:spPr>
          <a:xfrm>
            <a:off x="305991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30"/>
          <p:cNvSpPr txBox="1"/>
          <p:nvPr>
            <p:ph idx="7" type="body"/>
          </p:nvPr>
        </p:nvSpPr>
        <p:spPr>
          <a:xfrm>
            <a:off x="305991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30"/>
          <p:cNvSpPr txBox="1"/>
          <p:nvPr>
            <p:ph idx="8" type="body"/>
          </p:nvPr>
        </p:nvSpPr>
        <p:spPr>
          <a:xfrm>
            <a:off x="4667610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30"/>
          <p:cNvSpPr txBox="1"/>
          <p:nvPr>
            <p:ph idx="9" type="body"/>
          </p:nvPr>
        </p:nvSpPr>
        <p:spPr>
          <a:xfrm>
            <a:off x="4667610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0" name="Google Shape;24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2" name="Google Shape;242;p31"/>
          <p:cNvSpPr txBox="1"/>
          <p:nvPr>
            <p:ph idx="2" type="body"/>
          </p:nvPr>
        </p:nvSpPr>
        <p:spPr>
          <a:xfrm>
            <a:off x="305991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p31"/>
          <p:cNvSpPr txBox="1"/>
          <p:nvPr>
            <p:ph idx="3" type="body"/>
          </p:nvPr>
        </p:nvSpPr>
        <p:spPr>
          <a:xfrm>
            <a:off x="2474438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31"/>
          <p:cNvSpPr txBox="1"/>
          <p:nvPr>
            <p:ph idx="4" type="body"/>
          </p:nvPr>
        </p:nvSpPr>
        <p:spPr>
          <a:xfrm>
            <a:off x="4642884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31"/>
          <p:cNvSpPr txBox="1"/>
          <p:nvPr>
            <p:ph idx="5" type="body"/>
          </p:nvPr>
        </p:nvSpPr>
        <p:spPr>
          <a:xfrm>
            <a:off x="6808375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6" name="Google Shape;246;p31"/>
          <p:cNvSpPr txBox="1"/>
          <p:nvPr>
            <p:ph idx="6" type="body"/>
          </p:nvPr>
        </p:nvSpPr>
        <p:spPr>
          <a:xfrm>
            <a:off x="305991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7" name="Google Shape;247;p31"/>
          <p:cNvSpPr txBox="1"/>
          <p:nvPr>
            <p:ph idx="7" type="body"/>
          </p:nvPr>
        </p:nvSpPr>
        <p:spPr>
          <a:xfrm>
            <a:off x="2474438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31"/>
          <p:cNvSpPr txBox="1"/>
          <p:nvPr>
            <p:ph idx="8" type="body"/>
          </p:nvPr>
        </p:nvSpPr>
        <p:spPr>
          <a:xfrm>
            <a:off x="4642884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9" name="Google Shape;249;p31"/>
          <p:cNvSpPr txBox="1"/>
          <p:nvPr>
            <p:ph idx="9" type="body"/>
          </p:nvPr>
        </p:nvSpPr>
        <p:spPr>
          <a:xfrm>
            <a:off x="6808375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0" name="Google Shape;250;p31"/>
          <p:cNvSpPr txBox="1"/>
          <p:nvPr>
            <p:ph idx="13" type="body"/>
          </p:nvPr>
        </p:nvSpPr>
        <p:spPr>
          <a:xfrm>
            <a:off x="305991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1" name="Google Shape;251;p31"/>
          <p:cNvSpPr txBox="1"/>
          <p:nvPr>
            <p:ph idx="14" type="body"/>
          </p:nvPr>
        </p:nvSpPr>
        <p:spPr>
          <a:xfrm>
            <a:off x="2474438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2" name="Google Shape;252;p31"/>
          <p:cNvSpPr txBox="1"/>
          <p:nvPr>
            <p:ph idx="15" type="body"/>
          </p:nvPr>
        </p:nvSpPr>
        <p:spPr>
          <a:xfrm>
            <a:off x="4642884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31"/>
          <p:cNvSpPr txBox="1"/>
          <p:nvPr>
            <p:ph idx="16" type="body"/>
          </p:nvPr>
        </p:nvSpPr>
        <p:spPr>
          <a:xfrm>
            <a:off x="6808375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p3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0" name="Google Shape;260;p32"/>
          <p:cNvSpPr txBox="1"/>
          <p:nvPr>
            <p:ph idx="1" type="body"/>
          </p:nvPr>
        </p:nvSpPr>
        <p:spPr>
          <a:xfrm>
            <a:off x="305991" y="1415944"/>
            <a:ext cx="40872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61" name="Google Shape;26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3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8" name="Google Shape;268;p3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9" name="Google Shape;2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71" name="Google Shape;271;p33"/>
          <p:cNvCxnSpPr/>
          <p:nvPr/>
        </p:nvCxnSpPr>
        <p:spPr>
          <a:xfrm>
            <a:off x="1361661" y="205740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33"/>
          <p:cNvCxnSpPr/>
          <p:nvPr/>
        </p:nvCxnSpPr>
        <p:spPr>
          <a:xfrm>
            <a:off x="1361661" y="2773019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33"/>
          <p:cNvCxnSpPr/>
          <p:nvPr/>
        </p:nvCxnSpPr>
        <p:spPr>
          <a:xfrm>
            <a:off x="1361661" y="358802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33"/>
          <p:cNvSpPr/>
          <p:nvPr>
            <p:ph idx="3" type="pic"/>
          </p:nvPr>
        </p:nvSpPr>
        <p:spPr>
          <a:xfrm>
            <a:off x="734249" y="147038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5" name="Google Shape;275;p33"/>
          <p:cNvSpPr/>
          <p:nvPr>
            <p:ph idx="4" type="pic"/>
          </p:nvPr>
        </p:nvSpPr>
        <p:spPr>
          <a:xfrm>
            <a:off x="734249" y="227295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6" name="Google Shape;276;p33"/>
          <p:cNvSpPr/>
          <p:nvPr>
            <p:ph idx="5" type="pic"/>
          </p:nvPr>
        </p:nvSpPr>
        <p:spPr>
          <a:xfrm>
            <a:off x="734249" y="307552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7" name="Google Shape;277;p33"/>
          <p:cNvSpPr/>
          <p:nvPr>
            <p:ph idx="6" type="pic"/>
          </p:nvPr>
        </p:nvSpPr>
        <p:spPr>
          <a:xfrm>
            <a:off x="734249" y="387809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8" name="Google Shape;278;p33"/>
          <p:cNvSpPr txBox="1"/>
          <p:nvPr>
            <p:ph idx="7" type="body"/>
          </p:nvPr>
        </p:nvSpPr>
        <p:spPr>
          <a:xfrm>
            <a:off x="1361661" y="14159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33"/>
          <p:cNvSpPr txBox="1"/>
          <p:nvPr>
            <p:ph idx="8" type="body"/>
          </p:nvPr>
        </p:nvSpPr>
        <p:spPr>
          <a:xfrm>
            <a:off x="1361661" y="2235161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0" name="Google Shape;280;p33"/>
          <p:cNvSpPr txBox="1"/>
          <p:nvPr>
            <p:ph idx="9" type="body"/>
          </p:nvPr>
        </p:nvSpPr>
        <p:spPr>
          <a:xfrm>
            <a:off x="1361661" y="303537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1" name="Google Shape;281;p33"/>
          <p:cNvSpPr txBox="1"/>
          <p:nvPr>
            <p:ph idx="13" type="body"/>
          </p:nvPr>
        </p:nvSpPr>
        <p:spPr>
          <a:xfrm>
            <a:off x="1361661" y="383559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4"/>
          <p:cNvSpPr/>
          <p:nvPr>
            <p:ph idx="2" type="pic"/>
          </p:nvPr>
        </p:nvSpPr>
        <p:spPr>
          <a:xfrm>
            <a:off x="305991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5" name="Google Shape;285;p34"/>
          <p:cNvSpPr/>
          <p:nvPr>
            <p:ph idx="3" type="pic"/>
          </p:nvPr>
        </p:nvSpPr>
        <p:spPr>
          <a:xfrm>
            <a:off x="4572000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6" name="Google Shape;286;p3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87" name="Google Shape;2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9" name="Google Shape;289;p34"/>
          <p:cNvSpPr txBox="1"/>
          <p:nvPr>
            <p:ph idx="4" type="body"/>
          </p:nvPr>
        </p:nvSpPr>
        <p:spPr>
          <a:xfrm>
            <a:off x="305991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0" name="Google Shape;290;p34"/>
          <p:cNvSpPr txBox="1"/>
          <p:nvPr>
            <p:ph idx="5" type="body"/>
          </p:nvPr>
        </p:nvSpPr>
        <p:spPr>
          <a:xfrm>
            <a:off x="4572000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/>
          <p:cNvSpPr/>
          <p:nvPr>
            <p:ph idx="2" type="pic"/>
          </p:nvPr>
        </p:nvSpPr>
        <p:spPr>
          <a:xfrm>
            <a:off x="386954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4" name="Google Shape;294;p35"/>
          <p:cNvSpPr/>
          <p:nvPr>
            <p:ph idx="3" type="pic"/>
          </p:nvPr>
        </p:nvSpPr>
        <p:spPr>
          <a:xfrm>
            <a:off x="6144002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5" name="Google Shape;295;p3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6" name="Google Shape;29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8" name="Google Shape;298;p35"/>
          <p:cNvSpPr txBox="1"/>
          <p:nvPr>
            <p:ph idx="4" type="body"/>
          </p:nvPr>
        </p:nvSpPr>
        <p:spPr>
          <a:xfrm>
            <a:off x="386954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p35"/>
          <p:cNvSpPr/>
          <p:nvPr>
            <p:ph idx="5" type="pic"/>
          </p:nvPr>
        </p:nvSpPr>
        <p:spPr>
          <a:xfrm>
            <a:off x="3265478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0" name="Google Shape;300;p35"/>
          <p:cNvSpPr txBox="1"/>
          <p:nvPr>
            <p:ph idx="6" type="body"/>
          </p:nvPr>
        </p:nvSpPr>
        <p:spPr>
          <a:xfrm>
            <a:off x="3265478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35"/>
          <p:cNvSpPr txBox="1"/>
          <p:nvPr>
            <p:ph idx="7" type="body"/>
          </p:nvPr>
        </p:nvSpPr>
        <p:spPr>
          <a:xfrm>
            <a:off x="6144002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6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05" name="Google Shape;30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6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7" name="Google Shape;307;p36"/>
          <p:cNvSpPr/>
          <p:nvPr>
            <p:ph idx="2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308" name="Google Shape;308;p36"/>
          <p:cNvCxnSpPr/>
          <p:nvPr/>
        </p:nvCxnSpPr>
        <p:spPr>
          <a:xfrm>
            <a:off x="1022329" y="252319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36"/>
          <p:cNvCxnSpPr/>
          <p:nvPr/>
        </p:nvCxnSpPr>
        <p:spPr>
          <a:xfrm>
            <a:off x="1022329" y="323881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0" name="Google Shape;310;p36"/>
          <p:cNvSpPr/>
          <p:nvPr>
            <p:ph idx="3" type="pic"/>
          </p:nvPr>
        </p:nvSpPr>
        <p:spPr>
          <a:xfrm>
            <a:off x="394916" y="193617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1" name="Google Shape;311;p36"/>
          <p:cNvSpPr/>
          <p:nvPr>
            <p:ph idx="4" type="pic"/>
          </p:nvPr>
        </p:nvSpPr>
        <p:spPr>
          <a:xfrm>
            <a:off x="394916" y="273874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2" name="Google Shape;312;p36"/>
          <p:cNvSpPr/>
          <p:nvPr>
            <p:ph idx="5" type="pic"/>
          </p:nvPr>
        </p:nvSpPr>
        <p:spPr>
          <a:xfrm>
            <a:off x="394916" y="354132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3" name="Google Shape;313;p36"/>
          <p:cNvSpPr txBox="1"/>
          <p:nvPr>
            <p:ph idx="6" type="body"/>
          </p:nvPr>
        </p:nvSpPr>
        <p:spPr>
          <a:xfrm>
            <a:off x="1022329" y="1881736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4" name="Google Shape;314;p36"/>
          <p:cNvSpPr txBox="1"/>
          <p:nvPr>
            <p:ph idx="7" type="body"/>
          </p:nvPr>
        </p:nvSpPr>
        <p:spPr>
          <a:xfrm>
            <a:off x="1022329" y="270095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p36"/>
          <p:cNvSpPr txBox="1"/>
          <p:nvPr>
            <p:ph idx="8" type="body"/>
          </p:nvPr>
        </p:nvSpPr>
        <p:spPr>
          <a:xfrm>
            <a:off x="1022329" y="3501169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16" name="Google Shape;3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570274" y="3340505"/>
            <a:ext cx="3096600" cy="9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7"/>
          <p:cNvSpPr/>
          <p:nvPr>
            <p:ph idx="2" type="pic"/>
          </p:nvPr>
        </p:nvSpPr>
        <p:spPr>
          <a:xfrm>
            <a:off x="784906" y="366017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1" name="Google Shape;321;p37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22" name="Google Shape;3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7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4" name="Google Shape;324;p37"/>
          <p:cNvSpPr/>
          <p:nvPr>
            <p:ph idx="3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325" name="Google Shape;3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>
            <p:ph idx="4" type="body"/>
          </p:nvPr>
        </p:nvSpPr>
        <p:spPr>
          <a:xfrm>
            <a:off x="520622" y="1328270"/>
            <a:ext cx="31461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37"/>
          <p:cNvSpPr txBox="1"/>
          <p:nvPr>
            <p:ph idx="5" type="body"/>
          </p:nvPr>
        </p:nvSpPr>
        <p:spPr>
          <a:xfrm>
            <a:off x="1265625" y="3489823"/>
            <a:ext cx="2242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8"/>
          <p:cNvSpPr/>
          <p:nvPr>
            <p:ph idx="2" type="pic"/>
          </p:nvPr>
        </p:nvSpPr>
        <p:spPr>
          <a:xfrm>
            <a:off x="305990" y="2998332"/>
            <a:ext cx="3887400" cy="1449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1" name="Google Shape;331;p38"/>
          <p:cNvSpPr/>
          <p:nvPr>
            <p:ph idx="3" type="pic"/>
          </p:nvPr>
        </p:nvSpPr>
        <p:spPr>
          <a:xfrm>
            <a:off x="4325306" y="1323027"/>
            <a:ext cx="1892100" cy="3125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2" name="Google Shape;332;p38"/>
          <p:cNvSpPr/>
          <p:nvPr>
            <p:ph idx="4" type="pic"/>
          </p:nvPr>
        </p:nvSpPr>
        <p:spPr>
          <a:xfrm>
            <a:off x="6349284" y="1323027"/>
            <a:ext cx="2488800" cy="92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p38"/>
          <p:cNvSpPr/>
          <p:nvPr>
            <p:ph idx="5" type="pic"/>
          </p:nvPr>
        </p:nvSpPr>
        <p:spPr>
          <a:xfrm>
            <a:off x="6349284" y="2356069"/>
            <a:ext cx="1386900" cy="2091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4" name="Google Shape;334;p38"/>
          <p:cNvSpPr/>
          <p:nvPr>
            <p:ph idx="6" type="pic"/>
          </p:nvPr>
        </p:nvSpPr>
        <p:spPr>
          <a:xfrm>
            <a:off x="7868141" y="3252482"/>
            <a:ext cx="969900" cy="119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5" name="Google Shape;335;p38"/>
          <p:cNvSpPr/>
          <p:nvPr>
            <p:ph idx="7" type="pic"/>
          </p:nvPr>
        </p:nvSpPr>
        <p:spPr>
          <a:xfrm>
            <a:off x="7868141" y="2359529"/>
            <a:ext cx="969900" cy="740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6" name="Google Shape;336;p3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7" name="Google Shape;33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9" name="Google Shape;339;p38"/>
          <p:cNvSpPr txBox="1"/>
          <p:nvPr>
            <p:ph idx="8" type="body"/>
          </p:nvPr>
        </p:nvSpPr>
        <p:spPr>
          <a:xfrm>
            <a:off x="305990" y="1323027"/>
            <a:ext cx="3887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9"/>
          <p:cNvSpPr/>
          <p:nvPr>
            <p:ph idx="2" type="pic"/>
          </p:nvPr>
        </p:nvSpPr>
        <p:spPr>
          <a:xfrm>
            <a:off x="4572000" y="1438611"/>
            <a:ext cx="2294100" cy="27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p3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44" name="Google Shape;34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39"/>
          <p:cNvSpPr/>
          <p:nvPr/>
        </p:nvSpPr>
        <p:spPr>
          <a:xfrm>
            <a:off x="305991" y="2662058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9"/>
          <p:cNvSpPr/>
          <p:nvPr/>
        </p:nvSpPr>
        <p:spPr>
          <a:xfrm>
            <a:off x="305991" y="3631013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9"/>
          <p:cNvSpPr/>
          <p:nvPr/>
        </p:nvSpPr>
        <p:spPr>
          <a:xfrm>
            <a:off x="6865975" y="1438611"/>
            <a:ext cx="1735200" cy="2765400"/>
          </a:xfrm>
          <a:prstGeom prst="rect">
            <a:avLst/>
          </a:prstGeom>
          <a:solidFill>
            <a:srgbClr val="191919">
              <a:alpha val="8078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9"/>
          <p:cNvSpPr txBox="1"/>
          <p:nvPr>
            <p:ph idx="3" type="body"/>
          </p:nvPr>
        </p:nvSpPr>
        <p:spPr>
          <a:xfrm>
            <a:off x="7120212" y="2535311"/>
            <a:ext cx="1269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39"/>
          <p:cNvSpPr txBox="1"/>
          <p:nvPr>
            <p:ph idx="4" type="body"/>
          </p:nvPr>
        </p:nvSpPr>
        <p:spPr>
          <a:xfrm>
            <a:off x="308498" y="1436057"/>
            <a:ext cx="3935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1" name="Google Shape;351;p39"/>
          <p:cNvSpPr/>
          <p:nvPr>
            <p:ph idx="5" type="pic"/>
          </p:nvPr>
        </p:nvSpPr>
        <p:spPr>
          <a:xfrm>
            <a:off x="438256" y="2791261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2" name="Google Shape;352;p39"/>
          <p:cNvSpPr/>
          <p:nvPr>
            <p:ph idx="6" type="pic"/>
          </p:nvPr>
        </p:nvSpPr>
        <p:spPr>
          <a:xfrm>
            <a:off x="438256" y="3760216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3" name="Google Shape;353;p39"/>
          <p:cNvSpPr txBox="1"/>
          <p:nvPr>
            <p:ph idx="7" type="body"/>
          </p:nvPr>
        </p:nvSpPr>
        <p:spPr>
          <a:xfrm>
            <a:off x="877850" y="2805104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4" name="Google Shape;354;p39"/>
          <p:cNvSpPr txBox="1"/>
          <p:nvPr>
            <p:ph idx="8" type="body"/>
          </p:nvPr>
        </p:nvSpPr>
        <p:spPr>
          <a:xfrm>
            <a:off x="877491" y="2609828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5" name="Google Shape;355;p39"/>
          <p:cNvSpPr txBox="1"/>
          <p:nvPr>
            <p:ph idx="9" type="body"/>
          </p:nvPr>
        </p:nvSpPr>
        <p:spPr>
          <a:xfrm>
            <a:off x="877850" y="3770965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6" name="Google Shape;356;p39"/>
          <p:cNvSpPr txBox="1"/>
          <p:nvPr>
            <p:ph idx="13" type="body"/>
          </p:nvPr>
        </p:nvSpPr>
        <p:spPr>
          <a:xfrm>
            <a:off x="877491" y="3575689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0"/>
          <p:cNvSpPr/>
          <p:nvPr>
            <p:ph idx="2" type="pic"/>
          </p:nvPr>
        </p:nvSpPr>
        <p:spPr>
          <a:xfrm>
            <a:off x="4715171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0" name="Google Shape;360;p40"/>
          <p:cNvSpPr/>
          <p:nvPr>
            <p:ph idx="3" type="pic"/>
          </p:nvPr>
        </p:nvSpPr>
        <p:spPr>
          <a:xfrm>
            <a:off x="6879914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1" name="Google Shape;361;p4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2" name="Google Shape;36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4" name="Google Shape;364;p40"/>
          <p:cNvSpPr txBox="1"/>
          <p:nvPr>
            <p:ph idx="4" type="body"/>
          </p:nvPr>
        </p:nvSpPr>
        <p:spPr>
          <a:xfrm>
            <a:off x="308815" y="1287743"/>
            <a:ext cx="40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65" name="Google Shape;365;p40"/>
          <p:cNvCxnSpPr/>
          <p:nvPr/>
        </p:nvCxnSpPr>
        <p:spPr>
          <a:xfrm>
            <a:off x="1014366" y="2922803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6" name="Google Shape;366;p40"/>
          <p:cNvCxnSpPr/>
          <p:nvPr/>
        </p:nvCxnSpPr>
        <p:spPr>
          <a:xfrm>
            <a:off x="1014366" y="363842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7" name="Google Shape;367;p40"/>
          <p:cNvSpPr/>
          <p:nvPr>
            <p:ph idx="5" type="pic"/>
          </p:nvPr>
        </p:nvSpPr>
        <p:spPr>
          <a:xfrm>
            <a:off x="386954" y="233578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8" name="Google Shape;368;p40"/>
          <p:cNvSpPr/>
          <p:nvPr>
            <p:ph idx="6" type="pic"/>
          </p:nvPr>
        </p:nvSpPr>
        <p:spPr>
          <a:xfrm>
            <a:off x="386954" y="313836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9" name="Google Shape;369;p40"/>
          <p:cNvSpPr/>
          <p:nvPr>
            <p:ph idx="7" type="pic"/>
          </p:nvPr>
        </p:nvSpPr>
        <p:spPr>
          <a:xfrm>
            <a:off x="386954" y="3940931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0" name="Google Shape;370;p40"/>
          <p:cNvSpPr txBox="1"/>
          <p:nvPr>
            <p:ph idx="8" type="body"/>
          </p:nvPr>
        </p:nvSpPr>
        <p:spPr>
          <a:xfrm>
            <a:off x="1014366" y="2281347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1" name="Google Shape;371;p40"/>
          <p:cNvSpPr txBox="1"/>
          <p:nvPr>
            <p:ph idx="9" type="body"/>
          </p:nvPr>
        </p:nvSpPr>
        <p:spPr>
          <a:xfrm>
            <a:off x="1014366" y="3100563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2" name="Google Shape;372;p40"/>
          <p:cNvSpPr txBox="1"/>
          <p:nvPr>
            <p:ph idx="13" type="body"/>
          </p:nvPr>
        </p:nvSpPr>
        <p:spPr>
          <a:xfrm>
            <a:off x="1014366" y="3900780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3" name="Google Shape;373;p40"/>
          <p:cNvSpPr txBox="1"/>
          <p:nvPr>
            <p:ph idx="14" type="body"/>
          </p:nvPr>
        </p:nvSpPr>
        <p:spPr>
          <a:xfrm>
            <a:off x="4714875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4" name="Google Shape;374;p40"/>
          <p:cNvSpPr txBox="1"/>
          <p:nvPr>
            <p:ph idx="15" type="body"/>
          </p:nvPr>
        </p:nvSpPr>
        <p:spPr>
          <a:xfrm>
            <a:off x="6879618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1"/>
          <p:cNvSpPr/>
          <p:nvPr>
            <p:ph idx="2" type="pic"/>
          </p:nvPr>
        </p:nvSpPr>
        <p:spPr>
          <a:xfrm>
            <a:off x="305990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8" name="Google Shape;378;p4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79" name="Google Shape;37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1" name="Google Shape;381;p41"/>
          <p:cNvSpPr/>
          <p:nvPr/>
        </p:nvSpPr>
        <p:spPr>
          <a:xfrm>
            <a:off x="305991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1"/>
          <p:cNvSpPr/>
          <p:nvPr/>
        </p:nvSpPr>
        <p:spPr>
          <a:xfrm>
            <a:off x="6824775" y="2822239"/>
            <a:ext cx="20133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2478919" y="2822239"/>
            <a:ext cx="20289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1"/>
          <p:cNvSpPr/>
          <p:nvPr/>
        </p:nvSpPr>
        <p:spPr>
          <a:xfrm>
            <a:off x="4651847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1"/>
          <p:cNvSpPr/>
          <p:nvPr>
            <p:ph idx="3" type="pic"/>
          </p:nvPr>
        </p:nvSpPr>
        <p:spPr>
          <a:xfrm>
            <a:off x="2478919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6" name="Google Shape;386;p41"/>
          <p:cNvSpPr/>
          <p:nvPr>
            <p:ph idx="4" type="pic"/>
          </p:nvPr>
        </p:nvSpPr>
        <p:spPr>
          <a:xfrm>
            <a:off x="4651847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7" name="Google Shape;387;p41"/>
          <p:cNvSpPr/>
          <p:nvPr>
            <p:ph idx="5" type="pic"/>
          </p:nvPr>
        </p:nvSpPr>
        <p:spPr>
          <a:xfrm>
            <a:off x="6824774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8" name="Google Shape;388;p41"/>
          <p:cNvSpPr txBox="1"/>
          <p:nvPr>
            <p:ph idx="6" type="body"/>
          </p:nvPr>
        </p:nvSpPr>
        <p:spPr>
          <a:xfrm>
            <a:off x="465184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9" name="Google Shape;389;p41"/>
          <p:cNvSpPr txBox="1"/>
          <p:nvPr>
            <p:ph idx="7" type="body"/>
          </p:nvPr>
        </p:nvSpPr>
        <p:spPr>
          <a:xfrm>
            <a:off x="248677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0" name="Google Shape;390;p41"/>
          <p:cNvSpPr txBox="1"/>
          <p:nvPr>
            <p:ph idx="8" type="body"/>
          </p:nvPr>
        </p:nvSpPr>
        <p:spPr>
          <a:xfrm>
            <a:off x="305991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1" name="Google Shape;391;p41"/>
          <p:cNvSpPr txBox="1"/>
          <p:nvPr>
            <p:ph idx="9" type="body"/>
          </p:nvPr>
        </p:nvSpPr>
        <p:spPr>
          <a:xfrm>
            <a:off x="4651847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2" name="Google Shape;392;p41"/>
          <p:cNvSpPr txBox="1"/>
          <p:nvPr>
            <p:ph idx="13" type="body"/>
          </p:nvPr>
        </p:nvSpPr>
        <p:spPr>
          <a:xfrm>
            <a:off x="2478919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3" name="Google Shape;393;p41"/>
          <p:cNvSpPr txBox="1"/>
          <p:nvPr>
            <p:ph idx="14" type="body"/>
          </p:nvPr>
        </p:nvSpPr>
        <p:spPr>
          <a:xfrm>
            <a:off x="305991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4" name="Google Shape;394;p41"/>
          <p:cNvSpPr txBox="1"/>
          <p:nvPr>
            <p:ph idx="15" type="body"/>
          </p:nvPr>
        </p:nvSpPr>
        <p:spPr>
          <a:xfrm>
            <a:off x="6816915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5" name="Google Shape;395;p41"/>
          <p:cNvSpPr txBox="1"/>
          <p:nvPr>
            <p:ph idx="16" type="body"/>
          </p:nvPr>
        </p:nvSpPr>
        <p:spPr>
          <a:xfrm>
            <a:off x="6816915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2"/>
          <p:cNvSpPr/>
          <p:nvPr>
            <p:ph idx="2" type="pic"/>
          </p:nvPr>
        </p:nvSpPr>
        <p:spPr>
          <a:xfrm>
            <a:off x="552758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p42"/>
          <p:cNvSpPr/>
          <p:nvPr>
            <p:ph idx="3" type="pic"/>
          </p:nvPr>
        </p:nvSpPr>
        <p:spPr>
          <a:xfrm>
            <a:off x="6762902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0" name="Google Shape;400;p42"/>
          <p:cNvSpPr/>
          <p:nvPr>
            <p:ph idx="4" type="pic"/>
          </p:nvPr>
        </p:nvSpPr>
        <p:spPr>
          <a:xfrm>
            <a:off x="2502565" y="1504044"/>
            <a:ext cx="4067700" cy="1143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p42"/>
          <p:cNvSpPr/>
          <p:nvPr>
            <p:ph idx="5" type="pic"/>
          </p:nvPr>
        </p:nvSpPr>
        <p:spPr>
          <a:xfrm>
            <a:off x="2502566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p42"/>
          <p:cNvSpPr/>
          <p:nvPr>
            <p:ph idx="6" type="pic"/>
          </p:nvPr>
        </p:nvSpPr>
        <p:spPr>
          <a:xfrm>
            <a:off x="4632735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p4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4" name="Google Shape;40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9" name="Google Shape;40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11" name="Google Shape;411;p43"/>
          <p:cNvCxnSpPr>
            <a:stCxn id="412" idx="5"/>
            <a:endCxn id="413" idx="1"/>
          </p:cNvCxnSpPr>
          <p:nvPr/>
        </p:nvCxnSpPr>
        <p:spPr>
          <a:xfrm>
            <a:off x="3612003" y="2118003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43"/>
          <p:cNvCxnSpPr>
            <a:stCxn id="415" idx="3"/>
            <a:endCxn id="413" idx="7"/>
          </p:cNvCxnSpPr>
          <p:nvPr/>
        </p:nvCxnSpPr>
        <p:spPr>
          <a:xfrm flipH="1">
            <a:off x="4964408" y="2118003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43"/>
          <p:cNvCxnSpPr/>
          <p:nvPr/>
        </p:nvCxnSpPr>
        <p:spPr>
          <a:xfrm flipH="1" rot="10800000">
            <a:off x="3611963" y="3240954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43"/>
          <p:cNvCxnSpPr/>
          <p:nvPr/>
        </p:nvCxnSpPr>
        <p:spPr>
          <a:xfrm rot="10800000">
            <a:off x="4964401" y="3240954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3" name="Google Shape;413;p43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3"/>
          <p:cNvSpPr/>
          <p:nvPr/>
        </p:nvSpPr>
        <p:spPr>
          <a:xfrm>
            <a:off x="2944439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3"/>
          <p:cNvSpPr/>
          <p:nvPr/>
        </p:nvSpPr>
        <p:spPr>
          <a:xfrm>
            <a:off x="2944439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3"/>
          <p:cNvSpPr/>
          <p:nvPr/>
        </p:nvSpPr>
        <p:spPr>
          <a:xfrm>
            <a:off x="5528172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3"/>
          <p:cNvSpPr/>
          <p:nvPr/>
        </p:nvSpPr>
        <p:spPr>
          <a:xfrm>
            <a:off x="5528172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3"/>
          <p:cNvSpPr txBox="1"/>
          <p:nvPr>
            <p:ph idx="2" type="body"/>
          </p:nvPr>
        </p:nvSpPr>
        <p:spPr>
          <a:xfrm>
            <a:off x="295224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43"/>
          <p:cNvSpPr txBox="1"/>
          <p:nvPr>
            <p:ph idx="3" type="body"/>
          </p:nvPr>
        </p:nvSpPr>
        <p:spPr>
          <a:xfrm>
            <a:off x="295224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2" name="Google Shape;422;p43"/>
          <p:cNvSpPr txBox="1"/>
          <p:nvPr>
            <p:ph idx="4" type="body"/>
          </p:nvPr>
        </p:nvSpPr>
        <p:spPr>
          <a:xfrm>
            <a:off x="6499976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3" name="Google Shape;423;p43"/>
          <p:cNvSpPr txBox="1"/>
          <p:nvPr>
            <p:ph idx="5" type="body"/>
          </p:nvPr>
        </p:nvSpPr>
        <p:spPr>
          <a:xfrm>
            <a:off x="6499976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4" name="Google Shape;424;p43"/>
          <p:cNvSpPr/>
          <p:nvPr>
            <p:ph idx="6" type="pic"/>
          </p:nvPr>
        </p:nvSpPr>
        <p:spPr>
          <a:xfrm>
            <a:off x="3190360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3"/>
          <p:cNvSpPr/>
          <p:nvPr>
            <p:ph idx="7" type="pic"/>
          </p:nvPr>
        </p:nvSpPr>
        <p:spPr>
          <a:xfrm>
            <a:off x="5774093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3"/>
          <p:cNvSpPr/>
          <p:nvPr>
            <p:ph idx="8" type="pic"/>
          </p:nvPr>
        </p:nvSpPr>
        <p:spPr>
          <a:xfrm>
            <a:off x="3190360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3"/>
          <p:cNvSpPr/>
          <p:nvPr>
            <p:ph idx="9" type="pic"/>
          </p:nvPr>
        </p:nvSpPr>
        <p:spPr>
          <a:xfrm>
            <a:off x="5774093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3"/>
          <p:cNvSpPr/>
          <p:nvPr>
            <p:ph idx="13" type="pic"/>
          </p:nvPr>
        </p:nvSpPr>
        <p:spPr>
          <a:xfrm>
            <a:off x="4308617" y="2600765"/>
            <a:ext cx="463200" cy="46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43"/>
          <p:cNvSpPr txBox="1"/>
          <p:nvPr>
            <p:ph idx="14" type="body"/>
          </p:nvPr>
        </p:nvSpPr>
        <p:spPr>
          <a:xfrm>
            <a:off x="295583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0" name="Google Shape;430;p43"/>
          <p:cNvSpPr txBox="1"/>
          <p:nvPr>
            <p:ph idx="15" type="body"/>
          </p:nvPr>
        </p:nvSpPr>
        <p:spPr>
          <a:xfrm>
            <a:off x="295583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1" name="Google Shape;431;p43"/>
          <p:cNvSpPr txBox="1"/>
          <p:nvPr>
            <p:ph idx="16" type="body"/>
          </p:nvPr>
        </p:nvSpPr>
        <p:spPr>
          <a:xfrm>
            <a:off x="6499976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2" name="Google Shape;432;p43"/>
          <p:cNvSpPr txBox="1"/>
          <p:nvPr>
            <p:ph idx="17" type="body"/>
          </p:nvPr>
        </p:nvSpPr>
        <p:spPr>
          <a:xfrm>
            <a:off x="6499976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4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7" name="Google Shape;437;p4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8" name="Google Shape;438;p44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39" name="Google Shape;439;p44"/>
          <p:cNvCxnSpPr/>
          <p:nvPr/>
        </p:nvCxnSpPr>
        <p:spPr>
          <a:xfrm>
            <a:off x="1014366" y="2539268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44"/>
          <p:cNvCxnSpPr/>
          <p:nvPr/>
        </p:nvCxnSpPr>
        <p:spPr>
          <a:xfrm>
            <a:off x="1014366" y="325488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1" name="Google Shape;441;p44"/>
          <p:cNvSpPr/>
          <p:nvPr>
            <p:ph idx="3" type="pic"/>
          </p:nvPr>
        </p:nvSpPr>
        <p:spPr>
          <a:xfrm>
            <a:off x="386954" y="1952254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2" name="Google Shape;442;p44"/>
          <p:cNvSpPr/>
          <p:nvPr>
            <p:ph idx="4" type="pic"/>
          </p:nvPr>
        </p:nvSpPr>
        <p:spPr>
          <a:xfrm>
            <a:off x="386954" y="2754825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3" name="Google Shape;443;p44"/>
          <p:cNvSpPr/>
          <p:nvPr>
            <p:ph idx="5" type="pic"/>
          </p:nvPr>
        </p:nvSpPr>
        <p:spPr>
          <a:xfrm>
            <a:off x="386954" y="355739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4" name="Google Shape;444;p44"/>
          <p:cNvSpPr txBox="1"/>
          <p:nvPr>
            <p:ph idx="6" type="body"/>
          </p:nvPr>
        </p:nvSpPr>
        <p:spPr>
          <a:xfrm>
            <a:off x="1014366" y="189781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5" name="Google Shape;445;p44"/>
          <p:cNvSpPr txBox="1"/>
          <p:nvPr>
            <p:ph idx="7" type="body"/>
          </p:nvPr>
        </p:nvSpPr>
        <p:spPr>
          <a:xfrm>
            <a:off x="1014366" y="271702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6" name="Google Shape;446;p44"/>
          <p:cNvSpPr txBox="1"/>
          <p:nvPr>
            <p:ph idx="8" type="body"/>
          </p:nvPr>
        </p:nvSpPr>
        <p:spPr>
          <a:xfrm>
            <a:off x="1014366" y="35172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44"/>
          <p:cNvSpPr/>
          <p:nvPr>
            <p:ph idx="9" type="chart"/>
          </p:nvPr>
        </p:nvSpPr>
        <p:spPr>
          <a:xfrm>
            <a:off x="4316016" y="1176338"/>
            <a:ext cx="42435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5"/>
          <p:cNvSpPr/>
          <p:nvPr/>
        </p:nvSpPr>
        <p:spPr>
          <a:xfrm>
            <a:off x="3371400" y="1689875"/>
            <a:ext cx="2337600" cy="23376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5"/>
          <p:cNvSpPr/>
          <p:nvPr/>
        </p:nvSpPr>
        <p:spPr>
          <a:xfrm>
            <a:off x="4180960" y="13565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4" name="Google Shape;454;p4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5" name="Google Shape;455;p45"/>
          <p:cNvSpPr txBox="1"/>
          <p:nvPr>
            <p:ph idx="2" type="body"/>
          </p:nvPr>
        </p:nvSpPr>
        <p:spPr>
          <a:xfrm>
            <a:off x="4242681" y="2749026"/>
            <a:ext cx="683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6" name="Google Shape;456;p45"/>
          <p:cNvSpPr txBox="1"/>
          <p:nvPr>
            <p:ph idx="3" type="body"/>
          </p:nvPr>
        </p:nvSpPr>
        <p:spPr>
          <a:xfrm>
            <a:off x="548089" y="2543470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45"/>
          <p:cNvSpPr txBox="1"/>
          <p:nvPr>
            <p:ph idx="4" type="body"/>
          </p:nvPr>
        </p:nvSpPr>
        <p:spPr>
          <a:xfrm>
            <a:off x="547730" y="2343428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45"/>
          <p:cNvSpPr txBox="1"/>
          <p:nvPr>
            <p:ph idx="5" type="body"/>
          </p:nvPr>
        </p:nvSpPr>
        <p:spPr>
          <a:xfrm>
            <a:off x="548089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45"/>
          <p:cNvSpPr txBox="1"/>
          <p:nvPr>
            <p:ph idx="6" type="body"/>
          </p:nvPr>
        </p:nvSpPr>
        <p:spPr>
          <a:xfrm>
            <a:off x="547730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45"/>
          <p:cNvSpPr txBox="1"/>
          <p:nvPr>
            <p:ph idx="7" type="body"/>
          </p:nvPr>
        </p:nvSpPr>
        <p:spPr>
          <a:xfrm>
            <a:off x="6258236" y="2685561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1" name="Google Shape;461;p45"/>
          <p:cNvSpPr txBox="1"/>
          <p:nvPr>
            <p:ph idx="8" type="body"/>
          </p:nvPr>
        </p:nvSpPr>
        <p:spPr>
          <a:xfrm>
            <a:off x="6258236" y="2485520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2" name="Google Shape;462;p45"/>
          <p:cNvSpPr txBox="1"/>
          <p:nvPr>
            <p:ph idx="9" type="body"/>
          </p:nvPr>
        </p:nvSpPr>
        <p:spPr>
          <a:xfrm>
            <a:off x="5957248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3" name="Google Shape;463;p45"/>
          <p:cNvSpPr txBox="1"/>
          <p:nvPr>
            <p:ph idx="13" type="body"/>
          </p:nvPr>
        </p:nvSpPr>
        <p:spPr>
          <a:xfrm>
            <a:off x="5957248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4" name="Google Shape;464;p45"/>
          <p:cNvSpPr txBox="1"/>
          <p:nvPr>
            <p:ph idx="14" type="body"/>
          </p:nvPr>
        </p:nvSpPr>
        <p:spPr>
          <a:xfrm>
            <a:off x="5577507" y="1562145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5" name="Google Shape;465;p45"/>
          <p:cNvSpPr txBox="1"/>
          <p:nvPr>
            <p:ph idx="15" type="body"/>
          </p:nvPr>
        </p:nvSpPr>
        <p:spPr>
          <a:xfrm>
            <a:off x="5577507" y="1362104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45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5"/>
          <p:cNvSpPr/>
          <p:nvPr/>
        </p:nvSpPr>
        <p:spPr>
          <a:xfrm>
            <a:off x="3022002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5"/>
          <p:cNvSpPr/>
          <p:nvPr/>
        </p:nvSpPr>
        <p:spPr>
          <a:xfrm>
            <a:off x="4892514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5"/>
          <p:cNvSpPr/>
          <p:nvPr/>
        </p:nvSpPr>
        <p:spPr>
          <a:xfrm>
            <a:off x="5308097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5"/>
          <p:cNvSpPr/>
          <p:nvPr>
            <p:ph idx="16" type="pic"/>
          </p:nvPr>
        </p:nvSpPr>
        <p:spPr>
          <a:xfrm>
            <a:off x="3279099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45"/>
          <p:cNvSpPr/>
          <p:nvPr>
            <p:ph idx="17" type="pic"/>
          </p:nvPr>
        </p:nvSpPr>
        <p:spPr>
          <a:xfrm>
            <a:off x="5563816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45"/>
          <p:cNvSpPr/>
          <p:nvPr>
            <p:ph idx="18" type="pic"/>
          </p:nvPr>
        </p:nvSpPr>
        <p:spPr>
          <a:xfrm>
            <a:off x="4422755" y="1586023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45"/>
          <p:cNvSpPr/>
          <p:nvPr>
            <p:ph idx="19" type="pic"/>
          </p:nvPr>
        </p:nvSpPr>
        <p:spPr>
          <a:xfrm>
            <a:off x="5134334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45"/>
          <p:cNvSpPr/>
          <p:nvPr/>
        </p:nvSpPr>
        <p:spPr>
          <a:xfrm>
            <a:off x="3469752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5"/>
          <p:cNvSpPr/>
          <p:nvPr>
            <p:ph idx="20" type="pic"/>
          </p:nvPr>
        </p:nvSpPr>
        <p:spPr>
          <a:xfrm>
            <a:off x="3711558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6"/>
          <p:cNvSpPr/>
          <p:nvPr/>
        </p:nvSpPr>
        <p:spPr>
          <a:xfrm>
            <a:off x="140783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6"/>
          <p:cNvSpPr/>
          <p:nvPr/>
        </p:nvSpPr>
        <p:spPr>
          <a:xfrm>
            <a:off x="25637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6"/>
          <p:cNvSpPr/>
          <p:nvPr/>
        </p:nvSpPr>
        <p:spPr>
          <a:xfrm>
            <a:off x="3719463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6"/>
          <p:cNvSpPr/>
          <p:nvPr/>
        </p:nvSpPr>
        <p:spPr>
          <a:xfrm>
            <a:off x="48946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6"/>
          <p:cNvSpPr/>
          <p:nvPr/>
        </p:nvSpPr>
        <p:spPr>
          <a:xfrm>
            <a:off x="60698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5" name="Google Shape;485;p4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86" name="Google Shape;486;p46"/>
          <p:cNvCxnSpPr/>
          <p:nvPr/>
        </p:nvCxnSpPr>
        <p:spPr>
          <a:xfrm>
            <a:off x="2251132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46"/>
          <p:cNvCxnSpPr/>
          <p:nvPr/>
        </p:nvCxnSpPr>
        <p:spPr>
          <a:xfrm>
            <a:off x="3414863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46"/>
          <p:cNvCxnSpPr/>
          <p:nvPr/>
        </p:nvCxnSpPr>
        <p:spPr>
          <a:xfrm>
            <a:off x="4562463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9" name="Google Shape;489;p46"/>
          <p:cNvCxnSpPr/>
          <p:nvPr/>
        </p:nvCxnSpPr>
        <p:spPr>
          <a:xfrm>
            <a:off x="5743316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0" name="Google Shape;490;p46"/>
          <p:cNvCxnSpPr/>
          <p:nvPr/>
        </p:nvCxnSpPr>
        <p:spPr>
          <a:xfrm>
            <a:off x="6907229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1" name="Google Shape;491;p46"/>
          <p:cNvSpPr txBox="1"/>
          <p:nvPr>
            <p:ph idx="2" type="body"/>
          </p:nvPr>
        </p:nvSpPr>
        <p:spPr>
          <a:xfrm>
            <a:off x="1293317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2" name="Google Shape;492;p46"/>
          <p:cNvSpPr txBox="1"/>
          <p:nvPr>
            <p:ph idx="3" type="body"/>
          </p:nvPr>
        </p:nvSpPr>
        <p:spPr>
          <a:xfrm>
            <a:off x="3614479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3" name="Google Shape;493;p46"/>
          <p:cNvSpPr txBox="1"/>
          <p:nvPr>
            <p:ph idx="4" type="body"/>
          </p:nvPr>
        </p:nvSpPr>
        <p:spPr>
          <a:xfrm>
            <a:off x="5935054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4" name="Google Shape;494;p46"/>
          <p:cNvSpPr txBox="1"/>
          <p:nvPr>
            <p:ph idx="5" type="body"/>
          </p:nvPr>
        </p:nvSpPr>
        <p:spPr>
          <a:xfrm>
            <a:off x="2482856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5" name="Google Shape;495;p46"/>
          <p:cNvSpPr txBox="1"/>
          <p:nvPr>
            <p:ph idx="6" type="body"/>
          </p:nvPr>
        </p:nvSpPr>
        <p:spPr>
          <a:xfrm>
            <a:off x="4794188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p46"/>
          <p:cNvSpPr/>
          <p:nvPr>
            <p:ph idx="7" type="pic"/>
          </p:nvPr>
        </p:nvSpPr>
        <p:spPr>
          <a:xfrm>
            <a:off x="2039212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p46"/>
          <p:cNvSpPr/>
          <p:nvPr>
            <p:ph idx="8" type="pic"/>
          </p:nvPr>
        </p:nvSpPr>
        <p:spPr>
          <a:xfrm>
            <a:off x="3194236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6"/>
          <p:cNvSpPr/>
          <p:nvPr>
            <p:ph idx="9" type="pic"/>
          </p:nvPr>
        </p:nvSpPr>
        <p:spPr>
          <a:xfrm>
            <a:off x="4349260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46"/>
          <p:cNvSpPr/>
          <p:nvPr>
            <p:ph idx="13" type="pic"/>
          </p:nvPr>
        </p:nvSpPr>
        <p:spPr>
          <a:xfrm>
            <a:off x="5504284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46"/>
          <p:cNvSpPr/>
          <p:nvPr>
            <p:ph idx="14" type="pic"/>
          </p:nvPr>
        </p:nvSpPr>
        <p:spPr>
          <a:xfrm>
            <a:off x="6659307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46"/>
          <p:cNvSpPr txBox="1"/>
          <p:nvPr>
            <p:ph idx="15" type="body"/>
          </p:nvPr>
        </p:nvSpPr>
        <p:spPr>
          <a:xfrm>
            <a:off x="1293317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46"/>
          <p:cNvSpPr txBox="1"/>
          <p:nvPr>
            <p:ph idx="16" type="body"/>
          </p:nvPr>
        </p:nvSpPr>
        <p:spPr>
          <a:xfrm>
            <a:off x="3613599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3" name="Google Shape;503;p46"/>
          <p:cNvSpPr txBox="1"/>
          <p:nvPr>
            <p:ph idx="17" type="body"/>
          </p:nvPr>
        </p:nvSpPr>
        <p:spPr>
          <a:xfrm>
            <a:off x="5933588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p46"/>
          <p:cNvSpPr txBox="1"/>
          <p:nvPr>
            <p:ph idx="18" type="body"/>
          </p:nvPr>
        </p:nvSpPr>
        <p:spPr>
          <a:xfrm>
            <a:off x="2495651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5" name="Google Shape;505;p46"/>
          <p:cNvSpPr txBox="1"/>
          <p:nvPr>
            <p:ph idx="19" type="body"/>
          </p:nvPr>
        </p:nvSpPr>
        <p:spPr>
          <a:xfrm>
            <a:off x="4797309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0" name="Google Shape;510;p4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1" name="Google Shape;511;p47"/>
          <p:cNvSpPr/>
          <p:nvPr/>
        </p:nvSpPr>
        <p:spPr>
          <a:xfrm>
            <a:off x="573207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7"/>
          <p:cNvSpPr/>
          <p:nvPr/>
        </p:nvSpPr>
        <p:spPr>
          <a:xfrm>
            <a:off x="6809058" y="1340580"/>
            <a:ext cx="17481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7"/>
          <p:cNvSpPr/>
          <p:nvPr/>
        </p:nvSpPr>
        <p:spPr>
          <a:xfrm>
            <a:off x="573207" y="3150332"/>
            <a:ext cx="7983900" cy="11976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7"/>
          <p:cNvSpPr/>
          <p:nvPr/>
        </p:nvSpPr>
        <p:spPr>
          <a:xfrm>
            <a:off x="1007738" y="3416273"/>
            <a:ext cx="665700" cy="6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7"/>
          <p:cNvSpPr/>
          <p:nvPr/>
        </p:nvSpPr>
        <p:spPr>
          <a:xfrm>
            <a:off x="2651824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7"/>
          <p:cNvSpPr/>
          <p:nvPr/>
        </p:nvSpPr>
        <p:spPr>
          <a:xfrm>
            <a:off x="4730441" y="1340579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1194847" y="3604791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578047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47"/>
          <p:cNvSpPr txBox="1"/>
          <p:nvPr>
            <p:ph idx="4" type="body"/>
          </p:nvPr>
        </p:nvSpPr>
        <p:spPr>
          <a:xfrm>
            <a:off x="2651800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47"/>
          <p:cNvSpPr txBox="1"/>
          <p:nvPr>
            <p:ph idx="5" type="body"/>
          </p:nvPr>
        </p:nvSpPr>
        <p:spPr>
          <a:xfrm>
            <a:off x="4725552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1" name="Google Shape;521;p47"/>
          <p:cNvSpPr txBox="1"/>
          <p:nvPr>
            <p:ph idx="6" type="body"/>
          </p:nvPr>
        </p:nvSpPr>
        <p:spPr>
          <a:xfrm>
            <a:off x="6804193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2" name="Google Shape;522;p47"/>
          <p:cNvSpPr/>
          <p:nvPr>
            <p:ph idx="7" type="pic"/>
          </p:nvPr>
        </p:nvSpPr>
        <p:spPr>
          <a:xfrm>
            <a:off x="1309738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47"/>
          <p:cNvSpPr/>
          <p:nvPr>
            <p:ph idx="8" type="pic"/>
          </p:nvPr>
        </p:nvSpPr>
        <p:spPr>
          <a:xfrm>
            <a:off x="3388355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47"/>
          <p:cNvSpPr/>
          <p:nvPr>
            <p:ph idx="9" type="pic"/>
          </p:nvPr>
        </p:nvSpPr>
        <p:spPr>
          <a:xfrm>
            <a:off x="5466972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47"/>
          <p:cNvSpPr/>
          <p:nvPr>
            <p:ph idx="13" type="pic"/>
          </p:nvPr>
        </p:nvSpPr>
        <p:spPr>
          <a:xfrm>
            <a:off x="7538303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47"/>
          <p:cNvSpPr txBox="1"/>
          <p:nvPr>
            <p:ph idx="14" type="body"/>
          </p:nvPr>
        </p:nvSpPr>
        <p:spPr>
          <a:xfrm>
            <a:off x="1971322" y="3260312"/>
            <a:ext cx="6160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7" name="Google Shape;527;p47"/>
          <p:cNvSpPr txBox="1"/>
          <p:nvPr>
            <p:ph idx="15" type="body"/>
          </p:nvPr>
        </p:nvSpPr>
        <p:spPr>
          <a:xfrm>
            <a:off x="578341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8" name="Google Shape;528;p47"/>
          <p:cNvSpPr txBox="1"/>
          <p:nvPr>
            <p:ph idx="16" type="body"/>
          </p:nvPr>
        </p:nvSpPr>
        <p:spPr>
          <a:xfrm>
            <a:off x="2660607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9" name="Google Shape;529;p47"/>
          <p:cNvSpPr txBox="1"/>
          <p:nvPr>
            <p:ph idx="17" type="body"/>
          </p:nvPr>
        </p:nvSpPr>
        <p:spPr>
          <a:xfrm>
            <a:off x="4737494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0" name="Google Shape;530;p47"/>
          <p:cNvSpPr txBox="1"/>
          <p:nvPr>
            <p:ph idx="18" type="body"/>
          </p:nvPr>
        </p:nvSpPr>
        <p:spPr>
          <a:xfrm>
            <a:off x="6808595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5" name="Google Shape;535;p4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48"/>
          <p:cNvSpPr/>
          <p:nvPr/>
        </p:nvSpPr>
        <p:spPr>
          <a:xfrm>
            <a:off x="281351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8"/>
          <p:cNvSpPr/>
          <p:nvPr/>
        </p:nvSpPr>
        <p:spPr>
          <a:xfrm>
            <a:off x="3222018" y="1510166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8"/>
          <p:cNvSpPr/>
          <p:nvPr/>
        </p:nvSpPr>
        <p:spPr>
          <a:xfrm>
            <a:off x="6162686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8"/>
          <p:cNvSpPr/>
          <p:nvPr/>
        </p:nvSpPr>
        <p:spPr>
          <a:xfrm>
            <a:off x="281351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8"/>
          <p:cNvSpPr/>
          <p:nvPr/>
        </p:nvSpPr>
        <p:spPr>
          <a:xfrm>
            <a:off x="6162686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8"/>
          <p:cNvSpPr txBox="1"/>
          <p:nvPr>
            <p:ph idx="2" type="body"/>
          </p:nvPr>
        </p:nvSpPr>
        <p:spPr>
          <a:xfrm>
            <a:off x="857423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48"/>
          <p:cNvSpPr txBox="1"/>
          <p:nvPr>
            <p:ph idx="3" type="body"/>
          </p:nvPr>
        </p:nvSpPr>
        <p:spPr>
          <a:xfrm>
            <a:off x="857423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48"/>
          <p:cNvSpPr txBox="1"/>
          <p:nvPr>
            <p:ph idx="4" type="body"/>
          </p:nvPr>
        </p:nvSpPr>
        <p:spPr>
          <a:xfrm>
            <a:off x="3798091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4" name="Google Shape;544;p48"/>
          <p:cNvSpPr txBox="1"/>
          <p:nvPr>
            <p:ph idx="5" type="body"/>
          </p:nvPr>
        </p:nvSpPr>
        <p:spPr>
          <a:xfrm>
            <a:off x="3798091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48"/>
          <p:cNvSpPr txBox="1"/>
          <p:nvPr>
            <p:ph idx="6" type="body"/>
          </p:nvPr>
        </p:nvSpPr>
        <p:spPr>
          <a:xfrm>
            <a:off x="6738758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48"/>
          <p:cNvSpPr txBox="1"/>
          <p:nvPr>
            <p:ph idx="7" type="body"/>
          </p:nvPr>
        </p:nvSpPr>
        <p:spPr>
          <a:xfrm>
            <a:off x="6738758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p48"/>
          <p:cNvSpPr/>
          <p:nvPr/>
        </p:nvSpPr>
        <p:spPr>
          <a:xfrm>
            <a:off x="3221534" y="2914430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8"/>
          <p:cNvSpPr txBox="1"/>
          <p:nvPr>
            <p:ph idx="8" type="body"/>
          </p:nvPr>
        </p:nvSpPr>
        <p:spPr>
          <a:xfrm>
            <a:off x="3797607" y="3340279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9" name="Google Shape;549;p48"/>
          <p:cNvSpPr txBox="1"/>
          <p:nvPr>
            <p:ph idx="9" type="body"/>
          </p:nvPr>
        </p:nvSpPr>
        <p:spPr>
          <a:xfrm>
            <a:off x="3797607" y="31214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0" name="Google Shape;550;p48"/>
          <p:cNvSpPr txBox="1"/>
          <p:nvPr>
            <p:ph idx="13" type="body"/>
          </p:nvPr>
        </p:nvSpPr>
        <p:spPr>
          <a:xfrm>
            <a:off x="857423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1" name="Google Shape;551;p48"/>
          <p:cNvSpPr txBox="1"/>
          <p:nvPr>
            <p:ph idx="14" type="body"/>
          </p:nvPr>
        </p:nvSpPr>
        <p:spPr>
          <a:xfrm>
            <a:off x="857423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2" name="Google Shape;552;p48"/>
          <p:cNvSpPr txBox="1"/>
          <p:nvPr>
            <p:ph idx="15" type="body"/>
          </p:nvPr>
        </p:nvSpPr>
        <p:spPr>
          <a:xfrm>
            <a:off x="6738758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3" name="Google Shape;553;p48"/>
          <p:cNvSpPr txBox="1"/>
          <p:nvPr>
            <p:ph idx="16" type="body"/>
          </p:nvPr>
        </p:nvSpPr>
        <p:spPr>
          <a:xfrm>
            <a:off x="6738758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4" name="Google Shape;554;p48"/>
          <p:cNvSpPr/>
          <p:nvPr>
            <p:ph idx="17" type="pic"/>
          </p:nvPr>
        </p:nvSpPr>
        <p:spPr>
          <a:xfrm>
            <a:off x="521087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48"/>
          <p:cNvSpPr/>
          <p:nvPr>
            <p:ph idx="18" type="pic"/>
          </p:nvPr>
        </p:nvSpPr>
        <p:spPr>
          <a:xfrm>
            <a:off x="6410816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48"/>
          <p:cNvSpPr/>
          <p:nvPr>
            <p:ph idx="19" type="pic"/>
          </p:nvPr>
        </p:nvSpPr>
        <p:spPr>
          <a:xfrm>
            <a:off x="3468899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7" name="Google Shape;557;p48"/>
          <p:cNvSpPr/>
          <p:nvPr>
            <p:ph idx="20" type="pic"/>
          </p:nvPr>
        </p:nvSpPr>
        <p:spPr>
          <a:xfrm>
            <a:off x="521087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8" name="Google Shape;558;p48"/>
          <p:cNvSpPr/>
          <p:nvPr>
            <p:ph idx="21" type="pic"/>
          </p:nvPr>
        </p:nvSpPr>
        <p:spPr>
          <a:xfrm>
            <a:off x="6410816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48"/>
          <p:cNvSpPr/>
          <p:nvPr>
            <p:ph idx="22" type="pic"/>
          </p:nvPr>
        </p:nvSpPr>
        <p:spPr>
          <a:xfrm>
            <a:off x="3468899" y="3090474"/>
            <a:ext cx="273900" cy="27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49"/>
          <p:cNvSpPr txBox="1"/>
          <p:nvPr>
            <p:ph idx="1" type="body"/>
          </p:nvPr>
        </p:nvSpPr>
        <p:spPr>
          <a:xfrm>
            <a:off x="4572000" y="1895612"/>
            <a:ext cx="2948100" cy="4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3" name="Google Shape;563;p49"/>
          <p:cNvSpPr txBox="1"/>
          <p:nvPr>
            <p:ph idx="2" type="body"/>
          </p:nvPr>
        </p:nvSpPr>
        <p:spPr>
          <a:xfrm>
            <a:off x="4572000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4" name="Google Shape;564;p49"/>
          <p:cNvSpPr txBox="1"/>
          <p:nvPr>
            <p:ph idx="3" type="body"/>
          </p:nvPr>
        </p:nvSpPr>
        <p:spPr>
          <a:xfrm>
            <a:off x="1221128" y="1895612"/>
            <a:ext cx="2948100" cy="49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5" name="Google Shape;565;p49"/>
          <p:cNvSpPr txBox="1"/>
          <p:nvPr>
            <p:ph idx="4" type="body"/>
          </p:nvPr>
        </p:nvSpPr>
        <p:spPr>
          <a:xfrm>
            <a:off x="1221128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66" name="Google Shape;56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8" name="Google Shape;568;p49"/>
          <p:cNvSpPr txBox="1"/>
          <p:nvPr>
            <p:ph idx="5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69" name="Google Shape;569;p49"/>
          <p:cNvCxnSpPr/>
          <p:nvPr/>
        </p:nvCxnSpPr>
        <p:spPr>
          <a:xfrm>
            <a:off x="1220164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49"/>
          <p:cNvCxnSpPr/>
          <p:nvPr/>
        </p:nvCxnSpPr>
        <p:spPr>
          <a:xfrm>
            <a:off x="4572001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5" name="Google Shape;575;p5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6" name="Google Shape;576;p50"/>
          <p:cNvSpPr/>
          <p:nvPr>
            <p:ph idx="2" type="body"/>
          </p:nvPr>
        </p:nvSpPr>
        <p:spPr>
          <a:xfrm>
            <a:off x="829387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7" name="Google Shape;577;p50"/>
          <p:cNvSpPr/>
          <p:nvPr>
            <p:ph idx="3" type="body"/>
          </p:nvPr>
        </p:nvSpPr>
        <p:spPr>
          <a:xfrm>
            <a:off x="829387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8" name="Google Shape;578;p50"/>
          <p:cNvSpPr/>
          <p:nvPr>
            <p:ph idx="4" type="body"/>
          </p:nvPr>
        </p:nvSpPr>
        <p:spPr>
          <a:xfrm>
            <a:off x="829387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9" name="Google Shape;579;p50"/>
          <p:cNvSpPr/>
          <p:nvPr>
            <p:ph idx="5" type="body"/>
          </p:nvPr>
        </p:nvSpPr>
        <p:spPr>
          <a:xfrm>
            <a:off x="4838460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0" name="Google Shape;580;p50"/>
          <p:cNvSpPr/>
          <p:nvPr>
            <p:ph idx="6" type="body"/>
          </p:nvPr>
        </p:nvSpPr>
        <p:spPr>
          <a:xfrm>
            <a:off x="4838460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1" name="Google Shape;581;p50"/>
          <p:cNvSpPr/>
          <p:nvPr>
            <p:ph idx="7" type="body"/>
          </p:nvPr>
        </p:nvSpPr>
        <p:spPr>
          <a:xfrm>
            <a:off x="4838460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2" name="Google Shape;582;p50"/>
          <p:cNvSpPr txBox="1"/>
          <p:nvPr>
            <p:ph idx="8" type="body"/>
          </p:nvPr>
        </p:nvSpPr>
        <p:spPr>
          <a:xfrm>
            <a:off x="2251278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3" name="Google Shape;583;p50"/>
          <p:cNvSpPr txBox="1"/>
          <p:nvPr>
            <p:ph idx="9" type="body"/>
          </p:nvPr>
        </p:nvSpPr>
        <p:spPr>
          <a:xfrm>
            <a:off x="2250984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50"/>
          <p:cNvSpPr txBox="1"/>
          <p:nvPr>
            <p:ph idx="13" type="body"/>
          </p:nvPr>
        </p:nvSpPr>
        <p:spPr>
          <a:xfrm>
            <a:off x="2251278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5" name="Google Shape;585;p50"/>
          <p:cNvSpPr txBox="1"/>
          <p:nvPr>
            <p:ph idx="14" type="body"/>
          </p:nvPr>
        </p:nvSpPr>
        <p:spPr>
          <a:xfrm>
            <a:off x="2250984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p50"/>
          <p:cNvSpPr txBox="1"/>
          <p:nvPr>
            <p:ph idx="15" type="body"/>
          </p:nvPr>
        </p:nvSpPr>
        <p:spPr>
          <a:xfrm>
            <a:off x="2251278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50"/>
          <p:cNvSpPr txBox="1"/>
          <p:nvPr>
            <p:ph idx="16" type="body"/>
          </p:nvPr>
        </p:nvSpPr>
        <p:spPr>
          <a:xfrm>
            <a:off x="2250984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50"/>
          <p:cNvSpPr txBox="1"/>
          <p:nvPr>
            <p:ph idx="17" type="body"/>
          </p:nvPr>
        </p:nvSpPr>
        <p:spPr>
          <a:xfrm>
            <a:off x="6264121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9" name="Google Shape;589;p50"/>
          <p:cNvSpPr txBox="1"/>
          <p:nvPr>
            <p:ph idx="18" type="body"/>
          </p:nvPr>
        </p:nvSpPr>
        <p:spPr>
          <a:xfrm>
            <a:off x="6263827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0" name="Google Shape;590;p50"/>
          <p:cNvSpPr txBox="1"/>
          <p:nvPr>
            <p:ph idx="19" type="body"/>
          </p:nvPr>
        </p:nvSpPr>
        <p:spPr>
          <a:xfrm>
            <a:off x="6264121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1" name="Google Shape;591;p50"/>
          <p:cNvSpPr txBox="1"/>
          <p:nvPr>
            <p:ph idx="20" type="body"/>
          </p:nvPr>
        </p:nvSpPr>
        <p:spPr>
          <a:xfrm>
            <a:off x="6263827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2" name="Google Shape;592;p50"/>
          <p:cNvSpPr txBox="1"/>
          <p:nvPr>
            <p:ph idx="21" type="body"/>
          </p:nvPr>
        </p:nvSpPr>
        <p:spPr>
          <a:xfrm>
            <a:off x="6264415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3" name="Google Shape;593;p50"/>
          <p:cNvSpPr txBox="1"/>
          <p:nvPr>
            <p:ph idx="22" type="body"/>
          </p:nvPr>
        </p:nvSpPr>
        <p:spPr>
          <a:xfrm>
            <a:off x="6264121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Google Shape;59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8" name="Google Shape;598;p5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99" name="Google Shape;599;p51"/>
          <p:cNvGrpSpPr/>
          <p:nvPr/>
        </p:nvGrpSpPr>
        <p:grpSpPr>
          <a:xfrm>
            <a:off x="2482168" y="1709130"/>
            <a:ext cx="830847" cy="841854"/>
            <a:chOff x="407988" y="2288174"/>
            <a:chExt cx="1107796" cy="1122472"/>
          </a:xfrm>
        </p:grpSpPr>
        <p:sp>
          <p:nvSpPr>
            <p:cNvPr id="600" name="Google Shape;600;p5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51"/>
          <p:cNvGrpSpPr/>
          <p:nvPr/>
        </p:nvGrpSpPr>
        <p:grpSpPr>
          <a:xfrm>
            <a:off x="316890" y="1705823"/>
            <a:ext cx="830847" cy="841854"/>
            <a:chOff x="4114884" y="2288174"/>
            <a:chExt cx="1107796" cy="1122472"/>
          </a:xfrm>
        </p:grpSpPr>
        <p:sp>
          <p:nvSpPr>
            <p:cNvPr id="603" name="Google Shape;603;p5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51"/>
          <p:cNvGrpSpPr/>
          <p:nvPr/>
        </p:nvGrpSpPr>
        <p:grpSpPr>
          <a:xfrm>
            <a:off x="6969475" y="1703228"/>
            <a:ext cx="830847" cy="841854"/>
            <a:chOff x="7676518" y="2293508"/>
            <a:chExt cx="1107796" cy="1122472"/>
          </a:xfrm>
        </p:grpSpPr>
        <p:sp>
          <p:nvSpPr>
            <p:cNvPr id="606" name="Google Shape;606;p5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51"/>
          <p:cNvGrpSpPr/>
          <p:nvPr/>
        </p:nvGrpSpPr>
        <p:grpSpPr>
          <a:xfrm>
            <a:off x="2485746" y="2971572"/>
            <a:ext cx="830847" cy="841854"/>
            <a:chOff x="7676518" y="2293508"/>
            <a:chExt cx="1107796" cy="1122472"/>
          </a:xfrm>
        </p:grpSpPr>
        <p:sp>
          <p:nvSpPr>
            <p:cNvPr id="609" name="Google Shape;609;p5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5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51"/>
          <p:cNvGrpSpPr/>
          <p:nvPr/>
        </p:nvGrpSpPr>
        <p:grpSpPr>
          <a:xfrm>
            <a:off x="4734724" y="1709774"/>
            <a:ext cx="830847" cy="841854"/>
            <a:chOff x="407988" y="2288174"/>
            <a:chExt cx="1107796" cy="1122472"/>
          </a:xfrm>
        </p:grpSpPr>
        <p:sp>
          <p:nvSpPr>
            <p:cNvPr id="612" name="Google Shape;612;p5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5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51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615" name="Google Shape;615;p5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5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51"/>
          <p:cNvGrpSpPr/>
          <p:nvPr/>
        </p:nvGrpSpPr>
        <p:grpSpPr>
          <a:xfrm>
            <a:off x="4731600" y="2975693"/>
            <a:ext cx="830847" cy="841854"/>
            <a:chOff x="7676518" y="2293508"/>
            <a:chExt cx="1107796" cy="1122472"/>
          </a:xfrm>
        </p:grpSpPr>
        <p:sp>
          <p:nvSpPr>
            <p:cNvPr id="618" name="Google Shape;618;p5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5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0" name="Google Shape;620;p51"/>
          <p:cNvSpPr/>
          <p:nvPr>
            <p:ph idx="2" type="pic"/>
          </p:nvPr>
        </p:nvSpPr>
        <p:spPr>
          <a:xfrm>
            <a:off x="614086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51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51"/>
          <p:cNvSpPr/>
          <p:nvPr>
            <p:ph idx="4" type="pic"/>
          </p:nvPr>
        </p:nvSpPr>
        <p:spPr>
          <a:xfrm>
            <a:off x="2783897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p51"/>
          <p:cNvSpPr/>
          <p:nvPr>
            <p:ph idx="5" type="pic"/>
          </p:nvPr>
        </p:nvSpPr>
        <p:spPr>
          <a:xfrm>
            <a:off x="2783897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p51"/>
          <p:cNvSpPr/>
          <p:nvPr>
            <p:ph idx="6" type="pic"/>
          </p:nvPr>
        </p:nvSpPr>
        <p:spPr>
          <a:xfrm>
            <a:off x="501940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p51"/>
          <p:cNvSpPr/>
          <p:nvPr>
            <p:ph idx="7" type="pic"/>
          </p:nvPr>
        </p:nvSpPr>
        <p:spPr>
          <a:xfrm>
            <a:off x="501617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p51"/>
          <p:cNvSpPr/>
          <p:nvPr>
            <p:ph idx="8" type="pic"/>
          </p:nvPr>
        </p:nvSpPr>
        <p:spPr>
          <a:xfrm>
            <a:off x="7254052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7" name="Google Shape;627;p51"/>
          <p:cNvSpPr txBox="1"/>
          <p:nvPr>
            <p:ph idx="9" type="body"/>
          </p:nvPr>
        </p:nvSpPr>
        <p:spPr>
          <a:xfrm>
            <a:off x="122321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51"/>
          <p:cNvSpPr txBox="1"/>
          <p:nvPr>
            <p:ph idx="13" type="body"/>
          </p:nvPr>
        </p:nvSpPr>
        <p:spPr>
          <a:xfrm>
            <a:off x="3395396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9" name="Google Shape;629;p51"/>
          <p:cNvSpPr txBox="1"/>
          <p:nvPr>
            <p:ph idx="14" type="body"/>
          </p:nvPr>
        </p:nvSpPr>
        <p:spPr>
          <a:xfrm>
            <a:off x="565939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0" name="Google Shape;630;p51"/>
          <p:cNvSpPr txBox="1"/>
          <p:nvPr>
            <p:ph idx="15" type="body"/>
          </p:nvPr>
        </p:nvSpPr>
        <p:spPr>
          <a:xfrm>
            <a:off x="7890347" y="1703229"/>
            <a:ext cx="948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1" name="Google Shape;631;p51"/>
          <p:cNvSpPr txBox="1"/>
          <p:nvPr>
            <p:ph idx="16" type="body"/>
          </p:nvPr>
        </p:nvSpPr>
        <p:spPr>
          <a:xfrm>
            <a:off x="122744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2" name="Google Shape;632;p51"/>
          <p:cNvSpPr txBox="1"/>
          <p:nvPr>
            <p:ph idx="17" type="body"/>
          </p:nvPr>
        </p:nvSpPr>
        <p:spPr>
          <a:xfrm>
            <a:off x="3395396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3" name="Google Shape;633;p51"/>
          <p:cNvSpPr txBox="1"/>
          <p:nvPr>
            <p:ph idx="18" type="body"/>
          </p:nvPr>
        </p:nvSpPr>
        <p:spPr>
          <a:xfrm>
            <a:off x="565939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2"/>
          <p:cNvSpPr txBox="1"/>
          <p:nvPr>
            <p:ph idx="1" type="body"/>
          </p:nvPr>
        </p:nvSpPr>
        <p:spPr>
          <a:xfrm>
            <a:off x="972483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6" name="Google Shape;636;p52"/>
          <p:cNvSpPr txBox="1"/>
          <p:nvPr>
            <p:ph idx="2" type="body"/>
          </p:nvPr>
        </p:nvSpPr>
        <p:spPr>
          <a:xfrm>
            <a:off x="973017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7" name="Google Shape;637;p52"/>
          <p:cNvSpPr txBox="1"/>
          <p:nvPr>
            <p:ph idx="3" type="body"/>
          </p:nvPr>
        </p:nvSpPr>
        <p:spPr>
          <a:xfrm>
            <a:off x="3486978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8" name="Google Shape;638;p52"/>
          <p:cNvSpPr txBox="1"/>
          <p:nvPr>
            <p:ph idx="4" type="body"/>
          </p:nvPr>
        </p:nvSpPr>
        <p:spPr>
          <a:xfrm>
            <a:off x="3487512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9" name="Google Shape;639;p52"/>
          <p:cNvSpPr txBox="1"/>
          <p:nvPr>
            <p:ph idx="5" type="body"/>
          </p:nvPr>
        </p:nvSpPr>
        <p:spPr>
          <a:xfrm>
            <a:off x="5994169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0" name="Google Shape;640;p52"/>
          <p:cNvSpPr txBox="1"/>
          <p:nvPr>
            <p:ph idx="6" type="body"/>
          </p:nvPr>
        </p:nvSpPr>
        <p:spPr>
          <a:xfrm>
            <a:off x="5994703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1" name="Google Shape;641;p5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4" name="Google Shape;644;p52"/>
          <p:cNvSpPr txBox="1"/>
          <p:nvPr>
            <p:ph idx="7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52"/>
          <p:cNvSpPr/>
          <p:nvPr/>
        </p:nvSpPr>
        <p:spPr>
          <a:xfrm rot="-2700000">
            <a:off x="1536512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 rot="-2700000">
            <a:off x="4055557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/>
          <p:nvPr/>
        </p:nvSpPr>
        <p:spPr>
          <a:xfrm rot="-2700000">
            <a:off x="6602422" y="1648527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2"/>
          <p:cNvSpPr/>
          <p:nvPr>
            <p:ph idx="8" type="pic"/>
          </p:nvPr>
        </p:nvSpPr>
        <p:spPr>
          <a:xfrm>
            <a:off x="1822424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49" name="Google Shape;649;p52"/>
          <p:cNvSpPr/>
          <p:nvPr>
            <p:ph idx="9" type="pic"/>
          </p:nvPr>
        </p:nvSpPr>
        <p:spPr>
          <a:xfrm>
            <a:off x="4341470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50" name="Google Shape;650;p52"/>
          <p:cNvSpPr/>
          <p:nvPr>
            <p:ph idx="13" type="pic"/>
          </p:nvPr>
        </p:nvSpPr>
        <p:spPr>
          <a:xfrm>
            <a:off x="6888333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5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54" name="Google Shape;65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6" name="Google Shape;656;p53"/>
          <p:cNvSpPr/>
          <p:nvPr/>
        </p:nvSpPr>
        <p:spPr>
          <a:xfrm>
            <a:off x="635590" y="1451260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53"/>
          <p:cNvSpPr/>
          <p:nvPr/>
        </p:nvSpPr>
        <p:spPr>
          <a:xfrm>
            <a:off x="635590" y="2965735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53"/>
          <p:cNvSpPr/>
          <p:nvPr/>
        </p:nvSpPr>
        <p:spPr>
          <a:xfrm>
            <a:off x="3396601" y="1451260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53"/>
          <p:cNvSpPr/>
          <p:nvPr/>
        </p:nvSpPr>
        <p:spPr>
          <a:xfrm>
            <a:off x="3396602" y="2965735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53"/>
          <p:cNvSpPr/>
          <p:nvPr/>
        </p:nvSpPr>
        <p:spPr>
          <a:xfrm>
            <a:off x="5967853" y="1451260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53"/>
          <p:cNvSpPr/>
          <p:nvPr/>
        </p:nvSpPr>
        <p:spPr>
          <a:xfrm>
            <a:off x="5967853" y="2965735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3"/>
          <p:cNvSpPr/>
          <p:nvPr>
            <p:ph idx="2" type="pic"/>
          </p:nvPr>
        </p:nvSpPr>
        <p:spPr>
          <a:xfrm>
            <a:off x="901884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3" name="Google Shape;663;p53"/>
          <p:cNvSpPr/>
          <p:nvPr>
            <p:ph idx="3" type="pic"/>
          </p:nvPr>
        </p:nvSpPr>
        <p:spPr>
          <a:xfrm>
            <a:off x="3568016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p53"/>
          <p:cNvSpPr/>
          <p:nvPr>
            <p:ph idx="4" type="pic"/>
          </p:nvPr>
        </p:nvSpPr>
        <p:spPr>
          <a:xfrm>
            <a:off x="6269199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p53"/>
          <p:cNvSpPr/>
          <p:nvPr>
            <p:ph idx="5" type="pic"/>
          </p:nvPr>
        </p:nvSpPr>
        <p:spPr>
          <a:xfrm>
            <a:off x="901884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6" name="Google Shape;666;p53"/>
          <p:cNvSpPr/>
          <p:nvPr>
            <p:ph idx="6" type="pic"/>
          </p:nvPr>
        </p:nvSpPr>
        <p:spPr>
          <a:xfrm>
            <a:off x="3568016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53"/>
          <p:cNvSpPr/>
          <p:nvPr>
            <p:ph idx="7" type="pic"/>
          </p:nvPr>
        </p:nvSpPr>
        <p:spPr>
          <a:xfrm>
            <a:off x="6269199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5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71" name="Google Shape;67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3" name="Google Shape;673;p54"/>
          <p:cNvSpPr/>
          <p:nvPr>
            <p:ph idx="2" type="dgm"/>
          </p:nvPr>
        </p:nvSpPr>
        <p:spPr>
          <a:xfrm>
            <a:off x="4664869" y="1386893"/>
            <a:ext cx="4173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54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9" name="Google Shape;679;p5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0" name="Google Shape;680;p55"/>
          <p:cNvSpPr/>
          <p:nvPr/>
        </p:nvSpPr>
        <p:spPr>
          <a:xfrm>
            <a:off x="305991" y="1328426"/>
            <a:ext cx="2871300" cy="2871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55"/>
          <p:cNvSpPr/>
          <p:nvPr/>
        </p:nvSpPr>
        <p:spPr>
          <a:xfrm>
            <a:off x="579605" y="1875656"/>
            <a:ext cx="2324100" cy="23241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5"/>
          <p:cNvSpPr/>
          <p:nvPr/>
        </p:nvSpPr>
        <p:spPr>
          <a:xfrm>
            <a:off x="893741" y="2503926"/>
            <a:ext cx="1695900" cy="16959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5"/>
          <p:cNvSpPr/>
          <p:nvPr/>
        </p:nvSpPr>
        <p:spPr>
          <a:xfrm>
            <a:off x="1231547" y="3179537"/>
            <a:ext cx="1020000" cy="10200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4" name="Google Shape;684;p55"/>
          <p:cNvCxnSpPr/>
          <p:nvPr/>
        </p:nvCxnSpPr>
        <p:spPr>
          <a:xfrm>
            <a:off x="1734042" y="1724838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85" name="Google Shape;685;p55"/>
          <p:cNvCxnSpPr/>
          <p:nvPr/>
        </p:nvCxnSpPr>
        <p:spPr>
          <a:xfrm>
            <a:off x="1734042" y="2386639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86" name="Google Shape;686;p55"/>
          <p:cNvCxnSpPr/>
          <p:nvPr/>
        </p:nvCxnSpPr>
        <p:spPr>
          <a:xfrm>
            <a:off x="1734042" y="3048440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87" name="Google Shape;687;p55"/>
          <p:cNvCxnSpPr/>
          <p:nvPr/>
        </p:nvCxnSpPr>
        <p:spPr>
          <a:xfrm>
            <a:off x="1734042" y="3826383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88" name="Google Shape;688;p55"/>
          <p:cNvSpPr txBox="1"/>
          <p:nvPr>
            <p:ph idx="2" type="body"/>
          </p:nvPr>
        </p:nvSpPr>
        <p:spPr>
          <a:xfrm>
            <a:off x="4659083" y="1476442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9" name="Google Shape;689;p55"/>
          <p:cNvSpPr txBox="1"/>
          <p:nvPr>
            <p:ph idx="3" type="body"/>
          </p:nvPr>
        </p:nvSpPr>
        <p:spPr>
          <a:xfrm>
            <a:off x="4659572" y="1712119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55"/>
          <p:cNvSpPr txBox="1"/>
          <p:nvPr>
            <p:ph idx="4" type="body"/>
          </p:nvPr>
        </p:nvSpPr>
        <p:spPr>
          <a:xfrm>
            <a:off x="4659083" y="2145154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55"/>
          <p:cNvSpPr txBox="1"/>
          <p:nvPr>
            <p:ph idx="5" type="body"/>
          </p:nvPr>
        </p:nvSpPr>
        <p:spPr>
          <a:xfrm>
            <a:off x="4659572" y="2380831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2" name="Google Shape;692;p55"/>
          <p:cNvSpPr txBox="1"/>
          <p:nvPr>
            <p:ph idx="6" type="body"/>
          </p:nvPr>
        </p:nvSpPr>
        <p:spPr>
          <a:xfrm>
            <a:off x="4659083" y="282523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3" name="Google Shape;693;p55"/>
          <p:cNvSpPr txBox="1"/>
          <p:nvPr>
            <p:ph idx="7" type="body"/>
          </p:nvPr>
        </p:nvSpPr>
        <p:spPr>
          <a:xfrm>
            <a:off x="4659572" y="3060908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55"/>
          <p:cNvSpPr txBox="1"/>
          <p:nvPr>
            <p:ph idx="8" type="body"/>
          </p:nvPr>
        </p:nvSpPr>
        <p:spPr>
          <a:xfrm>
            <a:off x="4659083" y="3563018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5" name="Google Shape;695;p55"/>
          <p:cNvSpPr txBox="1"/>
          <p:nvPr>
            <p:ph idx="9" type="body"/>
          </p:nvPr>
        </p:nvSpPr>
        <p:spPr>
          <a:xfrm>
            <a:off x="4647027" y="3798695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6" name="Google Shape;696;p55"/>
          <p:cNvSpPr txBox="1"/>
          <p:nvPr>
            <p:ph idx="13" type="body"/>
          </p:nvPr>
        </p:nvSpPr>
        <p:spPr>
          <a:xfrm>
            <a:off x="4147095" y="143489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7" name="Google Shape;697;p55"/>
          <p:cNvSpPr txBox="1"/>
          <p:nvPr>
            <p:ph idx="14" type="body"/>
          </p:nvPr>
        </p:nvSpPr>
        <p:spPr>
          <a:xfrm>
            <a:off x="4147095" y="210315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p55"/>
          <p:cNvSpPr txBox="1"/>
          <p:nvPr>
            <p:ph idx="15" type="body"/>
          </p:nvPr>
        </p:nvSpPr>
        <p:spPr>
          <a:xfrm>
            <a:off x="4147095" y="2781260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p55"/>
          <p:cNvSpPr txBox="1"/>
          <p:nvPr>
            <p:ph idx="16" type="body"/>
          </p:nvPr>
        </p:nvSpPr>
        <p:spPr>
          <a:xfrm>
            <a:off x="4147095" y="3528371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5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03" name="Google Shape;70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5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5" name="Google Shape;705;p56"/>
          <p:cNvSpPr/>
          <p:nvPr>
            <p:ph idx="2" type="chart"/>
          </p:nvPr>
        </p:nvSpPr>
        <p:spPr>
          <a:xfrm>
            <a:off x="4664869" y="1386893"/>
            <a:ext cx="41730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56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7"/>
          <p:cNvSpPr/>
          <p:nvPr>
            <p:ph idx="2" type="chart"/>
          </p:nvPr>
        </p:nvSpPr>
        <p:spPr>
          <a:xfrm>
            <a:off x="2315246" y="1591225"/>
            <a:ext cx="4514100" cy="30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5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1" name="Google Shape;71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3" name="Google Shape;713;p57"/>
          <p:cNvSpPr txBox="1"/>
          <p:nvPr>
            <p:ph idx="3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4" name="Google Shape;714;p57"/>
          <p:cNvSpPr txBox="1"/>
          <p:nvPr>
            <p:ph idx="4" type="body"/>
          </p:nvPr>
        </p:nvSpPr>
        <p:spPr>
          <a:xfrm>
            <a:off x="1066126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5" name="Google Shape;715;p57"/>
          <p:cNvSpPr txBox="1"/>
          <p:nvPr>
            <p:ph idx="5" type="body"/>
          </p:nvPr>
        </p:nvSpPr>
        <p:spPr>
          <a:xfrm>
            <a:off x="798653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6" name="Google Shape;716;p57"/>
          <p:cNvSpPr txBox="1"/>
          <p:nvPr>
            <p:ph idx="6" type="body"/>
          </p:nvPr>
        </p:nvSpPr>
        <p:spPr>
          <a:xfrm>
            <a:off x="1066126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7" name="Google Shape;717;p57"/>
          <p:cNvSpPr txBox="1"/>
          <p:nvPr>
            <p:ph idx="7" type="body"/>
          </p:nvPr>
        </p:nvSpPr>
        <p:spPr>
          <a:xfrm>
            <a:off x="798653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8" name="Google Shape;718;p57"/>
          <p:cNvSpPr txBox="1"/>
          <p:nvPr>
            <p:ph idx="8" type="body"/>
          </p:nvPr>
        </p:nvSpPr>
        <p:spPr>
          <a:xfrm>
            <a:off x="6162539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9" name="Google Shape;719;p57"/>
          <p:cNvSpPr txBox="1"/>
          <p:nvPr>
            <p:ph idx="9" type="body"/>
          </p:nvPr>
        </p:nvSpPr>
        <p:spPr>
          <a:xfrm>
            <a:off x="6162539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0" name="Google Shape;720;p57"/>
          <p:cNvSpPr txBox="1"/>
          <p:nvPr>
            <p:ph idx="13" type="body"/>
          </p:nvPr>
        </p:nvSpPr>
        <p:spPr>
          <a:xfrm>
            <a:off x="6162539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1" name="Google Shape;721;p57"/>
          <p:cNvSpPr txBox="1"/>
          <p:nvPr>
            <p:ph idx="14" type="body"/>
          </p:nvPr>
        </p:nvSpPr>
        <p:spPr>
          <a:xfrm>
            <a:off x="6162539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2" name="Google Shape;722;p57"/>
          <p:cNvSpPr txBox="1"/>
          <p:nvPr>
            <p:ph idx="15" type="body"/>
          </p:nvPr>
        </p:nvSpPr>
        <p:spPr>
          <a:xfrm>
            <a:off x="3555212" y="2760060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3" name="Google Shape;723;p57"/>
          <p:cNvSpPr txBox="1"/>
          <p:nvPr>
            <p:ph idx="16" type="body"/>
          </p:nvPr>
        </p:nvSpPr>
        <p:spPr>
          <a:xfrm>
            <a:off x="3421476" y="2995737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4" name="Google Shape;724;p57"/>
          <p:cNvSpPr/>
          <p:nvPr>
            <p:ph idx="17" type="pic"/>
          </p:nvPr>
        </p:nvSpPr>
        <p:spPr>
          <a:xfrm>
            <a:off x="4363751" y="2287441"/>
            <a:ext cx="298200" cy="29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5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8" name="Google Shape;72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5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0" name="Google Shape;730;p58"/>
          <p:cNvSpPr txBox="1"/>
          <p:nvPr>
            <p:ph idx="2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731" name="Google Shape;731;p58"/>
          <p:cNvCxnSpPr/>
          <p:nvPr/>
        </p:nvCxnSpPr>
        <p:spPr>
          <a:xfrm>
            <a:off x="2382483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58"/>
          <p:cNvCxnSpPr/>
          <p:nvPr/>
        </p:nvCxnSpPr>
        <p:spPr>
          <a:xfrm>
            <a:off x="4555386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8"/>
          <p:cNvCxnSpPr/>
          <p:nvPr/>
        </p:nvCxnSpPr>
        <p:spPr>
          <a:xfrm>
            <a:off x="6702422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34" name="Google Shape;734;p58"/>
          <p:cNvSpPr txBox="1"/>
          <p:nvPr>
            <p:ph idx="3" type="body"/>
          </p:nvPr>
        </p:nvSpPr>
        <p:spPr>
          <a:xfrm>
            <a:off x="5745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5" name="Google Shape;735;p58"/>
          <p:cNvSpPr txBox="1"/>
          <p:nvPr>
            <p:ph idx="4" type="body"/>
          </p:nvPr>
        </p:nvSpPr>
        <p:spPr>
          <a:xfrm>
            <a:off x="5751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6" name="Google Shape;736;p58"/>
          <p:cNvSpPr txBox="1"/>
          <p:nvPr>
            <p:ph idx="5" type="body"/>
          </p:nvPr>
        </p:nvSpPr>
        <p:spPr>
          <a:xfrm>
            <a:off x="27033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7" name="Google Shape;737;p58"/>
          <p:cNvSpPr txBox="1"/>
          <p:nvPr>
            <p:ph idx="6" type="body"/>
          </p:nvPr>
        </p:nvSpPr>
        <p:spPr>
          <a:xfrm>
            <a:off x="27039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8" name="Google Shape;738;p58"/>
          <p:cNvSpPr txBox="1"/>
          <p:nvPr>
            <p:ph idx="7" type="body"/>
          </p:nvPr>
        </p:nvSpPr>
        <p:spPr>
          <a:xfrm>
            <a:off x="48321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9" name="Google Shape;739;p58"/>
          <p:cNvSpPr txBox="1"/>
          <p:nvPr>
            <p:ph idx="8" type="body"/>
          </p:nvPr>
        </p:nvSpPr>
        <p:spPr>
          <a:xfrm>
            <a:off x="48327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0" name="Google Shape;740;p58"/>
          <p:cNvSpPr txBox="1"/>
          <p:nvPr>
            <p:ph idx="9" type="body"/>
          </p:nvPr>
        </p:nvSpPr>
        <p:spPr>
          <a:xfrm>
            <a:off x="6960944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1" name="Google Shape;741;p58"/>
          <p:cNvSpPr txBox="1"/>
          <p:nvPr>
            <p:ph idx="13" type="body"/>
          </p:nvPr>
        </p:nvSpPr>
        <p:spPr>
          <a:xfrm>
            <a:off x="6961503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2" name="Google Shape;742;p58"/>
          <p:cNvSpPr txBox="1"/>
          <p:nvPr>
            <p:ph idx="14" type="body"/>
          </p:nvPr>
        </p:nvSpPr>
        <p:spPr>
          <a:xfrm>
            <a:off x="57454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3" name="Google Shape;743;p58"/>
          <p:cNvSpPr txBox="1"/>
          <p:nvPr>
            <p:ph idx="15" type="body"/>
          </p:nvPr>
        </p:nvSpPr>
        <p:spPr>
          <a:xfrm>
            <a:off x="2700131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4" name="Google Shape;744;p58"/>
          <p:cNvSpPr txBox="1"/>
          <p:nvPr>
            <p:ph idx="16" type="body"/>
          </p:nvPr>
        </p:nvSpPr>
        <p:spPr>
          <a:xfrm>
            <a:off x="482338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5" name="Google Shape;745;p58"/>
          <p:cNvSpPr txBox="1"/>
          <p:nvPr>
            <p:ph idx="17" type="body"/>
          </p:nvPr>
        </p:nvSpPr>
        <p:spPr>
          <a:xfrm>
            <a:off x="6956658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6" name="Google Shape;746;p58"/>
          <p:cNvSpPr/>
          <p:nvPr>
            <p:ph idx="18" type="chart"/>
          </p:nvPr>
        </p:nvSpPr>
        <p:spPr>
          <a:xfrm>
            <a:off x="37548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58"/>
          <p:cNvSpPr/>
          <p:nvPr>
            <p:ph idx="19" type="chart"/>
          </p:nvPr>
        </p:nvSpPr>
        <p:spPr>
          <a:xfrm>
            <a:off x="2499286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58"/>
          <p:cNvSpPr/>
          <p:nvPr>
            <p:ph idx="20" type="chart"/>
          </p:nvPr>
        </p:nvSpPr>
        <p:spPr>
          <a:xfrm>
            <a:off x="462432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58"/>
          <p:cNvSpPr/>
          <p:nvPr>
            <p:ph idx="21" type="chart"/>
          </p:nvPr>
        </p:nvSpPr>
        <p:spPr>
          <a:xfrm>
            <a:off x="6757602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5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3" name="Google Shape;75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5" name="Google Shape;755;p59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9" name="Google Shape;75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6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p60"/>
          <p:cNvSpPr/>
          <p:nvPr/>
        </p:nvSpPr>
        <p:spPr>
          <a:xfrm>
            <a:off x="4196058" y="2973134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60"/>
          <p:cNvCxnSpPr/>
          <p:nvPr/>
        </p:nvCxnSpPr>
        <p:spPr>
          <a:xfrm>
            <a:off x="3838385" y="1447227"/>
            <a:ext cx="0" cy="2843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3" name="Google Shape;763;p60"/>
          <p:cNvSpPr/>
          <p:nvPr/>
        </p:nvSpPr>
        <p:spPr>
          <a:xfrm>
            <a:off x="4174676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0"/>
          <p:cNvSpPr/>
          <p:nvPr/>
        </p:nvSpPr>
        <p:spPr>
          <a:xfrm>
            <a:off x="6706476" y="297052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60"/>
          <p:cNvSpPr/>
          <p:nvPr/>
        </p:nvSpPr>
        <p:spPr>
          <a:xfrm>
            <a:off x="6685094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0"/>
          <p:cNvSpPr/>
          <p:nvPr>
            <p:ph idx="2" type="pic"/>
          </p:nvPr>
        </p:nvSpPr>
        <p:spPr>
          <a:xfrm>
            <a:off x="6827693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67" name="Google Shape;767;p60"/>
          <p:cNvSpPr/>
          <p:nvPr>
            <p:ph idx="3" type="pic"/>
          </p:nvPr>
        </p:nvSpPr>
        <p:spPr>
          <a:xfrm>
            <a:off x="4317275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68" name="Google Shape;768;p60"/>
          <p:cNvSpPr/>
          <p:nvPr>
            <p:ph idx="4" type="pic"/>
          </p:nvPr>
        </p:nvSpPr>
        <p:spPr>
          <a:xfrm>
            <a:off x="4295893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69" name="Google Shape;769;p60"/>
          <p:cNvSpPr/>
          <p:nvPr>
            <p:ph idx="5" type="pic"/>
          </p:nvPr>
        </p:nvSpPr>
        <p:spPr>
          <a:xfrm>
            <a:off x="6806311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70" name="Google Shape;770;p60"/>
          <p:cNvSpPr txBox="1"/>
          <p:nvPr>
            <p:ph idx="6" type="body"/>
          </p:nvPr>
        </p:nvSpPr>
        <p:spPr>
          <a:xfrm>
            <a:off x="372666" y="3645938"/>
            <a:ext cx="1596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1" name="Google Shape;771;p60"/>
          <p:cNvSpPr txBox="1"/>
          <p:nvPr>
            <p:ph idx="7" type="body"/>
          </p:nvPr>
        </p:nvSpPr>
        <p:spPr>
          <a:xfrm>
            <a:off x="372667" y="3839766"/>
            <a:ext cx="2511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2" name="Google Shape;772;p60"/>
          <p:cNvSpPr txBox="1"/>
          <p:nvPr>
            <p:ph idx="8" type="body"/>
          </p:nvPr>
        </p:nvSpPr>
        <p:spPr>
          <a:xfrm>
            <a:off x="4174676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3" name="Google Shape;773;p60"/>
          <p:cNvSpPr txBox="1"/>
          <p:nvPr>
            <p:ph idx="9" type="body"/>
          </p:nvPr>
        </p:nvSpPr>
        <p:spPr>
          <a:xfrm>
            <a:off x="4174676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4" name="Google Shape;774;p60"/>
          <p:cNvSpPr txBox="1"/>
          <p:nvPr>
            <p:ph idx="13" type="body"/>
          </p:nvPr>
        </p:nvSpPr>
        <p:spPr>
          <a:xfrm>
            <a:off x="6685898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5" name="Google Shape;775;p60"/>
          <p:cNvSpPr txBox="1"/>
          <p:nvPr>
            <p:ph idx="14" type="body"/>
          </p:nvPr>
        </p:nvSpPr>
        <p:spPr>
          <a:xfrm>
            <a:off x="6685898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6" name="Google Shape;776;p60"/>
          <p:cNvSpPr txBox="1"/>
          <p:nvPr>
            <p:ph idx="15" type="body"/>
          </p:nvPr>
        </p:nvSpPr>
        <p:spPr>
          <a:xfrm>
            <a:off x="6685094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7" name="Google Shape;777;p60"/>
          <p:cNvSpPr txBox="1"/>
          <p:nvPr>
            <p:ph idx="16" type="body"/>
          </p:nvPr>
        </p:nvSpPr>
        <p:spPr>
          <a:xfrm>
            <a:off x="6685094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8" name="Google Shape;778;p60"/>
          <p:cNvSpPr txBox="1"/>
          <p:nvPr>
            <p:ph idx="17" type="body"/>
          </p:nvPr>
        </p:nvSpPr>
        <p:spPr>
          <a:xfrm>
            <a:off x="4174676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9" name="Google Shape;779;p60"/>
          <p:cNvSpPr txBox="1"/>
          <p:nvPr>
            <p:ph idx="18" type="body"/>
          </p:nvPr>
        </p:nvSpPr>
        <p:spPr>
          <a:xfrm>
            <a:off x="4174676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0" name="Google Shape;780;p60"/>
          <p:cNvSpPr/>
          <p:nvPr>
            <p:ph idx="19" type="chart"/>
          </p:nvPr>
        </p:nvSpPr>
        <p:spPr>
          <a:xfrm>
            <a:off x="305991" y="1423374"/>
            <a:ext cx="3279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6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6" name="Google Shape;786;p61"/>
          <p:cNvSpPr/>
          <p:nvPr>
            <p:ph idx="2" type="chart"/>
          </p:nvPr>
        </p:nvSpPr>
        <p:spPr>
          <a:xfrm>
            <a:off x="386954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p61"/>
          <p:cNvSpPr/>
          <p:nvPr>
            <p:ph idx="3" type="chart"/>
          </p:nvPr>
        </p:nvSpPr>
        <p:spPr>
          <a:xfrm>
            <a:off x="4733926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8" name="Google Shape;788;p61"/>
          <p:cNvSpPr txBox="1"/>
          <p:nvPr>
            <p:ph idx="4" type="body"/>
          </p:nvPr>
        </p:nvSpPr>
        <p:spPr>
          <a:xfrm>
            <a:off x="386954" y="3703454"/>
            <a:ext cx="410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9" name="Google Shape;789;p61"/>
          <p:cNvSpPr txBox="1"/>
          <p:nvPr>
            <p:ph idx="5" type="body"/>
          </p:nvPr>
        </p:nvSpPr>
        <p:spPr>
          <a:xfrm>
            <a:off x="4733926" y="3703454"/>
            <a:ext cx="4091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0" name="Google Shape;790;p61"/>
          <p:cNvSpPr txBox="1"/>
          <p:nvPr>
            <p:ph idx="6" type="body"/>
          </p:nvPr>
        </p:nvSpPr>
        <p:spPr>
          <a:xfrm>
            <a:off x="386954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1" name="Google Shape;791;p61"/>
          <p:cNvSpPr txBox="1"/>
          <p:nvPr>
            <p:ph idx="7" type="body"/>
          </p:nvPr>
        </p:nvSpPr>
        <p:spPr>
          <a:xfrm>
            <a:off x="4733927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62"/>
          <p:cNvSpPr txBox="1"/>
          <p:nvPr>
            <p:ph idx="1" type="body"/>
          </p:nvPr>
        </p:nvSpPr>
        <p:spPr>
          <a:xfrm>
            <a:off x="5492353" y="227885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5" name="Google Shape;795;p62"/>
          <p:cNvSpPr txBox="1"/>
          <p:nvPr>
            <p:ph idx="2" type="body"/>
          </p:nvPr>
        </p:nvSpPr>
        <p:spPr>
          <a:xfrm>
            <a:off x="5492353" y="2701994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6" name="Google Shape;796;p62"/>
          <p:cNvSpPr txBox="1"/>
          <p:nvPr>
            <p:ph idx="3" type="body"/>
          </p:nvPr>
        </p:nvSpPr>
        <p:spPr>
          <a:xfrm>
            <a:off x="5492353" y="3125131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p62"/>
          <p:cNvSpPr txBox="1"/>
          <p:nvPr>
            <p:ph idx="4" type="body"/>
          </p:nvPr>
        </p:nvSpPr>
        <p:spPr>
          <a:xfrm>
            <a:off x="5492353" y="3548268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8" name="Google Shape;798;p62"/>
          <p:cNvSpPr txBox="1"/>
          <p:nvPr>
            <p:ph idx="5" type="body"/>
          </p:nvPr>
        </p:nvSpPr>
        <p:spPr>
          <a:xfrm>
            <a:off x="5492353" y="397140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9" name="Google Shape;799;p6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00" name="Google Shape;80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62"/>
          <p:cNvSpPr txBox="1"/>
          <p:nvPr>
            <p:ph idx="6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2" name="Google Shape;802;p62"/>
          <p:cNvSpPr txBox="1"/>
          <p:nvPr>
            <p:ph idx="7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p62"/>
          <p:cNvSpPr/>
          <p:nvPr>
            <p:ph idx="8" type="chart"/>
          </p:nvPr>
        </p:nvSpPr>
        <p:spPr>
          <a:xfrm>
            <a:off x="305991" y="1754040"/>
            <a:ext cx="46737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62"/>
          <p:cNvSpPr txBox="1"/>
          <p:nvPr>
            <p:ph idx="9" type="body"/>
          </p:nvPr>
        </p:nvSpPr>
        <p:spPr>
          <a:xfrm>
            <a:off x="7438643" y="227885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5" name="Google Shape;805;p62"/>
          <p:cNvSpPr txBox="1"/>
          <p:nvPr>
            <p:ph idx="13" type="body"/>
          </p:nvPr>
        </p:nvSpPr>
        <p:spPr>
          <a:xfrm>
            <a:off x="7438643" y="2701994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6" name="Google Shape;806;p62"/>
          <p:cNvSpPr txBox="1"/>
          <p:nvPr>
            <p:ph idx="14" type="body"/>
          </p:nvPr>
        </p:nvSpPr>
        <p:spPr>
          <a:xfrm>
            <a:off x="7438643" y="3125131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7" name="Google Shape;807;p62"/>
          <p:cNvSpPr txBox="1"/>
          <p:nvPr>
            <p:ph idx="15" type="body"/>
          </p:nvPr>
        </p:nvSpPr>
        <p:spPr>
          <a:xfrm>
            <a:off x="7438643" y="3548268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8" name="Google Shape;808;p62"/>
          <p:cNvSpPr txBox="1"/>
          <p:nvPr>
            <p:ph idx="16" type="body"/>
          </p:nvPr>
        </p:nvSpPr>
        <p:spPr>
          <a:xfrm>
            <a:off x="7438643" y="397140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6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12" name="Google Shape;81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6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4" name="Google Shape;814;p63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64"/>
          <p:cNvSpPr/>
          <p:nvPr/>
        </p:nvSpPr>
        <p:spPr>
          <a:xfrm>
            <a:off x="2254713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64"/>
          <p:cNvSpPr/>
          <p:nvPr/>
        </p:nvSpPr>
        <p:spPr>
          <a:xfrm>
            <a:off x="5338991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64"/>
          <p:cNvSpPr/>
          <p:nvPr>
            <p:ph idx="2" type="pic"/>
          </p:nvPr>
        </p:nvSpPr>
        <p:spPr>
          <a:xfrm>
            <a:off x="2374334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20" name="Google Shape;820;p64"/>
          <p:cNvSpPr/>
          <p:nvPr>
            <p:ph idx="3" type="pic"/>
          </p:nvPr>
        </p:nvSpPr>
        <p:spPr>
          <a:xfrm>
            <a:off x="5455995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21" name="Google Shape;821;p6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22" name="Google Shape;82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6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4" name="Google Shape;824;p64"/>
          <p:cNvSpPr txBox="1"/>
          <p:nvPr>
            <p:ph idx="4" type="body"/>
          </p:nvPr>
        </p:nvSpPr>
        <p:spPr>
          <a:xfrm>
            <a:off x="1851226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5" name="Google Shape;825;p64"/>
          <p:cNvSpPr txBox="1"/>
          <p:nvPr>
            <p:ph idx="5" type="body"/>
          </p:nvPr>
        </p:nvSpPr>
        <p:spPr>
          <a:xfrm>
            <a:off x="1851226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6" name="Google Shape;826;p64"/>
          <p:cNvSpPr txBox="1"/>
          <p:nvPr>
            <p:ph idx="6" type="body"/>
          </p:nvPr>
        </p:nvSpPr>
        <p:spPr>
          <a:xfrm>
            <a:off x="1851226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7" name="Google Shape;827;p64"/>
          <p:cNvSpPr txBox="1"/>
          <p:nvPr>
            <p:ph idx="7" type="body"/>
          </p:nvPr>
        </p:nvSpPr>
        <p:spPr>
          <a:xfrm>
            <a:off x="4930445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8" name="Google Shape;828;p64"/>
          <p:cNvSpPr txBox="1"/>
          <p:nvPr>
            <p:ph idx="8" type="body"/>
          </p:nvPr>
        </p:nvSpPr>
        <p:spPr>
          <a:xfrm>
            <a:off x="4930445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9" name="Google Shape;829;p64"/>
          <p:cNvSpPr txBox="1"/>
          <p:nvPr>
            <p:ph idx="9" type="body"/>
          </p:nvPr>
        </p:nvSpPr>
        <p:spPr>
          <a:xfrm>
            <a:off x="4930445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65"/>
          <p:cNvSpPr/>
          <p:nvPr/>
        </p:nvSpPr>
        <p:spPr>
          <a:xfrm>
            <a:off x="709478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65"/>
          <p:cNvSpPr/>
          <p:nvPr/>
        </p:nvSpPr>
        <p:spPr>
          <a:xfrm>
            <a:off x="3793757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65"/>
          <p:cNvSpPr/>
          <p:nvPr/>
        </p:nvSpPr>
        <p:spPr>
          <a:xfrm>
            <a:off x="6878035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5"/>
          <p:cNvSpPr/>
          <p:nvPr>
            <p:ph idx="2" type="pic"/>
          </p:nvPr>
        </p:nvSpPr>
        <p:spPr>
          <a:xfrm>
            <a:off x="829099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36" name="Google Shape;836;p65"/>
          <p:cNvSpPr/>
          <p:nvPr>
            <p:ph idx="3" type="pic"/>
          </p:nvPr>
        </p:nvSpPr>
        <p:spPr>
          <a:xfrm>
            <a:off x="3910760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37" name="Google Shape;837;p65"/>
          <p:cNvSpPr/>
          <p:nvPr>
            <p:ph idx="4" type="pic"/>
          </p:nvPr>
        </p:nvSpPr>
        <p:spPr>
          <a:xfrm>
            <a:off x="6992422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38" name="Google Shape;838;p6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39" name="Google Shape;83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6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1" name="Google Shape;841;p65"/>
          <p:cNvSpPr txBox="1"/>
          <p:nvPr>
            <p:ph idx="5" type="body"/>
          </p:nvPr>
        </p:nvSpPr>
        <p:spPr>
          <a:xfrm>
            <a:off x="30599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2" name="Google Shape;842;p65"/>
          <p:cNvSpPr txBox="1"/>
          <p:nvPr>
            <p:ph idx="6" type="body"/>
          </p:nvPr>
        </p:nvSpPr>
        <p:spPr>
          <a:xfrm>
            <a:off x="30599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3" name="Google Shape;843;p65"/>
          <p:cNvSpPr txBox="1"/>
          <p:nvPr>
            <p:ph idx="7" type="body"/>
          </p:nvPr>
        </p:nvSpPr>
        <p:spPr>
          <a:xfrm>
            <a:off x="30599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4" name="Google Shape;844;p65"/>
          <p:cNvSpPr txBox="1"/>
          <p:nvPr>
            <p:ph idx="8" type="body"/>
          </p:nvPr>
        </p:nvSpPr>
        <p:spPr>
          <a:xfrm>
            <a:off x="338521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5" name="Google Shape;845;p65"/>
          <p:cNvSpPr txBox="1"/>
          <p:nvPr>
            <p:ph idx="9" type="body"/>
          </p:nvPr>
        </p:nvSpPr>
        <p:spPr>
          <a:xfrm>
            <a:off x="338521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6" name="Google Shape;846;p65"/>
          <p:cNvSpPr txBox="1"/>
          <p:nvPr>
            <p:ph idx="13" type="body"/>
          </p:nvPr>
        </p:nvSpPr>
        <p:spPr>
          <a:xfrm>
            <a:off x="338521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7" name="Google Shape;847;p65"/>
          <p:cNvSpPr txBox="1"/>
          <p:nvPr>
            <p:ph idx="14" type="body"/>
          </p:nvPr>
        </p:nvSpPr>
        <p:spPr>
          <a:xfrm>
            <a:off x="6464430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8" name="Google Shape;848;p65"/>
          <p:cNvSpPr txBox="1"/>
          <p:nvPr>
            <p:ph idx="15" type="body"/>
          </p:nvPr>
        </p:nvSpPr>
        <p:spPr>
          <a:xfrm>
            <a:off x="6464430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9" name="Google Shape;849;p65"/>
          <p:cNvSpPr txBox="1"/>
          <p:nvPr>
            <p:ph idx="16" type="body"/>
          </p:nvPr>
        </p:nvSpPr>
        <p:spPr>
          <a:xfrm>
            <a:off x="6464430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66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6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66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6" name="Google Shape;856;p66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57" name="Google Shape;857;p6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6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6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60" name="Google Shape;860;p66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66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66"/>
          <p:cNvSpPr txBox="1"/>
          <p:nvPr>
            <p:ph idx="1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63" name="Google Shape;863;p66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4" name="Google Shape;864;p66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6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66"/>
          <p:cNvSpPr txBox="1"/>
          <p:nvPr>
            <p:ph idx="2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48">
          <p15:clr>
            <a:srgbClr val="FBAE40"/>
          </p15:clr>
        </p15:guide>
        <p15:guide id="2" pos="2063">
          <p15:clr>
            <a:srgbClr val="FBAE40"/>
          </p15:clr>
        </p15:guide>
        <p15:guide id="3" orient="horz" pos="294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7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67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67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67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67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3" name="Google Shape;873;p67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74" name="Google Shape;874;p6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6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6" name="Google Shape;876;p67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67"/>
          <p:cNvSpPr txBox="1"/>
          <p:nvPr>
            <p:ph idx="1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8" name="Google Shape;878;p67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79" name="Google Shape;879;p67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0" name="Google Shape;880;p67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67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2" name="Google Shape;882;p6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8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68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68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68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68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9" name="Google Shape;889;p68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90" name="Google Shape;890;p68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6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2" name="Google Shape;892;p68"/>
          <p:cNvSpPr txBox="1"/>
          <p:nvPr>
            <p:ph idx="1" type="body"/>
          </p:nvPr>
        </p:nvSpPr>
        <p:spPr>
          <a:xfrm>
            <a:off x="4394080" y="3576131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3" name="Google Shape;893;p68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94" name="Google Shape;894;p68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5" name="Google Shape;895;p68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68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7" name="Google Shape;897;p68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9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69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9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69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69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69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69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9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9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9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9"/>
          <p:cNvSpPr/>
          <p:nvPr/>
        </p:nvSpPr>
        <p:spPr>
          <a:xfrm>
            <a:off x="1383694" y="1566741"/>
            <a:ext cx="5360100" cy="200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69"/>
          <p:cNvSpPr txBox="1"/>
          <p:nvPr>
            <p:ph idx="1" type="body"/>
          </p:nvPr>
        </p:nvSpPr>
        <p:spPr>
          <a:xfrm>
            <a:off x="2228350" y="1715616"/>
            <a:ext cx="4324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1" name="Google Shape;911;p69"/>
          <p:cNvSpPr txBox="1"/>
          <p:nvPr>
            <p:ph idx="2" type="body"/>
          </p:nvPr>
        </p:nvSpPr>
        <p:spPr>
          <a:xfrm>
            <a:off x="2118884" y="3733896"/>
            <a:ext cx="399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12" name="Google Shape;912;p69"/>
          <p:cNvGrpSpPr/>
          <p:nvPr/>
        </p:nvGrpSpPr>
        <p:grpSpPr>
          <a:xfrm>
            <a:off x="538085" y="1715616"/>
            <a:ext cx="1689564" cy="1805724"/>
            <a:chOff x="3233789" y="1621820"/>
            <a:chExt cx="2252751" cy="2407632"/>
          </a:xfrm>
        </p:grpSpPr>
        <p:sp>
          <p:nvSpPr>
            <p:cNvPr id="913" name="Google Shape;913;p6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69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7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9" name="Google Shape;919;p7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0" name="Google Shape;920;p70"/>
          <p:cNvSpPr/>
          <p:nvPr/>
        </p:nvSpPr>
        <p:spPr>
          <a:xfrm>
            <a:off x="635590" y="1550102"/>
            <a:ext cx="25407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70"/>
          <p:cNvSpPr/>
          <p:nvPr/>
        </p:nvSpPr>
        <p:spPr>
          <a:xfrm>
            <a:off x="3396601" y="1550102"/>
            <a:ext cx="2350800" cy="26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70"/>
          <p:cNvSpPr/>
          <p:nvPr/>
        </p:nvSpPr>
        <p:spPr>
          <a:xfrm>
            <a:off x="5967853" y="1550102"/>
            <a:ext cx="26106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70"/>
          <p:cNvSpPr/>
          <p:nvPr>
            <p:ph idx="2" type="pic"/>
          </p:nvPr>
        </p:nvSpPr>
        <p:spPr>
          <a:xfrm>
            <a:off x="1752511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4" name="Google Shape;924;p70"/>
          <p:cNvSpPr/>
          <p:nvPr>
            <p:ph idx="3" type="pic"/>
          </p:nvPr>
        </p:nvSpPr>
        <p:spPr>
          <a:xfrm>
            <a:off x="7068702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5" name="Google Shape;925;p70"/>
          <p:cNvSpPr/>
          <p:nvPr>
            <p:ph idx="4" type="pic"/>
          </p:nvPr>
        </p:nvSpPr>
        <p:spPr>
          <a:xfrm>
            <a:off x="4421933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6" name="Google Shape;926;p70"/>
          <p:cNvSpPr txBox="1"/>
          <p:nvPr>
            <p:ph idx="5" type="body"/>
          </p:nvPr>
        </p:nvSpPr>
        <p:spPr>
          <a:xfrm>
            <a:off x="896747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7" name="Google Shape;927;p70"/>
          <p:cNvSpPr txBox="1"/>
          <p:nvPr>
            <p:ph idx="6" type="body"/>
          </p:nvPr>
        </p:nvSpPr>
        <p:spPr>
          <a:xfrm>
            <a:off x="6216603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8" name="Google Shape;928;p70"/>
          <p:cNvSpPr txBox="1"/>
          <p:nvPr>
            <p:ph idx="7" type="body"/>
          </p:nvPr>
        </p:nvSpPr>
        <p:spPr>
          <a:xfrm>
            <a:off x="3605940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9" name="Google Shape;929;p70"/>
          <p:cNvSpPr txBox="1"/>
          <p:nvPr>
            <p:ph idx="8" type="body"/>
          </p:nvPr>
        </p:nvSpPr>
        <p:spPr>
          <a:xfrm>
            <a:off x="896747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0" name="Google Shape;930;p70"/>
          <p:cNvSpPr txBox="1"/>
          <p:nvPr>
            <p:ph idx="9" type="body"/>
          </p:nvPr>
        </p:nvSpPr>
        <p:spPr>
          <a:xfrm>
            <a:off x="896747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1" name="Google Shape;931;p70"/>
          <p:cNvSpPr txBox="1"/>
          <p:nvPr>
            <p:ph idx="13" type="body"/>
          </p:nvPr>
        </p:nvSpPr>
        <p:spPr>
          <a:xfrm>
            <a:off x="6216603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2" name="Google Shape;932;p70"/>
          <p:cNvSpPr txBox="1"/>
          <p:nvPr>
            <p:ph idx="14" type="body"/>
          </p:nvPr>
        </p:nvSpPr>
        <p:spPr>
          <a:xfrm>
            <a:off x="6216603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3" name="Google Shape;933;p70"/>
          <p:cNvSpPr txBox="1"/>
          <p:nvPr>
            <p:ph idx="15" type="body"/>
          </p:nvPr>
        </p:nvSpPr>
        <p:spPr>
          <a:xfrm>
            <a:off x="3605940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4" name="Google Shape;934;p70"/>
          <p:cNvSpPr txBox="1"/>
          <p:nvPr>
            <p:ph idx="16" type="body"/>
          </p:nvPr>
        </p:nvSpPr>
        <p:spPr>
          <a:xfrm>
            <a:off x="3605940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7" name="Google Shape;93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7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9" name="Google Shape;939;p7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0" name="Google Shape;940;p71"/>
          <p:cNvSpPr/>
          <p:nvPr/>
        </p:nvSpPr>
        <p:spPr>
          <a:xfrm>
            <a:off x="0" y="1709382"/>
            <a:ext cx="9144000" cy="1903800"/>
          </a:xfrm>
          <a:prstGeom prst="rect">
            <a:avLst/>
          </a:prstGeom>
          <a:solidFill>
            <a:schemeClr val="dk2">
              <a:alpha val="8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71"/>
          <p:cNvSpPr/>
          <p:nvPr>
            <p:ph idx="2" type="pic"/>
          </p:nvPr>
        </p:nvSpPr>
        <p:spPr>
          <a:xfrm>
            <a:off x="282859" y="2035965"/>
            <a:ext cx="1250700" cy="12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2" name="Google Shape;942;p71"/>
          <p:cNvSpPr txBox="1"/>
          <p:nvPr>
            <p:ph idx="3" type="body"/>
          </p:nvPr>
        </p:nvSpPr>
        <p:spPr>
          <a:xfrm>
            <a:off x="1935866" y="1985654"/>
            <a:ext cx="648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3" name="Google Shape;943;p71"/>
          <p:cNvSpPr txBox="1"/>
          <p:nvPr>
            <p:ph idx="4" type="body"/>
          </p:nvPr>
        </p:nvSpPr>
        <p:spPr>
          <a:xfrm>
            <a:off x="1935866" y="3093524"/>
            <a:ext cx="648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72"/>
          <p:cNvSpPr/>
          <p:nvPr>
            <p:ph idx="2" type="pic"/>
          </p:nvPr>
        </p:nvSpPr>
        <p:spPr>
          <a:xfrm>
            <a:off x="305870" y="1538622"/>
            <a:ext cx="2578800" cy="247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47" name="Google Shape;94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7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9" name="Google Shape;949;p7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0" name="Google Shape;950;p72"/>
          <p:cNvSpPr/>
          <p:nvPr/>
        </p:nvSpPr>
        <p:spPr>
          <a:xfrm>
            <a:off x="3182102" y="2895365"/>
            <a:ext cx="1748100" cy="11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72"/>
          <p:cNvSpPr/>
          <p:nvPr/>
        </p:nvSpPr>
        <p:spPr>
          <a:xfrm>
            <a:off x="4930190" y="2895364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72"/>
          <p:cNvSpPr/>
          <p:nvPr/>
        </p:nvSpPr>
        <p:spPr>
          <a:xfrm>
            <a:off x="3182102" y="1538622"/>
            <a:ext cx="17481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72"/>
          <p:cNvSpPr/>
          <p:nvPr/>
        </p:nvSpPr>
        <p:spPr>
          <a:xfrm>
            <a:off x="4930190" y="1538621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72"/>
          <p:cNvSpPr/>
          <p:nvPr>
            <p:ph idx="3" type="pic"/>
          </p:nvPr>
        </p:nvSpPr>
        <p:spPr>
          <a:xfrm>
            <a:off x="3824422" y="1865372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72"/>
          <p:cNvSpPr/>
          <p:nvPr>
            <p:ph idx="4" type="pic"/>
          </p:nvPr>
        </p:nvSpPr>
        <p:spPr>
          <a:xfrm>
            <a:off x="3824422" y="3224829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56" name="Google Shape;956;p72"/>
          <p:cNvSpPr txBox="1"/>
          <p:nvPr>
            <p:ph idx="5" type="body"/>
          </p:nvPr>
        </p:nvSpPr>
        <p:spPr>
          <a:xfrm>
            <a:off x="5303873" y="1642063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7" name="Google Shape;957;p72"/>
          <p:cNvSpPr txBox="1"/>
          <p:nvPr>
            <p:ph idx="6" type="body"/>
          </p:nvPr>
        </p:nvSpPr>
        <p:spPr>
          <a:xfrm>
            <a:off x="5306063" y="2307275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8" name="Google Shape;958;p72"/>
          <p:cNvSpPr txBox="1"/>
          <p:nvPr>
            <p:ph idx="7" type="body"/>
          </p:nvPr>
        </p:nvSpPr>
        <p:spPr>
          <a:xfrm>
            <a:off x="5303873" y="3000385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9" name="Google Shape;959;p72"/>
          <p:cNvSpPr txBox="1"/>
          <p:nvPr>
            <p:ph idx="8" type="body"/>
          </p:nvPr>
        </p:nvSpPr>
        <p:spPr>
          <a:xfrm>
            <a:off x="5306063" y="3665596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7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2" name="Google Shape;96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73"/>
          <p:cNvSpPr/>
          <p:nvPr/>
        </p:nvSpPr>
        <p:spPr>
          <a:xfrm>
            <a:off x="386954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73"/>
          <p:cNvSpPr/>
          <p:nvPr/>
        </p:nvSpPr>
        <p:spPr>
          <a:xfrm>
            <a:off x="2078251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73"/>
          <p:cNvSpPr/>
          <p:nvPr/>
        </p:nvSpPr>
        <p:spPr>
          <a:xfrm>
            <a:off x="3769548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73"/>
          <p:cNvSpPr/>
          <p:nvPr/>
        </p:nvSpPr>
        <p:spPr>
          <a:xfrm>
            <a:off x="5460845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73"/>
          <p:cNvSpPr/>
          <p:nvPr/>
        </p:nvSpPr>
        <p:spPr>
          <a:xfrm>
            <a:off x="7152141" y="202057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73"/>
          <p:cNvSpPr txBox="1"/>
          <p:nvPr>
            <p:ph idx="1" type="body"/>
          </p:nvPr>
        </p:nvSpPr>
        <p:spPr>
          <a:xfrm>
            <a:off x="38695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p73"/>
          <p:cNvSpPr txBox="1"/>
          <p:nvPr>
            <p:ph idx="2" type="body"/>
          </p:nvPr>
        </p:nvSpPr>
        <p:spPr>
          <a:xfrm>
            <a:off x="38695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p73"/>
          <p:cNvSpPr txBox="1"/>
          <p:nvPr>
            <p:ph idx="3" type="body"/>
          </p:nvPr>
        </p:nvSpPr>
        <p:spPr>
          <a:xfrm>
            <a:off x="2083679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73"/>
          <p:cNvSpPr txBox="1"/>
          <p:nvPr>
            <p:ph idx="4" type="body"/>
          </p:nvPr>
        </p:nvSpPr>
        <p:spPr>
          <a:xfrm>
            <a:off x="2083679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p73"/>
          <p:cNvSpPr txBox="1"/>
          <p:nvPr>
            <p:ph idx="5" type="body"/>
          </p:nvPr>
        </p:nvSpPr>
        <p:spPr>
          <a:xfrm>
            <a:off x="3764120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3"/>
          <p:cNvSpPr txBox="1"/>
          <p:nvPr>
            <p:ph idx="6" type="body"/>
          </p:nvPr>
        </p:nvSpPr>
        <p:spPr>
          <a:xfrm>
            <a:off x="3764120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73"/>
          <p:cNvSpPr txBox="1"/>
          <p:nvPr>
            <p:ph idx="7" type="body"/>
          </p:nvPr>
        </p:nvSpPr>
        <p:spPr>
          <a:xfrm>
            <a:off x="5455417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p73"/>
          <p:cNvSpPr txBox="1"/>
          <p:nvPr>
            <p:ph idx="8" type="body"/>
          </p:nvPr>
        </p:nvSpPr>
        <p:spPr>
          <a:xfrm>
            <a:off x="5455417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73"/>
          <p:cNvSpPr txBox="1"/>
          <p:nvPr>
            <p:ph idx="9" type="body"/>
          </p:nvPr>
        </p:nvSpPr>
        <p:spPr>
          <a:xfrm>
            <a:off x="714671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p73"/>
          <p:cNvSpPr txBox="1"/>
          <p:nvPr>
            <p:ph idx="13" type="body"/>
          </p:nvPr>
        </p:nvSpPr>
        <p:spPr>
          <a:xfrm>
            <a:off x="714671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p73"/>
          <p:cNvSpPr txBox="1"/>
          <p:nvPr>
            <p:ph idx="14" type="body"/>
          </p:nvPr>
        </p:nvSpPr>
        <p:spPr>
          <a:xfrm>
            <a:off x="554900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p73"/>
          <p:cNvSpPr txBox="1"/>
          <p:nvPr>
            <p:ph idx="15" type="body"/>
          </p:nvPr>
        </p:nvSpPr>
        <p:spPr>
          <a:xfrm>
            <a:off x="224619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p73"/>
          <p:cNvSpPr txBox="1"/>
          <p:nvPr>
            <p:ph idx="16" type="body"/>
          </p:nvPr>
        </p:nvSpPr>
        <p:spPr>
          <a:xfrm>
            <a:off x="3937494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p73"/>
          <p:cNvSpPr txBox="1"/>
          <p:nvPr>
            <p:ph idx="17" type="body"/>
          </p:nvPr>
        </p:nvSpPr>
        <p:spPr>
          <a:xfrm>
            <a:off x="5628791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p73"/>
          <p:cNvSpPr txBox="1"/>
          <p:nvPr>
            <p:ph idx="18" type="body"/>
          </p:nvPr>
        </p:nvSpPr>
        <p:spPr>
          <a:xfrm>
            <a:off x="732008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3" name="Google Shape;983;p7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4" name="Google Shape;984;p73"/>
          <p:cNvSpPr txBox="1"/>
          <p:nvPr>
            <p:ph idx="1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74"/>
          <p:cNvSpPr/>
          <p:nvPr/>
        </p:nvSpPr>
        <p:spPr>
          <a:xfrm>
            <a:off x="386954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74"/>
          <p:cNvSpPr/>
          <p:nvPr/>
        </p:nvSpPr>
        <p:spPr>
          <a:xfrm>
            <a:off x="2078251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74"/>
          <p:cNvSpPr/>
          <p:nvPr/>
        </p:nvSpPr>
        <p:spPr>
          <a:xfrm>
            <a:off x="3769548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74"/>
          <p:cNvSpPr/>
          <p:nvPr/>
        </p:nvSpPr>
        <p:spPr>
          <a:xfrm>
            <a:off x="5460845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74"/>
          <p:cNvSpPr/>
          <p:nvPr/>
        </p:nvSpPr>
        <p:spPr>
          <a:xfrm>
            <a:off x="7152141" y="2165691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74"/>
          <p:cNvSpPr txBox="1"/>
          <p:nvPr>
            <p:ph idx="1" type="body"/>
          </p:nvPr>
        </p:nvSpPr>
        <p:spPr>
          <a:xfrm>
            <a:off x="38695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3" name="Google Shape;993;p74"/>
          <p:cNvSpPr txBox="1"/>
          <p:nvPr>
            <p:ph idx="2" type="body"/>
          </p:nvPr>
        </p:nvSpPr>
        <p:spPr>
          <a:xfrm>
            <a:off x="2083679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4" name="Google Shape;994;p74"/>
          <p:cNvSpPr txBox="1"/>
          <p:nvPr>
            <p:ph idx="3" type="body"/>
          </p:nvPr>
        </p:nvSpPr>
        <p:spPr>
          <a:xfrm>
            <a:off x="3764120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p74"/>
          <p:cNvSpPr txBox="1"/>
          <p:nvPr>
            <p:ph idx="4" type="body"/>
          </p:nvPr>
        </p:nvSpPr>
        <p:spPr>
          <a:xfrm>
            <a:off x="5455417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6" name="Google Shape;996;p74"/>
          <p:cNvSpPr txBox="1"/>
          <p:nvPr>
            <p:ph idx="5" type="body"/>
          </p:nvPr>
        </p:nvSpPr>
        <p:spPr>
          <a:xfrm>
            <a:off x="714671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p74"/>
          <p:cNvSpPr txBox="1"/>
          <p:nvPr>
            <p:ph idx="6" type="body"/>
          </p:nvPr>
        </p:nvSpPr>
        <p:spPr>
          <a:xfrm>
            <a:off x="554900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p74"/>
          <p:cNvSpPr txBox="1"/>
          <p:nvPr>
            <p:ph idx="7" type="body"/>
          </p:nvPr>
        </p:nvSpPr>
        <p:spPr>
          <a:xfrm>
            <a:off x="224619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p74"/>
          <p:cNvSpPr txBox="1"/>
          <p:nvPr>
            <p:ph idx="8" type="body"/>
          </p:nvPr>
        </p:nvSpPr>
        <p:spPr>
          <a:xfrm>
            <a:off x="3937494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0" name="Google Shape;1000;p74"/>
          <p:cNvSpPr txBox="1"/>
          <p:nvPr>
            <p:ph idx="9" type="body"/>
          </p:nvPr>
        </p:nvSpPr>
        <p:spPr>
          <a:xfrm>
            <a:off x="5628791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1" name="Google Shape;1001;p74"/>
          <p:cNvSpPr txBox="1"/>
          <p:nvPr>
            <p:ph idx="13" type="body"/>
          </p:nvPr>
        </p:nvSpPr>
        <p:spPr>
          <a:xfrm>
            <a:off x="732008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2" name="Google Shape;1002;p74"/>
          <p:cNvSpPr txBox="1"/>
          <p:nvPr>
            <p:ph idx="14" type="body"/>
          </p:nvPr>
        </p:nvSpPr>
        <p:spPr>
          <a:xfrm>
            <a:off x="38695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3" name="Google Shape;1003;p74"/>
          <p:cNvSpPr txBox="1"/>
          <p:nvPr>
            <p:ph idx="15" type="body"/>
          </p:nvPr>
        </p:nvSpPr>
        <p:spPr>
          <a:xfrm>
            <a:off x="38695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p74"/>
          <p:cNvSpPr txBox="1"/>
          <p:nvPr>
            <p:ph idx="16" type="body"/>
          </p:nvPr>
        </p:nvSpPr>
        <p:spPr>
          <a:xfrm>
            <a:off x="2083679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p74"/>
          <p:cNvSpPr txBox="1"/>
          <p:nvPr>
            <p:ph idx="17" type="body"/>
          </p:nvPr>
        </p:nvSpPr>
        <p:spPr>
          <a:xfrm>
            <a:off x="2083679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6" name="Google Shape;1006;p74"/>
          <p:cNvSpPr txBox="1"/>
          <p:nvPr>
            <p:ph idx="18" type="body"/>
          </p:nvPr>
        </p:nvSpPr>
        <p:spPr>
          <a:xfrm>
            <a:off x="3764120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7" name="Google Shape;1007;p74"/>
          <p:cNvSpPr txBox="1"/>
          <p:nvPr>
            <p:ph idx="19" type="body"/>
          </p:nvPr>
        </p:nvSpPr>
        <p:spPr>
          <a:xfrm>
            <a:off x="3764120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8" name="Google Shape;1008;p74"/>
          <p:cNvSpPr txBox="1"/>
          <p:nvPr>
            <p:ph idx="20" type="body"/>
          </p:nvPr>
        </p:nvSpPr>
        <p:spPr>
          <a:xfrm>
            <a:off x="5455417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9" name="Google Shape;1009;p74"/>
          <p:cNvSpPr txBox="1"/>
          <p:nvPr>
            <p:ph idx="21" type="body"/>
          </p:nvPr>
        </p:nvSpPr>
        <p:spPr>
          <a:xfrm>
            <a:off x="5455417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74"/>
          <p:cNvSpPr txBox="1"/>
          <p:nvPr>
            <p:ph idx="22" type="body"/>
          </p:nvPr>
        </p:nvSpPr>
        <p:spPr>
          <a:xfrm>
            <a:off x="714671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1" name="Google Shape;1011;p74"/>
          <p:cNvSpPr txBox="1"/>
          <p:nvPr>
            <p:ph idx="23" type="body"/>
          </p:nvPr>
        </p:nvSpPr>
        <p:spPr>
          <a:xfrm>
            <a:off x="714671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2" name="Google Shape;1012;p74"/>
          <p:cNvSpPr/>
          <p:nvPr/>
        </p:nvSpPr>
        <p:spPr>
          <a:xfrm>
            <a:off x="386954" y="3077877"/>
            <a:ext cx="1682750" cy="3626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74"/>
          <p:cNvSpPr/>
          <p:nvPr/>
        </p:nvSpPr>
        <p:spPr>
          <a:xfrm>
            <a:off x="2078251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74"/>
          <p:cNvSpPr/>
          <p:nvPr/>
        </p:nvSpPr>
        <p:spPr>
          <a:xfrm>
            <a:off x="5460845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74"/>
          <p:cNvSpPr/>
          <p:nvPr/>
        </p:nvSpPr>
        <p:spPr>
          <a:xfrm>
            <a:off x="7152141" y="3081514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74"/>
          <p:cNvSpPr/>
          <p:nvPr/>
        </p:nvSpPr>
        <p:spPr>
          <a:xfrm>
            <a:off x="3769548" y="307439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74"/>
          <p:cNvSpPr txBox="1"/>
          <p:nvPr>
            <p:ph idx="24" type="body"/>
          </p:nvPr>
        </p:nvSpPr>
        <p:spPr>
          <a:xfrm>
            <a:off x="554900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p74"/>
          <p:cNvSpPr txBox="1"/>
          <p:nvPr>
            <p:ph idx="25" type="body"/>
          </p:nvPr>
        </p:nvSpPr>
        <p:spPr>
          <a:xfrm>
            <a:off x="224619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p74"/>
          <p:cNvSpPr txBox="1"/>
          <p:nvPr>
            <p:ph idx="26" type="body"/>
          </p:nvPr>
        </p:nvSpPr>
        <p:spPr>
          <a:xfrm>
            <a:off x="3937495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p74"/>
          <p:cNvSpPr txBox="1"/>
          <p:nvPr>
            <p:ph idx="27" type="body"/>
          </p:nvPr>
        </p:nvSpPr>
        <p:spPr>
          <a:xfrm>
            <a:off x="5628792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1" name="Google Shape;1021;p74"/>
          <p:cNvSpPr txBox="1"/>
          <p:nvPr>
            <p:ph idx="28" type="body"/>
          </p:nvPr>
        </p:nvSpPr>
        <p:spPr>
          <a:xfrm>
            <a:off x="732008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2" name="Google Shape;1022;p7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3" name="Google Shape;1023;p74"/>
          <p:cNvSpPr txBox="1"/>
          <p:nvPr>
            <p:ph idx="2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4" name="Google Shape;1024;p7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7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8" name="Google Shape;1028;p7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9" name="Google Shape;1029;p7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75"/>
          <p:cNvSpPr/>
          <p:nvPr/>
        </p:nvSpPr>
        <p:spPr>
          <a:xfrm>
            <a:off x="-36814" y="1352033"/>
            <a:ext cx="9180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1" name="Google Shape;1031;p75"/>
          <p:cNvCxnSpPr/>
          <p:nvPr/>
        </p:nvCxnSpPr>
        <p:spPr>
          <a:xfrm>
            <a:off x="1125174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5"/>
          <p:cNvCxnSpPr/>
          <p:nvPr/>
        </p:nvCxnSpPr>
        <p:spPr>
          <a:xfrm>
            <a:off x="3353385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5"/>
          <p:cNvCxnSpPr/>
          <p:nvPr/>
        </p:nvCxnSpPr>
        <p:spPr>
          <a:xfrm>
            <a:off x="5581596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5"/>
          <p:cNvCxnSpPr/>
          <p:nvPr/>
        </p:nvCxnSpPr>
        <p:spPr>
          <a:xfrm>
            <a:off x="7809807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5" name="Google Shape;1035;p75"/>
          <p:cNvSpPr/>
          <p:nvPr>
            <p:ph idx="2" type="pic"/>
          </p:nvPr>
        </p:nvSpPr>
        <p:spPr>
          <a:xfrm>
            <a:off x="1107660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6" name="Google Shape;1036;p75"/>
          <p:cNvSpPr/>
          <p:nvPr>
            <p:ph idx="3" type="pic"/>
          </p:nvPr>
        </p:nvSpPr>
        <p:spPr>
          <a:xfrm>
            <a:off x="3335871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7" name="Google Shape;1037;p75"/>
          <p:cNvSpPr/>
          <p:nvPr>
            <p:ph idx="4" type="pic"/>
          </p:nvPr>
        </p:nvSpPr>
        <p:spPr>
          <a:xfrm>
            <a:off x="5564082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8" name="Google Shape;1038;p75"/>
          <p:cNvSpPr/>
          <p:nvPr>
            <p:ph idx="5" type="pic"/>
          </p:nvPr>
        </p:nvSpPr>
        <p:spPr>
          <a:xfrm>
            <a:off x="7792294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9" name="Google Shape;1039;p75"/>
          <p:cNvSpPr txBox="1"/>
          <p:nvPr>
            <p:ph idx="6" type="body"/>
          </p:nvPr>
        </p:nvSpPr>
        <p:spPr>
          <a:xfrm>
            <a:off x="438411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0" name="Google Shape;1040;p75"/>
          <p:cNvSpPr txBox="1"/>
          <p:nvPr>
            <p:ph idx="7" type="body"/>
          </p:nvPr>
        </p:nvSpPr>
        <p:spPr>
          <a:xfrm>
            <a:off x="2644553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1" name="Google Shape;1041;p75"/>
          <p:cNvSpPr txBox="1"/>
          <p:nvPr>
            <p:ph idx="8" type="body"/>
          </p:nvPr>
        </p:nvSpPr>
        <p:spPr>
          <a:xfrm>
            <a:off x="4850694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2" name="Google Shape;1042;p75"/>
          <p:cNvSpPr txBox="1"/>
          <p:nvPr>
            <p:ph idx="9" type="body"/>
          </p:nvPr>
        </p:nvSpPr>
        <p:spPr>
          <a:xfrm>
            <a:off x="7056835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3" name="Google Shape;1043;p75"/>
          <p:cNvSpPr txBox="1"/>
          <p:nvPr>
            <p:ph idx="13" type="body"/>
          </p:nvPr>
        </p:nvSpPr>
        <p:spPr>
          <a:xfrm>
            <a:off x="438411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4" name="Google Shape;1044;p75"/>
          <p:cNvSpPr txBox="1"/>
          <p:nvPr>
            <p:ph idx="14" type="body"/>
          </p:nvPr>
        </p:nvSpPr>
        <p:spPr>
          <a:xfrm>
            <a:off x="2644553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5" name="Google Shape;1045;p75"/>
          <p:cNvSpPr txBox="1"/>
          <p:nvPr>
            <p:ph idx="15" type="body"/>
          </p:nvPr>
        </p:nvSpPr>
        <p:spPr>
          <a:xfrm>
            <a:off x="4858626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6" name="Google Shape;1046;p75"/>
          <p:cNvSpPr txBox="1"/>
          <p:nvPr>
            <p:ph idx="16" type="body"/>
          </p:nvPr>
        </p:nvSpPr>
        <p:spPr>
          <a:xfrm>
            <a:off x="7056835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7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0" name="Google Shape;1050;p7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1" name="Google Shape;1051;p7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76"/>
          <p:cNvSpPr/>
          <p:nvPr/>
        </p:nvSpPr>
        <p:spPr>
          <a:xfrm>
            <a:off x="0" y="1486330"/>
            <a:ext cx="9144000" cy="2129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3" name="Google Shape;1053;p76"/>
          <p:cNvCxnSpPr/>
          <p:nvPr/>
        </p:nvCxnSpPr>
        <p:spPr>
          <a:xfrm>
            <a:off x="2503970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p76"/>
          <p:cNvCxnSpPr/>
          <p:nvPr/>
        </p:nvCxnSpPr>
        <p:spPr>
          <a:xfrm>
            <a:off x="4571999" y="1992846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76"/>
          <p:cNvCxnSpPr/>
          <p:nvPr/>
        </p:nvCxnSpPr>
        <p:spPr>
          <a:xfrm>
            <a:off x="6640032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6" name="Google Shape;1056;p76"/>
          <p:cNvSpPr/>
          <p:nvPr>
            <p:ph idx="2" type="pic"/>
          </p:nvPr>
        </p:nvSpPr>
        <p:spPr>
          <a:xfrm>
            <a:off x="131482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76"/>
          <p:cNvSpPr/>
          <p:nvPr>
            <p:ph idx="3" type="pic"/>
          </p:nvPr>
        </p:nvSpPr>
        <p:spPr>
          <a:xfrm>
            <a:off x="3390112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76"/>
          <p:cNvSpPr/>
          <p:nvPr>
            <p:ph idx="4" type="pic"/>
          </p:nvPr>
        </p:nvSpPr>
        <p:spPr>
          <a:xfrm>
            <a:off x="544320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76"/>
          <p:cNvSpPr/>
          <p:nvPr>
            <p:ph idx="5" type="pic"/>
          </p:nvPr>
        </p:nvSpPr>
        <p:spPr>
          <a:xfrm>
            <a:off x="7496299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76"/>
          <p:cNvSpPr txBox="1"/>
          <p:nvPr>
            <p:ph idx="6" type="body"/>
          </p:nvPr>
        </p:nvSpPr>
        <p:spPr>
          <a:xfrm>
            <a:off x="397099" y="3742204"/>
            <a:ext cx="8414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1" name="Google Shape;1061;p76"/>
          <p:cNvSpPr txBox="1"/>
          <p:nvPr>
            <p:ph idx="7" type="body"/>
          </p:nvPr>
        </p:nvSpPr>
        <p:spPr>
          <a:xfrm>
            <a:off x="579363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2" name="Google Shape;1062;p76"/>
          <p:cNvSpPr txBox="1"/>
          <p:nvPr>
            <p:ph idx="8" type="body"/>
          </p:nvPr>
        </p:nvSpPr>
        <p:spPr>
          <a:xfrm>
            <a:off x="579363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3" name="Google Shape;1063;p76"/>
          <p:cNvSpPr txBox="1"/>
          <p:nvPr>
            <p:ph idx="9" type="body"/>
          </p:nvPr>
        </p:nvSpPr>
        <p:spPr>
          <a:xfrm>
            <a:off x="2647396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4" name="Google Shape;1064;p76"/>
          <p:cNvSpPr txBox="1"/>
          <p:nvPr>
            <p:ph idx="13" type="body"/>
          </p:nvPr>
        </p:nvSpPr>
        <p:spPr>
          <a:xfrm>
            <a:off x="2647396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5" name="Google Shape;1065;p76"/>
          <p:cNvSpPr txBox="1"/>
          <p:nvPr>
            <p:ph idx="14" type="body"/>
          </p:nvPr>
        </p:nvSpPr>
        <p:spPr>
          <a:xfrm>
            <a:off x="4715429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6" name="Google Shape;1066;p76"/>
          <p:cNvSpPr txBox="1"/>
          <p:nvPr>
            <p:ph idx="15" type="body"/>
          </p:nvPr>
        </p:nvSpPr>
        <p:spPr>
          <a:xfrm>
            <a:off x="4715429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7" name="Google Shape;1067;p76"/>
          <p:cNvSpPr txBox="1"/>
          <p:nvPr>
            <p:ph idx="16" type="body"/>
          </p:nvPr>
        </p:nvSpPr>
        <p:spPr>
          <a:xfrm>
            <a:off x="6783461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8" name="Google Shape;1068;p76"/>
          <p:cNvSpPr txBox="1"/>
          <p:nvPr>
            <p:ph idx="17" type="body"/>
          </p:nvPr>
        </p:nvSpPr>
        <p:spPr>
          <a:xfrm>
            <a:off x="6783461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7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2" name="Google Shape;1072;p7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3" name="Google Shape;1073;p7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77"/>
          <p:cNvSpPr/>
          <p:nvPr>
            <p:ph idx="2" type="pic"/>
          </p:nvPr>
        </p:nvSpPr>
        <p:spPr>
          <a:xfrm>
            <a:off x="2131272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77"/>
          <p:cNvSpPr/>
          <p:nvPr>
            <p:ph idx="3" type="pic"/>
          </p:nvPr>
        </p:nvSpPr>
        <p:spPr>
          <a:xfrm>
            <a:off x="3609820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6" name="Google Shape;1076;p77"/>
          <p:cNvSpPr/>
          <p:nvPr>
            <p:ph idx="4" type="pic"/>
          </p:nvPr>
        </p:nvSpPr>
        <p:spPr>
          <a:xfrm>
            <a:off x="5040434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7" name="Google Shape;1077;p77"/>
          <p:cNvSpPr/>
          <p:nvPr>
            <p:ph idx="5" type="pic"/>
          </p:nvPr>
        </p:nvSpPr>
        <p:spPr>
          <a:xfrm>
            <a:off x="6457421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8" name="Google Shape;1078;p77"/>
          <p:cNvSpPr txBox="1"/>
          <p:nvPr>
            <p:ph idx="6" type="body"/>
          </p:nvPr>
        </p:nvSpPr>
        <p:spPr>
          <a:xfrm>
            <a:off x="1621895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9" name="Google Shape;1079;p77"/>
          <p:cNvSpPr txBox="1"/>
          <p:nvPr>
            <p:ph idx="7" type="body"/>
          </p:nvPr>
        </p:nvSpPr>
        <p:spPr>
          <a:xfrm>
            <a:off x="1621895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0" name="Google Shape;1080;p77"/>
          <p:cNvSpPr txBox="1"/>
          <p:nvPr>
            <p:ph idx="8" type="body"/>
          </p:nvPr>
        </p:nvSpPr>
        <p:spPr>
          <a:xfrm>
            <a:off x="30639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1" name="Google Shape;1081;p77"/>
          <p:cNvSpPr txBox="1"/>
          <p:nvPr>
            <p:ph idx="9" type="body"/>
          </p:nvPr>
        </p:nvSpPr>
        <p:spPr>
          <a:xfrm>
            <a:off x="30639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2" name="Google Shape;1082;p77"/>
          <p:cNvSpPr txBox="1"/>
          <p:nvPr>
            <p:ph idx="13" type="body"/>
          </p:nvPr>
        </p:nvSpPr>
        <p:spPr>
          <a:xfrm>
            <a:off x="450599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3" name="Google Shape;1083;p77"/>
          <p:cNvSpPr txBox="1"/>
          <p:nvPr>
            <p:ph idx="14" type="body"/>
          </p:nvPr>
        </p:nvSpPr>
        <p:spPr>
          <a:xfrm>
            <a:off x="450599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4" name="Google Shape;1084;p77"/>
          <p:cNvSpPr txBox="1"/>
          <p:nvPr>
            <p:ph idx="15" type="body"/>
          </p:nvPr>
        </p:nvSpPr>
        <p:spPr>
          <a:xfrm>
            <a:off x="59480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5" name="Google Shape;1085;p77"/>
          <p:cNvSpPr txBox="1"/>
          <p:nvPr>
            <p:ph idx="16" type="body"/>
          </p:nvPr>
        </p:nvSpPr>
        <p:spPr>
          <a:xfrm>
            <a:off x="59480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7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78"/>
          <p:cNvSpPr/>
          <p:nvPr/>
        </p:nvSpPr>
        <p:spPr>
          <a:xfrm>
            <a:off x="0" y="1328426"/>
            <a:ext cx="9135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78"/>
          <p:cNvSpPr/>
          <p:nvPr/>
        </p:nvSpPr>
        <p:spPr>
          <a:xfrm>
            <a:off x="1133751" y="1733061"/>
            <a:ext cx="14634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78"/>
          <p:cNvSpPr/>
          <p:nvPr/>
        </p:nvSpPr>
        <p:spPr>
          <a:xfrm>
            <a:off x="1159028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78"/>
          <p:cNvSpPr/>
          <p:nvPr/>
        </p:nvSpPr>
        <p:spPr>
          <a:xfrm>
            <a:off x="2935480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78"/>
          <p:cNvSpPr/>
          <p:nvPr/>
        </p:nvSpPr>
        <p:spPr>
          <a:xfrm>
            <a:off x="2960757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78"/>
          <p:cNvSpPr/>
          <p:nvPr/>
        </p:nvSpPr>
        <p:spPr>
          <a:xfrm>
            <a:off x="4737209" y="1733061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78"/>
          <p:cNvSpPr/>
          <p:nvPr/>
        </p:nvSpPr>
        <p:spPr>
          <a:xfrm>
            <a:off x="4762486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78"/>
          <p:cNvSpPr/>
          <p:nvPr/>
        </p:nvSpPr>
        <p:spPr>
          <a:xfrm>
            <a:off x="6538937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78"/>
          <p:cNvSpPr/>
          <p:nvPr/>
        </p:nvSpPr>
        <p:spPr>
          <a:xfrm>
            <a:off x="6564215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78"/>
          <p:cNvSpPr/>
          <p:nvPr>
            <p:ph idx="2" type="pic"/>
          </p:nvPr>
        </p:nvSpPr>
        <p:spPr>
          <a:xfrm>
            <a:off x="1290845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8" name="Google Shape;1098;p78"/>
          <p:cNvSpPr/>
          <p:nvPr>
            <p:ph idx="3" type="pic"/>
          </p:nvPr>
        </p:nvSpPr>
        <p:spPr>
          <a:xfrm>
            <a:off x="1290845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9" name="Google Shape;1099;p78"/>
          <p:cNvSpPr/>
          <p:nvPr>
            <p:ph idx="4" type="pic"/>
          </p:nvPr>
        </p:nvSpPr>
        <p:spPr>
          <a:xfrm>
            <a:off x="3047752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p78"/>
          <p:cNvSpPr/>
          <p:nvPr>
            <p:ph idx="5" type="pic"/>
          </p:nvPr>
        </p:nvSpPr>
        <p:spPr>
          <a:xfrm>
            <a:off x="3047752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1" name="Google Shape;1101;p78"/>
          <p:cNvSpPr/>
          <p:nvPr>
            <p:ph idx="6" type="pic"/>
          </p:nvPr>
        </p:nvSpPr>
        <p:spPr>
          <a:xfrm>
            <a:off x="4859563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2" name="Google Shape;1102;p78"/>
          <p:cNvSpPr/>
          <p:nvPr>
            <p:ph idx="7" type="pic"/>
          </p:nvPr>
        </p:nvSpPr>
        <p:spPr>
          <a:xfrm>
            <a:off x="4859563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3" name="Google Shape;1103;p78"/>
          <p:cNvSpPr/>
          <p:nvPr>
            <p:ph idx="8" type="pic"/>
          </p:nvPr>
        </p:nvSpPr>
        <p:spPr>
          <a:xfrm>
            <a:off x="6643850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4" name="Google Shape;1104;p78"/>
          <p:cNvSpPr/>
          <p:nvPr>
            <p:ph idx="9" type="pic"/>
          </p:nvPr>
        </p:nvSpPr>
        <p:spPr>
          <a:xfrm>
            <a:off x="6643850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05" name="Google Shape;110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7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7" name="Google Shape;1107;p7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8" name="Google Shape;1108;p78"/>
          <p:cNvSpPr txBox="1"/>
          <p:nvPr>
            <p:ph idx="13" type="body"/>
          </p:nvPr>
        </p:nvSpPr>
        <p:spPr>
          <a:xfrm>
            <a:off x="1634573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9" name="Google Shape;1109;p78"/>
          <p:cNvSpPr txBox="1"/>
          <p:nvPr>
            <p:ph idx="14" type="body"/>
          </p:nvPr>
        </p:nvSpPr>
        <p:spPr>
          <a:xfrm>
            <a:off x="3411025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0" name="Google Shape;1110;p78"/>
          <p:cNvSpPr txBox="1"/>
          <p:nvPr>
            <p:ph idx="15" type="body"/>
          </p:nvPr>
        </p:nvSpPr>
        <p:spPr>
          <a:xfrm>
            <a:off x="5209969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1" name="Google Shape;1111;p78"/>
          <p:cNvSpPr txBox="1"/>
          <p:nvPr>
            <p:ph idx="16" type="body"/>
          </p:nvPr>
        </p:nvSpPr>
        <p:spPr>
          <a:xfrm>
            <a:off x="6985661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2" name="Google Shape;1112;p78"/>
          <p:cNvSpPr txBox="1"/>
          <p:nvPr>
            <p:ph idx="17" type="body"/>
          </p:nvPr>
        </p:nvSpPr>
        <p:spPr>
          <a:xfrm>
            <a:off x="1634573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3" name="Google Shape;1113;p78"/>
          <p:cNvSpPr txBox="1"/>
          <p:nvPr>
            <p:ph idx="18" type="body"/>
          </p:nvPr>
        </p:nvSpPr>
        <p:spPr>
          <a:xfrm>
            <a:off x="3411025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4" name="Google Shape;1114;p78"/>
          <p:cNvSpPr txBox="1"/>
          <p:nvPr>
            <p:ph idx="19" type="body"/>
          </p:nvPr>
        </p:nvSpPr>
        <p:spPr>
          <a:xfrm>
            <a:off x="5209969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5" name="Google Shape;1115;p78"/>
          <p:cNvSpPr txBox="1"/>
          <p:nvPr>
            <p:ph idx="20" type="body"/>
          </p:nvPr>
        </p:nvSpPr>
        <p:spPr>
          <a:xfrm>
            <a:off x="6985661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7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8" name="Google Shape;111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7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0" name="Google Shape;1120;p7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1" name="Google Shape;1121;p79"/>
          <p:cNvSpPr txBox="1"/>
          <p:nvPr>
            <p:ph idx="2" type="body"/>
          </p:nvPr>
        </p:nvSpPr>
        <p:spPr>
          <a:xfrm>
            <a:off x="969159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2" name="Google Shape;1122;p79"/>
          <p:cNvSpPr txBox="1"/>
          <p:nvPr>
            <p:ph idx="3" type="body"/>
          </p:nvPr>
        </p:nvSpPr>
        <p:spPr>
          <a:xfrm>
            <a:off x="969159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3" name="Google Shape;1123;p79"/>
          <p:cNvSpPr txBox="1"/>
          <p:nvPr>
            <p:ph idx="4" type="body"/>
          </p:nvPr>
        </p:nvSpPr>
        <p:spPr>
          <a:xfrm>
            <a:off x="379585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4" name="Google Shape;1124;p79"/>
          <p:cNvSpPr txBox="1"/>
          <p:nvPr>
            <p:ph idx="5" type="body"/>
          </p:nvPr>
        </p:nvSpPr>
        <p:spPr>
          <a:xfrm>
            <a:off x="379585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5" name="Google Shape;1125;p79"/>
          <p:cNvSpPr txBox="1"/>
          <p:nvPr>
            <p:ph idx="6" type="body"/>
          </p:nvPr>
        </p:nvSpPr>
        <p:spPr>
          <a:xfrm>
            <a:off x="669756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6" name="Google Shape;1126;p79"/>
          <p:cNvSpPr txBox="1"/>
          <p:nvPr>
            <p:ph idx="7" type="body"/>
          </p:nvPr>
        </p:nvSpPr>
        <p:spPr>
          <a:xfrm>
            <a:off x="669756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7" name="Google Shape;1127;p79"/>
          <p:cNvSpPr txBox="1"/>
          <p:nvPr>
            <p:ph idx="8" type="body"/>
          </p:nvPr>
        </p:nvSpPr>
        <p:spPr>
          <a:xfrm>
            <a:off x="379585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8" name="Google Shape;1128;p79"/>
          <p:cNvSpPr txBox="1"/>
          <p:nvPr>
            <p:ph idx="9" type="body"/>
          </p:nvPr>
        </p:nvSpPr>
        <p:spPr>
          <a:xfrm>
            <a:off x="379585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9" name="Google Shape;1129;p79"/>
          <p:cNvSpPr txBox="1"/>
          <p:nvPr>
            <p:ph idx="13" type="body"/>
          </p:nvPr>
        </p:nvSpPr>
        <p:spPr>
          <a:xfrm>
            <a:off x="669756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0" name="Google Shape;1130;p79"/>
          <p:cNvSpPr txBox="1"/>
          <p:nvPr>
            <p:ph idx="14" type="body"/>
          </p:nvPr>
        </p:nvSpPr>
        <p:spPr>
          <a:xfrm>
            <a:off x="669756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1" name="Google Shape;1131;p79"/>
          <p:cNvSpPr txBox="1"/>
          <p:nvPr>
            <p:ph idx="15" type="body"/>
          </p:nvPr>
        </p:nvSpPr>
        <p:spPr>
          <a:xfrm>
            <a:off x="969159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2" name="Google Shape;1132;p79"/>
          <p:cNvSpPr txBox="1"/>
          <p:nvPr>
            <p:ph idx="16" type="body"/>
          </p:nvPr>
        </p:nvSpPr>
        <p:spPr>
          <a:xfrm>
            <a:off x="969159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3" name="Google Shape;1133;p79"/>
          <p:cNvSpPr txBox="1"/>
          <p:nvPr>
            <p:ph idx="17" type="body"/>
          </p:nvPr>
        </p:nvSpPr>
        <p:spPr>
          <a:xfrm>
            <a:off x="317969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4" name="Google Shape;1134;p79"/>
          <p:cNvSpPr txBox="1"/>
          <p:nvPr>
            <p:ph idx="18" type="body"/>
          </p:nvPr>
        </p:nvSpPr>
        <p:spPr>
          <a:xfrm>
            <a:off x="3148634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5" name="Google Shape;1135;p79"/>
          <p:cNvSpPr txBox="1"/>
          <p:nvPr>
            <p:ph idx="19" type="body"/>
          </p:nvPr>
        </p:nvSpPr>
        <p:spPr>
          <a:xfrm>
            <a:off x="6061308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6" name="Google Shape;1136;p79"/>
          <p:cNvSpPr txBox="1"/>
          <p:nvPr>
            <p:ph idx="20" type="body"/>
          </p:nvPr>
        </p:nvSpPr>
        <p:spPr>
          <a:xfrm>
            <a:off x="317969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7" name="Google Shape;1137;p79"/>
          <p:cNvSpPr txBox="1"/>
          <p:nvPr>
            <p:ph idx="21" type="body"/>
          </p:nvPr>
        </p:nvSpPr>
        <p:spPr>
          <a:xfrm>
            <a:off x="3148634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8" name="Google Shape;1138;p79"/>
          <p:cNvSpPr txBox="1"/>
          <p:nvPr>
            <p:ph idx="22" type="body"/>
          </p:nvPr>
        </p:nvSpPr>
        <p:spPr>
          <a:xfrm>
            <a:off x="6061308" y="1784019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80"/>
          <p:cNvSpPr txBox="1"/>
          <p:nvPr>
            <p:ph idx="1" type="body"/>
          </p:nvPr>
        </p:nvSpPr>
        <p:spPr>
          <a:xfrm>
            <a:off x="305916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1" name="Google Shape;1141;p80"/>
          <p:cNvSpPr txBox="1"/>
          <p:nvPr>
            <p:ph idx="2" type="body"/>
          </p:nvPr>
        </p:nvSpPr>
        <p:spPr>
          <a:xfrm>
            <a:off x="3431914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2" name="Google Shape;1142;p8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8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5" name="Google Shape;1145;p80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6" name="Google Shape;1146;p80"/>
          <p:cNvSpPr/>
          <p:nvPr/>
        </p:nvSpPr>
        <p:spPr>
          <a:xfrm flipH="1" rot="5400000">
            <a:off x="2866851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80"/>
          <p:cNvSpPr/>
          <p:nvPr/>
        </p:nvSpPr>
        <p:spPr>
          <a:xfrm flipH="1" rot="5400000">
            <a:off x="5972651" y="2531032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80"/>
          <p:cNvSpPr txBox="1"/>
          <p:nvPr>
            <p:ph idx="4" type="body"/>
          </p:nvPr>
        </p:nvSpPr>
        <p:spPr>
          <a:xfrm>
            <a:off x="306297" y="1853306"/>
            <a:ext cx="2320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9" name="Google Shape;1149;p80"/>
          <p:cNvSpPr txBox="1"/>
          <p:nvPr>
            <p:ph idx="5" type="body"/>
          </p:nvPr>
        </p:nvSpPr>
        <p:spPr>
          <a:xfrm>
            <a:off x="3427041" y="1853306"/>
            <a:ext cx="2305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0" name="Google Shape;1150;p80"/>
          <p:cNvSpPr txBox="1"/>
          <p:nvPr>
            <p:ph idx="6" type="body"/>
          </p:nvPr>
        </p:nvSpPr>
        <p:spPr>
          <a:xfrm>
            <a:off x="6532841" y="1853306"/>
            <a:ext cx="2305200" cy="14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1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81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81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81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81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81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81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81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81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81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81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81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81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5" name="Google Shape;1165;p8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82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82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82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82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82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82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82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82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82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82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82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82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9" name="Google Shape;1179;p82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80" name="Google Shape;1180;p82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82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82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82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82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82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82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82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82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9" name="Google Shape;1189;p82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83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83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83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83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83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83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83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83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83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83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83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83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3" name="Google Shape;1203;p83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204" name="Google Shape;1204;p83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83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83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83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83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83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83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83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83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3" name="Google Shape;1213;p83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595" y="251767"/>
            <a:ext cx="1583415" cy="361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6" name="Google Shape;1216;p84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217" name="Google Shape;1217;p8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8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8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8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8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8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8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8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5" name="Google Shape;1225;p84"/>
          <p:cNvSpPr txBox="1"/>
          <p:nvPr>
            <p:ph idx="1" type="body"/>
          </p:nvPr>
        </p:nvSpPr>
        <p:spPr>
          <a:xfrm>
            <a:off x="776490" y="2349773"/>
            <a:ext cx="62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85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85"/>
          <p:cNvSpPr/>
          <p:nvPr>
            <p:ph idx="2" type="pic"/>
          </p:nvPr>
        </p:nvSpPr>
        <p:spPr>
          <a:xfrm>
            <a:off x="812131" y="996401"/>
            <a:ext cx="298200" cy="298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30" name="Google Shape;1230;p85"/>
          <p:cNvCxnSpPr/>
          <p:nvPr/>
        </p:nvCxnSpPr>
        <p:spPr>
          <a:xfrm>
            <a:off x="0" y="1500036"/>
            <a:ext cx="1624200" cy="1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1" name="Google Shape;1231;p85"/>
          <p:cNvSpPr txBox="1"/>
          <p:nvPr>
            <p:ph idx="1" type="body"/>
          </p:nvPr>
        </p:nvSpPr>
        <p:spPr>
          <a:xfrm>
            <a:off x="771713" y="1791686"/>
            <a:ext cx="62607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2" name="Google Shape;1232;p85"/>
          <p:cNvSpPr txBox="1"/>
          <p:nvPr>
            <p:ph idx="3" type="body"/>
          </p:nvPr>
        </p:nvSpPr>
        <p:spPr>
          <a:xfrm>
            <a:off x="771713" y="2812114"/>
            <a:ext cx="46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b="0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p86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235" name="Google Shape;1235;p86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86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86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86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86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86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86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86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3" name="Google Shape;1243;p86"/>
          <p:cNvSpPr txBox="1"/>
          <p:nvPr/>
        </p:nvSpPr>
        <p:spPr>
          <a:xfrm>
            <a:off x="776490" y="1609814"/>
            <a:ext cx="385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100"/>
          </a:p>
        </p:txBody>
      </p:sp>
      <p:pic>
        <p:nvPicPr>
          <p:cNvPr id="1244" name="Google Shape;124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8758" y="2094532"/>
            <a:ext cx="3051163" cy="10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86"/>
          <p:cNvSpPr/>
          <p:nvPr/>
        </p:nvSpPr>
        <p:spPr>
          <a:xfrm>
            <a:off x="1003027" y="2609528"/>
            <a:ext cx="35719" cy="35719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86"/>
          <p:cNvSpPr/>
          <p:nvPr/>
        </p:nvSpPr>
        <p:spPr>
          <a:xfrm>
            <a:off x="1003027" y="2580953"/>
            <a:ext cx="64294" cy="64294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86"/>
          <p:cNvSpPr/>
          <p:nvPr/>
        </p:nvSpPr>
        <p:spPr>
          <a:xfrm>
            <a:off x="899420" y="2573809"/>
            <a:ext cx="185801" cy="185738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86"/>
          <p:cNvSpPr/>
          <p:nvPr/>
        </p:nvSpPr>
        <p:spPr>
          <a:xfrm>
            <a:off x="867296" y="2552378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86"/>
          <p:cNvSpPr/>
          <p:nvPr/>
        </p:nvSpPr>
        <p:spPr>
          <a:xfrm>
            <a:off x="892308" y="2964163"/>
            <a:ext cx="200025" cy="142875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86"/>
          <p:cNvSpPr/>
          <p:nvPr/>
        </p:nvSpPr>
        <p:spPr>
          <a:xfrm>
            <a:off x="881667" y="2921300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86"/>
          <p:cNvSpPr txBox="1"/>
          <p:nvPr>
            <p:ph idx="1" type="body"/>
          </p:nvPr>
        </p:nvSpPr>
        <p:spPr>
          <a:xfrm>
            <a:off x="1209675" y="2555723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2" name="Google Shape;1252;p86"/>
          <p:cNvSpPr txBox="1"/>
          <p:nvPr>
            <p:ph idx="2" type="body"/>
          </p:nvPr>
        </p:nvSpPr>
        <p:spPr>
          <a:xfrm>
            <a:off x="1209675" y="2921300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87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87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87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87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87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87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87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87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87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87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87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87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6" name="Google Shape;1266;p87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7" name="Google Shape;1267;p87"/>
          <p:cNvSpPr txBox="1"/>
          <p:nvPr>
            <p:ph idx="1" type="body"/>
          </p:nvPr>
        </p:nvSpPr>
        <p:spPr>
          <a:xfrm>
            <a:off x="3289746" y="1978606"/>
            <a:ext cx="562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8" name="Google Shape;1268;p87"/>
          <p:cNvSpPr txBox="1"/>
          <p:nvPr>
            <p:ph idx="2" type="body"/>
          </p:nvPr>
        </p:nvSpPr>
        <p:spPr>
          <a:xfrm>
            <a:off x="3497679" y="2971355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9" name="Google Shape;1269;p87"/>
          <p:cNvSpPr txBox="1"/>
          <p:nvPr>
            <p:ph idx="3" type="body"/>
          </p:nvPr>
        </p:nvSpPr>
        <p:spPr>
          <a:xfrm>
            <a:off x="3497679" y="3452196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0" name="Google Shape;1270;p87"/>
          <p:cNvSpPr txBox="1"/>
          <p:nvPr>
            <p:ph idx="4" type="body"/>
          </p:nvPr>
        </p:nvSpPr>
        <p:spPr>
          <a:xfrm>
            <a:off x="3497679" y="3933037"/>
            <a:ext cx="56256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1" name="Google Shape;127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88"/>
          <p:cNvSpPr/>
          <p:nvPr>
            <p:ph idx="2" type="pic"/>
          </p:nvPr>
        </p:nvSpPr>
        <p:spPr>
          <a:xfrm>
            <a:off x="0" y="-1"/>
            <a:ext cx="9144000" cy="42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8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8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77" name="Google Shape;127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9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0" name="Google Shape;128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9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2" name="Google Shape;1282;p9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83" name="Google Shape;1283;p90"/>
          <p:cNvGrpSpPr/>
          <p:nvPr/>
        </p:nvGrpSpPr>
        <p:grpSpPr>
          <a:xfrm>
            <a:off x="3579668" y="1709130"/>
            <a:ext cx="830847" cy="841854"/>
            <a:chOff x="407988" y="2288174"/>
            <a:chExt cx="1107796" cy="1122472"/>
          </a:xfrm>
        </p:grpSpPr>
        <p:sp>
          <p:nvSpPr>
            <p:cNvPr id="1284" name="Google Shape;1284;p9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9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p90"/>
          <p:cNvGrpSpPr/>
          <p:nvPr/>
        </p:nvGrpSpPr>
        <p:grpSpPr>
          <a:xfrm>
            <a:off x="1307509" y="1705823"/>
            <a:ext cx="830847" cy="841854"/>
            <a:chOff x="4114884" y="2288174"/>
            <a:chExt cx="1107796" cy="1122472"/>
          </a:xfrm>
        </p:grpSpPr>
        <p:sp>
          <p:nvSpPr>
            <p:cNvPr id="1287" name="Google Shape;1287;p9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9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p90"/>
          <p:cNvGrpSpPr/>
          <p:nvPr/>
        </p:nvGrpSpPr>
        <p:grpSpPr>
          <a:xfrm>
            <a:off x="3583247" y="2971572"/>
            <a:ext cx="830847" cy="841854"/>
            <a:chOff x="7676518" y="2293508"/>
            <a:chExt cx="1107796" cy="1122472"/>
          </a:xfrm>
        </p:grpSpPr>
        <p:sp>
          <p:nvSpPr>
            <p:cNvPr id="1290" name="Google Shape;1290;p9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9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90"/>
          <p:cNvGrpSpPr/>
          <p:nvPr/>
        </p:nvGrpSpPr>
        <p:grpSpPr>
          <a:xfrm>
            <a:off x="5849369" y="1709774"/>
            <a:ext cx="830847" cy="841854"/>
            <a:chOff x="407988" y="2288174"/>
            <a:chExt cx="1107796" cy="1122472"/>
          </a:xfrm>
        </p:grpSpPr>
        <p:sp>
          <p:nvSpPr>
            <p:cNvPr id="1293" name="Google Shape;1293;p9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90"/>
          <p:cNvGrpSpPr/>
          <p:nvPr/>
        </p:nvGrpSpPr>
        <p:grpSpPr>
          <a:xfrm>
            <a:off x="1324378" y="2975693"/>
            <a:ext cx="830847" cy="841854"/>
            <a:chOff x="4114884" y="2288174"/>
            <a:chExt cx="1107796" cy="1122472"/>
          </a:xfrm>
        </p:grpSpPr>
        <p:sp>
          <p:nvSpPr>
            <p:cNvPr id="1296" name="Google Shape;1296;p9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9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90"/>
          <p:cNvGrpSpPr/>
          <p:nvPr/>
        </p:nvGrpSpPr>
        <p:grpSpPr>
          <a:xfrm>
            <a:off x="5803383" y="2975693"/>
            <a:ext cx="830847" cy="841854"/>
            <a:chOff x="7676518" y="2293508"/>
            <a:chExt cx="1107796" cy="1122472"/>
          </a:xfrm>
        </p:grpSpPr>
        <p:sp>
          <p:nvSpPr>
            <p:cNvPr id="1299" name="Google Shape;1299;p9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9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1" name="Google Shape;1301;p90"/>
          <p:cNvSpPr/>
          <p:nvPr>
            <p:ph idx="2" type="pic"/>
          </p:nvPr>
        </p:nvSpPr>
        <p:spPr>
          <a:xfrm>
            <a:off x="1604705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90"/>
          <p:cNvSpPr/>
          <p:nvPr>
            <p:ph idx="3" type="pic"/>
          </p:nvPr>
        </p:nvSpPr>
        <p:spPr>
          <a:xfrm>
            <a:off x="160470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p90"/>
          <p:cNvSpPr/>
          <p:nvPr>
            <p:ph idx="4" type="pic"/>
          </p:nvPr>
        </p:nvSpPr>
        <p:spPr>
          <a:xfrm>
            <a:off x="3881398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p90"/>
          <p:cNvSpPr/>
          <p:nvPr>
            <p:ph idx="5" type="pic"/>
          </p:nvPr>
        </p:nvSpPr>
        <p:spPr>
          <a:xfrm>
            <a:off x="388139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p90"/>
          <p:cNvSpPr/>
          <p:nvPr>
            <p:ph idx="6" type="pic"/>
          </p:nvPr>
        </p:nvSpPr>
        <p:spPr>
          <a:xfrm>
            <a:off x="6134051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6" name="Google Shape;1306;p90"/>
          <p:cNvSpPr/>
          <p:nvPr>
            <p:ph idx="7" type="pic"/>
          </p:nvPr>
        </p:nvSpPr>
        <p:spPr>
          <a:xfrm>
            <a:off x="6087960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7" name="Google Shape;1307;p90"/>
          <p:cNvSpPr txBox="1"/>
          <p:nvPr>
            <p:ph idx="8" type="body"/>
          </p:nvPr>
        </p:nvSpPr>
        <p:spPr>
          <a:xfrm>
            <a:off x="219635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8" name="Google Shape;1308;p90"/>
          <p:cNvSpPr txBox="1"/>
          <p:nvPr>
            <p:ph idx="9" type="body"/>
          </p:nvPr>
        </p:nvSpPr>
        <p:spPr>
          <a:xfrm>
            <a:off x="4467179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9" name="Google Shape;1309;p90"/>
          <p:cNvSpPr txBox="1"/>
          <p:nvPr>
            <p:ph idx="13" type="body"/>
          </p:nvPr>
        </p:nvSpPr>
        <p:spPr>
          <a:xfrm>
            <a:off x="673117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0" name="Google Shape;1310;p90"/>
          <p:cNvSpPr txBox="1"/>
          <p:nvPr>
            <p:ph idx="14" type="body"/>
          </p:nvPr>
        </p:nvSpPr>
        <p:spPr>
          <a:xfrm>
            <a:off x="219635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1" name="Google Shape;1311;p90"/>
          <p:cNvSpPr txBox="1"/>
          <p:nvPr>
            <p:ph idx="15" type="body"/>
          </p:nvPr>
        </p:nvSpPr>
        <p:spPr>
          <a:xfrm>
            <a:off x="4467179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2" name="Google Shape;1312;p90"/>
          <p:cNvSpPr txBox="1"/>
          <p:nvPr>
            <p:ph idx="16" type="body"/>
          </p:nvPr>
        </p:nvSpPr>
        <p:spPr>
          <a:xfrm>
            <a:off x="673117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9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5" name="Google Shape;131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9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7" name="Google Shape;1317;p9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18" name="Google Shape;1318;p91"/>
          <p:cNvGrpSpPr/>
          <p:nvPr/>
        </p:nvGrpSpPr>
        <p:grpSpPr>
          <a:xfrm>
            <a:off x="2576465" y="1709130"/>
            <a:ext cx="830847" cy="841854"/>
            <a:chOff x="407988" y="2288174"/>
            <a:chExt cx="1107796" cy="1122472"/>
          </a:xfrm>
        </p:grpSpPr>
        <p:sp>
          <p:nvSpPr>
            <p:cNvPr id="1319" name="Google Shape;1319;p9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9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1" name="Google Shape;1321;p91"/>
          <p:cNvGrpSpPr/>
          <p:nvPr/>
        </p:nvGrpSpPr>
        <p:grpSpPr>
          <a:xfrm>
            <a:off x="304306" y="1705823"/>
            <a:ext cx="830847" cy="841854"/>
            <a:chOff x="4114884" y="2288174"/>
            <a:chExt cx="1107796" cy="1122472"/>
          </a:xfrm>
        </p:grpSpPr>
        <p:sp>
          <p:nvSpPr>
            <p:cNvPr id="1322" name="Google Shape;1322;p9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9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91"/>
          <p:cNvGrpSpPr/>
          <p:nvPr/>
        </p:nvGrpSpPr>
        <p:grpSpPr>
          <a:xfrm>
            <a:off x="7252367" y="1703228"/>
            <a:ext cx="830847" cy="841854"/>
            <a:chOff x="7676518" y="2293508"/>
            <a:chExt cx="1107796" cy="1122472"/>
          </a:xfrm>
        </p:grpSpPr>
        <p:sp>
          <p:nvSpPr>
            <p:cNvPr id="1325" name="Google Shape;1325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p91"/>
          <p:cNvGrpSpPr/>
          <p:nvPr/>
        </p:nvGrpSpPr>
        <p:grpSpPr>
          <a:xfrm>
            <a:off x="2580043" y="2971572"/>
            <a:ext cx="830847" cy="841854"/>
            <a:chOff x="7676518" y="2293508"/>
            <a:chExt cx="1107796" cy="1122472"/>
          </a:xfrm>
        </p:grpSpPr>
        <p:sp>
          <p:nvSpPr>
            <p:cNvPr id="1328" name="Google Shape;1328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0" name="Google Shape;1330;p91"/>
          <p:cNvGrpSpPr/>
          <p:nvPr/>
        </p:nvGrpSpPr>
        <p:grpSpPr>
          <a:xfrm>
            <a:off x="4846166" y="1709774"/>
            <a:ext cx="830847" cy="841854"/>
            <a:chOff x="407988" y="2288174"/>
            <a:chExt cx="1107796" cy="1122472"/>
          </a:xfrm>
        </p:grpSpPr>
        <p:sp>
          <p:nvSpPr>
            <p:cNvPr id="1331" name="Google Shape;1331;p9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9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91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1334" name="Google Shape;1334;p9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9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91"/>
          <p:cNvGrpSpPr/>
          <p:nvPr/>
        </p:nvGrpSpPr>
        <p:grpSpPr>
          <a:xfrm>
            <a:off x="4800180" y="2975693"/>
            <a:ext cx="830847" cy="841854"/>
            <a:chOff x="7676518" y="2293508"/>
            <a:chExt cx="1107796" cy="1122472"/>
          </a:xfrm>
        </p:grpSpPr>
        <p:sp>
          <p:nvSpPr>
            <p:cNvPr id="1337" name="Google Shape;1337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9" name="Google Shape;1339;p91"/>
          <p:cNvSpPr/>
          <p:nvPr>
            <p:ph idx="2" type="pic"/>
          </p:nvPr>
        </p:nvSpPr>
        <p:spPr>
          <a:xfrm>
            <a:off x="601502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0" name="Google Shape;1340;p91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1" name="Google Shape;1341;p91"/>
          <p:cNvSpPr/>
          <p:nvPr>
            <p:ph idx="4" type="pic"/>
          </p:nvPr>
        </p:nvSpPr>
        <p:spPr>
          <a:xfrm>
            <a:off x="287819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2" name="Google Shape;1342;p91"/>
          <p:cNvSpPr/>
          <p:nvPr>
            <p:ph idx="5" type="pic"/>
          </p:nvPr>
        </p:nvSpPr>
        <p:spPr>
          <a:xfrm>
            <a:off x="287819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3" name="Google Shape;1343;p91"/>
          <p:cNvSpPr/>
          <p:nvPr>
            <p:ph idx="6" type="pic"/>
          </p:nvPr>
        </p:nvSpPr>
        <p:spPr>
          <a:xfrm>
            <a:off x="513084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4" name="Google Shape;1344;p91"/>
          <p:cNvSpPr/>
          <p:nvPr>
            <p:ph idx="7" type="pic"/>
          </p:nvPr>
        </p:nvSpPr>
        <p:spPr>
          <a:xfrm>
            <a:off x="508475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5" name="Google Shape;1345;p91"/>
          <p:cNvSpPr/>
          <p:nvPr>
            <p:ph idx="8" type="pic"/>
          </p:nvPr>
        </p:nvSpPr>
        <p:spPr>
          <a:xfrm>
            <a:off x="7536944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p91"/>
          <p:cNvSpPr txBox="1"/>
          <p:nvPr>
            <p:ph idx="9" type="body"/>
          </p:nvPr>
        </p:nvSpPr>
        <p:spPr>
          <a:xfrm>
            <a:off x="119315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7" name="Google Shape;1347;p91"/>
          <p:cNvSpPr txBox="1"/>
          <p:nvPr>
            <p:ph idx="13" type="body"/>
          </p:nvPr>
        </p:nvSpPr>
        <p:spPr>
          <a:xfrm>
            <a:off x="3463976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8" name="Google Shape;1348;p91"/>
          <p:cNvSpPr txBox="1"/>
          <p:nvPr>
            <p:ph idx="14" type="body"/>
          </p:nvPr>
        </p:nvSpPr>
        <p:spPr>
          <a:xfrm>
            <a:off x="572797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9" name="Google Shape;1349;p91"/>
          <p:cNvSpPr txBox="1"/>
          <p:nvPr>
            <p:ph idx="15" type="body"/>
          </p:nvPr>
        </p:nvSpPr>
        <p:spPr>
          <a:xfrm>
            <a:off x="8130377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0" name="Google Shape;1350;p91"/>
          <p:cNvSpPr txBox="1"/>
          <p:nvPr>
            <p:ph idx="16" type="body"/>
          </p:nvPr>
        </p:nvSpPr>
        <p:spPr>
          <a:xfrm>
            <a:off x="119315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1" name="Google Shape;1351;p91"/>
          <p:cNvSpPr txBox="1"/>
          <p:nvPr>
            <p:ph idx="17" type="body"/>
          </p:nvPr>
        </p:nvSpPr>
        <p:spPr>
          <a:xfrm>
            <a:off x="3463976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2" name="Google Shape;1352;p91"/>
          <p:cNvSpPr txBox="1"/>
          <p:nvPr>
            <p:ph idx="18" type="body"/>
          </p:nvPr>
        </p:nvSpPr>
        <p:spPr>
          <a:xfrm>
            <a:off x="572797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53" name="Google Shape;1353;p91"/>
          <p:cNvGrpSpPr/>
          <p:nvPr/>
        </p:nvGrpSpPr>
        <p:grpSpPr>
          <a:xfrm>
            <a:off x="7252367" y="2979811"/>
            <a:ext cx="830847" cy="841854"/>
            <a:chOff x="7676518" y="2293508"/>
            <a:chExt cx="1107796" cy="1122472"/>
          </a:xfrm>
        </p:grpSpPr>
        <p:sp>
          <p:nvSpPr>
            <p:cNvPr id="1354" name="Google Shape;1354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6" name="Google Shape;1356;p91"/>
          <p:cNvSpPr/>
          <p:nvPr>
            <p:ph idx="19" type="pic"/>
          </p:nvPr>
        </p:nvSpPr>
        <p:spPr>
          <a:xfrm>
            <a:off x="7536944" y="3259335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p91"/>
          <p:cNvSpPr txBox="1"/>
          <p:nvPr>
            <p:ph idx="20" type="body"/>
          </p:nvPr>
        </p:nvSpPr>
        <p:spPr>
          <a:xfrm>
            <a:off x="8130377" y="297981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showMasterSp="0">
  <p:cSld name="section title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92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92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92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92"/>
          <p:cNvSpPr/>
          <p:nvPr/>
        </p:nvSpPr>
        <p:spPr>
          <a:xfrm>
            <a:off x="7791613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92"/>
          <p:cNvSpPr/>
          <p:nvPr/>
        </p:nvSpPr>
        <p:spPr>
          <a:xfrm>
            <a:off x="6891715" y="1645898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92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92"/>
          <p:cNvSpPr/>
          <p:nvPr/>
        </p:nvSpPr>
        <p:spPr>
          <a:xfrm>
            <a:off x="8557870" y="55484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92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92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92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92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92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92"/>
          <p:cNvSpPr txBox="1"/>
          <p:nvPr>
            <p:ph idx="12" type="sldNum"/>
          </p:nvPr>
        </p:nvSpPr>
        <p:spPr>
          <a:xfrm>
            <a:off x="8350240" y="4733898"/>
            <a:ext cx="5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919395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93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4" name="Google Shape;137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93"/>
          <p:cNvSpPr txBox="1"/>
          <p:nvPr>
            <p:ph type="title"/>
          </p:nvPr>
        </p:nvSpPr>
        <p:spPr>
          <a:xfrm>
            <a:off x="305991" y="299058"/>
            <a:ext cx="584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showMasterSp="0">
  <p:cSld name="Section title"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94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94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94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94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94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94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94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94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94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94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94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94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94"/>
          <p:cNvSpPr txBox="1"/>
          <p:nvPr>
            <p:ph idx="1" type="body"/>
          </p:nvPr>
        </p:nvSpPr>
        <p:spPr>
          <a:xfrm>
            <a:off x="1530783" y="2287826"/>
            <a:ext cx="6082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0" name="Google Shape;1390;p94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95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95"/>
          <p:cNvSpPr txBox="1"/>
          <p:nvPr>
            <p:ph type="title"/>
          </p:nvPr>
        </p:nvSpPr>
        <p:spPr>
          <a:xfrm>
            <a:off x="305991" y="280190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94" name="Google Shape;139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83" Type="http://schemas.openxmlformats.org/officeDocument/2006/relationships/theme" Target="../theme/theme2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42.xml"/><Relationship Id="rId75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41.xml"/><Relationship Id="rId74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44.xml"/><Relationship Id="rId77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43.xml"/><Relationship Id="rId76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46.xml"/><Relationship Id="rId79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45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31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33.xml"/><Relationship Id="rId6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32.xml"/><Relationship Id="rId65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35.xml"/><Relationship Id="rId68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34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69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5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21.xml"/><Relationship Id="rId5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24.xml"/><Relationship Id="rId5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23.xml"/><Relationship Id="rId5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26.xml"/><Relationship Id="rId5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25.xml"/><Relationship Id="rId58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b="1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1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3" name="Google Shape;53;p13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3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700">
                <a:solidFill>
                  <a:schemeClr val="accent2"/>
                </a:solidFill>
              </a:rPr>
              <a:t>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9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</a:pPr>
            <a:r>
              <a:rPr b="0" lang="en"/>
              <a:t>Example: </a:t>
            </a:r>
            <a:r>
              <a:rPr lang="en"/>
              <a:t>Portfolio Roadmap</a:t>
            </a:r>
            <a:endParaRPr/>
          </a:p>
        </p:txBody>
      </p:sp>
      <p:graphicFrame>
        <p:nvGraphicFramePr>
          <p:cNvPr id="1400" name="Google Shape;1400;p96"/>
          <p:cNvGraphicFramePr/>
          <p:nvPr/>
        </p:nvGraphicFramePr>
        <p:xfrm>
          <a:off x="306010" y="7460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{B09D1AEC-60F1-4EDA-989D-8F278B859747}</a:tableStyleId>
              </a:tblPr>
              <a:tblGrid>
                <a:gridCol w="2468400"/>
                <a:gridCol w="2226875"/>
                <a:gridCol w="1810625"/>
                <a:gridCol w="2147625"/>
              </a:tblGrid>
              <a:tr h="277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NOW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NEXT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LATER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40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GOALS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Land and expand to pursue qualifying leads 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Optimize the client experience; secure partnerships and recurring revenue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Tech-enable to scale growth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</a:tr>
              <a:tr h="984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“A”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✔Completed </a:t>
                      </a:r>
                      <a:r>
                        <a:rPr lang="en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message testing, and update marketing strategy to laser target client personas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  <a:r>
                        <a:rPr lang="en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Trained and equipped sellers with sales materials/ one-pagers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l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✔Developed a scalable, repeatable process and project plan</a:t>
                      </a:r>
                      <a:r>
                        <a:rPr lang="en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Enhance the learning experience by adding new content, tools, and interactive exercises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Secure partnerships and referrals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Renewal strategy 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Create a tech-enabled product to systemize our process and make it easier for clients to engage 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 and develop a license/ certification 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</a:tr>
              <a:tr h="594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“B”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Qualify and recruit </a:t>
                      </a:r>
                      <a:r>
                        <a:rPr lang="en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10 participants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Promote to Company Vendor A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Launch product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Secure partnerships and referrals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Renewal strategy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Affiliate strategy </a:t>
                      </a:r>
                      <a:endParaRPr sz="1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</a:tr>
              <a:tr h="63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“C”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✔Developed preliminary </a:t>
                      </a:r>
                      <a:r>
                        <a:rPr lang="en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case to pursue small-cap organizations ($100MM annual revenue and above)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Based on business case, decide to pursue 2.0 and begin to qualify/ recruit for next group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Upsell strategy 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Secure partnerships and referrals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Renewal strategy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</a:tr>
              <a:tr h="61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“D”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Finalize and launch new survey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to packaging and sales materials</a:t>
                      </a:r>
                      <a:endParaRPr sz="800">
                        <a:solidFill>
                          <a:srgbClr val="44484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l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✔Trademark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Automate reporting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-127000" lvl="0" marL="127000" rtl="0" algn="l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ED7D31"/>
                        </a:buClr>
                        <a:buSzPts val="800"/>
                        <a:buChar char="♦"/>
                      </a:pPr>
                      <a:r>
                        <a:rPr lang="en" sz="800">
                          <a:solidFill>
                            <a:srgbClr val="44484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Explore IP codification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</a:tr>
              <a:tr h="277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NEW PRODUCT PLACEHOLDER</a:t>
                      </a:r>
                      <a:endParaRPr b="1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9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</a:pPr>
            <a:r>
              <a:rPr lang="en"/>
              <a:t>Portfolio </a:t>
            </a:r>
            <a:r>
              <a:rPr lang="en"/>
              <a:t>Roadmap</a:t>
            </a:r>
            <a:r>
              <a:rPr lang="en"/>
              <a:t> Template</a:t>
            </a:r>
            <a:endParaRPr/>
          </a:p>
        </p:txBody>
      </p:sp>
      <p:graphicFrame>
        <p:nvGraphicFramePr>
          <p:cNvPr id="1406" name="Google Shape;1406;p97"/>
          <p:cNvGraphicFramePr/>
          <p:nvPr/>
        </p:nvGraphicFramePr>
        <p:xfrm>
          <a:off x="292885" y="8222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{B09D1AEC-60F1-4EDA-989D-8F278B859747}</a:tableStyleId>
              </a:tblPr>
              <a:tblGrid>
                <a:gridCol w="2405325"/>
                <a:gridCol w="2226875"/>
                <a:gridCol w="1810625"/>
                <a:gridCol w="2147625"/>
              </a:tblGrid>
              <a:tr h="277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NOW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NEXT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LATER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  <a:tr h="40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GOALS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  <a:tr h="66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“A”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  <a:tr h="66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“B”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  <a:tr h="66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“C”</a:t>
                      </a:r>
                      <a:endParaRPr b="1"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  <a:tr h="66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“D”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  <a:tr h="32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/>
                        <a:t>NEW PRODUCT PLACEHOLDER</a:t>
                      </a:r>
                      <a:endParaRPr b="1"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9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</a:pPr>
            <a:r>
              <a:rPr lang="en"/>
              <a:t>Portfolio </a:t>
            </a:r>
            <a:r>
              <a:rPr lang="en"/>
              <a:t>Roadmap</a:t>
            </a:r>
            <a:r>
              <a:rPr lang="en"/>
              <a:t> Template 2</a:t>
            </a:r>
            <a:endParaRPr/>
          </a:p>
        </p:txBody>
      </p:sp>
      <p:graphicFrame>
        <p:nvGraphicFramePr>
          <p:cNvPr id="1412" name="Google Shape;1412;p98"/>
          <p:cNvGraphicFramePr/>
          <p:nvPr/>
        </p:nvGraphicFramePr>
        <p:xfrm>
          <a:off x="306003" y="97456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{C248449C-5AA8-4AE7-A631-84B4AA8FF0D2}</a:tableStyleId>
              </a:tblPr>
              <a:tblGrid>
                <a:gridCol w="1934500"/>
                <a:gridCol w="544825"/>
                <a:gridCol w="544825"/>
                <a:gridCol w="544825"/>
                <a:gridCol w="544825"/>
                <a:gridCol w="544825"/>
                <a:gridCol w="544825"/>
                <a:gridCol w="544825"/>
                <a:gridCol w="544825"/>
                <a:gridCol w="544825"/>
                <a:gridCol w="544825"/>
                <a:gridCol w="544825"/>
                <a:gridCol w="544825"/>
              </a:tblGrid>
              <a:tr h="265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Q1</a:t>
                      </a:r>
                      <a:endParaRPr>
                        <a:solidFill>
                          <a:srgbClr val="3A3C41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Q2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Q3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Q4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</a:tr>
              <a:tr h="59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900"/>
                        <a:t>SOLUTIONS</a:t>
                      </a:r>
                      <a:endParaRPr b="1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</a:tr>
              <a:tr h="59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TARGET CUSTOMERS</a:t>
                      </a:r>
                      <a:endParaRPr b="1"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</a:tr>
              <a:tr h="59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CUSTOMER PROBLEM(S)              IT SOLVES</a:t>
                      </a:r>
                      <a:endParaRPr b="1"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</a:tr>
              <a:tr h="59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FEATURES</a:t>
                      </a:r>
                      <a:endParaRPr b="1"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E8"/>
                    </a:solidFill>
                  </a:tcPr>
                </a:tc>
              </a:tr>
              <a:tr h="59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OBJECTIVES &amp; KEY RESULTS</a:t>
                      </a:r>
                      <a:endParaRPr b="1"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0800" marB="20800" marR="41600" marL="41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