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8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Roboto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ExtraBold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oboto-regular.fntdata"/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ExtraBold-boldItalic.fntdata"/><Relationship Id="rId16" Type="http://schemas.openxmlformats.org/officeDocument/2006/relationships/font" Target="fonts/Montserrat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2c49d6e973_0_6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/>
          </a:p>
        </p:txBody>
      </p:sp>
      <p:sp>
        <p:nvSpPr>
          <p:cNvPr id="1324" name="Google Shape;1324;g22c49d6e973_0_6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22c49d6e973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22c49d6e973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5849762" y="2525317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1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156807" y="1"/>
            <a:ext cx="3988899" cy="2713295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103457" y="613961"/>
            <a:ext cx="507641" cy="661060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8120233" y="613962"/>
            <a:ext cx="507641" cy="661060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535229" y="182242"/>
            <a:ext cx="661060" cy="507641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535230" y="1198944"/>
            <a:ext cx="661060" cy="507641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596373" y="1078416"/>
            <a:ext cx="2539362" cy="1637049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051" y="444913"/>
            <a:ext cx="2498954" cy="57078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>
            <p:ph idx="1" type="body"/>
          </p:nvPr>
        </p:nvSpPr>
        <p:spPr>
          <a:xfrm>
            <a:off x="435051" y="1898590"/>
            <a:ext cx="549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2" type="body"/>
          </p:nvPr>
        </p:nvSpPr>
        <p:spPr>
          <a:xfrm>
            <a:off x="435051" y="2477104"/>
            <a:ext cx="54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3" type="body"/>
          </p:nvPr>
        </p:nvSpPr>
        <p:spPr>
          <a:xfrm>
            <a:off x="435051" y="3263367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4" type="body"/>
          </p:nvPr>
        </p:nvSpPr>
        <p:spPr>
          <a:xfrm>
            <a:off x="6743700" y="4659491"/>
            <a:ext cx="21717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1"/>
          <p:cNvSpPr txBox="1"/>
          <p:nvPr>
            <p:ph idx="1" type="body"/>
          </p:nvPr>
        </p:nvSpPr>
        <p:spPr>
          <a:xfrm>
            <a:off x="305990" y="1175854"/>
            <a:ext cx="8532000" cy="3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16" name="Google Shape;1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1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2" type="body"/>
          </p:nvPr>
        </p:nvSpPr>
        <p:spPr>
          <a:xfrm>
            <a:off x="305990" y="1524731"/>
            <a:ext cx="85320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3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idx="2" type="body"/>
          </p:nvPr>
        </p:nvSpPr>
        <p:spPr>
          <a:xfrm>
            <a:off x="305991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3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4" type="body"/>
          </p:nvPr>
        </p:nvSpPr>
        <p:spPr>
          <a:xfrm>
            <a:off x="3277773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5" type="body"/>
          </p:nvPr>
        </p:nvSpPr>
        <p:spPr>
          <a:xfrm>
            <a:off x="6249555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idx="1" type="body"/>
          </p:nvPr>
        </p:nvSpPr>
        <p:spPr>
          <a:xfrm>
            <a:off x="305991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14"/>
          <p:cNvSpPr txBox="1"/>
          <p:nvPr>
            <p:ph idx="2" type="body"/>
          </p:nvPr>
        </p:nvSpPr>
        <p:spPr>
          <a:xfrm>
            <a:off x="4572000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1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14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14"/>
          <p:cNvSpPr txBox="1"/>
          <p:nvPr>
            <p:ph idx="4" type="body"/>
          </p:nvPr>
        </p:nvSpPr>
        <p:spPr>
          <a:xfrm>
            <a:off x="305991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14"/>
          <p:cNvSpPr txBox="1"/>
          <p:nvPr>
            <p:ph idx="5" type="body"/>
          </p:nvPr>
        </p:nvSpPr>
        <p:spPr>
          <a:xfrm>
            <a:off x="4572000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15"/>
          <p:cNvSpPr txBox="1"/>
          <p:nvPr>
            <p:ph idx="2" type="body"/>
          </p:nvPr>
        </p:nvSpPr>
        <p:spPr>
          <a:xfrm>
            <a:off x="460779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9" name="Google Shape;149;p15"/>
          <p:cNvSpPr txBox="1"/>
          <p:nvPr>
            <p:ph idx="3" type="body"/>
          </p:nvPr>
        </p:nvSpPr>
        <p:spPr>
          <a:xfrm>
            <a:off x="4800550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15"/>
          <p:cNvSpPr txBox="1"/>
          <p:nvPr>
            <p:ph idx="4" type="body"/>
          </p:nvPr>
        </p:nvSpPr>
        <p:spPr>
          <a:xfrm>
            <a:off x="78038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15"/>
          <p:cNvSpPr/>
          <p:nvPr>
            <p:ph idx="5" type="pic"/>
          </p:nvPr>
        </p:nvSpPr>
        <p:spPr>
          <a:xfrm>
            <a:off x="460779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52" name="Google Shape;152;p15"/>
          <p:cNvSpPr txBox="1"/>
          <p:nvPr>
            <p:ph idx="6" type="body"/>
          </p:nvPr>
        </p:nvSpPr>
        <p:spPr>
          <a:xfrm>
            <a:off x="512015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15"/>
          <p:cNvSpPr/>
          <p:nvPr>
            <p:ph idx="7" type="pic"/>
          </p:nvPr>
        </p:nvSpPr>
        <p:spPr>
          <a:xfrm>
            <a:off x="4800550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305991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1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16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16"/>
          <p:cNvSpPr txBox="1"/>
          <p:nvPr>
            <p:ph idx="3" type="body"/>
          </p:nvPr>
        </p:nvSpPr>
        <p:spPr>
          <a:xfrm>
            <a:off x="3277773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16"/>
          <p:cNvSpPr txBox="1"/>
          <p:nvPr>
            <p:ph idx="4" type="body"/>
          </p:nvPr>
        </p:nvSpPr>
        <p:spPr>
          <a:xfrm>
            <a:off x="6249555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16"/>
          <p:cNvSpPr txBox="1"/>
          <p:nvPr>
            <p:ph idx="5" type="body"/>
          </p:nvPr>
        </p:nvSpPr>
        <p:spPr>
          <a:xfrm>
            <a:off x="30599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3" name="Google Shape;163;p16"/>
          <p:cNvSpPr txBox="1"/>
          <p:nvPr>
            <p:ph idx="6" type="body"/>
          </p:nvPr>
        </p:nvSpPr>
        <p:spPr>
          <a:xfrm>
            <a:off x="327777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16"/>
          <p:cNvSpPr txBox="1"/>
          <p:nvPr>
            <p:ph idx="7" type="body"/>
          </p:nvPr>
        </p:nvSpPr>
        <p:spPr>
          <a:xfrm>
            <a:off x="6249553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5" name="Google Shape;165;p16"/>
          <p:cNvSpPr/>
          <p:nvPr>
            <p:ph idx="8" type="pic"/>
          </p:nvPr>
        </p:nvSpPr>
        <p:spPr>
          <a:xfrm>
            <a:off x="305991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66" name="Google Shape;166;p16"/>
          <p:cNvSpPr/>
          <p:nvPr>
            <p:ph idx="9" type="pic"/>
          </p:nvPr>
        </p:nvSpPr>
        <p:spPr>
          <a:xfrm>
            <a:off x="327777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67" name="Google Shape;167;p16"/>
          <p:cNvSpPr/>
          <p:nvPr>
            <p:ph idx="13" type="pic"/>
          </p:nvPr>
        </p:nvSpPr>
        <p:spPr>
          <a:xfrm>
            <a:off x="624955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1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17"/>
          <p:cNvSpPr txBox="1"/>
          <p:nvPr>
            <p:ph idx="2" type="body"/>
          </p:nvPr>
        </p:nvSpPr>
        <p:spPr>
          <a:xfrm>
            <a:off x="305991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p17"/>
          <p:cNvSpPr txBox="1"/>
          <p:nvPr>
            <p:ph idx="3" type="body"/>
          </p:nvPr>
        </p:nvSpPr>
        <p:spPr>
          <a:xfrm>
            <a:off x="305992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17"/>
          <p:cNvSpPr txBox="1"/>
          <p:nvPr>
            <p:ph idx="4" type="body"/>
          </p:nvPr>
        </p:nvSpPr>
        <p:spPr>
          <a:xfrm>
            <a:off x="3288287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6" name="Google Shape;176;p17"/>
          <p:cNvSpPr txBox="1"/>
          <p:nvPr>
            <p:ph idx="5" type="body"/>
          </p:nvPr>
        </p:nvSpPr>
        <p:spPr>
          <a:xfrm>
            <a:off x="3288287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17"/>
          <p:cNvSpPr txBox="1"/>
          <p:nvPr>
            <p:ph idx="6" type="body"/>
          </p:nvPr>
        </p:nvSpPr>
        <p:spPr>
          <a:xfrm>
            <a:off x="6270582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8" name="Google Shape;178;p17"/>
          <p:cNvSpPr txBox="1"/>
          <p:nvPr>
            <p:ph idx="7" type="body"/>
          </p:nvPr>
        </p:nvSpPr>
        <p:spPr>
          <a:xfrm>
            <a:off x="6270583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82" name="Google Shape;1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4" name="Google Shape;184;p18"/>
          <p:cNvSpPr txBox="1"/>
          <p:nvPr>
            <p:ph idx="2" type="body"/>
          </p:nvPr>
        </p:nvSpPr>
        <p:spPr>
          <a:xfrm>
            <a:off x="305991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5" name="Google Shape;185;p18"/>
          <p:cNvSpPr txBox="1"/>
          <p:nvPr>
            <p:ph idx="3" type="body"/>
          </p:nvPr>
        </p:nvSpPr>
        <p:spPr>
          <a:xfrm>
            <a:off x="4667609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p18"/>
          <p:cNvSpPr txBox="1"/>
          <p:nvPr>
            <p:ph idx="4" type="body"/>
          </p:nvPr>
        </p:nvSpPr>
        <p:spPr>
          <a:xfrm>
            <a:off x="305991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7" name="Google Shape;187;p18"/>
          <p:cNvSpPr txBox="1"/>
          <p:nvPr>
            <p:ph idx="5" type="body"/>
          </p:nvPr>
        </p:nvSpPr>
        <p:spPr>
          <a:xfrm>
            <a:off x="4667610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8" name="Google Shape;188;p18"/>
          <p:cNvSpPr txBox="1"/>
          <p:nvPr>
            <p:ph idx="6" type="body"/>
          </p:nvPr>
        </p:nvSpPr>
        <p:spPr>
          <a:xfrm>
            <a:off x="305991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18"/>
          <p:cNvSpPr txBox="1"/>
          <p:nvPr>
            <p:ph idx="7" type="body"/>
          </p:nvPr>
        </p:nvSpPr>
        <p:spPr>
          <a:xfrm>
            <a:off x="305991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0" name="Google Shape;190;p18"/>
          <p:cNvSpPr txBox="1"/>
          <p:nvPr>
            <p:ph idx="8" type="body"/>
          </p:nvPr>
        </p:nvSpPr>
        <p:spPr>
          <a:xfrm>
            <a:off x="4667610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18"/>
          <p:cNvSpPr txBox="1"/>
          <p:nvPr>
            <p:ph idx="9" type="body"/>
          </p:nvPr>
        </p:nvSpPr>
        <p:spPr>
          <a:xfrm>
            <a:off x="4667610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95" name="Google Shape;1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19"/>
          <p:cNvSpPr txBox="1"/>
          <p:nvPr>
            <p:ph idx="2" type="body"/>
          </p:nvPr>
        </p:nvSpPr>
        <p:spPr>
          <a:xfrm>
            <a:off x="305991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19"/>
          <p:cNvSpPr txBox="1"/>
          <p:nvPr>
            <p:ph idx="3" type="body"/>
          </p:nvPr>
        </p:nvSpPr>
        <p:spPr>
          <a:xfrm>
            <a:off x="2474438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9" name="Google Shape;199;p19"/>
          <p:cNvSpPr txBox="1"/>
          <p:nvPr>
            <p:ph idx="4" type="body"/>
          </p:nvPr>
        </p:nvSpPr>
        <p:spPr>
          <a:xfrm>
            <a:off x="4642884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0" name="Google Shape;200;p19"/>
          <p:cNvSpPr txBox="1"/>
          <p:nvPr>
            <p:ph idx="5" type="body"/>
          </p:nvPr>
        </p:nvSpPr>
        <p:spPr>
          <a:xfrm>
            <a:off x="6808375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1" name="Google Shape;201;p19"/>
          <p:cNvSpPr txBox="1"/>
          <p:nvPr>
            <p:ph idx="6" type="body"/>
          </p:nvPr>
        </p:nvSpPr>
        <p:spPr>
          <a:xfrm>
            <a:off x="305991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2" name="Google Shape;202;p19"/>
          <p:cNvSpPr txBox="1"/>
          <p:nvPr>
            <p:ph idx="7" type="body"/>
          </p:nvPr>
        </p:nvSpPr>
        <p:spPr>
          <a:xfrm>
            <a:off x="2474438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3" name="Google Shape;203;p19"/>
          <p:cNvSpPr txBox="1"/>
          <p:nvPr>
            <p:ph idx="8" type="body"/>
          </p:nvPr>
        </p:nvSpPr>
        <p:spPr>
          <a:xfrm>
            <a:off x="4642884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4" name="Google Shape;204;p19"/>
          <p:cNvSpPr txBox="1"/>
          <p:nvPr>
            <p:ph idx="9" type="body"/>
          </p:nvPr>
        </p:nvSpPr>
        <p:spPr>
          <a:xfrm>
            <a:off x="6808375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19"/>
          <p:cNvSpPr txBox="1"/>
          <p:nvPr>
            <p:ph idx="13" type="body"/>
          </p:nvPr>
        </p:nvSpPr>
        <p:spPr>
          <a:xfrm>
            <a:off x="305991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6" name="Google Shape;206;p19"/>
          <p:cNvSpPr txBox="1"/>
          <p:nvPr>
            <p:ph idx="14" type="body"/>
          </p:nvPr>
        </p:nvSpPr>
        <p:spPr>
          <a:xfrm>
            <a:off x="2474438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7" name="Google Shape;207;p19"/>
          <p:cNvSpPr txBox="1"/>
          <p:nvPr>
            <p:ph idx="15" type="body"/>
          </p:nvPr>
        </p:nvSpPr>
        <p:spPr>
          <a:xfrm>
            <a:off x="4642884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8" name="Google Shape;208;p19"/>
          <p:cNvSpPr txBox="1"/>
          <p:nvPr>
            <p:ph idx="16" type="body"/>
          </p:nvPr>
        </p:nvSpPr>
        <p:spPr>
          <a:xfrm>
            <a:off x="6808375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0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4" name="Google Shape;214;p2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5" name="Google Shape;215;p20"/>
          <p:cNvSpPr txBox="1"/>
          <p:nvPr>
            <p:ph idx="1" type="body"/>
          </p:nvPr>
        </p:nvSpPr>
        <p:spPr>
          <a:xfrm>
            <a:off x="305991" y="1415944"/>
            <a:ext cx="40872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16" name="Google Shape;2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9123" y="384455"/>
            <a:ext cx="1945756" cy="64858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/>
          <p:nvPr>
            <p:ph idx="1" type="body"/>
          </p:nvPr>
        </p:nvSpPr>
        <p:spPr>
          <a:xfrm>
            <a:off x="2146102" y="33773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2" type="body"/>
          </p:nvPr>
        </p:nvSpPr>
        <p:spPr>
          <a:xfrm>
            <a:off x="2146102" y="27296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3" type="body"/>
          </p:nvPr>
        </p:nvSpPr>
        <p:spPr>
          <a:xfrm>
            <a:off x="1173831" y="1855314"/>
            <a:ext cx="68127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3" name="Google Shape;223;p2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24" name="Google Shape;2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26" name="Google Shape;226;p21"/>
          <p:cNvCxnSpPr/>
          <p:nvPr/>
        </p:nvCxnSpPr>
        <p:spPr>
          <a:xfrm>
            <a:off x="1361661" y="205740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21"/>
          <p:cNvCxnSpPr/>
          <p:nvPr/>
        </p:nvCxnSpPr>
        <p:spPr>
          <a:xfrm>
            <a:off x="1361661" y="2773019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21"/>
          <p:cNvCxnSpPr/>
          <p:nvPr/>
        </p:nvCxnSpPr>
        <p:spPr>
          <a:xfrm>
            <a:off x="1361661" y="358802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9" name="Google Shape;229;p21"/>
          <p:cNvSpPr/>
          <p:nvPr>
            <p:ph idx="3" type="pic"/>
          </p:nvPr>
        </p:nvSpPr>
        <p:spPr>
          <a:xfrm>
            <a:off x="734249" y="147038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0" name="Google Shape;230;p21"/>
          <p:cNvSpPr/>
          <p:nvPr>
            <p:ph idx="4" type="pic"/>
          </p:nvPr>
        </p:nvSpPr>
        <p:spPr>
          <a:xfrm>
            <a:off x="734249" y="227295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1" name="Google Shape;231;p21"/>
          <p:cNvSpPr/>
          <p:nvPr>
            <p:ph idx="5" type="pic"/>
          </p:nvPr>
        </p:nvSpPr>
        <p:spPr>
          <a:xfrm>
            <a:off x="734249" y="307552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2" name="Google Shape;232;p21"/>
          <p:cNvSpPr/>
          <p:nvPr>
            <p:ph idx="6" type="pic"/>
          </p:nvPr>
        </p:nvSpPr>
        <p:spPr>
          <a:xfrm>
            <a:off x="734249" y="387809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3" name="Google Shape;233;p21"/>
          <p:cNvSpPr txBox="1"/>
          <p:nvPr>
            <p:ph idx="7" type="body"/>
          </p:nvPr>
        </p:nvSpPr>
        <p:spPr>
          <a:xfrm>
            <a:off x="1361661" y="14159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4" name="Google Shape;234;p21"/>
          <p:cNvSpPr txBox="1"/>
          <p:nvPr>
            <p:ph idx="8" type="body"/>
          </p:nvPr>
        </p:nvSpPr>
        <p:spPr>
          <a:xfrm>
            <a:off x="1361661" y="2235161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5" name="Google Shape;235;p21"/>
          <p:cNvSpPr txBox="1"/>
          <p:nvPr>
            <p:ph idx="9" type="body"/>
          </p:nvPr>
        </p:nvSpPr>
        <p:spPr>
          <a:xfrm>
            <a:off x="1361661" y="303537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21"/>
          <p:cNvSpPr txBox="1"/>
          <p:nvPr>
            <p:ph idx="13" type="body"/>
          </p:nvPr>
        </p:nvSpPr>
        <p:spPr>
          <a:xfrm>
            <a:off x="1361661" y="383559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>
            <p:ph idx="2" type="pic"/>
          </p:nvPr>
        </p:nvSpPr>
        <p:spPr>
          <a:xfrm>
            <a:off x="305991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0" name="Google Shape;240;p22"/>
          <p:cNvSpPr/>
          <p:nvPr>
            <p:ph idx="3" type="pic"/>
          </p:nvPr>
        </p:nvSpPr>
        <p:spPr>
          <a:xfrm>
            <a:off x="4572000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1" name="Google Shape;241;p2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42" name="Google Shape;2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p22"/>
          <p:cNvSpPr txBox="1"/>
          <p:nvPr>
            <p:ph idx="4" type="body"/>
          </p:nvPr>
        </p:nvSpPr>
        <p:spPr>
          <a:xfrm>
            <a:off x="305991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5" name="Google Shape;245;p22"/>
          <p:cNvSpPr txBox="1"/>
          <p:nvPr>
            <p:ph idx="5" type="body"/>
          </p:nvPr>
        </p:nvSpPr>
        <p:spPr>
          <a:xfrm>
            <a:off x="4572000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3"/>
          <p:cNvSpPr/>
          <p:nvPr>
            <p:ph idx="2" type="pic"/>
          </p:nvPr>
        </p:nvSpPr>
        <p:spPr>
          <a:xfrm>
            <a:off x="386954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9" name="Google Shape;249;p23"/>
          <p:cNvSpPr/>
          <p:nvPr>
            <p:ph idx="3" type="pic"/>
          </p:nvPr>
        </p:nvSpPr>
        <p:spPr>
          <a:xfrm>
            <a:off x="6144002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0" name="Google Shape;250;p2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51" name="Google Shape;2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3" name="Google Shape;253;p23"/>
          <p:cNvSpPr txBox="1"/>
          <p:nvPr>
            <p:ph idx="4" type="body"/>
          </p:nvPr>
        </p:nvSpPr>
        <p:spPr>
          <a:xfrm>
            <a:off x="386954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4" name="Google Shape;254;p23"/>
          <p:cNvSpPr/>
          <p:nvPr>
            <p:ph idx="5" type="pic"/>
          </p:nvPr>
        </p:nvSpPr>
        <p:spPr>
          <a:xfrm>
            <a:off x="3265478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5" name="Google Shape;255;p23"/>
          <p:cNvSpPr txBox="1"/>
          <p:nvPr>
            <p:ph idx="6" type="body"/>
          </p:nvPr>
        </p:nvSpPr>
        <p:spPr>
          <a:xfrm>
            <a:off x="3265478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6" name="Google Shape;256;p23"/>
          <p:cNvSpPr txBox="1"/>
          <p:nvPr>
            <p:ph idx="7" type="body"/>
          </p:nvPr>
        </p:nvSpPr>
        <p:spPr>
          <a:xfrm>
            <a:off x="6144002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4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60" name="Google Shape;2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2" name="Google Shape;262;p24"/>
          <p:cNvSpPr/>
          <p:nvPr>
            <p:ph idx="2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263" name="Google Shape;263;p24"/>
          <p:cNvCxnSpPr/>
          <p:nvPr/>
        </p:nvCxnSpPr>
        <p:spPr>
          <a:xfrm>
            <a:off x="1022329" y="252319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24"/>
          <p:cNvCxnSpPr/>
          <p:nvPr/>
        </p:nvCxnSpPr>
        <p:spPr>
          <a:xfrm>
            <a:off x="1022329" y="323881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5" name="Google Shape;265;p24"/>
          <p:cNvSpPr/>
          <p:nvPr>
            <p:ph idx="3" type="pic"/>
          </p:nvPr>
        </p:nvSpPr>
        <p:spPr>
          <a:xfrm>
            <a:off x="394916" y="193617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6" name="Google Shape;266;p24"/>
          <p:cNvSpPr/>
          <p:nvPr>
            <p:ph idx="4" type="pic"/>
          </p:nvPr>
        </p:nvSpPr>
        <p:spPr>
          <a:xfrm>
            <a:off x="394916" y="273874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7" name="Google Shape;267;p24"/>
          <p:cNvSpPr/>
          <p:nvPr>
            <p:ph idx="5" type="pic"/>
          </p:nvPr>
        </p:nvSpPr>
        <p:spPr>
          <a:xfrm>
            <a:off x="394916" y="354132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8" name="Google Shape;268;p24"/>
          <p:cNvSpPr txBox="1"/>
          <p:nvPr>
            <p:ph idx="6" type="body"/>
          </p:nvPr>
        </p:nvSpPr>
        <p:spPr>
          <a:xfrm>
            <a:off x="1022329" y="1881736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9" name="Google Shape;269;p24"/>
          <p:cNvSpPr txBox="1"/>
          <p:nvPr>
            <p:ph idx="7" type="body"/>
          </p:nvPr>
        </p:nvSpPr>
        <p:spPr>
          <a:xfrm>
            <a:off x="1022329" y="270095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0" name="Google Shape;270;p24"/>
          <p:cNvSpPr txBox="1"/>
          <p:nvPr>
            <p:ph idx="8" type="body"/>
          </p:nvPr>
        </p:nvSpPr>
        <p:spPr>
          <a:xfrm>
            <a:off x="1022329" y="3501169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71" name="Google Shape;2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570274" y="3340505"/>
            <a:ext cx="3096600" cy="96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/>
          <p:nvPr>
            <p:ph idx="2" type="pic"/>
          </p:nvPr>
        </p:nvSpPr>
        <p:spPr>
          <a:xfrm>
            <a:off x="784906" y="366017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6" name="Google Shape;276;p25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9" name="Google Shape;279;p25"/>
          <p:cNvSpPr/>
          <p:nvPr>
            <p:ph idx="3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280" name="Google Shape;2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5"/>
          <p:cNvSpPr txBox="1"/>
          <p:nvPr>
            <p:ph idx="4" type="body"/>
          </p:nvPr>
        </p:nvSpPr>
        <p:spPr>
          <a:xfrm>
            <a:off x="520622" y="1328270"/>
            <a:ext cx="3146100" cy="1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2" name="Google Shape;282;p25"/>
          <p:cNvSpPr txBox="1"/>
          <p:nvPr>
            <p:ph idx="5" type="body"/>
          </p:nvPr>
        </p:nvSpPr>
        <p:spPr>
          <a:xfrm>
            <a:off x="1265625" y="3489823"/>
            <a:ext cx="2242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6"/>
          <p:cNvSpPr/>
          <p:nvPr>
            <p:ph idx="2" type="pic"/>
          </p:nvPr>
        </p:nvSpPr>
        <p:spPr>
          <a:xfrm>
            <a:off x="305990" y="2998332"/>
            <a:ext cx="3887400" cy="1449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6" name="Google Shape;286;p26"/>
          <p:cNvSpPr/>
          <p:nvPr>
            <p:ph idx="3" type="pic"/>
          </p:nvPr>
        </p:nvSpPr>
        <p:spPr>
          <a:xfrm>
            <a:off x="4325306" y="1323027"/>
            <a:ext cx="1892100" cy="3125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7" name="Google Shape;287;p26"/>
          <p:cNvSpPr/>
          <p:nvPr>
            <p:ph idx="4" type="pic"/>
          </p:nvPr>
        </p:nvSpPr>
        <p:spPr>
          <a:xfrm>
            <a:off x="6349284" y="1323027"/>
            <a:ext cx="2488800" cy="92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8" name="Google Shape;288;p26"/>
          <p:cNvSpPr/>
          <p:nvPr>
            <p:ph idx="5" type="pic"/>
          </p:nvPr>
        </p:nvSpPr>
        <p:spPr>
          <a:xfrm>
            <a:off x="6349284" y="2356069"/>
            <a:ext cx="1386900" cy="2091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9" name="Google Shape;289;p26"/>
          <p:cNvSpPr/>
          <p:nvPr>
            <p:ph idx="6" type="pic"/>
          </p:nvPr>
        </p:nvSpPr>
        <p:spPr>
          <a:xfrm>
            <a:off x="7868141" y="3252482"/>
            <a:ext cx="969900" cy="119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0" name="Google Shape;290;p26"/>
          <p:cNvSpPr/>
          <p:nvPr>
            <p:ph idx="7" type="pic"/>
          </p:nvPr>
        </p:nvSpPr>
        <p:spPr>
          <a:xfrm>
            <a:off x="7868141" y="2359529"/>
            <a:ext cx="969900" cy="740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1" name="Google Shape;291;p2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92" name="Google Shape;29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4" name="Google Shape;294;p26"/>
          <p:cNvSpPr txBox="1"/>
          <p:nvPr>
            <p:ph idx="8" type="body"/>
          </p:nvPr>
        </p:nvSpPr>
        <p:spPr>
          <a:xfrm>
            <a:off x="305990" y="1323027"/>
            <a:ext cx="3887400" cy="14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7"/>
          <p:cNvSpPr/>
          <p:nvPr>
            <p:ph idx="2" type="pic"/>
          </p:nvPr>
        </p:nvSpPr>
        <p:spPr>
          <a:xfrm>
            <a:off x="4572000" y="1438611"/>
            <a:ext cx="2294100" cy="27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8" name="Google Shape;298;p2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99" name="Google Shape;2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1" name="Google Shape;301;p27"/>
          <p:cNvSpPr/>
          <p:nvPr/>
        </p:nvSpPr>
        <p:spPr>
          <a:xfrm>
            <a:off x="305991" y="2662058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305991" y="3631013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6865975" y="1438611"/>
            <a:ext cx="1735200" cy="2765400"/>
          </a:xfrm>
          <a:prstGeom prst="rect">
            <a:avLst/>
          </a:prstGeom>
          <a:solidFill>
            <a:srgbClr val="191919">
              <a:alpha val="80784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7"/>
          <p:cNvSpPr txBox="1"/>
          <p:nvPr>
            <p:ph idx="3" type="body"/>
          </p:nvPr>
        </p:nvSpPr>
        <p:spPr>
          <a:xfrm>
            <a:off x="7120212" y="2535311"/>
            <a:ext cx="12690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5" name="Google Shape;305;p27"/>
          <p:cNvSpPr txBox="1"/>
          <p:nvPr>
            <p:ph idx="4" type="body"/>
          </p:nvPr>
        </p:nvSpPr>
        <p:spPr>
          <a:xfrm>
            <a:off x="308498" y="1436057"/>
            <a:ext cx="39357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6" name="Google Shape;306;p27"/>
          <p:cNvSpPr/>
          <p:nvPr>
            <p:ph idx="5" type="pic"/>
          </p:nvPr>
        </p:nvSpPr>
        <p:spPr>
          <a:xfrm>
            <a:off x="438256" y="2791261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7" name="Google Shape;307;p27"/>
          <p:cNvSpPr/>
          <p:nvPr>
            <p:ph idx="6" type="pic"/>
          </p:nvPr>
        </p:nvSpPr>
        <p:spPr>
          <a:xfrm>
            <a:off x="438256" y="3760216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8" name="Google Shape;308;p27"/>
          <p:cNvSpPr txBox="1"/>
          <p:nvPr>
            <p:ph idx="7" type="body"/>
          </p:nvPr>
        </p:nvSpPr>
        <p:spPr>
          <a:xfrm>
            <a:off x="877850" y="2805104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9" name="Google Shape;309;p27"/>
          <p:cNvSpPr txBox="1"/>
          <p:nvPr>
            <p:ph idx="8" type="body"/>
          </p:nvPr>
        </p:nvSpPr>
        <p:spPr>
          <a:xfrm>
            <a:off x="877491" y="2609828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0" name="Google Shape;310;p27"/>
          <p:cNvSpPr txBox="1"/>
          <p:nvPr>
            <p:ph idx="9" type="body"/>
          </p:nvPr>
        </p:nvSpPr>
        <p:spPr>
          <a:xfrm>
            <a:off x="877850" y="3770965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1" name="Google Shape;311;p27"/>
          <p:cNvSpPr txBox="1"/>
          <p:nvPr>
            <p:ph idx="13" type="body"/>
          </p:nvPr>
        </p:nvSpPr>
        <p:spPr>
          <a:xfrm>
            <a:off x="877491" y="3575689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8"/>
          <p:cNvSpPr/>
          <p:nvPr>
            <p:ph idx="2" type="pic"/>
          </p:nvPr>
        </p:nvSpPr>
        <p:spPr>
          <a:xfrm>
            <a:off x="4715171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5" name="Google Shape;315;p28"/>
          <p:cNvSpPr/>
          <p:nvPr>
            <p:ph idx="3" type="pic"/>
          </p:nvPr>
        </p:nvSpPr>
        <p:spPr>
          <a:xfrm>
            <a:off x="6879914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6" name="Google Shape;316;p2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17" name="Google Shape;3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9" name="Google Shape;319;p28"/>
          <p:cNvSpPr txBox="1"/>
          <p:nvPr>
            <p:ph idx="4" type="body"/>
          </p:nvPr>
        </p:nvSpPr>
        <p:spPr>
          <a:xfrm>
            <a:off x="308815" y="1287743"/>
            <a:ext cx="4096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20" name="Google Shape;320;p28"/>
          <p:cNvCxnSpPr/>
          <p:nvPr/>
        </p:nvCxnSpPr>
        <p:spPr>
          <a:xfrm>
            <a:off x="1014366" y="2922803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28"/>
          <p:cNvCxnSpPr/>
          <p:nvPr/>
        </p:nvCxnSpPr>
        <p:spPr>
          <a:xfrm>
            <a:off x="1014366" y="363842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2" name="Google Shape;322;p28"/>
          <p:cNvSpPr/>
          <p:nvPr>
            <p:ph idx="5" type="pic"/>
          </p:nvPr>
        </p:nvSpPr>
        <p:spPr>
          <a:xfrm>
            <a:off x="386954" y="233578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3" name="Google Shape;323;p28"/>
          <p:cNvSpPr/>
          <p:nvPr>
            <p:ph idx="6" type="pic"/>
          </p:nvPr>
        </p:nvSpPr>
        <p:spPr>
          <a:xfrm>
            <a:off x="386954" y="313836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4" name="Google Shape;324;p28"/>
          <p:cNvSpPr/>
          <p:nvPr>
            <p:ph idx="7" type="pic"/>
          </p:nvPr>
        </p:nvSpPr>
        <p:spPr>
          <a:xfrm>
            <a:off x="386954" y="3940931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5" name="Google Shape;325;p28"/>
          <p:cNvSpPr txBox="1"/>
          <p:nvPr>
            <p:ph idx="8" type="body"/>
          </p:nvPr>
        </p:nvSpPr>
        <p:spPr>
          <a:xfrm>
            <a:off x="1014366" y="2281347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6" name="Google Shape;326;p28"/>
          <p:cNvSpPr txBox="1"/>
          <p:nvPr>
            <p:ph idx="9" type="body"/>
          </p:nvPr>
        </p:nvSpPr>
        <p:spPr>
          <a:xfrm>
            <a:off x="1014366" y="3100563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p28"/>
          <p:cNvSpPr txBox="1"/>
          <p:nvPr>
            <p:ph idx="13" type="body"/>
          </p:nvPr>
        </p:nvSpPr>
        <p:spPr>
          <a:xfrm>
            <a:off x="1014366" y="3900780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8" name="Google Shape;328;p28"/>
          <p:cNvSpPr txBox="1"/>
          <p:nvPr>
            <p:ph idx="14" type="body"/>
          </p:nvPr>
        </p:nvSpPr>
        <p:spPr>
          <a:xfrm>
            <a:off x="4714875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9" name="Google Shape;329;p28"/>
          <p:cNvSpPr txBox="1"/>
          <p:nvPr>
            <p:ph idx="15" type="body"/>
          </p:nvPr>
        </p:nvSpPr>
        <p:spPr>
          <a:xfrm>
            <a:off x="6879618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9"/>
          <p:cNvSpPr/>
          <p:nvPr>
            <p:ph idx="2" type="pic"/>
          </p:nvPr>
        </p:nvSpPr>
        <p:spPr>
          <a:xfrm>
            <a:off x="305990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3" name="Google Shape;333;p2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4" name="Google Shape;3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6" name="Google Shape;336;p29"/>
          <p:cNvSpPr/>
          <p:nvPr/>
        </p:nvSpPr>
        <p:spPr>
          <a:xfrm>
            <a:off x="305991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9"/>
          <p:cNvSpPr/>
          <p:nvPr/>
        </p:nvSpPr>
        <p:spPr>
          <a:xfrm>
            <a:off x="6824775" y="2822239"/>
            <a:ext cx="20133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9"/>
          <p:cNvSpPr/>
          <p:nvPr/>
        </p:nvSpPr>
        <p:spPr>
          <a:xfrm>
            <a:off x="2478919" y="2822239"/>
            <a:ext cx="20289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9"/>
          <p:cNvSpPr/>
          <p:nvPr/>
        </p:nvSpPr>
        <p:spPr>
          <a:xfrm>
            <a:off x="4651847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9"/>
          <p:cNvSpPr/>
          <p:nvPr>
            <p:ph idx="3" type="pic"/>
          </p:nvPr>
        </p:nvSpPr>
        <p:spPr>
          <a:xfrm>
            <a:off x="2478919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1" name="Google Shape;341;p29"/>
          <p:cNvSpPr/>
          <p:nvPr>
            <p:ph idx="4" type="pic"/>
          </p:nvPr>
        </p:nvSpPr>
        <p:spPr>
          <a:xfrm>
            <a:off x="4651847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2" name="Google Shape;342;p29"/>
          <p:cNvSpPr/>
          <p:nvPr>
            <p:ph idx="5" type="pic"/>
          </p:nvPr>
        </p:nvSpPr>
        <p:spPr>
          <a:xfrm>
            <a:off x="6824774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3" name="Google Shape;343;p29"/>
          <p:cNvSpPr txBox="1"/>
          <p:nvPr>
            <p:ph idx="6" type="body"/>
          </p:nvPr>
        </p:nvSpPr>
        <p:spPr>
          <a:xfrm>
            <a:off x="465184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4" name="Google Shape;344;p29"/>
          <p:cNvSpPr txBox="1"/>
          <p:nvPr>
            <p:ph idx="7" type="body"/>
          </p:nvPr>
        </p:nvSpPr>
        <p:spPr>
          <a:xfrm>
            <a:off x="248677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5" name="Google Shape;345;p29"/>
          <p:cNvSpPr txBox="1"/>
          <p:nvPr>
            <p:ph idx="8" type="body"/>
          </p:nvPr>
        </p:nvSpPr>
        <p:spPr>
          <a:xfrm>
            <a:off x="305991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6" name="Google Shape;346;p29"/>
          <p:cNvSpPr txBox="1"/>
          <p:nvPr>
            <p:ph idx="9" type="body"/>
          </p:nvPr>
        </p:nvSpPr>
        <p:spPr>
          <a:xfrm>
            <a:off x="4651847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7" name="Google Shape;347;p29"/>
          <p:cNvSpPr txBox="1"/>
          <p:nvPr>
            <p:ph idx="13" type="body"/>
          </p:nvPr>
        </p:nvSpPr>
        <p:spPr>
          <a:xfrm>
            <a:off x="2478919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8" name="Google Shape;348;p29"/>
          <p:cNvSpPr txBox="1"/>
          <p:nvPr>
            <p:ph idx="14" type="body"/>
          </p:nvPr>
        </p:nvSpPr>
        <p:spPr>
          <a:xfrm>
            <a:off x="305991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9" name="Google Shape;349;p29"/>
          <p:cNvSpPr txBox="1"/>
          <p:nvPr>
            <p:ph idx="15" type="body"/>
          </p:nvPr>
        </p:nvSpPr>
        <p:spPr>
          <a:xfrm>
            <a:off x="6816915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0" name="Google Shape;350;p29"/>
          <p:cNvSpPr txBox="1"/>
          <p:nvPr>
            <p:ph idx="16" type="body"/>
          </p:nvPr>
        </p:nvSpPr>
        <p:spPr>
          <a:xfrm>
            <a:off x="6816915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0"/>
          <p:cNvSpPr/>
          <p:nvPr>
            <p:ph idx="2" type="pic"/>
          </p:nvPr>
        </p:nvSpPr>
        <p:spPr>
          <a:xfrm>
            <a:off x="552758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4" name="Google Shape;354;p30"/>
          <p:cNvSpPr/>
          <p:nvPr>
            <p:ph idx="3" type="pic"/>
          </p:nvPr>
        </p:nvSpPr>
        <p:spPr>
          <a:xfrm>
            <a:off x="6762902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5" name="Google Shape;355;p30"/>
          <p:cNvSpPr/>
          <p:nvPr>
            <p:ph idx="4" type="pic"/>
          </p:nvPr>
        </p:nvSpPr>
        <p:spPr>
          <a:xfrm>
            <a:off x="2502565" y="1504044"/>
            <a:ext cx="4067700" cy="1143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6" name="Google Shape;356;p30"/>
          <p:cNvSpPr/>
          <p:nvPr>
            <p:ph idx="5" type="pic"/>
          </p:nvPr>
        </p:nvSpPr>
        <p:spPr>
          <a:xfrm>
            <a:off x="2502566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7" name="Google Shape;357;p30"/>
          <p:cNvSpPr/>
          <p:nvPr>
            <p:ph idx="6" type="pic"/>
          </p:nvPr>
        </p:nvSpPr>
        <p:spPr>
          <a:xfrm>
            <a:off x="4632735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8" name="Google Shape;358;p3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59" name="Google Shape;35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36;p4"/>
          <p:cNvCxnSpPr/>
          <p:nvPr/>
        </p:nvCxnSpPr>
        <p:spPr>
          <a:xfrm>
            <a:off x="653891" y="2630679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3127" y="375465"/>
            <a:ext cx="1983198" cy="45298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/>
          <p:nvPr>
            <p:ph idx="1" type="body"/>
          </p:nvPr>
        </p:nvSpPr>
        <p:spPr>
          <a:xfrm>
            <a:off x="593124" y="1321717"/>
            <a:ext cx="6490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2" type="body"/>
          </p:nvPr>
        </p:nvSpPr>
        <p:spPr>
          <a:xfrm>
            <a:off x="593124" y="3700220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7500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3" type="body"/>
          </p:nvPr>
        </p:nvSpPr>
        <p:spPr>
          <a:xfrm>
            <a:off x="593124" y="2931761"/>
            <a:ext cx="549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64" name="Google Shape;36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66" name="Google Shape;366;p31"/>
          <p:cNvCxnSpPr>
            <a:stCxn id="367" idx="5"/>
            <a:endCxn id="368" idx="1"/>
          </p:cNvCxnSpPr>
          <p:nvPr/>
        </p:nvCxnSpPr>
        <p:spPr>
          <a:xfrm>
            <a:off x="3612003" y="2118003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31"/>
          <p:cNvCxnSpPr>
            <a:stCxn id="370" idx="3"/>
            <a:endCxn id="368" idx="7"/>
          </p:cNvCxnSpPr>
          <p:nvPr/>
        </p:nvCxnSpPr>
        <p:spPr>
          <a:xfrm flipH="1">
            <a:off x="4964408" y="2118003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31"/>
          <p:cNvCxnSpPr/>
          <p:nvPr/>
        </p:nvCxnSpPr>
        <p:spPr>
          <a:xfrm flipH="1" rot="10800000">
            <a:off x="3611963" y="3240954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" name="Google Shape;372;p31"/>
          <p:cNvCxnSpPr/>
          <p:nvPr/>
        </p:nvCxnSpPr>
        <p:spPr>
          <a:xfrm rot="10800000">
            <a:off x="4964401" y="3240954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8" name="Google Shape;368;p31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2944439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1"/>
          <p:cNvSpPr/>
          <p:nvPr/>
        </p:nvSpPr>
        <p:spPr>
          <a:xfrm>
            <a:off x="2944439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1"/>
          <p:cNvSpPr/>
          <p:nvPr/>
        </p:nvSpPr>
        <p:spPr>
          <a:xfrm>
            <a:off x="5528172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1"/>
          <p:cNvSpPr/>
          <p:nvPr/>
        </p:nvSpPr>
        <p:spPr>
          <a:xfrm>
            <a:off x="5528172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1"/>
          <p:cNvSpPr txBox="1"/>
          <p:nvPr>
            <p:ph idx="2" type="body"/>
          </p:nvPr>
        </p:nvSpPr>
        <p:spPr>
          <a:xfrm>
            <a:off x="295224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6" name="Google Shape;376;p31"/>
          <p:cNvSpPr txBox="1"/>
          <p:nvPr>
            <p:ph idx="3" type="body"/>
          </p:nvPr>
        </p:nvSpPr>
        <p:spPr>
          <a:xfrm>
            <a:off x="295224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7" name="Google Shape;377;p31"/>
          <p:cNvSpPr txBox="1"/>
          <p:nvPr>
            <p:ph idx="4" type="body"/>
          </p:nvPr>
        </p:nvSpPr>
        <p:spPr>
          <a:xfrm>
            <a:off x="6499976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8" name="Google Shape;378;p31"/>
          <p:cNvSpPr txBox="1"/>
          <p:nvPr>
            <p:ph idx="5" type="body"/>
          </p:nvPr>
        </p:nvSpPr>
        <p:spPr>
          <a:xfrm>
            <a:off x="6499976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9" name="Google Shape;379;p31"/>
          <p:cNvSpPr/>
          <p:nvPr>
            <p:ph idx="6" type="pic"/>
          </p:nvPr>
        </p:nvSpPr>
        <p:spPr>
          <a:xfrm>
            <a:off x="3190360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31"/>
          <p:cNvSpPr/>
          <p:nvPr>
            <p:ph idx="7" type="pic"/>
          </p:nvPr>
        </p:nvSpPr>
        <p:spPr>
          <a:xfrm>
            <a:off x="5774093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Google Shape;381;p31"/>
          <p:cNvSpPr/>
          <p:nvPr>
            <p:ph idx="8" type="pic"/>
          </p:nvPr>
        </p:nvSpPr>
        <p:spPr>
          <a:xfrm>
            <a:off x="3190360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31"/>
          <p:cNvSpPr/>
          <p:nvPr>
            <p:ph idx="9" type="pic"/>
          </p:nvPr>
        </p:nvSpPr>
        <p:spPr>
          <a:xfrm>
            <a:off x="5774093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Google Shape;383;p31"/>
          <p:cNvSpPr/>
          <p:nvPr>
            <p:ph idx="13" type="pic"/>
          </p:nvPr>
        </p:nvSpPr>
        <p:spPr>
          <a:xfrm>
            <a:off x="4308617" y="2600765"/>
            <a:ext cx="463200" cy="463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31"/>
          <p:cNvSpPr txBox="1"/>
          <p:nvPr>
            <p:ph idx="14" type="body"/>
          </p:nvPr>
        </p:nvSpPr>
        <p:spPr>
          <a:xfrm>
            <a:off x="295583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5" name="Google Shape;385;p31"/>
          <p:cNvSpPr txBox="1"/>
          <p:nvPr>
            <p:ph idx="15" type="body"/>
          </p:nvPr>
        </p:nvSpPr>
        <p:spPr>
          <a:xfrm>
            <a:off x="295583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6" name="Google Shape;386;p31"/>
          <p:cNvSpPr txBox="1"/>
          <p:nvPr>
            <p:ph idx="16" type="body"/>
          </p:nvPr>
        </p:nvSpPr>
        <p:spPr>
          <a:xfrm>
            <a:off x="6499976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7" name="Google Shape;387;p31"/>
          <p:cNvSpPr txBox="1"/>
          <p:nvPr>
            <p:ph idx="17" type="body"/>
          </p:nvPr>
        </p:nvSpPr>
        <p:spPr>
          <a:xfrm>
            <a:off x="6499976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2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2" name="Google Shape;392;p3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3" name="Google Shape;393;p32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94" name="Google Shape;394;p32"/>
          <p:cNvCxnSpPr/>
          <p:nvPr/>
        </p:nvCxnSpPr>
        <p:spPr>
          <a:xfrm>
            <a:off x="1014366" y="2539268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5" name="Google Shape;395;p32"/>
          <p:cNvCxnSpPr/>
          <p:nvPr/>
        </p:nvCxnSpPr>
        <p:spPr>
          <a:xfrm>
            <a:off x="1014366" y="325488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6" name="Google Shape;396;p32"/>
          <p:cNvSpPr/>
          <p:nvPr>
            <p:ph idx="3" type="pic"/>
          </p:nvPr>
        </p:nvSpPr>
        <p:spPr>
          <a:xfrm>
            <a:off x="386954" y="1952254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7" name="Google Shape;397;p32"/>
          <p:cNvSpPr/>
          <p:nvPr>
            <p:ph idx="4" type="pic"/>
          </p:nvPr>
        </p:nvSpPr>
        <p:spPr>
          <a:xfrm>
            <a:off x="386954" y="2754825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8" name="Google Shape;398;p32"/>
          <p:cNvSpPr/>
          <p:nvPr>
            <p:ph idx="5" type="pic"/>
          </p:nvPr>
        </p:nvSpPr>
        <p:spPr>
          <a:xfrm>
            <a:off x="386954" y="355739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9" name="Google Shape;399;p32"/>
          <p:cNvSpPr txBox="1"/>
          <p:nvPr>
            <p:ph idx="6" type="body"/>
          </p:nvPr>
        </p:nvSpPr>
        <p:spPr>
          <a:xfrm>
            <a:off x="1014366" y="189781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0" name="Google Shape;400;p32"/>
          <p:cNvSpPr txBox="1"/>
          <p:nvPr>
            <p:ph idx="7" type="body"/>
          </p:nvPr>
        </p:nvSpPr>
        <p:spPr>
          <a:xfrm>
            <a:off x="1014366" y="271702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1" name="Google Shape;401;p32"/>
          <p:cNvSpPr txBox="1"/>
          <p:nvPr>
            <p:ph idx="8" type="body"/>
          </p:nvPr>
        </p:nvSpPr>
        <p:spPr>
          <a:xfrm>
            <a:off x="1014366" y="35172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2" name="Google Shape;402;p32"/>
          <p:cNvSpPr/>
          <p:nvPr>
            <p:ph idx="9" type="chart"/>
          </p:nvPr>
        </p:nvSpPr>
        <p:spPr>
          <a:xfrm>
            <a:off x="4316016" y="1176338"/>
            <a:ext cx="4243500" cy="33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/>
          <p:nvPr/>
        </p:nvSpPr>
        <p:spPr>
          <a:xfrm>
            <a:off x="3371400" y="1689875"/>
            <a:ext cx="2337600" cy="23376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3"/>
          <p:cNvSpPr/>
          <p:nvPr/>
        </p:nvSpPr>
        <p:spPr>
          <a:xfrm>
            <a:off x="4180960" y="13565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9" name="Google Shape;409;p3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0" name="Google Shape;410;p33"/>
          <p:cNvSpPr txBox="1"/>
          <p:nvPr>
            <p:ph idx="2" type="body"/>
          </p:nvPr>
        </p:nvSpPr>
        <p:spPr>
          <a:xfrm>
            <a:off x="4242681" y="2749026"/>
            <a:ext cx="683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1" name="Google Shape;411;p33"/>
          <p:cNvSpPr txBox="1"/>
          <p:nvPr>
            <p:ph idx="3" type="body"/>
          </p:nvPr>
        </p:nvSpPr>
        <p:spPr>
          <a:xfrm>
            <a:off x="548089" y="2543470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2" name="Google Shape;412;p33"/>
          <p:cNvSpPr txBox="1"/>
          <p:nvPr>
            <p:ph idx="4" type="body"/>
          </p:nvPr>
        </p:nvSpPr>
        <p:spPr>
          <a:xfrm>
            <a:off x="547730" y="2343428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3" name="Google Shape;413;p33"/>
          <p:cNvSpPr txBox="1"/>
          <p:nvPr>
            <p:ph idx="5" type="body"/>
          </p:nvPr>
        </p:nvSpPr>
        <p:spPr>
          <a:xfrm>
            <a:off x="548089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4" name="Google Shape;414;p33"/>
          <p:cNvSpPr txBox="1"/>
          <p:nvPr>
            <p:ph idx="6" type="body"/>
          </p:nvPr>
        </p:nvSpPr>
        <p:spPr>
          <a:xfrm>
            <a:off x="547730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5" name="Google Shape;415;p33"/>
          <p:cNvSpPr txBox="1"/>
          <p:nvPr>
            <p:ph idx="7" type="body"/>
          </p:nvPr>
        </p:nvSpPr>
        <p:spPr>
          <a:xfrm>
            <a:off x="6258236" y="2685561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6" name="Google Shape;416;p33"/>
          <p:cNvSpPr txBox="1"/>
          <p:nvPr>
            <p:ph idx="8" type="body"/>
          </p:nvPr>
        </p:nvSpPr>
        <p:spPr>
          <a:xfrm>
            <a:off x="6258236" y="2485520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7" name="Google Shape;417;p33"/>
          <p:cNvSpPr txBox="1"/>
          <p:nvPr>
            <p:ph idx="9" type="body"/>
          </p:nvPr>
        </p:nvSpPr>
        <p:spPr>
          <a:xfrm>
            <a:off x="5957248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8" name="Google Shape;418;p33"/>
          <p:cNvSpPr txBox="1"/>
          <p:nvPr>
            <p:ph idx="13" type="body"/>
          </p:nvPr>
        </p:nvSpPr>
        <p:spPr>
          <a:xfrm>
            <a:off x="5957248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9" name="Google Shape;419;p33"/>
          <p:cNvSpPr txBox="1"/>
          <p:nvPr>
            <p:ph idx="14" type="body"/>
          </p:nvPr>
        </p:nvSpPr>
        <p:spPr>
          <a:xfrm>
            <a:off x="5577507" y="1562145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0" name="Google Shape;420;p33"/>
          <p:cNvSpPr txBox="1"/>
          <p:nvPr>
            <p:ph idx="15" type="body"/>
          </p:nvPr>
        </p:nvSpPr>
        <p:spPr>
          <a:xfrm>
            <a:off x="5577507" y="1362104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1" name="Google Shape;421;p33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3"/>
          <p:cNvSpPr/>
          <p:nvPr/>
        </p:nvSpPr>
        <p:spPr>
          <a:xfrm>
            <a:off x="3022002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3"/>
          <p:cNvSpPr/>
          <p:nvPr/>
        </p:nvSpPr>
        <p:spPr>
          <a:xfrm>
            <a:off x="4892514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5308097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3"/>
          <p:cNvSpPr/>
          <p:nvPr>
            <p:ph idx="16" type="pic"/>
          </p:nvPr>
        </p:nvSpPr>
        <p:spPr>
          <a:xfrm>
            <a:off x="3279099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33"/>
          <p:cNvSpPr/>
          <p:nvPr>
            <p:ph idx="17" type="pic"/>
          </p:nvPr>
        </p:nvSpPr>
        <p:spPr>
          <a:xfrm>
            <a:off x="5563816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33"/>
          <p:cNvSpPr/>
          <p:nvPr>
            <p:ph idx="18" type="pic"/>
          </p:nvPr>
        </p:nvSpPr>
        <p:spPr>
          <a:xfrm>
            <a:off x="4422755" y="1586023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33"/>
          <p:cNvSpPr/>
          <p:nvPr>
            <p:ph idx="19" type="pic"/>
          </p:nvPr>
        </p:nvSpPr>
        <p:spPr>
          <a:xfrm>
            <a:off x="5134334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33"/>
          <p:cNvSpPr/>
          <p:nvPr/>
        </p:nvSpPr>
        <p:spPr>
          <a:xfrm>
            <a:off x="3469752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3"/>
          <p:cNvSpPr/>
          <p:nvPr>
            <p:ph idx="20" type="pic"/>
          </p:nvPr>
        </p:nvSpPr>
        <p:spPr>
          <a:xfrm>
            <a:off x="3711558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"/>
          <p:cNvSpPr/>
          <p:nvPr/>
        </p:nvSpPr>
        <p:spPr>
          <a:xfrm>
            <a:off x="140783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4"/>
          <p:cNvSpPr/>
          <p:nvPr/>
        </p:nvSpPr>
        <p:spPr>
          <a:xfrm>
            <a:off x="25637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4"/>
          <p:cNvSpPr/>
          <p:nvPr/>
        </p:nvSpPr>
        <p:spPr>
          <a:xfrm>
            <a:off x="3719463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4"/>
          <p:cNvSpPr/>
          <p:nvPr/>
        </p:nvSpPr>
        <p:spPr>
          <a:xfrm>
            <a:off x="48946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4"/>
          <p:cNvSpPr/>
          <p:nvPr/>
        </p:nvSpPr>
        <p:spPr>
          <a:xfrm>
            <a:off x="60698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0" name="Google Shape;440;p3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441" name="Google Shape;441;p34"/>
          <p:cNvCxnSpPr/>
          <p:nvPr/>
        </p:nvCxnSpPr>
        <p:spPr>
          <a:xfrm>
            <a:off x="2251132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2" name="Google Shape;442;p34"/>
          <p:cNvCxnSpPr/>
          <p:nvPr/>
        </p:nvCxnSpPr>
        <p:spPr>
          <a:xfrm>
            <a:off x="3414863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3" name="Google Shape;443;p34"/>
          <p:cNvCxnSpPr/>
          <p:nvPr/>
        </p:nvCxnSpPr>
        <p:spPr>
          <a:xfrm>
            <a:off x="4562463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34"/>
          <p:cNvCxnSpPr/>
          <p:nvPr/>
        </p:nvCxnSpPr>
        <p:spPr>
          <a:xfrm>
            <a:off x="5743316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34"/>
          <p:cNvCxnSpPr/>
          <p:nvPr/>
        </p:nvCxnSpPr>
        <p:spPr>
          <a:xfrm>
            <a:off x="6907229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6" name="Google Shape;446;p34"/>
          <p:cNvSpPr txBox="1"/>
          <p:nvPr>
            <p:ph idx="2" type="body"/>
          </p:nvPr>
        </p:nvSpPr>
        <p:spPr>
          <a:xfrm>
            <a:off x="1293317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7" name="Google Shape;447;p34"/>
          <p:cNvSpPr txBox="1"/>
          <p:nvPr>
            <p:ph idx="3" type="body"/>
          </p:nvPr>
        </p:nvSpPr>
        <p:spPr>
          <a:xfrm>
            <a:off x="3614479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8" name="Google Shape;448;p34"/>
          <p:cNvSpPr txBox="1"/>
          <p:nvPr>
            <p:ph idx="4" type="body"/>
          </p:nvPr>
        </p:nvSpPr>
        <p:spPr>
          <a:xfrm>
            <a:off x="5935054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9" name="Google Shape;449;p34"/>
          <p:cNvSpPr txBox="1"/>
          <p:nvPr>
            <p:ph idx="5" type="body"/>
          </p:nvPr>
        </p:nvSpPr>
        <p:spPr>
          <a:xfrm>
            <a:off x="2482856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0" name="Google Shape;450;p34"/>
          <p:cNvSpPr txBox="1"/>
          <p:nvPr>
            <p:ph idx="6" type="body"/>
          </p:nvPr>
        </p:nvSpPr>
        <p:spPr>
          <a:xfrm>
            <a:off x="4794188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1" name="Google Shape;451;p34"/>
          <p:cNvSpPr/>
          <p:nvPr>
            <p:ph idx="7" type="pic"/>
          </p:nvPr>
        </p:nvSpPr>
        <p:spPr>
          <a:xfrm>
            <a:off x="2039212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34"/>
          <p:cNvSpPr/>
          <p:nvPr>
            <p:ph idx="8" type="pic"/>
          </p:nvPr>
        </p:nvSpPr>
        <p:spPr>
          <a:xfrm>
            <a:off x="3194236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34"/>
          <p:cNvSpPr/>
          <p:nvPr>
            <p:ph idx="9" type="pic"/>
          </p:nvPr>
        </p:nvSpPr>
        <p:spPr>
          <a:xfrm>
            <a:off x="4349260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34"/>
          <p:cNvSpPr/>
          <p:nvPr>
            <p:ph idx="13" type="pic"/>
          </p:nvPr>
        </p:nvSpPr>
        <p:spPr>
          <a:xfrm>
            <a:off x="5504284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5" name="Google Shape;455;p34"/>
          <p:cNvSpPr/>
          <p:nvPr>
            <p:ph idx="14" type="pic"/>
          </p:nvPr>
        </p:nvSpPr>
        <p:spPr>
          <a:xfrm>
            <a:off x="6659307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p34"/>
          <p:cNvSpPr txBox="1"/>
          <p:nvPr>
            <p:ph idx="15" type="body"/>
          </p:nvPr>
        </p:nvSpPr>
        <p:spPr>
          <a:xfrm>
            <a:off x="1293317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7" name="Google Shape;457;p34"/>
          <p:cNvSpPr txBox="1"/>
          <p:nvPr>
            <p:ph idx="16" type="body"/>
          </p:nvPr>
        </p:nvSpPr>
        <p:spPr>
          <a:xfrm>
            <a:off x="3613599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8" name="Google Shape;458;p34"/>
          <p:cNvSpPr txBox="1"/>
          <p:nvPr>
            <p:ph idx="17" type="body"/>
          </p:nvPr>
        </p:nvSpPr>
        <p:spPr>
          <a:xfrm>
            <a:off x="5933588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9" name="Google Shape;459;p34"/>
          <p:cNvSpPr txBox="1"/>
          <p:nvPr>
            <p:ph idx="18" type="body"/>
          </p:nvPr>
        </p:nvSpPr>
        <p:spPr>
          <a:xfrm>
            <a:off x="2495651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0" name="Google Shape;460;p34"/>
          <p:cNvSpPr txBox="1"/>
          <p:nvPr>
            <p:ph idx="19" type="body"/>
          </p:nvPr>
        </p:nvSpPr>
        <p:spPr>
          <a:xfrm>
            <a:off x="4797309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5" name="Google Shape;465;p3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6" name="Google Shape;466;p35"/>
          <p:cNvSpPr/>
          <p:nvPr/>
        </p:nvSpPr>
        <p:spPr>
          <a:xfrm>
            <a:off x="573207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5"/>
          <p:cNvSpPr/>
          <p:nvPr/>
        </p:nvSpPr>
        <p:spPr>
          <a:xfrm>
            <a:off x="6809058" y="1340580"/>
            <a:ext cx="17481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5"/>
          <p:cNvSpPr/>
          <p:nvPr/>
        </p:nvSpPr>
        <p:spPr>
          <a:xfrm>
            <a:off x="573207" y="3150332"/>
            <a:ext cx="7983900" cy="11976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5"/>
          <p:cNvSpPr/>
          <p:nvPr/>
        </p:nvSpPr>
        <p:spPr>
          <a:xfrm>
            <a:off x="1007738" y="3416273"/>
            <a:ext cx="665700" cy="66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5"/>
          <p:cNvSpPr/>
          <p:nvPr/>
        </p:nvSpPr>
        <p:spPr>
          <a:xfrm>
            <a:off x="2651824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5"/>
          <p:cNvSpPr/>
          <p:nvPr/>
        </p:nvSpPr>
        <p:spPr>
          <a:xfrm>
            <a:off x="4730441" y="1340579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5"/>
          <p:cNvSpPr/>
          <p:nvPr>
            <p:ph idx="2" type="pic"/>
          </p:nvPr>
        </p:nvSpPr>
        <p:spPr>
          <a:xfrm>
            <a:off x="1194847" y="3604791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35"/>
          <p:cNvSpPr txBox="1"/>
          <p:nvPr>
            <p:ph idx="3" type="body"/>
          </p:nvPr>
        </p:nvSpPr>
        <p:spPr>
          <a:xfrm>
            <a:off x="578047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4" name="Google Shape;474;p35"/>
          <p:cNvSpPr txBox="1"/>
          <p:nvPr>
            <p:ph idx="4" type="body"/>
          </p:nvPr>
        </p:nvSpPr>
        <p:spPr>
          <a:xfrm>
            <a:off x="2651800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5" name="Google Shape;475;p35"/>
          <p:cNvSpPr txBox="1"/>
          <p:nvPr>
            <p:ph idx="5" type="body"/>
          </p:nvPr>
        </p:nvSpPr>
        <p:spPr>
          <a:xfrm>
            <a:off x="4725552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6" name="Google Shape;476;p35"/>
          <p:cNvSpPr txBox="1"/>
          <p:nvPr>
            <p:ph idx="6" type="body"/>
          </p:nvPr>
        </p:nvSpPr>
        <p:spPr>
          <a:xfrm>
            <a:off x="6804193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7" name="Google Shape;477;p35"/>
          <p:cNvSpPr/>
          <p:nvPr>
            <p:ph idx="7" type="pic"/>
          </p:nvPr>
        </p:nvSpPr>
        <p:spPr>
          <a:xfrm>
            <a:off x="1309738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8" name="Google Shape;478;p35"/>
          <p:cNvSpPr/>
          <p:nvPr>
            <p:ph idx="8" type="pic"/>
          </p:nvPr>
        </p:nvSpPr>
        <p:spPr>
          <a:xfrm>
            <a:off x="3388355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35"/>
          <p:cNvSpPr/>
          <p:nvPr>
            <p:ph idx="9" type="pic"/>
          </p:nvPr>
        </p:nvSpPr>
        <p:spPr>
          <a:xfrm>
            <a:off x="5466972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35"/>
          <p:cNvSpPr/>
          <p:nvPr>
            <p:ph idx="13" type="pic"/>
          </p:nvPr>
        </p:nvSpPr>
        <p:spPr>
          <a:xfrm>
            <a:off x="7538303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p35"/>
          <p:cNvSpPr txBox="1"/>
          <p:nvPr>
            <p:ph idx="14" type="body"/>
          </p:nvPr>
        </p:nvSpPr>
        <p:spPr>
          <a:xfrm>
            <a:off x="1971322" y="3260312"/>
            <a:ext cx="61608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2" name="Google Shape;482;p35"/>
          <p:cNvSpPr txBox="1"/>
          <p:nvPr>
            <p:ph idx="15" type="body"/>
          </p:nvPr>
        </p:nvSpPr>
        <p:spPr>
          <a:xfrm>
            <a:off x="578341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3" name="Google Shape;483;p35"/>
          <p:cNvSpPr txBox="1"/>
          <p:nvPr>
            <p:ph idx="16" type="body"/>
          </p:nvPr>
        </p:nvSpPr>
        <p:spPr>
          <a:xfrm>
            <a:off x="2660607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4" name="Google Shape;484;p35"/>
          <p:cNvSpPr txBox="1"/>
          <p:nvPr>
            <p:ph idx="17" type="body"/>
          </p:nvPr>
        </p:nvSpPr>
        <p:spPr>
          <a:xfrm>
            <a:off x="4737494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5" name="Google Shape;485;p35"/>
          <p:cNvSpPr txBox="1"/>
          <p:nvPr>
            <p:ph idx="18" type="body"/>
          </p:nvPr>
        </p:nvSpPr>
        <p:spPr>
          <a:xfrm>
            <a:off x="6808595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0" name="Google Shape;490;p3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1" name="Google Shape;491;p36"/>
          <p:cNvSpPr/>
          <p:nvPr/>
        </p:nvSpPr>
        <p:spPr>
          <a:xfrm>
            <a:off x="281351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6"/>
          <p:cNvSpPr/>
          <p:nvPr/>
        </p:nvSpPr>
        <p:spPr>
          <a:xfrm>
            <a:off x="3222018" y="1510166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6162686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281351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6162686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6"/>
          <p:cNvSpPr txBox="1"/>
          <p:nvPr>
            <p:ph idx="2" type="body"/>
          </p:nvPr>
        </p:nvSpPr>
        <p:spPr>
          <a:xfrm>
            <a:off x="857423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7" name="Google Shape;497;p36"/>
          <p:cNvSpPr txBox="1"/>
          <p:nvPr>
            <p:ph idx="3" type="body"/>
          </p:nvPr>
        </p:nvSpPr>
        <p:spPr>
          <a:xfrm>
            <a:off x="857423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8" name="Google Shape;498;p36"/>
          <p:cNvSpPr txBox="1"/>
          <p:nvPr>
            <p:ph idx="4" type="body"/>
          </p:nvPr>
        </p:nvSpPr>
        <p:spPr>
          <a:xfrm>
            <a:off x="3798091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9" name="Google Shape;499;p36"/>
          <p:cNvSpPr txBox="1"/>
          <p:nvPr>
            <p:ph idx="5" type="body"/>
          </p:nvPr>
        </p:nvSpPr>
        <p:spPr>
          <a:xfrm>
            <a:off x="3798091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0" name="Google Shape;500;p36"/>
          <p:cNvSpPr txBox="1"/>
          <p:nvPr>
            <p:ph idx="6" type="body"/>
          </p:nvPr>
        </p:nvSpPr>
        <p:spPr>
          <a:xfrm>
            <a:off x="6738758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1" name="Google Shape;501;p36"/>
          <p:cNvSpPr txBox="1"/>
          <p:nvPr>
            <p:ph idx="7" type="body"/>
          </p:nvPr>
        </p:nvSpPr>
        <p:spPr>
          <a:xfrm>
            <a:off x="6738758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2" name="Google Shape;502;p36"/>
          <p:cNvSpPr/>
          <p:nvPr/>
        </p:nvSpPr>
        <p:spPr>
          <a:xfrm>
            <a:off x="3221534" y="2914430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6"/>
          <p:cNvSpPr txBox="1"/>
          <p:nvPr>
            <p:ph idx="8" type="body"/>
          </p:nvPr>
        </p:nvSpPr>
        <p:spPr>
          <a:xfrm>
            <a:off x="3797607" y="3340279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4" name="Google Shape;504;p36"/>
          <p:cNvSpPr txBox="1"/>
          <p:nvPr>
            <p:ph idx="9" type="body"/>
          </p:nvPr>
        </p:nvSpPr>
        <p:spPr>
          <a:xfrm>
            <a:off x="3797607" y="31214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5" name="Google Shape;505;p36"/>
          <p:cNvSpPr txBox="1"/>
          <p:nvPr>
            <p:ph idx="13" type="body"/>
          </p:nvPr>
        </p:nvSpPr>
        <p:spPr>
          <a:xfrm>
            <a:off x="857423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6" name="Google Shape;506;p36"/>
          <p:cNvSpPr txBox="1"/>
          <p:nvPr>
            <p:ph idx="14" type="body"/>
          </p:nvPr>
        </p:nvSpPr>
        <p:spPr>
          <a:xfrm>
            <a:off x="857423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7" name="Google Shape;507;p36"/>
          <p:cNvSpPr txBox="1"/>
          <p:nvPr>
            <p:ph idx="15" type="body"/>
          </p:nvPr>
        </p:nvSpPr>
        <p:spPr>
          <a:xfrm>
            <a:off x="6738758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8" name="Google Shape;508;p36"/>
          <p:cNvSpPr txBox="1"/>
          <p:nvPr>
            <p:ph idx="16" type="body"/>
          </p:nvPr>
        </p:nvSpPr>
        <p:spPr>
          <a:xfrm>
            <a:off x="6738758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9" name="Google Shape;509;p36"/>
          <p:cNvSpPr/>
          <p:nvPr>
            <p:ph idx="17" type="pic"/>
          </p:nvPr>
        </p:nvSpPr>
        <p:spPr>
          <a:xfrm>
            <a:off x="521087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36"/>
          <p:cNvSpPr/>
          <p:nvPr>
            <p:ph idx="18" type="pic"/>
          </p:nvPr>
        </p:nvSpPr>
        <p:spPr>
          <a:xfrm>
            <a:off x="6410816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Google Shape;511;p36"/>
          <p:cNvSpPr/>
          <p:nvPr>
            <p:ph idx="19" type="pic"/>
          </p:nvPr>
        </p:nvSpPr>
        <p:spPr>
          <a:xfrm>
            <a:off x="3468899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36"/>
          <p:cNvSpPr/>
          <p:nvPr>
            <p:ph idx="20" type="pic"/>
          </p:nvPr>
        </p:nvSpPr>
        <p:spPr>
          <a:xfrm>
            <a:off x="521087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3" name="Google Shape;513;p36"/>
          <p:cNvSpPr/>
          <p:nvPr>
            <p:ph idx="21" type="pic"/>
          </p:nvPr>
        </p:nvSpPr>
        <p:spPr>
          <a:xfrm>
            <a:off x="6410816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p36"/>
          <p:cNvSpPr/>
          <p:nvPr>
            <p:ph idx="22" type="pic"/>
          </p:nvPr>
        </p:nvSpPr>
        <p:spPr>
          <a:xfrm>
            <a:off x="3468899" y="3090474"/>
            <a:ext cx="273900" cy="27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7"/>
          <p:cNvSpPr txBox="1"/>
          <p:nvPr>
            <p:ph idx="1" type="body"/>
          </p:nvPr>
        </p:nvSpPr>
        <p:spPr>
          <a:xfrm>
            <a:off x="4572000" y="1895612"/>
            <a:ext cx="2948100" cy="4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8" name="Google Shape;518;p37"/>
          <p:cNvSpPr txBox="1"/>
          <p:nvPr>
            <p:ph idx="2" type="body"/>
          </p:nvPr>
        </p:nvSpPr>
        <p:spPr>
          <a:xfrm>
            <a:off x="4572000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9" name="Google Shape;519;p37"/>
          <p:cNvSpPr txBox="1"/>
          <p:nvPr>
            <p:ph idx="3" type="body"/>
          </p:nvPr>
        </p:nvSpPr>
        <p:spPr>
          <a:xfrm>
            <a:off x="1221128" y="1895612"/>
            <a:ext cx="2948100" cy="49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0" name="Google Shape;520;p37"/>
          <p:cNvSpPr txBox="1"/>
          <p:nvPr>
            <p:ph idx="4" type="body"/>
          </p:nvPr>
        </p:nvSpPr>
        <p:spPr>
          <a:xfrm>
            <a:off x="1221128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21" name="Google Shape;52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3" name="Google Shape;523;p37"/>
          <p:cNvSpPr txBox="1"/>
          <p:nvPr>
            <p:ph idx="5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524" name="Google Shape;524;p37"/>
          <p:cNvCxnSpPr/>
          <p:nvPr/>
        </p:nvCxnSpPr>
        <p:spPr>
          <a:xfrm>
            <a:off x="1220164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37"/>
          <p:cNvCxnSpPr/>
          <p:nvPr/>
        </p:nvCxnSpPr>
        <p:spPr>
          <a:xfrm>
            <a:off x="4572001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0" name="Google Shape;530;p3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1" name="Google Shape;531;p38"/>
          <p:cNvSpPr/>
          <p:nvPr>
            <p:ph idx="2" type="body"/>
          </p:nvPr>
        </p:nvSpPr>
        <p:spPr>
          <a:xfrm>
            <a:off x="829387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2" name="Google Shape;532;p38"/>
          <p:cNvSpPr/>
          <p:nvPr>
            <p:ph idx="3" type="body"/>
          </p:nvPr>
        </p:nvSpPr>
        <p:spPr>
          <a:xfrm>
            <a:off x="829387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3" name="Google Shape;533;p38"/>
          <p:cNvSpPr/>
          <p:nvPr>
            <p:ph idx="4" type="body"/>
          </p:nvPr>
        </p:nvSpPr>
        <p:spPr>
          <a:xfrm>
            <a:off x="829387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4" name="Google Shape;534;p38"/>
          <p:cNvSpPr/>
          <p:nvPr>
            <p:ph idx="5" type="body"/>
          </p:nvPr>
        </p:nvSpPr>
        <p:spPr>
          <a:xfrm>
            <a:off x="4838460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5" name="Google Shape;535;p38"/>
          <p:cNvSpPr/>
          <p:nvPr>
            <p:ph idx="6" type="body"/>
          </p:nvPr>
        </p:nvSpPr>
        <p:spPr>
          <a:xfrm>
            <a:off x="4838460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6" name="Google Shape;536;p38"/>
          <p:cNvSpPr/>
          <p:nvPr>
            <p:ph idx="7" type="body"/>
          </p:nvPr>
        </p:nvSpPr>
        <p:spPr>
          <a:xfrm>
            <a:off x="4838460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7" name="Google Shape;537;p38"/>
          <p:cNvSpPr txBox="1"/>
          <p:nvPr>
            <p:ph idx="8" type="body"/>
          </p:nvPr>
        </p:nvSpPr>
        <p:spPr>
          <a:xfrm>
            <a:off x="2251278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8" name="Google Shape;538;p38"/>
          <p:cNvSpPr txBox="1"/>
          <p:nvPr>
            <p:ph idx="9" type="body"/>
          </p:nvPr>
        </p:nvSpPr>
        <p:spPr>
          <a:xfrm>
            <a:off x="2250984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9" name="Google Shape;539;p38"/>
          <p:cNvSpPr txBox="1"/>
          <p:nvPr>
            <p:ph idx="13" type="body"/>
          </p:nvPr>
        </p:nvSpPr>
        <p:spPr>
          <a:xfrm>
            <a:off x="2251278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0" name="Google Shape;540;p38"/>
          <p:cNvSpPr txBox="1"/>
          <p:nvPr>
            <p:ph idx="14" type="body"/>
          </p:nvPr>
        </p:nvSpPr>
        <p:spPr>
          <a:xfrm>
            <a:off x="2250984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1" name="Google Shape;541;p38"/>
          <p:cNvSpPr txBox="1"/>
          <p:nvPr>
            <p:ph idx="15" type="body"/>
          </p:nvPr>
        </p:nvSpPr>
        <p:spPr>
          <a:xfrm>
            <a:off x="2251278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2" name="Google Shape;542;p38"/>
          <p:cNvSpPr txBox="1"/>
          <p:nvPr>
            <p:ph idx="16" type="body"/>
          </p:nvPr>
        </p:nvSpPr>
        <p:spPr>
          <a:xfrm>
            <a:off x="2250984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3" name="Google Shape;543;p38"/>
          <p:cNvSpPr txBox="1"/>
          <p:nvPr>
            <p:ph idx="17" type="body"/>
          </p:nvPr>
        </p:nvSpPr>
        <p:spPr>
          <a:xfrm>
            <a:off x="6264121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4" name="Google Shape;544;p38"/>
          <p:cNvSpPr txBox="1"/>
          <p:nvPr>
            <p:ph idx="18" type="body"/>
          </p:nvPr>
        </p:nvSpPr>
        <p:spPr>
          <a:xfrm>
            <a:off x="6263827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5" name="Google Shape;545;p38"/>
          <p:cNvSpPr txBox="1"/>
          <p:nvPr>
            <p:ph idx="19" type="body"/>
          </p:nvPr>
        </p:nvSpPr>
        <p:spPr>
          <a:xfrm>
            <a:off x="6264121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6" name="Google Shape;546;p38"/>
          <p:cNvSpPr txBox="1"/>
          <p:nvPr>
            <p:ph idx="20" type="body"/>
          </p:nvPr>
        </p:nvSpPr>
        <p:spPr>
          <a:xfrm>
            <a:off x="6263827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7" name="Google Shape;547;p38"/>
          <p:cNvSpPr txBox="1"/>
          <p:nvPr>
            <p:ph idx="21" type="body"/>
          </p:nvPr>
        </p:nvSpPr>
        <p:spPr>
          <a:xfrm>
            <a:off x="6264415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8" name="Google Shape;548;p38"/>
          <p:cNvSpPr txBox="1"/>
          <p:nvPr>
            <p:ph idx="22" type="body"/>
          </p:nvPr>
        </p:nvSpPr>
        <p:spPr>
          <a:xfrm>
            <a:off x="6264121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3" name="Google Shape;553;p3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554" name="Google Shape;554;p39"/>
          <p:cNvGrpSpPr/>
          <p:nvPr/>
        </p:nvGrpSpPr>
        <p:grpSpPr>
          <a:xfrm>
            <a:off x="2482168" y="1709130"/>
            <a:ext cx="830847" cy="841854"/>
            <a:chOff x="407988" y="2288174"/>
            <a:chExt cx="1107796" cy="1122472"/>
          </a:xfrm>
        </p:grpSpPr>
        <p:sp>
          <p:nvSpPr>
            <p:cNvPr id="555" name="Google Shape;555;p3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39"/>
          <p:cNvGrpSpPr/>
          <p:nvPr/>
        </p:nvGrpSpPr>
        <p:grpSpPr>
          <a:xfrm>
            <a:off x="316890" y="1705823"/>
            <a:ext cx="830847" cy="841854"/>
            <a:chOff x="4114884" y="2288174"/>
            <a:chExt cx="1107796" cy="1122472"/>
          </a:xfrm>
        </p:grpSpPr>
        <p:sp>
          <p:nvSpPr>
            <p:cNvPr id="558" name="Google Shape;558;p3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39"/>
          <p:cNvGrpSpPr/>
          <p:nvPr/>
        </p:nvGrpSpPr>
        <p:grpSpPr>
          <a:xfrm>
            <a:off x="6969475" y="1703228"/>
            <a:ext cx="830847" cy="841854"/>
            <a:chOff x="7676518" y="2293508"/>
            <a:chExt cx="1107796" cy="1122472"/>
          </a:xfrm>
        </p:grpSpPr>
        <p:sp>
          <p:nvSpPr>
            <p:cNvPr id="561" name="Google Shape;561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39"/>
          <p:cNvGrpSpPr/>
          <p:nvPr/>
        </p:nvGrpSpPr>
        <p:grpSpPr>
          <a:xfrm>
            <a:off x="2485746" y="2971572"/>
            <a:ext cx="830847" cy="841854"/>
            <a:chOff x="7676518" y="2293508"/>
            <a:chExt cx="1107796" cy="1122472"/>
          </a:xfrm>
        </p:grpSpPr>
        <p:sp>
          <p:nvSpPr>
            <p:cNvPr id="564" name="Google Shape;564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" name="Google Shape;566;p39"/>
          <p:cNvGrpSpPr/>
          <p:nvPr/>
        </p:nvGrpSpPr>
        <p:grpSpPr>
          <a:xfrm>
            <a:off x="4734724" y="1709774"/>
            <a:ext cx="830847" cy="841854"/>
            <a:chOff x="407988" y="2288174"/>
            <a:chExt cx="1107796" cy="1122472"/>
          </a:xfrm>
        </p:grpSpPr>
        <p:sp>
          <p:nvSpPr>
            <p:cNvPr id="567" name="Google Shape;567;p3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570" name="Google Shape;570;p3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" name="Google Shape;572;p39"/>
          <p:cNvGrpSpPr/>
          <p:nvPr/>
        </p:nvGrpSpPr>
        <p:grpSpPr>
          <a:xfrm>
            <a:off x="4731600" y="2975693"/>
            <a:ext cx="830847" cy="841854"/>
            <a:chOff x="7676518" y="2293508"/>
            <a:chExt cx="1107796" cy="1122472"/>
          </a:xfrm>
        </p:grpSpPr>
        <p:sp>
          <p:nvSpPr>
            <p:cNvPr id="573" name="Google Shape;573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39"/>
          <p:cNvSpPr/>
          <p:nvPr>
            <p:ph idx="2" type="pic"/>
          </p:nvPr>
        </p:nvSpPr>
        <p:spPr>
          <a:xfrm>
            <a:off x="614086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39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39"/>
          <p:cNvSpPr/>
          <p:nvPr>
            <p:ph idx="4" type="pic"/>
          </p:nvPr>
        </p:nvSpPr>
        <p:spPr>
          <a:xfrm>
            <a:off x="2783897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8" name="Google Shape;578;p39"/>
          <p:cNvSpPr/>
          <p:nvPr>
            <p:ph idx="5" type="pic"/>
          </p:nvPr>
        </p:nvSpPr>
        <p:spPr>
          <a:xfrm>
            <a:off x="2783897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39"/>
          <p:cNvSpPr/>
          <p:nvPr>
            <p:ph idx="6" type="pic"/>
          </p:nvPr>
        </p:nvSpPr>
        <p:spPr>
          <a:xfrm>
            <a:off x="501940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p39"/>
          <p:cNvSpPr/>
          <p:nvPr>
            <p:ph idx="7" type="pic"/>
          </p:nvPr>
        </p:nvSpPr>
        <p:spPr>
          <a:xfrm>
            <a:off x="501617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39"/>
          <p:cNvSpPr/>
          <p:nvPr>
            <p:ph idx="8" type="pic"/>
          </p:nvPr>
        </p:nvSpPr>
        <p:spPr>
          <a:xfrm>
            <a:off x="7254052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p39"/>
          <p:cNvSpPr txBox="1"/>
          <p:nvPr>
            <p:ph idx="9" type="body"/>
          </p:nvPr>
        </p:nvSpPr>
        <p:spPr>
          <a:xfrm>
            <a:off x="122321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3" name="Google Shape;583;p39"/>
          <p:cNvSpPr txBox="1"/>
          <p:nvPr>
            <p:ph idx="13" type="body"/>
          </p:nvPr>
        </p:nvSpPr>
        <p:spPr>
          <a:xfrm>
            <a:off x="3395396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4" name="Google Shape;584;p39"/>
          <p:cNvSpPr txBox="1"/>
          <p:nvPr>
            <p:ph idx="14" type="body"/>
          </p:nvPr>
        </p:nvSpPr>
        <p:spPr>
          <a:xfrm>
            <a:off x="565939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5" name="Google Shape;585;p39"/>
          <p:cNvSpPr txBox="1"/>
          <p:nvPr>
            <p:ph idx="15" type="body"/>
          </p:nvPr>
        </p:nvSpPr>
        <p:spPr>
          <a:xfrm>
            <a:off x="7890347" y="1703229"/>
            <a:ext cx="9483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6" name="Google Shape;586;p39"/>
          <p:cNvSpPr txBox="1"/>
          <p:nvPr>
            <p:ph idx="16" type="body"/>
          </p:nvPr>
        </p:nvSpPr>
        <p:spPr>
          <a:xfrm>
            <a:off x="122744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7" name="Google Shape;587;p39"/>
          <p:cNvSpPr txBox="1"/>
          <p:nvPr>
            <p:ph idx="17" type="body"/>
          </p:nvPr>
        </p:nvSpPr>
        <p:spPr>
          <a:xfrm>
            <a:off x="3395396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8" name="Google Shape;588;p39"/>
          <p:cNvSpPr txBox="1"/>
          <p:nvPr>
            <p:ph idx="18" type="body"/>
          </p:nvPr>
        </p:nvSpPr>
        <p:spPr>
          <a:xfrm>
            <a:off x="565939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0"/>
          <p:cNvSpPr txBox="1"/>
          <p:nvPr>
            <p:ph idx="1" type="body"/>
          </p:nvPr>
        </p:nvSpPr>
        <p:spPr>
          <a:xfrm>
            <a:off x="972483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1" name="Google Shape;591;p40"/>
          <p:cNvSpPr txBox="1"/>
          <p:nvPr>
            <p:ph idx="2" type="body"/>
          </p:nvPr>
        </p:nvSpPr>
        <p:spPr>
          <a:xfrm>
            <a:off x="973017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2" name="Google Shape;592;p40"/>
          <p:cNvSpPr txBox="1"/>
          <p:nvPr>
            <p:ph idx="3" type="body"/>
          </p:nvPr>
        </p:nvSpPr>
        <p:spPr>
          <a:xfrm>
            <a:off x="3486978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3" name="Google Shape;593;p40"/>
          <p:cNvSpPr txBox="1"/>
          <p:nvPr>
            <p:ph idx="4" type="body"/>
          </p:nvPr>
        </p:nvSpPr>
        <p:spPr>
          <a:xfrm>
            <a:off x="3487512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4" name="Google Shape;594;p40"/>
          <p:cNvSpPr txBox="1"/>
          <p:nvPr>
            <p:ph idx="5" type="body"/>
          </p:nvPr>
        </p:nvSpPr>
        <p:spPr>
          <a:xfrm>
            <a:off x="5994169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5" name="Google Shape;595;p40"/>
          <p:cNvSpPr txBox="1"/>
          <p:nvPr>
            <p:ph idx="6" type="body"/>
          </p:nvPr>
        </p:nvSpPr>
        <p:spPr>
          <a:xfrm>
            <a:off x="5994703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6" name="Google Shape;596;p4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4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9" name="Google Shape;599;p40"/>
          <p:cNvSpPr txBox="1"/>
          <p:nvPr>
            <p:ph idx="7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0" name="Google Shape;600;p40"/>
          <p:cNvSpPr/>
          <p:nvPr/>
        </p:nvSpPr>
        <p:spPr>
          <a:xfrm rot="-2700000">
            <a:off x="1536512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40"/>
          <p:cNvSpPr/>
          <p:nvPr/>
        </p:nvSpPr>
        <p:spPr>
          <a:xfrm rot="-2700000">
            <a:off x="4055557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40"/>
          <p:cNvSpPr/>
          <p:nvPr/>
        </p:nvSpPr>
        <p:spPr>
          <a:xfrm rot="-2700000">
            <a:off x="6602422" y="1648527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0"/>
          <p:cNvSpPr/>
          <p:nvPr>
            <p:ph idx="8" type="pic"/>
          </p:nvPr>
        </p:nvSpPr>
        <p:spPr>
          <a:xfrm>
            <a:off x="1822424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40"/>
          <p:cNvSpPr/>
          <p:nvPr>
            <p:ph idx="9" type="pic"/>
          </p:nvPr>
        </p:nvSpPr>
        <p:spPr>
          <a:xfrm>
            <a:off x="4341470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05" name="Google Shape;605;p40"/>
          <p:cNvSpPr/>
          <p:nvPr>
            <p:ph idx="13" type="pic"/>
          </p:nvPr>
        </p:nvSpPr>
        <p:spPr>
          <a:xfrm>
            <a:off x="6888333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-14287" y="1428750"/>
            <a:ext cx="9158400" cy="37149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-14287" y="0"/>
            <a:ext cx="9158288" cy="3328988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814388" y="757238"/>
            <a:ext cx="7515300" cy="392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/>
          <p:nvPr>
            <p:ph idx="2" type="pic"/>
          </p:nvPr>
        </p:nvSpPr>
        <p:spPr>
          <a:xfrm>
            <a:off x="1385888" y="2114550"/>
            <a:ext cx="6372300" cy="21003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5"/>
          <p:cNvSpPr/>
          <p:nvPr/>
        </p:nvSpPr>
        <p:spPr>
          <a:xfrm>
            <a:off x="4306156" y="4481279"/>
            <a:ext cx="450600" cy="4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>
            <p:ph idx="3" type="pic"/>
          </p:nvPr>
        </p:nvSpPr>
        <p:spPr>
          <a:xfrm>
            <a:off x="4306491" y="4481513"/>
            <a:ext cx="450000" cy="45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8" name="Google Shape;48;p5"/>
          <p:cNvCxnSpPr/>
          <p:nvPr/>
        </p:nvCxnSpPr>
        <p:spPr>
          <a:xfrm>
            <a:off x="4179094" y="1089067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" name="Google Shape;4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31120" y="166816"/>
            <a:ext cx="1681762" cy="38413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/>
          <p:nvPr>
            <p:ph idx="1" type="body"/>
          </p:nvPr>
        </p:nvSpPr>
        <p:spPr>
          <a:xfrm>
            <a:off x="1326709" y="1278324"/>
            <a:ext cx="64905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i="0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4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09" name="Google Shape;60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4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1" name="Google Shape;611;p41"/>
          <p:cNvSpPr/>
          <p:nvPr/>
        </p:nvSpPr>
        <p:spPr>
          <a:xfrm>
            <a:off x="635590" y="1451260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41"/>
          <p:cNvSpPr/>
          <p:nvPr/>
        </p:nvSpPr>
        <p:spPr>
          <a:xfrm>
            <a:off x="635590" y="2965735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41"/>
          <p:cNvSpPr/>
          <p:nvPr/>
        </p:nvSpPr>
        <p:spPr>
          <a:xfrm>
            <a:off x="3396601" y="1451260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41"/>
          <p:cNvSpPr/>
          <p:nvPr/>
        </p:nvSpPr>
        <p:spPr>
          <a:xfrm>
            <a:off x="3396602" y="2965735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41"/>
          <p:cNvSpPr/>
          <p:nvPr/>
        </p:nvSpPr>
        <p:spPr>
          <a:xfrm>
            <a:off x="5967853" y="1451260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41"/>
          <p:cNvSpPr/>
          <p:nvPr/>
        </p:nvSpPr>
        <p:spPr>
          <a:xfrm>
            <a:off x="5967853" y="2965735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41"/>
          <p:cNvSpPr/>
          <p:nvPr>
            <p:ph idx="2" type="pic"/>
          </p:nvPr>
        </p:nvSpPr>
        <p:spPr>
          <a:xfrm>
            <a:off x="901884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18" name="Google Shape;618;p41"/>
          <p:cNvSpPr/>
          <p:nvPr>
            <p:ph idx="3" type="pic"/>
          </p:nvPr>
        </p:nvSpPr>
        <p:spPr>
          <a:xfrm>
            <a:off x="3568016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41"/>
          <p:cNvSpPr/>
          <p:nvPr>
            <p:ph idx="4" type="pic"/>
          </p:nvPr>
        </p:nvSpPr>
        <p:spPr>
          <a:xfrm>
            <a:off x="6269199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41"/>
          <p:cNvSpPr/>
          <p:nvPr>
            <p:ph idx="5" type="pic"/>
          </p:nvPr>
        </p:nvSpPr>
        <p:spPr>
          <a:xfrm>
            <a:off x="901884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1" name="Google Shape;621;p41"/>
          <p:cNvSpPr/>
          <p:nvPr>
            <p:ph idx="6" type="pic"/>
          </p:nvPr>
        </p:nvSpPr>
        <p:spPr>
          <a:xfrm>
            <a:off x="3568016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p41"/>
          <p:cNvSpPr/>
          <p:nvPr>
            <p:ph idx="7" type="pic"/>
          </p:nvPr>
        </p:nvSpPr>
        <p:spPr>
          <a:xfrm>
            <a:off x="6269199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4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26" name="Google Shape;62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8" name="Google Shape;628;p42"/>
          <p:cNvSpPr/>
          <p:nvPr>
            <p:ph idx="2" type="dgm"/>
          </p:nvPr>
        </p:nvSpPr>
        <p:spPr>
          <a:xfrm>
            <a:off x="4664869" y="1386893"/>
            <a:ext cx="4173000" cy="28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9" name="Google Shape;629;p42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4" name="Google Shape;634;p4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5" name="Google Shape;635;p43"/>
          <p:cNvSpPr/>
          <p:nvPr/>
        </p:nvSpPr>
        <p:spPr>
          <a:xfrm>
            <a:off x="305991" y="1328426"/>
            <a:ext cx="2871300" cy="2871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43"/>
          <p:cNvSpPr/>
          <p:nvPr/>
        </p:nvSpPr>
        <p:spPr>
          <a:xfrm>
            <a:off x="579605" y="1875656"/>
            <a:ext cx="2324100" cy="23241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43"/>
          <p:cNvSpPr/>
          <p:nvPr/>
        </p:nvSpPr>
        <p:spPr>
          <a:xfrm>
            <a:off x="893741" y="2503926"/>
            <a:ext cx="1695900" cy="16959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43"/>
          <p:cNvSpPr/>
          <p:nvPr/>
        </p:nvSpPr>
        <p:spPr>
          <a:xfrm>
            <a:off x="1231547" y="3179537"/>
            <a:ext cx="1020000" cy="10200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9" name="Google Shape;639;p43"/>
          <p:cNvCxnSpPr/>
          <p:nvPr/>
        </p:nvCxnSpPr>
        <p:spPr>
          <a:xfrm>
            <a:off x="1734042" y="1724838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0" name="Google Shape;640;p43"/>
          <p:cNvCxnSpPr/>
          <p:nvPr/>
        </p:nvCxnSpPr>
        <p:spPr>
          <a:xfrm>
            <a:off x="1734042" y="2386639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1" name="Google Shape;641;p43"/>
          <p:cNvCxnSpPr/>
          <p:nvPr/>
        </p:nvCxnSpPr>
        <p:spPr>
          <a:xfrm>
            <a:off x="1734042" y="3048440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2" name="Google Shape;642;p43"/>
          <p:cNvCxnSpPr/>
          <p:nvPr/>
        </p:nvCxnSpPr>
        <p:spPr>
          <a:xfrm>
            <a:off x="1734042" y="3826383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643" name="Google Shape;643;p43"/>
          <p:cNvSpPr txBox="1"/>
          <p:nvPr>
            <p:ph idx="2" type="body"/>
          </p:nvPr>
        </p:nvSpPr>
        <p:spPr>
          <a:xfrm>
            <a:off x="4659083" y="1476442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4" name="Google Shape;644;p43"/>
          <p:cNvSpPr txBox="1"/>
          <p:nvPr>
            <p:ph idx="3" type="body"/>
          </p:nvPr>
        </p:nvSpPr>
        <p:spPr>
          <a:xfrm>
            <a:off x="4659572" y="1712119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5" name="Google Shape;645;p43"/>
          <p:cNvSpPr txBox="1"/>
          <p:nvPr>
            <p:ph idx="4" type="body"/>
          </p:nvPr>
        </p:nvSpPr>
        <p:spPr>
          <a:xfrm>
            <a:off x="4659083" y="2145154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6" name="Google Shape;646;p43"/>
          <p:cNvSpPr txBox="1"/>
          <p:nvPr>
            <p:ph idx="5" type="body"/>
          </p:nvPr>
        </p:nvSpPr>
        <p:spPr>
          <a:xfrm>
            <a:off x="4659572" y="2380831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7" name="Google Shape;647;p43"/>
          <p:cNvSpPr txBox="1"/>
          <p:nvPr>
            <p:ph idx="6" type="body"/>
          </p:nvPr>
        </p:nvSpPr>
        <p:spPr>
          <a:xfrm>
            <a:off x="4659083" y="282523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8" name="Google Shape;648;p43"/>
          <p:cNvSpPr txBox="1"/>
          <p:nvPr>
            <p:ph idx="7" type="body"/>
          </p:nvPr>
        </p:nvSpPr>
        <p:spPr>
          <a:xfrm>
            <a:off x="4659572" y="3060908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9" name="Google Shape;649;p43"/>
          <p:cNvSpPr txBox="1"/>
          <p:nvPr>
            <p:ph idx="8" type="body"/>
          </p:nvPr>
        </p:nvSpPr>
        <p:spPr>
          <a:xfrm>
            <a:off x="4659083" y="3563018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0" name="Google Shape;650;p43"/>
          <p:cNvSpPr txBox="1"/>
          <p:nvPr>
            <p:ph idx="9" type="body"/>
          </p:nvPr>
        </p:nvSpPr>
        <p:spPr>
          <a:xfrm>
            <a:off x="4647027" y="3798695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1" name="Google Shape;651;p43"/>
          <p:cNvSpPr txBox="1"/>
          <p:nvPr>
            <p:ph idx="13" type="body"/>
          </p:nvPr>
        </p:nvSpPr>
        <p:spPr>
          <a:xfrm>
            <a:off x="4147095" y="143489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2" name="Google Shape;652;p43"/>
          <p:cNvSpPr txBox="1"/>
          <p:nvPr>
            <p:ph idx="14" type="body"/>
          </p:nvPr>
        </p:nvSpPr>
        <p:spPr>
          <a:xfrm>
            <a:off x="4147095" y="210315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3" name="Google Shape;653;p43"/>
          <p:cNvSpPr txBox="1"/>
          <p:nvPr>
            <p:ph idx="15" type="body"/>
          </p:nvPr>
        </p:nvSpPr>
        <p:spPr>
          <a:xfrm>
            <a:off x="4147095" y="2781260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4" name="Google Shape;654;p43"/>
          <p:cNvSpPr txBox="1"/>
          <p:nvPr>
            <p:ph idx="16" type="body"/>
          </p:nvPr>
        </p:nvSpPr>
        <p:spPr>
          <a:xfrm>
            <a:off x="4147095" y="3528371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4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58" name="Google Shape;65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0" name="Google Shape;660;p44"/>
          <p:cNvSpPr/>
          <p:nvPr>
            <p:ph idx="2" type="chart"/>
          </p:nvPr>
        </p:nvSpPr>
        <p:spPr>
          <a:xfrm>
            <a:off x="4664869" y="1386893"/>
            <a:ext cx="41730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44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45"/>
          <p:cNvSpPr/>
          <p:nvPr>
            <p:ph idx="2" type="chart"/>
          </p:nvPr>
        </p:nvSpPr>
        <p:spPr>
          <a:xfrm>
            <a:off x="2315246" y="1591225"/>
            <a:ext cx="4514100" cy="30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p4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66" name="Google Shape;66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4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8" name="Google Shape;668;p45"/>
          <p:cNvSpPr txBox="1"/>
          <p:nvPr>
            <p:ph idx="3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9" name="Google Shape;669;p45"/>
          <p:cNvSpPr txBox="1"/>
          <p:nvPr>
            <p:ph idx="4" type="body"/>
          </p:nvPr>
        </p:nvSpPr>
        <p:spPr>
          <a:xfrm>
            <a:off x="1066126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0" name="Google Shape;670;p45"/>
          <p:cNvSpPr txBox="1"/>
          <p:nvPr>
            <p:ph idx="5" type="body"/>
          </p:nvPr>
        </p:nvSpPr>
        <p:spPr>
          <a:xfrm>
            <a:off x="798653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1" name="Google Shape;671;p45"/>
          <p:cNvSpPr txBox="1"/>
          <p:nvPr>
            <p:ph idx="6" type="body"/>
          </p:nvPr>
        </p:nvSpPr>
        <p:spPr>
          <a:xfrm>
            <a:off x="1066126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2" name="Google Shape;672;p45"/>
          <p:cNvSpPr txBox="1"/>
          <p:nvPr>
            <p:ph idx="7" type="body"/>
          </p:nvPr>
        </p:nvSpPr>
        <p:spPr>
          <a:xfrm>
            <a:off x="798653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3" name="Google Shape;673;p45"/>
          <p:cNvSpPr txBox="1"/>
          <p:nvPr>
            <p:ph idx="8" type="body"/>
          </p:nvPr>
        </p:nvSpPr>
        <p:spPr>
          <a:xfrm>
            <a:off x="6162539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4" name="Google Shape;674;p45"/>
          <p:cNvSpPr txBox="1"/>
          <p:nvPr>
            <p:ph idx="9" type="body"/>
          </p:nvPr>
        </p:nvSpPr>
        <p:spPr>
          <a:xfrm>
            <a:off x="6162539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5" name="Google Shape;675;p45"/>
          <p:cNvSpPr txBox="1"/>
          <p:nvPr>
            <p:ph idx="13" type="body"/>
          </p:nvPr>
        </p:nvSpPr>
        <p:spPr>
          <a:xfrm>
            <a:off x="6162539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6" name="Google Shape;676;p45"/>
          <p:cNvSpPr txBox="1"/>
          <p:nvPr>
            <p:ph idx="14" type="body"/>
          </p:nvPr>
        </p:nvSpPr>
        <p:spPr>
          <a:xfrm>
            <a:off x="6162539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7" name="Google Shape;677;p45"/>
          <p:cNvSpPr txBox="1"/>
          <p:nvPr>
            <p:ph idx="15" type="body"/>
          </p:nvPr>
        </p:nvSpPr>
        <p:spPr>
          <a:xfrm>
            <a:off x="3555212" y="2760060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8" name="Google Shape;678;p45"/>
          <p:cNvSpPr txBox="1"/>
          <p:nvPr>
            <p:ph idx="16" type="body"/>
          </p:nvPr>
        </p:nvSpPr>
        <p:spPr>
          <a:xfrm>
            <a:off x="3421476" y="2995737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9" name="Google Shape;679;p45"/>
          <p:cNvSpPr/>
          <p:nvPr>
            <p:ph idx="17" type="pic"/>
          </p:nvPr>
        </p:nvSpPr>
        <p:spPr>
          <a:xfrm>
            <a:off x="4363751" y="2287441"/>
            <a:ext cx="298200" cy="29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4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83" name="Google Shape;68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5" name="Google Shape;685;p46"/>
          <p:cNvSpPr txBox="1"/>
          <p:nvPr>
            <p:ph idx="2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686" name="Google Shape;686;p46"/>
          <p:cNvCxnSpPr/>
          <p:nvPr/>
        </p:nvCxnSpPr>
        <p:spPr>
          <a:xfrm>
            <a:off x="2382483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46"/>
          <p:cNvCxnSpPr/>
          <p:nvPr/>
        </p:nvCxnSpPr>
        <p:spPr>
          <a:xfrm>
            <a:off x="4555386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46"/>
          <p:cNvCxnSpPr/>
          <p:nvPr/>
        </p:nvCxnSpPr>
        <p:spPr>
          <a:xfrm>
            <a:off x="6702422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89" name="Google Shape;689;p46"/>
          <p:cNvSpPr txBox="1"/>
          <p:nvPr>
            <p:ph idx="3" type="body"/>
          </p:nvPr>
        </p:nvSpPr>
        <p:spPr>
          <a:xfrm>
            <a:off x="5745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0" name="Google Shape;690;p46"/>
          <p:cNvSpPr txBox="1"/>
          <p:nvPr>
            <p:ph idx="4" type="body"/>
          </p:nvPr>
        </p:nvSpPr>
        <p:spPr>
          <a:xfrm>
            <a:off x="5751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1" name="Google Shape;691;p46"/>
          <p:cNvSpPr txBox="1"/>
          <p:nvPr>
            <p:ph idx="5" type="body"/>
          </p:nvPr>
        </p:nvSpPr>
        <p:spPr>
          <a:xfrm>
            <a:off x="27033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2" name="Google Shape;692;p46"/>
          <p:cNvSpPr txBox="1"/>
          <p:nvPr>
            <p:ph idx="6" type="body"/>
          </p:nvPr>
        </p:nvSpPr>
        <p:spPr>
          <a:xfrm>
            <a:off x="27039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3" name="Google Shape;693;p46"/>
          <p:cNvSpPr txBox="1"/>
          <p:nvPr>
            <p:ph idx="7" type="body"/>
          </p:nvPr>
        </p:nvSpPr>
        <p:spPr>
          <a:xfrm>
            <a:off x="48321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4" name="Google Shape;694;p46"/>
          <p:cNvSpPr txBox="1"/>
          <p:nvPr>
            <p:ph idx="8" type="body"/>
          </p:nvPr>
        </p:nvSpPr>
        <p:spPr>
          <a:xfrm>
            <a:off x="48327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5" name="Google Shape;695;p46"/>
          <p:cNvSpPr txBox="1"/>
          <p:nvPr>
            <p:ph idx="9" type="body"/>
          </p:nvPr>
        </p:nvSpPr>
        <p:spPr>
          <a:xfrm>
            <a:off x="6960944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6" name="Google Shape;696;p46"/>
          <p:cNvSpPr txBox="1"/>
          <p:nvPr>
            <p:ph idx="13" type="body"/>
          </p:nvPr>
        </p:nvSpPr>
        <p:spPr>
          <a:xfrm>
            <a:off x="6961503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7" name="Google Shape;697;p46"/>
          <p:cNvSpPr txBox="1"/>
          <p:nvPr>
            <p:ph idx="14" type="body"/>
          </p:nvPr>
        </p:nvSpPr>
        <p:spPr>
          <a:xfrm>
            <a:off x="57454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8" name="Google Shape;698;p46"/>
          <p:cNvSpPr txBox="1"/>
          <p:nvPr>
            <p:ph idx="15" type="body"/>
          </p:nvPr>
        </p:nvSpPr>
        <p:spPr>
          <a:xfrm>
            <a:off x="2700131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9" name="Google Shape;699;p46"/>
          <p:cNvSpPr txBox="1"/>
          <p:nvPr>
            <p:ph idx="16" type="body"/>
          </p:nvPr>
        </p:nvSpPr>
        <p:spPr>
          <a:xfrm>
            <a:off x="482338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0" name="Google Shape;700;p46"/>
          <p:cNvSpPr txBox="1"/>
          <p:nvPr>
            <p:ph idx="17" type="body"/>
          </p:nvPr>
        </p:nvSpPr>
        <p:spPr>
          <a:xfrm>
            <a:off x="6956658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1" name="Google Shape;701;p46"/>
          <p:cNvSpPr/>
          <p:nvPr>
            <p:ph idx="18" type="chart"/>
          </p:nvPr>
        </p:nvSpPr>
        <p:spPr>
          <a:xfrm>
            <a:off x="37548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2" name="Google Shape;702;p46"/>
          <p:cNvSpPr/>
          <p:nvPr>
            <p:ph idx="19" type="chart"/>
          </p:nvPr>
        </p:nvSpPr>
        <p:spPr>
          <a:xfrm>
            <a:off x="2499286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3" name="Google Shape;703;p46"/>
          <p:cNvSpPr/>
          <p:nvPr>
            <p:ph idx="20" type="chart"/>
          </p:nvPr>
        </p:nvSpPr>
        <p:spPr>
          <a:xfrm>
            <a:off x="462432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4" name="Google Shape;704;p46"/>
          <p:cNvSpPr/>
          <p:nvPr>
            <p:ph idx="21" type="chart"/>
          </p:nvPr>
        </p:nvSpPr>
        <p:spPr>
          <a:xfrm>
            <a:off x="6757602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4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08" name="Google Shape;70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4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0" name="Google Shape;710;p47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4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4" name="Google Shape;71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4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6" name="Google Shape;716;p48"/>
          <p:cNvSpPr/>
          <p:nvPr/>
        </p:nvSpPr>
        <p:spPr>
          <a:xfrm>
            <a:off x="4196058" y="2973134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7" name="Google Shape;717;p48"/>
          <p:cNvCxnSpPr/>
          <p:nvPr/>
        </p:nvCxnSpPr>
        <p:spPr>
          <a:xfrm>
            <a:off x="3838385" y="1447227"/>
            <a:ext cx="0" cy="28434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8" name="Google Shape;718;p48"/>
          <p:cNvSpPr/>
          <p:nvPr/>
        </p:nvSpPr>
        <p:spPr>
          <a:xfrm>
            <a:off x="4174676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48"/>
          <p:cNvSpPr/>
          <p:nvPr/>
        </p:nvSpPr>
        <p:spPr>
          <a:xfrm>
            <a:off x="6706476" y="297052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48"/>
          <p:cNvSpPr/>
          <p:nvPr/>
        </p:nvSpPr>
        <p:spPr>
          <a:xfrm>
            <a:off x="6685094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48"/>
          <p:cNvSpPr/>
          <p:nvPr>
            <p:ph idx="2" type="pic"/>
          </p:nvPr>
        </p:nvSpPr>
        <p:spPr>
          <a:xfrm>
            <a:off x="6827693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2" name="Google Shape;722;p48"/>
          <p:cNvSpPr/>
          <p:nvPr>
            <p:ph idx="3" type="pic"/>
          </p:nvPr>
        </p:nvSpPr>
        <p:spPr>
          <a:xfrm>
            <a:off x="4317275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3" name="Google Shape;723;p48"/>
          <p:cNvSpPr/>
          <p:nvPr>
            <p:ph idx="4" type="pic"/>
          </p:nvPr>
        </p:nvSpPr>
        <p:spPr>
          <a:xfrm>
            <a:off x="4295893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4" name="Google Shape;724;p48"/>
          <p:cNvSpPr/>
          <p:nvPr>
            <p:ph idx="5" type="pic"/>
          </p:nvPr>
        </p:nvSpPr>
        <p:spPr>
          <a:xfrm>
            <a:off x="6806311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5" name="Google Shape;725;p48"/>
          <p:cNvSpPr txBox="1"/>
          <p:nvPr>
            <p:ph idx="6" type="body"/>
          </p:nvPr>
        </p:nvSpPr>
        <p:spPr>
          <a:xfrm>
            <a:off x="372666" y="3645938"/>
            <a:ext cx="15963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6" name="Google Shape;726;p48"/>
          <p:cNvSpPr txBox="1"/>
          <p:nvPr>
            <p:ph idx="7" type="body"/>
          </p:nvPr>
        </p:nvSpPr>
        <p:spPr>
          <a:xfrm>
            <a:off x="372667" y="3839766"/>
            <a:ext cx="25119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7" name="Google Shape;727;p48"/>
          <p:cNvSpPr txBox="1"/>
          <p:nvPr>
            <p:ph idx="8" type="body"/>
          </p:nvPr>
        </p:nvSpPr>
        <p:spPr>
          <a:xfrm>
            <a:off x="4174676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8" name="Google Shape;728;p48"/>
          <p:cNvSpPr txBox="1"/>
          <p:nvPr>
            <p:ph idx="9" type="body"/>
          </p:nvPr>
        </p:nvSpPr>
        <p:spPr>
          <a:xfrm>
            <a:off x="4174676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9" name="Google Shape;729;p48"/>
          <p:cNvSpPr txBox="1"/>
          <p:nvPr>
            <p:ph idx="13" type="body"/>
          </p:nvPr>
        </p:nvSpPr>
        <p:spPr>
          <a:xfrm>
            <a:off x="6685898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0" name="Google Shape;730;p48"/>
          <p:cNvSpPr txBox="1"/>
          <p:nvPr>
            <p:ph idx="14" type="body"/>
          </p:nvPr>
        </p:nvSpPr>
        <p:spPr>
          <a:xfrm>
            <a:off x="6685898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1" name="Google Shape;731;p48"/>
          <p:cNvSpPr txBox="1"/>
          <p:nvPr>
            <p:ph idx="15" type="body"/>
          </p:nvPr>
        </p:nvSpPr>
        <p:spPr>
          <a:xfrm>
            <a:off x="6685094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2" name="Google Shape;732;p48"/>
          <p:cNvSpPr txBox="1"/>
          <p:nvPr>
            <p:ph idx="16" type="body"/>
          </p:nvPr>
        </p:nvSpPr>
        <p:spPr>
          <a:xfrm>
            <a:off x="6685094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3" name="Google Shape;733;p48"/>
          <p:cNvSpPr txBox="1"/>
          <p:nvPr>
            <p:ph idx="17" type="body"/>
          </p:nvPr>
        </p:nvSpPr>
        <p:spPr>
          <a:xfrm>
            <a:off x="4174676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4" name="Google Shape;734;p48"/>
          <p:cNvSpPr txBox="1"/>
          <p:nvPr>
            <p:ph idx="18" type="body"/>
          </p:nvPr>
        </p:nvSpPr>
        <p:spPr>
          <a:xfrm>
            <a:off x="4174676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5" name="Google Shape;735;p48"/>
          <p:cNvSpPr/>
          <p:nvPr>
            <p:ph idx="19" type="chart"/>
          </p:nvPr>
        </p:nvSpPr>
        <p:spPr>
          <a:xfrm>
            <a:off x="305991" y="1423374"/>
            <a:ext cx="3279000" cy="19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4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4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39" name="Google Shape;73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4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1" name="Google Shape;741;p49"/>
          <p:cNvSpPr/>
          <p:nvPr>
            <p:ph idx="2" type="chart"/>
          </p:nvPr>
        </p:nvSpPr>
        <p:spPr>
          <a:xfrm>
            <a:off x="386954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2" name="Google Shape;742;p49"/>
          <p:cNvSpPr/>
          <p:nvPr>
            <p:ph idx="3" type="chart"/>
          </p:nvPr>
        </p:nvSpPr>
        <p:spPr>
          <a:xfrm>
            <a:off x="4733926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3" name="Google Shape;743;p49"/>
          <p:cNvSpPr txBox="1"/>
          <p:nvPr>
            <p:ph idx="4" type="body"/>
          </p:nvPr>
        </p:nvSpPr>
        <p:spPr>
          <a:xfrm>
            <a:off x="386954" y="3703454"/>
            <a:ext cx="410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4" name="Google Shape;744;p49"/>
          <p:cNvSpPr txBox="1"/>
          <p:nvPr>
            <p:ph idx="5" type="body"/>
          </p:nvPr>
        </p:nvSpPr>
        <p:spPr>
          <a:xfrm>
            <a:off x="4733926" y="3703454"/>
            <a:ext cx="40911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5" name="Google Shape;745;p49"/>
          <p:cNvSpPr txBox="1"/>
          <p:nvPr>
            <p:ph idx="6" type="body"/>
          </p:nvPr>
        </p:nvSpPr>
        <p:spPr>
          <a:xfrm>
            <a:off x="386954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6" name="Google Shape;746;p49"/>
          <p:cNvSpPr txBox="1"/>
          <p:nvPr>
            <p:ph idx="7" type="body"/>
          </p:nvPr>
        </p:nvSpPr>
        <p:spPr>
          <a:xfrm>
            <a:off x="4733927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50"/>
          <p:cNvSpPr txBox="1"/>
          <p:nvPr>
            <p:ph idx="1" type="body"/>
          </p:nvPr>
        </p:nvSpPr>
        <p:spPr>
          <a:xfrm>
            <a:off x="5492353" y="227885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0" name="Google Shape;750;p50"/>
          <p:cNvSpPr txBox="1"/>
          <p:nvPr>
            <p:ph idx="2" type="body"/>
          </p:nvPr>
        </p:nvSpPr>
        <p:spPr>
          <a:xfrm>
            <a:off x="5492353" y="2701994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1" name="Google Shape;751;p50"/>
          <p:cNvSpPr txBox="1"/>
          <p:nvPr>
            <p:ph idx="3" type="body"/>
          </p:nvPr>
        </p:nvSpPr>
        <p:spPr>
          <a:xfrm>
            <a:off x="5492353" y="3125131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2" name="Google Shape;752;p50"/>
          <p:cNvSpPr txBox="1"/>
          <p:nvPr>
            <p:ph idx="4" type="body"/>
          </p:nvPr>
        </p:nvSpPr>
        <p:spPr>
          <a:xfrm>
            <a:off x="5492353" y="3548268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3" name="Google Shape;753;p50"/>
          <p:cNvSpPr txBox="1"/>
          <p:nvPr>
            <p:ph idx="5" type="body"/>
          </p:nvPr>
        </p:nvSpPr>
        <p:spPr>
          <a:xfrm>
            <a:off x="5492353" y="397140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4" name="Google Shape;754;p5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55" name="Google Shape;75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50"/>
          <p:cNvSpPr txBox="1"/>
          <p:nvPr>
            <p:ph idx="6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7" name="Google Shape;757;p50"/>
          <p:cNvSpPr txBox="1"/>
          <p:nvPr>
            <p:ph idx="7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8" name="Google Shape;758;p50"/>
          <p:cNvSpPr/>
          <p:nvPr>
            <p:ph idx="8" type="chart"/>
          </p:nvPr>
        </p:nvSpPr>
        <p:spPr>
          <a:xfrm>
            <a:off x="305991" y="1754040"/>
            <a:ext cx="46737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9" name="Google Shape;759;p50"/>
          <p:cNvSpPr txBox="1"/>
          <p:nvPr>
            <p:ph idx="9" type="body"/>
          </p:nvPr>
        </p:nvSpPr>
        <p:spPr>
          <a:xfrm>
            <a:off x="7438643" y="227885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0" name="Google Shape;760;p50"/>
          <p:cNvSpPr txBox="1"/>
          <p:nvPr>
            <p:ph idx="13" type="body"/>
          </p:nvPr>
        </p:nvSpPr>
        <p:spPr>
          <a:xfrm>
            <a:off x="7438643" y="2701994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1" name="Google Shape;761;p50"/>
          <p:cNvSpPr txBox="1"/>
          <p:nvPr>
            <p:ph idx="14" type="body"/>
          </p:nvPr>
        </p:nvSpPr>
        <p:spPr>
          <a:xfrm>
            <a:off x="7438643" y="3125131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2" name="Google Shape;762;p50"/>
          <p:cNvSpPr txBox="1"/>
          <p:nvPr>
            <p:ph idx="15" type="body"/>
          </p:nvPr>
        </p:nvSpPr>
        <p:spPr>
          <a:xfrm>
            <a:off x="7438643" y="3548268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3" name="Google Shape;763;p50"/>
          <p:cNvSpPr txBox="1"/>
          <p:nvPr>
            <p:ph idx="16" type="body"/>
          </p:nvPr>
        </p:nvSpPr>
        <p:spPr>
          <a:xfrm>
            <a:off x="7438643" y="397140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0" y="0"/>
            <a:ext cx="4159942" cy="2570277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1833692" y="581586"/>
            <a:ext cx="480771" cy="626100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870534" y="581587"/>
            <a:ext cx="480771" cy="626100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1279538" y="172630"/>
            <a:ext cx="626100" cy="480771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1279538" y="1135718"/>
            <a:ext cx="626100" cy="480771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 txBox="1"/>
          <p:nvPr>
            <p:ph idx="1" type="body"/>
          </p:nvPr>
        </p:nvSpPr>
        <p:spPr>
          <a:xfrm>
            <a:off x="3810000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2" type="body"/>
          </p:nvPr>
        </p:nvSpPr>
        <p:spPr>
          <a:xfrm>
            <a:off x="3810000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3" type="body"/>
          </p:nvPr>
        </p:nvSpPr>
        <p:spPr>
          <a:xfrm>
            <a:off x="3810000" y="2976161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4" type="body"/>
          </p:nvPr>
        </p:nvSpPr>
        <p:spPr>
          <a:xfrm>
            <a:off x="6158230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5" type="body"/>
          </p:nvPr>
        </p:nvSpPr>
        <p:spPr>
          <a:xfrm>
            <a:off x="6158230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3" name="Google Shape;63;p6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6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 txBox="1"/>
          <p:nvPr>
            <p:ph idx="6" type="body"/>
          </p:nvPr>
        </p:nvSpPr>
        <p:spPr>
          <a:xfrm>
            <a:off x="356699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7" type="body"/>
          </p:nvPr>
        </p:nvSpPr>
        <p:spPr>
          <a:xfrm>
            <a:off x="356699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8" type="body"/>
          </p:nvPr>
        </p:nvSpPr>
        <p:spPr>
          <a:xfrm>
            <a:off x="3566990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9" type="body"/>
          </p:nvPr>
        </p:nvSpPr>
        <p:spPr>
          <a:xfrm>
            <a:off x="5923677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3" type="body"/>
          </p:nvPr>
        </p:nvSpPr>
        <p:spPr>
          <a:xfrm>
            <a:off x="5923677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type="title"/>
          </p:nvPr>
        </p:nvSpPr>
        <p:spPr>
          <a:xfrm>
            <a:off x="3566990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2" name="Google Shape;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5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5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67" name="Google Shape;76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5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9" name="Google Shape;769;p51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5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52"/>
          <p:cNvSpPr/>
          <p:nvPr/>
        </p:nvSpPr>
        <p:spPr>
          <a:xfrm>
            <a:off x="2254713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52"/>
          <p:cNvSpPr/>
          <p:nvPr/>
        </p:nvSpPr>
        <p:spPr>
          <a:xfrm>
            <a:off x="5338991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52"/>
          <p:cNvSpPr/>
          <p:nvPr>
            <p:ph idx="2" type="pic"/>
          </p:nvPr>
        </p:nvSpPr>
        <p:spPr>
          <a:xfrm>
            <a:off x="2374334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5" name="Google Shape;775;p52"/>
          <p:cNvSpPr/>
          <p:nvPr>
            <p:ph idx="3" type="pic"/>
          </p:nvPr>
        </p:nvSpPr>
        <p:spPr>
          <a:xfrm>
            <a:off x="5455995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6" name="Google Shape;776;p5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77" name="Google Shape;77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5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9" name="Google Shape;779;p52"/>
          <p:cNvSpPr txBox="1"/>
          <p:nvPr>
            <p:ph idx="4" type="body"/>
          </p:nvPr>
        </p:nvSpPr>
        <p:spPr>
          <a:xfrm>
            <a:off x="1851226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0" name="Google Shape;780;p52"/>
          <p:cNvSpPr txBox="1"/>
          <p:nvPr>
            <p:ph idx="5" type="body"/>
          </p:nvPr>
        </p:nvSpPr>
        <p:spPr>
          <a:xfrm>
            <a:off x="1851226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1" name="Google Shape;781;p52"/>
          <p:cNvSpPr txBox="1"/>
          <p:nvPr>
            <p:ph idx="6" type="body"/>
          </p:nvPr>
        </p:nvSpPr>
        <p:spPr>
          <a:xfrm>
            <a:off x="1851226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2" name="Google Shape;782;p52"/>
          <p:cNvSpPr txBox="1"/>
          <p:nvPr>
            <p:ph idx="7" type="body"/>
          </p:nvPr>
        </p:nvSpPr>
        <p:spPr>
          <a:xfrm>
            <a:off x="4930445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3" name="Google Shape;783;p52"/>
          <p:cNvSpPr txBox="1"/>
          <p:nvPr>
            <p:ph idx="8" type="body"/>
          </p:nvPr>
        </p:nvSpPr>
        <p:spPr>
          <a:xfrm>
            <a:off x="4930445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4" name="Google Shape;784;p52"/>
          <p:cNvSpPr txBox="1"/>
          <p:nvPr>
            <p:ph idx="9" type="body"/>
          </p:nvPr>
        </p:nvSpPr>
        <p:spPr>
          <a:xfrm>
            <a:off x="4930445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53"/>
          <p:cNvSpPr/>
          <p:nvPr/>
        </p:nvSpPr>
        <p:spPr>
          <a:xfrm>
            <a:off x="709478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53"/>
          <p:cNvSpPr/>
          <p:nvPr/>
        </p:nvSpPr>
        <p:spPr>
          <a:xfrm>
            <a:off x="3793757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53"/>
          <p:cNvSpPr/>
          <p:nvPr/>
        </p:nvSpPr>
        <p:spPr>
          <a:xfrm>
            <a:off x="6878035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53"/>
          <p:cNvSpPr/>
          <p:nvPr>
            <p:ph idx="2" type="pic"/>
          </p:nvPr>
        </p:nvSpPr>
        <p:spPr>
          <a:xfrm>
            <a:off x="829099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1" name="Google Shape;791;p53"/>
          <p:cNvSpPr/>
          <p:nvPr>
            <p:ph idx="3" type="pic"/>
          </p:nvPr>
        </p:nvSpPr>
        <p:spPr>
          <a:xfrm>
            <a:off x="3910760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2" name="Google Shape;792;p53"/>
          <p:cNvSpPr/>
          <p:nvPr>
            <p:ph idx="4" type="pic"/>
          </p:nvPr>
        </p:nvSpPr>
        <p:spPr>
          <a:xfrm>
            <a:off x="6992422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3" name="Google Shape;793;p5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94" name="Google Shape;79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5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6" name="Google Shape;796;p53"/>
          <p:cNvSpPr txBox="1"/>
          <p:nvPr>
            <p:ph idx="5" type="body"/>
          </p:nvPr>
        </p:nvSpPr>
        <p:spPr>
          <a:xfrm>
            <a:off x="30599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7" name="Google Shape;797;p53"/>
          <p:cNvSpPr txBox="1"/>
          <p:nvPr>
            <p:ph idx="6" type="body"/>
          </p:nvPr>
        </p:nvSpPr>
        <p:spPr>
          <a:xfrm>
            <a:off x="30599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8" name="Google Shape;798;p53"/>
          <p:cNvSpPr txBox="1"/>
          <p:nvPr>
            <p:ph idx="7" type="body"/>
          </p:nvPr>
        </p:nvSpPr>
        <p:spPr>
          <a:xfrm>
            <a:off x="30599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9" name="Google Shape;799;p53"/>
          <p:cNvSpPr txBox="1"/>
          <p:nvPr>
            <p:ph idx="8" type="body"/>
          </p:nvPr>
        </p:nvSpPr>
        <p:spPr>
          <a:xfrm>
            <a:off x="338521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0" name="Google Shape;800;p53"/>
          <p:cNvSpPr txBox="1"/>
          <p:nvPr>
            <p:ph idx="9" type="body"/>
          </p:nvPr>
        </p:nvSpPr>
        <p:spPr>
          <a:xfrm>
            <a:off x="338521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1" name="Google Shape;801;p53"/>
          <p:cNvSpPr txBox="1"/>
          <p:nvPr>
            <p:ph idx="13" type="body"/>
          </p:nvPr>
        </p:nvSpPr>
        <p:spPr>
          <a:xfrm>
            <a:off x="338521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2" name="Google Shape;802;p53"/>
          <p:cNvSpPr txBox="1"/>
          <p:nvPr>
            <p:ph idx="14" type="body"/>
          </p:nvPr>
        </p:nvSpPr>
        <p:spPr>
          <a:xfrm>
            <a:off x="6464430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3" name="Google Shape;803;p53"/>
          <p:cNvSpPr txBox="1"/>
          <p:nvPr>
            <p:ph idx="15" type="body"/>
          </p:nvPr>
        </p:nvSpPr>
        <p:spPr>
          <a:xfrm>
            <a:off x="6464430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4" name="Google Shape;804;p53"/>
          <p:cNvSpPr txBox="1"/>
          <p:nvPr>
            <p:ph idx="16" type="body"/>
          </p:nvPr>
        </p:nvSpPr>
        <p:spPr>
          <a:xfrm>
            <a:off x="6464430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4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54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54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54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54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1" name="Google Shape;811;p54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12" name="Google Shape;812;p54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54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15" name="Google Shape;815;p54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54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54"/>
          <p:cNvSpPr txBox="1"/>
          <p:nvPr>
            <p:ph idx="1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18" name="Google Shape;818;p54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9" name="Google Shape;819;p54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54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54"/>
          <p:cNvSpPr txBox="1"/>
          <p:nvPr>
            <p:ph idx="2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48">
          <p15:clr>
            <a:srgbClr val="FBAE40"/>
          </p15:clr>
        </p15:guide>
        <p15:guide id="2" pos="2063">
          <p15:clr>
            <a:srgbClr val="FBAE40"/>
          </p15:clr>
        </p15:guide>
        <p15:guide id="3" orient="horz" pos="294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5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5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5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5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55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8" name="Google Shape;828;p55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29" name="Google Shape;829;p55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55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1" name="Google Shape;831;p55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55"/>
          <p:cNvSpPr txBox="1"/>
          <p:nvPr>
            <p:ph idx="1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3" name="Google Shape;833;p55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34" name="Google Shape;834;p55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5" name="Google Shape;835;p55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55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7" name="Google Shape;837;p55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6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56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5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56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5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4" name="Google Shape;844;p56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45" name="Google Shape;845;p56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56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7" name="Google Shape;847;p56"/>
          <p:cNvSpPr txBox="1"/>
          <p:nvPr>
            <p:ph idx="1" type="body"/>
          </p:nvPr>
        </p:nvSpPr>
        <p:spPr>
          <a:xfrm>
            <a:off x="4394080" y="3576131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8" name="Google Shape;848;p56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49" name="Google Shape;849;p56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0" name="Google Shape;850;p56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5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2" name="Google Shape;852;p56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57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57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57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57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57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57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57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57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57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57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57"/>
          <p:cNvSpPr/>
          <p:nvPr/>
        </p:nvSpPr>
        <p:spPr>
          <a:xfrm>
            <a:off x="1383694" y="1566741"/>
            <a:ext cx="5360100" cy="20016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7"/>
          <p:cNvSpPr txBox="1"/>
          <p:nvPr>
            <p:ph idx="1" type="body"/>
          </p:nvPr>
        </p:nvSpPr>
        <p:spPr>
          <a:xfrm>
            <a:off x="2228350" y="1715616"/>
            <a:ext cx="43248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6" name="Google Shape;866;p57"/>
          <p:cNvSpPr txBox="1"/>
          <p:nvPr>
            <p:ph idx="2" type="body"/>
          </p:nvPr>
        </p:nvSpPr>
        <p:spPr>
          <a:xfrm>
            <a:off x="2118884" y="3733896"/>
            <a:ext cx="399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67" name="Google Shape;867;p57"/>
          <p:cNvGrpSpPr/>
          <p:nvPr/>
        </p:nvGrpSpPr>
        <p:grpSpPr>
          <a:xfrm>
            <a:off x="538085" y="1715616"/>
            <a:ext cx="1689564" cy="1805724"/>
            <a:chOff x="3233789" y="1621820"/>
            <a:chExt cx="2252751" cy="2407632"/>
          </a:xfrm>
        </p:grpSpPr>
        <p:sp>
          <p:nvSpPr>
            <p:cNvPr id="868" name="Google Shape;868;p5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57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2" name="Google Shape;87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5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4" name="Google Shape;874;p5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5" name="Google Shape;875;p58"/>
          <p:cNvSpPr/>
          <p:nvPr/>
        </p:nvSpPr>
        <p:spPr>
          <a:xfrm>
            <a:off x="635590" y="1550102"/>
            <a:ext cx="25407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58"/>
          <p:cNvSpPr/>
          <p:nvPr/>
        </p:nvSpPr>
        <p:spPr>
          <a:xfrm>
            <a:off x="3396601" y="1550102"/>
            <a:ext cx="2350800" cy="26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58"/>
          <p:cNvSpPr/>
          <p:nvPr/>
        </p:nvSpPr>
        <p:spPr>
          <a:xfrm>
            <a:off x="5967853" y="1550102"/>
            <a:ext cx="26106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58"/>
          <p:cNvSpPr/>
          <p:nvPr>
            <p:ph idx="2" type="pic"/>
          </p:nvPr>
        </p:nvSpPr>
        <p:spPr>
          <a:xfrm>
            <a:off x="1752511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79" name="Google Shape;879;p58"/>
          <p:cNvSpPr/>
          <p:nvPr>
            <p:ph idx="3" type="pic"/>
          </p:nvPr>
        </p:nvSpPr>
        <p:spPr>
          <a:xfrm>
            <a:off x="7068702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80" name="Google Shape;880;p58"/>
          <p:cNvSpPr/>
          <p:nvPr>
            <p:ph idx="4" type="pic"/>
          </p:nvPr>
        </p:nvSpPr>
        <p:spPr>
          <a:xfrm>
            <a:off x="4421933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81" name="Google Shape;881;p58"/>
          <p:cNvSpPr txBox="1"/>
          <p:nvPr>
            <p:ph idx="5" type="body"/>
          </p:nvPr>
        </p:nvSpPr>
        <p:spPr>
          <a:xfrm>
            <a:off x="896747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2" name="Google Shape;882;p58"/>
          <p:cNvSpPr txBox="1"/>
          <p:nvPr>
            <p:ph idx="6" type="body"/>
          </p:nvPr>
        </p:nvSpPr>
        <p:spPr>
          <a:xfrm>
            <a:off x="6216603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3" name="Google Shape;883;p58"/>
          <p:cNvSpPr txBox="1"/>
          <p:nvPr>
            <p:ph idx="7" type="body"/>
          </p:nvPr>
        </p:nvSpPr>
        <p:spPr>
          <a:xfrm>
            <a:off x="3605940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4" name="Google Shape;884;p58"/>
          <p:cNvSpPr txBox="1"/>
          <p:nvPr>
            <p:ph idx="8" type="body"/>
          </p:nvPr>
        </p:nvSpPr>
        <p:spPr>
          <a:xfrm>
            <a:off x="896747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5" name="Google Shape;885;p58"/>
          <p:cNvSpPr txBox="1"/>
          <p:nvPr>
            <p:ph idx="9" type="body"/>
          </p:nvPr>
        </p:nvSpPr>
        <p:spPr>
          <a:xfrm>
            <a:off x="896747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6" name="Google Shape;886;p58"/>
          <p:cNvSpPr txBox="1"/>
          <p:nvPr>
            <p:ph idx="13" type="body"/>
          </p:nvPr>
        </p:nvSpPr>
        <p:spPr>
          <a:xfrm>
            <a:off x="6216603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7" name="Google Shape;887;p58"/>
          <p:cNvSpPr txBox="1"/>
          <p:nvPr>
            <p:ph idx="14" type="body"/>
          </p:nvPr>
        </p:nvSpPr>
        <p:spPr>
          <a:xfrm>
            <a:off x="6216603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8" name="Google Shape;888;p58"/>
          <p:cNvSpPr txBox="1"/>
          <p:nvPr>
            <p:ph idx="15" type="body"/>
          </p:nvPr>
        </p:nvSpPr>
        <p:spPr>
          <a:xfrm>
            <a:off x="3605940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9" name="Google Shape;889;p58"/>
          <p:cNvSpPr txBox="1"/>
          <p:nvPr>
            <p:ph idx="16" type="body"/>
          </p:nvPr>
        </p:nvSpPr>
        <p:spPr>
          <a:xfrm>
            <a:off x="3605940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5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2" name="Google Shape;89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5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4" name="Google Shape;894;p5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5" name="Google Shape;895;p59"/>
          <p:cNvSpPr/>
          <p:nvPr/>
        </p:nvSpPr>
        <p:spPr>
          <a:xfrm>
            <a:off x="0" y="1709382"/>
            <a:ext cx="9144000" cy="1903800"/>
          </a:xfrm>
          <a:prstGeom prst="rect">
            <a:avLst/>
          </a:prstGeom>
          <a:solidFill>
            <a:schemeClr val="dk2">
              <a:alpha val="8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59"/>
          <p:cNvSpPr/>
          <p:nvPr>
            <p:ph idx="2" type="pic"/>
          </p:nvPr>
        </p:nvSpPr>
        <p:spPr>
          <a:xfrm>
            <a:off x="282859" y="2035965"/>
            <a:ext cx="1250700" cy="125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97" name="Google Shape;897;p59"/>
          <p:cNvSpPr txBox="1"/>
          <p:nvPr>
            <p:ph idx="3" type="body"/>
          </p:nvPr>
        </p:nvSpPr>
        <p:spPr>
          <a:xfrm>
            <a:off x="1935866" y="1985654"/>
            <a:ext cx="64842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8" name="Google Shape;898;p59"/>
          <p:cNvSpPr txBox="1"/>
          <p:nvPr>
            <p:ph idx="4" type="body"/>
          </p:nvPr>
        </p:nvSpPr>
        <p:spPr>
          <a:xfrm>
            <a:off x="1935866" y="3093524"/>
            <a:ext cx="6484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60"/>
          <p:cNvSpPr/>
          <p:nvPr>
            <p:ph idx="2" type="pic"/>
          </p:nvPr>
        </p:nvSpPr>
        <p:spPr>
          <a:xfrm>
            <a:off x="305870" y="1538622"/>
            <a:ext cx="2578800" cy="247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02" name="Google Shape;90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6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4" name="Google Shape;904;p6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5" name="Google Shape;905;p60"/>
          <p:cNvSpPr/>
          <p:nvPr/>
        </p:nvSpPr>
        <p:spPr>
          <a:xfrm>
            <a:off x="3182102" y="2895365"/>
            <a:ext cx="1748100" cy="112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60"/>
          <p:cNvSpPr/>
          <p:nvPr/>
        </p:nvSpPr>
        <p:spPr>
          <a:xfrm>
            <a:off x="4930190" y="2895364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60"/>
          <p:cNvSpPr/>
          <p:nvPr/>
        </p:nvSpPr>
        <p:spPr>
          <a:xfrm>
            <a:off x="3182102" y="1538622"/>
            <a:ext cx="1748100" cy="112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60"/>
          <p:cNvSpPr/>
          <p:nvPr/>
        </p:nvSpPr>
        <p:spPr>
          <a:xfrm>
            <a:off x="4930190" y="1538621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60"/>
          <p:cNvSpPr/>
          <p:nvPr>
            <p:ph idx="3" type="pic"/>
          </p:nvPr>
        </p:nvSpPr>
        <p:spPr>
          <a:xfrm>
            <a:off x="3824422" y="1865372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0" name="Google Shape;910;p60"/>
          <p:cNvSpPr/>
          <p:nvPr>
            <p:ph idx="4" type="pic"/>
          </p:nvPr>
        </p:nvSpPr>
        <p:spPr>
          <a:xfrm>
            <a:off x="3824422" y="3224829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1" name="Google Shape;911;p60"/>
          <p:cNvSpPr txBox="1"/>
          <p:nvPr>
            <p:ph idx="5" type="body"/>
          </p:nvPr>
        </p:nvSpPr>
        <p:spPr>
          <a:xfrm>
            <a:off x="5303873" y="1642063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2" name="Google Shape;912;p60"/>
          <p:cNvSpPr txBox="1"/>
          <p:nvPr>
            <p:ph idx="6" type="body"/>
          </p:nvPr>
        </p:nvSpPr>
        <p:spPr>
          <a:xfrm>
            <a:off x="5306063" y="2307275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3" name="Google Shape;913;p60"/>
          <p:cNvSpPr txBox="1"/>
          <p:nvPr>
            <p:ph idx="7" type="body"/>
          </p:nvPr>
        </p:nvSpPr>
        <p:spPr>
          <a:xfrm>
            <a:off x="5303873" y="3000385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4" name="Google Shape;914;p60"/>
          <p:cNvSpPr txBox="1"/>
          <p:nvPr>
            <p:ph idx="8" type="body"/>
          </p:nvPr>
        </p:nvSpPr>
        <p:spPr>
          <a:xfrm>
            <a:off x="5306063" y="3665596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b="1"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7"/>
          <p:cNvSpPr txBox="1"/>
          <p:nvPr>
            <p:ph idx="1" type="body"/>
          </p:nvPr>
        </p:nvSpPr>
        <p:spPr>
          <a:xfrm>
            <a:off x="629963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7"/>
          <p:cNvSpPr txBox="1"/>
          <p:nvPr>
            <p:ph idx="2" type="body"/>
          </p:nvPr>
        </p:nvSpPr>
        <p:spPr>
          <a:xfrm>
            <a:off x="629963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7"/>
          <p:cNvSpPr txBox="1"/>
          <p:nvPr>
            <p:ph idx="3" type="body"/>
          </p:nvPr>
        </p:nvSpPr>
        <p:spPr>
          <a:xfrm>
            <a:off x="629963" y="2976161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7"/>
          <p:cNvSpPr txBox="1"/>
          <p:nvPr>
            <p:ph idx="4" type="body"/>
          </p:nvPr>
        </p:nvSpPr>
        <p:spPr>
          <a:xfrm>
            <a:off x="2978193" y="2147219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idx="5" type="body"/>
          </p:nvPr>
        </p:nvSpPr>
        <p:spPr>
          <a:xfrm>
            <a:off x="2978193" y="2558327"/>
            <a:ext cx="18477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7"/>
          <p:cNvSpPr txBox="1"/>
          <p:nvPr>
            <p:ph idx="6" type="body"/>
          </p:nvPr>
        </p:nvSpPr>
        <p:spPr>
          <a:xfrm>
            <a:off x="386954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7" type="body"/>
          </p:nvPr>
        </p:nvSpPr>
        <p:spPr>
          <a:xfrm>
            <a:off x="386954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8" type="body"/>
          </p:nvPr>
        </p:nvSpPr>
        <p:spPr>
          <a:xfrm>
            <a:off x="386954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9" type="body"/>
          </p:nvPr>
        </p:nvSpPr>
        <p:spPr>
          <a:xfrm>
            <a:off x="274364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7"/>
          <p:cNvSpPr txBox="1"/>
          <p:nvPr>
            <p:ph idx="13" type="body"/>
          </p:nvPr>
        </p:nvSpPr>
        <p:spPr>
          <a:xfrm>
            <a:off x="274364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314063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6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7" name="Google Shape;91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61"/>
          <p:cNvSpPr/>
          <p:nvPr/>
        </p:nvSpPr>
        <p:spPr>
          <a:xfrm>
            <a:off x="386954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61"/>
          <p:cNvSpPr/>
          <p:nvPr/>
        </p:nvSpPr>
        <p:spPr>
          <a:xfrm>
            <a:off x="2078251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61"/>
          <p:cNvSpPr/>
          <p:nvPr/>
        </p:nvSpPr>
        <p:spPr>
          <a:xfrm>
            <a:off x="3769548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61"/>
          <p:cNvSpPr/>
          <p:nvPr/>
        </p:nvSpPr>
        <p:spPr>
          <a:xfrm>
            <a:off x="5460845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61"/>
          <p:cNvSpPr/>
          <p:nvPr/>
        </p:nvSpPr>
        <p:spPr>
          <a:xfrm>
            <a:off x="7152141" y="202057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61"/>
          <p:cNvSpPr txBox="1"/>
          <p:nvPr>
            <p:ph idx="1" type="body"/>
          </p:nvPr>
        </p:nvSpPr>
        <p:spPr>
          <a:xfrm>
            <a:off x="38695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4" name="Google Shape;924;p61"/>
          <p:cNvSpPr txBox="1"/>
          <p:nvPr>
            <p:ph idx="2" type="body"/>
          </p:nvPr>
        </p:nvSpPr>
        <p:spPr>
          <a:xfrm>
            <a:off x="38695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5" name="Google Shape;925;p61"/>
          <p:cNvSpPr txBox="1"/>
          <p:nvPr>
            <p:ph idx="3" type="body"/>
          </p:nvPr>
        </p:nvSpPr>
        <p:spPr>
          <a:xfrm>
            <a:off x="2083679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6" name="Google Shape;926;p61"/>
          <p:cNvSpPr txBox="1"/>
          <p:nvPr>
            <p:ph idx="4" type="body"/>
          </p:nvPr>
        </p:nvSpPr>
        <p:spPr>
          <a:xfrm>
            <a:off x="2083679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7" name="Google Shape;927;p61"/>
          <p:cNvSpPr txBox="1"/>
          <p:nvPr>
            <p:ph idx="5" type="body"/>
          </p:nvPr>
        </p:nvSpPr>
        <p:spPr>
          <a:xfrm>
            <a:off x="3764120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p61"/>
          <p:cNvSpPr txBox="1"/>
          <p:nvPr>
            <p:ph idx="6" type="body"/>
          </p:nvPr>
        </p:nvSpPr>
        <p:spPr>
          <a:xfrm>
            <a:off x="3764120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p61"/>
          <p:cNvSpPr txBox="1"/>
          <p:nvPr>
            <p:ph idx="7" type="body"/>
          </p:nvPr>
        </p:nvSpPr>
        <p:spPr>
          <a:xfrm>
            <a:off x="5455417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0" name="Google Shape;930;p61"/>
          <p:cNvSpPr txBox="1"/>
          <p:nvPr>
            <p:ph idx="8" type="body"/>
          </p:nvPr>
        </p:nvSpPr>
        <p:spPr>
          <a:xfrm>
            <a:off x="5455417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1" name="Google Shape;931;p61"/>
          <p:cNvSpPr txBox="1"/>
          <p:nvPr>
            <p:ph idx="9" type="body"/>
          </p:nvPr>
        </p:nvSpPr>
        <p:spPr>
          <a:xfrm>
            <a:off x="714671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2" name="Google Shape;932;p61"/>
          <p:cNvSpPr txBox="1"/>
          <p:nvPr>
            <p:ph idx="13" type="body"/>
          </p:nvPr>
        </p:nvSpPr>
        <p:spPr>
          <a:xfrm>
            <a:off x="714671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p61"/>
          <p:cNvSpPr txBox="1"/>
          <p:nvPr>
            <p:ph idx="14" type="body"/>
          </p:nvPr>
        </p:nvSpPr>
        <p:spPr>
          <a:xfrm>
            <a:off x="554900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4" name="Google Shape;934;p61"/>
          <p:cNvSpPr txBox="1"/>
          <p:nvPr>
            <p:ph idx="15" type="body"/>
          </p:nvPr>
        </p:nvSpPr>
        <p:spPr>
          <a:xfrm>
            <a:off x="224619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5" name="Google Shape;935;p61"/>
          <p:cNvSpPr txBox="1"/>
          <p:nvPr>
            <p:ph idx="16" type="body"/>
          </p:nvPr>
        </p:nvSpPr>
        <p:spPr>
          <a:xfrm>
            <a:off x="3937494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61"/>
          <p:cNvSpPr txBox="1"/>
          <p:nvPr>
            <p:ph idx="17" type="body"/>
          </p:nvPr>
        </p:nvSpPr>
        <p:spPr>
          <a:xfrm>
            <a:off x="5628791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p61"/>
          <p:cNvSpPr txBox="1"/>
          <p:nvPr>
            <p:ph idx="18" type="body"/>
          </p:nvPr>
        </p:nvSpPr>
        <p:spPr>
          <a:xfrm>
            <a:off x="732008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p6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9" name="Google Shape;939;p61"/>
          <p:cNvSpPr txBox="1"/>
          <p:nvPr>
            <p:ph idx="1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Google Shape;94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62"/>
          <p:cNvSpPr/>
          <p:nvPr/>
        </p:nvSpPr>
        <p:spPr>
          <a:xfrm>
            <a:off x="386954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62"/>
          <p:cNvSpPr/>
          <p:nvPr/>
        </p:nvSpPr>
        <p:spPr>
          <a:xfrm>
            <a:off x="2078251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62"/>
          <p:cNvSpPr/>
          <p:nvPr/>
        </p:nvSpPr>
        <p:spPr>
          <a:xfrm>
            <a:off x="3769548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62"/>
          <p:cNvSpPr/>
          <p:nvPr/>
        </p:nvSpPr>
        <p:spPr>
          <a:xfrm>
            <a:off x="5460845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62"/>
          <p:cNvSpPr/>
          <p:nvPr/>
        </p:nvSpPr>
        <p:spPr>
          <a:xfrm>
            <a:off x="7152141" y="2165691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62"/>
          <p:cNvSpPr txBox="1"/>
          <p:nvPr>
            <p:ph idx="1" type="body"/>
          </p:nvPr>
        </p:nvSpPr>
        <p:spPr>
          <a:xfrm>
            <a:off x="38695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8" name="Google Shape;948;p62"/>
          <p:cNvSpPr txBox="1"/>
          <p:nvPr>
            <p:ph idx="2" type="body"/>
          </p:nvPr>
        </p:nvSpPr>
        <p:spPr>
          <a:xfrm>
            <a:off x="2083679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9" name="Google Shape;949;p62"/>
          <p:cNvSpPr txBox="1"/>
          <p:nvPr>
            <p:ph idx="3" type="body"/>
          </p:nvPr>
        </p:nvSpPr>
        <p:spPr>
          <a:xfrm>
            <a:off x="3764120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0" name="Google Shape;950;p62"/>
          <p:cNvSpPr txBox="1"/>
          <p:nvPr>
            <p:ph idx="4" type="body"/>
          </p:nvPr>
        </p:nvSpPr>
        <p:spPr>
          <a:xfrm>
            <a:off x="5455417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1" name="Google Shape;951;p62"/>
          <p:cNvSpPr txBox="1"/>
          <p:nvPr>
            <p:ph idx="5" type="body"/>
          </p:nvPr>
        </p:nvSpPr>
        <p:spPr>
          <a:xfrm>
            <a:off x="714671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2" name="Google Shape;952;p62"/>
          <p:cNvSpPr txBox="1"/>
          <p:nvPr>
            <p:ph idx="6" type="body"/>
          </p:nvPr>
        </p:nvSpPr>
        <p:spPr>
          <a:xfrm>
            <a:off x="554900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p62"/>
          <p:cNvSpPr txBox="1"/>
          <p:nvPr>
            <p:ph idx="7" type="body"/>
          </p:nvPr>
        </p:nvSpPr>
        <p:spPr>
          <a:xfrm>
            <a:off x="224619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Google Shape;954;p62"/>
          <p:cNvSpPr txBox="1"/>
          <p:nvPr>
            <p:ph idx="8" type="body"/>
          </p:nvPr>
        </p:nvSpPr>
        <p:spPr>
          <a:xfrm>
            <a:off x="3937494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p62"/>
          <p:cNvSpPr txBox="1"/>
          <p:nvPr>
            <p:ph idx="9" type="body"/>
          </p:nvPr>
        </p:nvSpPr>
        <p:spPr>
          <a:xfrm>
            <a:off x="5628791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p62"/>
          <p:cNvSpPr txBox="1"/>
          <p:nvPr>
            <p:ph idx="13" type="body"/>
          </p:nvPr>
        </p:nvSpPr>
        <p:spPr>
          <a:xfrm>
            <a:off x="732008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7" name="Google Shape;957;p62"/>
          <p:cNvSpPr txBox="1"/>
          <p:nvPr>
            <p:ph idx="14" type="body"/>
          </p:nvPr>
        </p:nvSpPr>
        <p:spPr>
          <a:xfrm>
            <a:off x="38695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8" name="Google Shape;958;p62"/>
          <p:cNvSpPr txBox="1"/>
          <p:nvPr>
            <p:ph idx="15" type="body"/>
          </p:nvPr>
        </p:nvSpPr>
        <p:spPr>
          <a:xfrm>
            <a:off x="38695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p62"/>
          <p:cNvSpPr txBox="1"/>
          <p:nvPr>
            <p:ph idx="16" type="body"/>
          </p:nvPr>
        </p:nvSpPr>
        <p:spPr>
          <a:xfrm>
            <a:off x="2083679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p62"/>
          <p:cNvSpPr txBox="1"/>
          <p:nvPr>
            <p:ph idx="17" type="body"/>
          </p:nvPr>
        </p:nvSpPr>
        <p:spPr>
          <a:xfrm>
            <a:off x="2083679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1" name="Google Shape;961;p62"/>
          <p:cNvSpPr txBox="1"/>
          <p:nvPr>
            <p:ph idx="18" type="body"/>
          </p:nvPr>
        </p:nvSpPr>
        <p:spPr>
          <a:xfrm>
            <a:off x="3764120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2" name="Google Shape;962;p62"/>
          <p:cNvSpPr txBox="1"/>
          <p:nvPr>
            <p:ph idx="19" type="body"/>
          </p:nvPr>
        </p:nvSpPr>
        <p:spPr>
          <a:xfrm>
            <a:off x="3764120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p62"/>
          <p:cNvSpPr txBox="1"/>
          <p:nvPr>
            <p:ph idx="20" type="body"/>
          </p:nvPr>
        </p:nvSpPr>
        <p:spPr>
          <a:xfrm>
            <a:off x="5455417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p62"/>
          <p:cNvSpPr txBox="1"/>
          <p:nvPr>
            <p:ph idx="21" type="body"/>
          </p:nvPr>
        </p:nvSpPr>
        <p:spPr>
          <a:xfrm>
            <a:off x="5455417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5" name="Google Shape;965;p62"/>
          <p:cNvSpPr txBox="1"/>
          <p:nvPr>
            <p:ph idx="22" type="body"/>
          </p:nvPr>
        </p:nvSpPr>
        <p:spPr>
          <a:xfrm>
            <a:off x="714671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6" name="Google Shape;966;p62"/>
          <p:cNvSpPr txBox="1"/>
          <p:nvPr>
            <p:ph idx="23" type="body"/>
          </p:nvPr>
        </p:nvSpPr>
        <p:spPr>
          <a:xfrm>
            <a:off x="714671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p62"/>
          <p:cNvSpPr/>
          <p:nvPr/>
        </p:nvSpPr>
        <p:spPr>
          <a:xfrm>
            <a:off x="386954" y="3077877"/>
            <a:ext cx="1682750" cy="3626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62"/>
          <p:cNvSpPr/>
          <p:nvPr/>
        </p:nvSpPr>
        <p:spPr>
          <a:xfrm>
            <a:off x="2078251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62"/>
          <p:cNvSpPr/>
          <p:nvPr/>
        </p:nvSpPr>
        <p:spPr>
          <a:xfrm>
            <a:off x="5460845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62"/>
          <p:cNvSpPr/>
          <p:nvPr/>
        </p:nvSpPr>
        <p:spPr>
          <a:xfrm>
            <a:off x="7152141" y="3081514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62"/>
          <p:cNvSpPr/>
          <p:nvPr/>
        </p:nvSpPr>
        <p:spPr>
          <a:xfrm>
            <a:off x="3769548" y="307439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62"/>
          <p:cNvSpPr txBox="1"/>
          <p:nvPr>
            <p:ph idx="24" type="body"/>
          </p:nvPr>
        </p:nvSpPr>
        <p:spPr>
          <a:xfrm>
            <a:off x="554900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62"/>
          <p:cNvSpPr txBox="1"/>
          <p:nvPr>
            <p:ph idx="25" type="body"/>
          </p:nvPr>
        </p:nvSpPr>
        <p:spPr>
          <a:xfrm>
            <a:off x="224619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4" name="Google Shape;974;p62"/>
          <p:cNvSpPr txBox="1"/>
          <p:nvPr>
            <p:ph idx="26" type="body"/>
          </p:nvPr>
        </p:nvSpPr>
        <p:spPr>
          <a:xfrm>
            <a:off x="3937495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5" name="Google Shape;975;p62"/>
          <p:cNvSpPr txBox="1"/>
          <p:nvPr>
            <p:ph idx="27" type="body"/>
          </p:nvPr>
        </p:nvSpPr>
        <p:spPr>
          <a:xfrm>
            <a:off x="5628792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6" name="Google Shape;976;p62"/>
          <p:cNvSpPr txBox="1"/>
          <p:nvPr>
            <p:ph idx="28" type="body"/>
          </p:nvPr>
        </p:nvSpPr>
        <p:spPr>
          <a:xfrm>
            <a:off x="732008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Google Shape;977;p6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8" name="Google Shape;978;p62"/>
          <p:cNvSpPr txBox="1"/>
          <p:nvPr>
            <p:ph idx="2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9" name="Google Shape;979;p6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1" name="Google Shape;98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6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3" name="Google Shape;983;p6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4" name="Google Shape;984;p6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63"/>
          <p:cNvSpPr/>
          <p:nvPr/>
        </p:nvSpPr>
        <p:spPr>
          <a:xfrm>
            <a:off x="-36814" y="1352033"/>
            <a:ext cx="9180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6" name="Google Shape;986;p63"/>
          <p:cNvCxnSpPr/>
          <p:nvPr/>
        </p:nvCxnSpPr>
        <p:spPr>
          <a:xfrm>
            <a:off x="1125174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63"/>
          <p:cNvCxnSpPr/>
          <p:nvPr/>
        </p:nvCxnSpPr>
        <p:spPr>
          <a:xfrm>
            <a:off x="3353385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p63"/>
          <p:cNvCxnSpPr/>
          <p:nvPr/>
        </p:nvCxnSpPr>
        <p:spPr>
          <a:xfrm>
            <a:off x="5581596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63"/>
          <p:cNvCxnSpPr/>
          <p:nvPr/>
        </p:nvCxnSpPr>
        <p:spPr>
          <a:xfrm>
            <a:off x="7809807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0" name="Google Shape;990;p63"/>
          <p:cNvSpPr/>
          <p:nvPr>
            <p:ph idx="2" type="pic"/>
          </p:nvPr>
        </p:nvSpPr>
        <p:spPr>
          <a:xfrm>
            <a:off x="1107660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1" name="Google Shape;991;p63"/>
          <p:cNvSpPr/>
          <p:nvPr>
            <p:ph idx="3" type="pic"/>
          </p:nvPr>
        </p:nvSpPr>
        <p:spPr>
          <a:xfrm>
            <a:off x="3335871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2" name="Google Shape;992;p63"/>
          <p:cNvSpPr/>
          <p:nvPr>
            <p:ph idx="4" type="pic"/>
          </p:nvPr>
        </p:nvSpPr>
        <p:spPr>
          <a:xfrm>
            <a:off x="5564082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3" name="Google Shape;993;p63"/>
          <p:cNvSpPr/>
          <p:nvPr>
            <p:ph idx="5" type="pic"/>
          </p:nvPr>
        </p:nvSpPr>
        <p:spPr>
          <a:xfrm>
            <a:off x="7792294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4" name="Google Shape;994;p63"/>
          <p:cNvSpPr txBox="1"/>
          <p:nvPr>
            <p:ph idx="6" type="body"/>
          </p:nvPr>
        </p:nvSpPr>
        <p:spPr>
          <a:xfrm>
            <a:off x="438411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5" name="Google Shape;995;p63"/>
          <p:cNvSpPr txBox="1"/>
          <p:nvPr>
            <p:ph idx="7" type="body"/>
          </p:nvPr>
        </p:nvSpPr>
        <p:spPr>
          <a:xfrm>
            <a:off x="2644553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6" name="Google Shape;996;p63"/>
          <p:cNvSpPr txBox="1"/>
          <p:nvPr>
            <p:ph idx="8" type="body"/>
          </p:nvPr>
        </p:nvSpPr>
        <p:spPr>
          <a:xfrm>
            <a:off x="4850694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7" name="Google Shape;997;p63"/>
          <p:cNvSpPr txBox="1"/>
          <p:nvPr>
            <p:ph idx="9" type="body"/>
          </p:nvPr>
        </p:nvSpPr>
        <p:spPr>
          <a:xfrm>
            <a:off x="7056835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8" name="Google Shape;998;p63"/>
          <p:cNvSpPr txBox="1"/>
          <p:nvPr>
            <p:ph idx="13" type="body"/>
          </p:nvPr>
        </p:nvSpPr>
        <p:spPr>
          <a:xfrm>
            <a:off x="438411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9" name="Google Shape;999;p63"/>
          <p:cNvSpPr txBox="1"/>
          <p:nvPr>
            <p:ph idx="14" type="body"/>
          </p:nvPr>
        </p:nvSpPr>
        <p:spPr>
          <a:xfrm>
            <a:off x="2644553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0" name="Google Shape;1000;p63"/>
          <p:cNvSpPr txBox="1"/>
          <p:nvPr>
            <p:ph idx="15" type="body"/>
          </p:nvPr>
        </p:nvSpPr>
        <p:spPr>
          <a:xfrm>
            <a:off x="4858626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1" name="Google Shape;1001;p63"/>
          <p:cNvSpPr txBox="1"/>
          <p:nvPr>
            <p:ph idx="16" type="body"/>
          </p:nvPr>
        </p:nvSpPr>
        <p:spPr>
          <a:xfrm>
            <a:off x="7056835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6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5" name="Google Shape;1005;p6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6" name="Google Shape;1006;p6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64"/>
          <p:cNvSpPr/>
          <p:nvPr/>
        </p:nvSpPr>
        <p:spPr>
          <a:xfrm>
            <a:off x="0" y="1486330"/>
            <a:ext cx="9144000" cy="2129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8" name="Google Shape;1008;p64"/>
          <p:cNvCxnSpPr/>
          <p:nvPr/>
        </p:nvCxnSpPr>
        <p:spPr>
          <a:xfrm>
            <a:off x="2503970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64"/>
          <p:cNvCxnSpPr/>
          <p:nvPr/>
        </p:nvCxnSpPr>
        <p:spPr>
          <a:xfrm>
            <a:off x="4571999" y="1992846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64"/>
          <p:cNvCxnSpPr/>
          <p:nvPr/>
        </p:nvCxnSpPr>
        <p:spPr>
          <a:xfrm>
            <a:off x="6640032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1" name="Google Shape;1011;p64"/>
          <p:cNvSpPr/>
          <p:nvPr>
            <p:ph idx="2" type="pic"/>
          </p:nvPr>
        </p:nvSpPr>
        <p:spPr>
          <a:xfrm>
            <a:off x="131482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2" name="Google Shape;1012;p64"/>
          <p:cNvSpPr/>
          <p:nvPr>
            <p:ph idx="3" type="pic"/>
          </p:nvPr>
        </p:nvSpPr>
        <p:spPr>
          <a:xfrm>
            <a:off x="3390112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3" name="Google Shape;1013;p64"/>
          <p:cNvSpPr/>
          <p:nvPr>
            <p:ph idx="4" type="pic"/>
          </p:nvPr>
        </p:nvSpPr>
        <p:spPr>
          <a:xfrm>
            <a:off x="544320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4" name="Google Shape;1014;p64"/>
          <p:cNvSpPr/>
          <p:nvPr>
            <p:ph idx="5" type="pic"/>
          </p:nvPr>
        </p:nvSpPr>
        <p:spPr>
          <a:xfrm>
            <a:off x="7496299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5" name="Google Shape;1015;p64"/>
          <p:cNvSpPr txBox="1"/>
          <p:nvPr>
            <p:ph idx="6" type="body"/>
          </p:nvPr>
        </p:nvSpPr>
        <p:spPr>
          <a:xfrm>
            <a:off x="397099" y="3742204"/>
            <a:ext cx="84141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6" name="Google Shape;1016;p64"/>
          <p:cNvSpPr txBox="1"/>
          <p:nvPr>
            <p:ph idx="7" type="body"/>
          </p:nvPr>
        </p:nvSpPr>
        <p:spPr>
          <a:xfrm>
            <a:off x="579363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7" name="Google Shape;1017;p64"/>
          <p:cNvSpPr txBox="1"/>
          <p:nvPr>
            <p:ph idx="8" type="body"/>
          </p:nvPr>
        </p:nvSpPr>
        <p:spPr>
          <a:xfrm>
            <a:off x="579363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8" name="Google Shape;1018;p64"/>
          <p:cNvSpPr txBox="1"/>
          <p:nvPr>
            <p:ph idx="9" type="body"/>
          </p:nvPr>
        </p:nvSpPr>
        <p:spPr>
          <a:xfrm>
            <a:off x="2647396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9" name="Google Shape;1019;p64"/>
          <p:cNvSpPr txBox="1"/>
          <p:nvPr>
            <p:ph idx="13" type="body"/>
          </p:nvPr>
        </p:nvSpPr>
        <p:spPr>
          <a:xfrm>
            <a:off x="2647396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0" name="Google Shape;1020;p64"/>
          <p:cNvSpPr txBox="1"/>
          <p:nvPr>
            <p:ph idx="14" type="body"/>
          </p:nvPr>
        </p:nvSpPr>
        <p:spPr>
          <a:xfrm>
            <a:off x="4715429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1" name="Google Shape;1021;p64"/>
          <p:cNvSpPr txBox="1"/>
          <p:nvPr>
            <p:ph idx="15" type="body"/>
          </p:nvPr>
        </p:nvSpPr>
        <p:spPr>
          <a:xfrm>
            <a:off x="4715429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2" name="Google Shape;1022;p64"/>
          <p:cNvSpPr txBox="1"/>
          <p:nvPr>
            <p:ph idx="16" type="body"/>
          </p:nvPr>
        </p:nvSpPr>
        <p:spPr>
          <a:xfrm>
            <a:off x="6783461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3" name="Google Shape;1023;p64"/>
          <p:cNvSpPr txBox="1"/>
          <p:nvPr>
            <p:ph idx="17" type="body"/>
          </p:nvPr>
        </p:nvSpPr>
        <p:spPr>
          <a:xfrm>
            <a:off x="6783461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6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7" name="Google Shape;1027;p6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8" name="Google Shape;1028;p6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65"/>
          <p:cNvSpPr/>
          <p:nvPr>
            <p:ph idx="2" type="pic"/>
          </p:nvPr>
        </p:nvSpPr>
        <p:spPr>
          <a:xfrm>
            <a:off x="2131272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0" name="Google Shape;1030;p65"/>
          <p:cNvSpPr/>
          <p:nvPr>
            <p:ph idx="3" type="pic"/>
          </p:nvPr>
        </p:nvSpPr>
        <p:spPr>
          <a:xfrm>
            <a:off x="3609820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1" name="Google Shape;1031;p65"/>
          <p:cNvSpPr/>
          <p:nvPr>
            <p:ph idx="4" type="pic"/>
          </p:nvPr>
        </p:nvSpPr>
        <p:spPr>
          <a:xfrm>
            <a:off x="5040434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2" name="Google Shape;1032;p65"/>
          <p:cNvSpPr/>
          <p:nvPr>
            <p:ph idx="5" type="pic"/>
          </p:nvPr>
        </p:nvSpPr>
        <p:spPr>
          <a:xfrm>
            <a:off x="6457421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3" name="Google Shape;1033;p65"/>
          <p:cNvSpPr txBox="1"/>
          <p:nvPr>
            <p:ph idx="6" type="body"/>
          </p:nvPr>
        </p:nvSpPr>
        <p:spPr>
          <a:xfrm>
            <a:off x="1621895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4" name="Google Shape;1034;p65"/>
          <p:cNvSpPr txBox="1"/>
          <p:nvPr>
            <p:ph idx="7" type="body"/>
          </p:nvPr>
        </p:nvSpPr>
        <p:spPr>
          <a:xfrm>
            <a:off x="1621895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5" name="Google Shape;1035;p65"/>
          <p:cNvSpPr txBox="1"/>
          <p:nvPr>
            <p:ph idx="8" type="body"/>
          </p:nvPr>
        </p:nvSpPr>
        <p:spPr>
          <a:xfrm>
            <a:off x="30639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6" name="Google Shape;1036;p65"/>
          <p:cNvSpPr txBox="1"/>
          <p:nvPr>
            <p:ph idx="9" type="body"/>
          </p:nvPr>
        </p:nvSpPr>
        <p:spPr>
          <a:xfrm>
            <a:off x="30639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7" name="Google Shape;1037;p65"/>
          <p:cNvSpPr txBox="1"/>
          <p:nvPr>
            <p:ph idx="13" type="body"/>
          </p:nvPr>
        </p:nvSpPr>
        <p:spPr>
          <a:xfrm>
            <a:off x="450599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8" name="Google Shape;1038;p65"/>
          <p:cNvSpPr txBox="1"/>
          <p:nvPr>
            <p:ph idx="14" type="body"/>
          </p:nvPr>
        </p:nvSpPr>
        <p:spPr>
          <a:xfrm>
            <a:off x="450599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9" name="Google Shape;1039;p65"/>
          <p:cNvSpPr txBox="1"/>
          <p:nvPr>
            <p:ph idx="15" type="body"/>
          </p:nvPr>
        </p:nvSpPr>
        <p:spPr>
          <a:xfrm>
            <a:off x="59480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0" name="Google Shape;1040;p65"/>
          <p:cNvSpPr txBox="1"/>
          <p:nvPr>
            <p:ph idx="16" type="body"/>
          </p:nvPr>
        </p:nvSpPr>
        <p:spPr>
          <a:xfrm>
            <a:off x="59480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66"/>
          <p:cNvSpPr/>
          <p:nvPr/>
        </p:nvSpPr>
        <p:spPr>
          <a:xfrm>
            <a:off x="0" y="1328426"/>
            <a:ext cx="9135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66"/>
          <p:cNvSpPr/>
          <p:nvPr/>
        </p:nvSpPr>
        <p:spPr>
          <a:xfrm>
            <a:off x="1133751" y="1733061"/>
            <a:ext cx="14634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66"/>
          <p:cNvSpPr/>
          <p:nvPr/>
        </p:nvSpPr>
        <p:spPr>
          <a:xfrm>
            <a:off x="1159028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66"/>
          <p:cNvSpPr/>
          <p:nvPr/>
        </p:nvSpPr>
        <p:spPr>
          <a:xfrm>
            <a:off x="2935480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66"/>
          <p:cNvSpPr/>
          <p:nvPr/>
        </p:nvSpPr>
        <p:spPr>
          <a:xfrm>
            <a:off x="2960757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66"/>
          <p:cNvSpPr/>
          <p:nvPr/>
        </p:nvSpPr>
        <p:spPr>
          <a:xfrm>
            <a:off x="4737209" y="1733061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66"/>
          <p:cNvSpPr/>
          <p:nvPr/>
        </p:nvSpPr>
        <p:spPr>
          <a:xfrm>
            <a:off x="4762486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66"/>
          <p:cNvSpPr/>
          <p:nvPr/>
        </p:nvSpPr>
        <p:spPr>
          <a:xfrm>
            <a:off x="6538937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66"/>
          <p:cNvSpPr/>
          <p:nvPr/>
        </p:nvSpPr>
        <p:spPr>
          <a:xfrm>
            <a:off x="6564215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66"/>
          <p:cNvSpPr/>
          <p:nvPr>
            <p:ph idx="2" type="pic"/>
          </p:nvPr>
        </p:nvSpPr>
        <p:spPr>
          <a:xfrm>
            <a:off x="1290845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3" name="Google Shape;1053;p66"/>
          <p:cNvSpPr/>
          <p:nvPr>
            <p:ph idx="3" type="pic"/>
          </p:nvPr>
        </p:nvSpPr>
        <p:spPr>
          <a:xfrm>
            <a:off x="1290845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4" name="Google Shape;1054;p66"/>
          <p:cNvSpPr/>
          <p:nvPr>
            <p:ph idx="4" type="pic"/>
          </p:nvPr>
        </p:nvSpPr>
        <p:spPr>
          <a:xfrm>
            <a:off x="3047752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5" name="Google Shape;1055;p66"/>
          <p:cNvSpPr/>
          <p:nvPr>
            <p:ph idx="5" type="pic"/>
          </p:nvPr>
        </p:nvSpPr>
        <p:spPr>
          <a:xfrm>
            <a:off x="3047752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6" name="Google Shape;1056;p66"/>
          <p:cNvSpPr/>
          <p:nvPr>
            <p:ph idx="6" type="pic"/>
          </p:nvPr>
        </p:nvSpPr>
        <p:spPr>
          <a:xfrm>
            <a:off x="4859563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p66"/>
          <p:cNvSpPr/>
          <p:nvPr>
            <p:ph idx="7" type="pic"/>
          </p:nvPr>
        </p:nvSpPr>
        <p:spPr>
          <a:xfrm>
            <a:off x="4859563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p66"/>
          <p:cNvSpPr/>
          <p:nvPr>
            <p:ph idx="8" type="pic"/>
          </p:nvPr>
        </p:nvSpPr>
        <p:spPr>
          <a:xfrm>
            <a:off x="6643850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p66"/>
          <p:cNvSpPr/>
          <p:nvPr>
            <p:ph idx="9" type="pic"/>
          </p:nvPr>
        </p:nvSpPr>
        <p:spPr>
          <a:xfrm>
            <a:off x="6643850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60" name="Google Shape;106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6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2" name="Google Shape;1062;p6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3" name="Google Shape;1063;p66"/>
          <p:cNvSpPr txBox="1"/>
          <p:nvPr>
            <p:ph idx="13" type="body"/>
          </p:nvPr>
        </p:nvSpPr>
        <p:spPr>
          <a:xfrm>
            <a:off x="1634573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4" name="Google Shape;1064;p66"/>
          <p:cNvSpPr txBox="1"/>
          <p:nvPr>
            <p:ph idx="14" type="body"/>
          </p:nvPr>
        </p:nvSpPr>
        <p:spPr>
          <a:xfrm>
            <a:off x="3411025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5" name="Google Shape;1065;p66"/>
          <p:cNvSpPr txBox="1"/>
          <p:nvPr>
            <p:ph idx="15" type="body"/>
          </p:nvPr>
        </p:nvSpPr>
        <p:spPr>
          <a:xfrm>
            <a:off x="5209969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6" name="Google Shape;1066;p66"/>
          <p:cNvSpPr txBox="1"/>
          <p:nvPr>
            <p:ph idx="16" type="body"/>
          </p:nvPr>
        </p:nvSpPr>
        <p:spPr>
          <a:xfrm>
            <a:off x="6985661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7" name="Google Shape;1067;p66"/>
          <p:cNvSpPr txBox="1"/>
          <p:nvPr>
            <p:ph idx="17" type="body"/>
          </p:nvPr>
        </p:nvSpPr>
        <p:spPr>
          <a:xfrm>
            <a:off x="1634573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8" name="Google Shape;1068;p66"/>
          <p:cNvSpPr txBox="1"/>
          <p:nvPr>
            <p:ph idx="18" type="body"/>
          </p:nvPr>
        </p:nvSpPr>
        <p:spPr>
          <a:xfrm>
            <a:off x="3411025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9" name="Google Shape;1069;p66"/>
          <p:cNvSpPr txBox="1"/>
          <p:nvPr>
            <p:ph idx="19" type="body"/>
          </p:nvPr>
        </p:nvSpPr>
        <p:spPr>
          <a:xfrm>
            <a:off x="5209969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0" name="Google Shape;1070;p66"/>
          <p:cNvSpPr txBox="1"/>
          <p:nvPr>
            <p:ph idx="20" type="body"/>
          </p:nvPr>
        </p:nvSpPr>
        <p:spPr>
          <a:xfrm>
            <a:off x="6985661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6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3" name="Google Shape;107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6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5" name="Google Shape;1075;p6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6" name="Google Shape;1076;p67"/>
          <p:cNvSpPr txBox="1"/>
          <p:nvPr>
            <p:ph idx="2" type="body"/>
          </p:nvPr>
        </p:nvSpPr>
        <p:spPr>
          <a:xfrm>
            <a:off x="969159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7" name="Google Shape;1077;p67"/>
          <p:cNvSpPr txBox="1"/>
          <p:nvPr>
            <p:ph idx="3" type="body"/>
          </p:nvPr>
        </p:nvSpPr>
        <p:spPr>
          <a:xfrm>
            <a:off x="969159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8" name="Google Shape;1078;p67"/>
          <p:cNvSpPr txBox="1"/>
          <p:nvPr>
            <p:ph idx="4" type="body"/>
          </p:nvPr>
        </p:nvSpPr>
        <p:spPr>
          <a:xfrm>
            <a:off x="379585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9" name="Google Shape;1079;p67"/>
          <p:cNvSpPr txBox="1"/>
          <p:nvPr>
            <p:ph idx="5" type="body"/>
          </p:nvPr>
        </p:nvSpPr>
        <p:spPr>
          <a:xfrm>
            <a:off x="379585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0" name="Google Shape;1080;p67"/>
          <p:cNvSpPr txBox="1"/>
          <p:nvPr>
            <p:ph idx="6" type="body"/>
          </p:nvPr>
        </p:nvSpPr>
        <p:spPr>
          <a:xfrm>
            <a:off x="669756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1" name="Google Shape;1081;p67"/>
          <p:cNvSpPr txBox="1"/>
          <p:nvPr>
            <p:ph idx="7" type="body"/>
          </p:nvPr>
        </p:nvSpPr>
        <p:spPr>
          <a:xfrm>
            <a:off x="669756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2" name="Google Shape;1082;p67"/>
          <p:cNvSpPr txBox="1"/>
          <p:nvPr>
            <p:ph idx="8" type="body"/>
          </p:nvPr>
        </p:nvSpPr>
        <p:spPr>
          <a:xfrm>
            <a:off x="379585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3" name="Google Shape;1083;p67"/>
          <p:cNvSpPr txBox="1"/>
          <p:nvPr>
            <p:ph idx="9" type="body"/>
          </p:nvPr>
        </p:nvSpPr>
        <p:spPr>
          <a:xfrm>
            <a:off x="379585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4" name="Google Shape;1084;p67"/>
          <p:cNvSpPr txBox="1"/>
          <p:nvPr>
            <p:ph idx="13" type="body"/>
          </p:nvPr>
        </p:nvSpPr>
        <p:spPr>
          <a:xfrm>
            <a:off x="669756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5" name="Google Shape;1085;p67"/>
          <p:cNvSpPr txBox="1"/>
          <p:nvPr>
            <p:ph idx="14" type="body"/>
          </p:nvPr>
        </p:nvSpPr>
        <p:spPr>
          <a:xfrm>
            <a:off x="669756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6" name="Google Shape;1086;p67"/>
          <p:cNvSpPr txBox="1"/>
          <p:nvPr>
            <p:ph idx="15" type="body"/>
          </p:nvPr>
        </p:nvSpPr>
        <p:spPr>
          <a:xfrm>
            <a:off x="969159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7" name="Google Shape;1087;p67"/>
          <p:cNvSpPr txBox="1"/>
          <p:nvPr>
            <p:ph idx="16" type="body"/>
          </p:nvPr>
        </p:nvSpPr>
        <p:spPr>
          <a:xfrm>
            <a:off x="969159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8" name="Google Shape;1088;p67"/>
          <p:cNvSpPr txBox="1"/>
          <p:nvPr>
            <p:ph idx="17" type="body"/>
          </p:nvPr>
        </p:nvSpPr>
        <p:spPr>
          <a:xfrm>
            <a:off x="317969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9" name="Google Shape;1089;p67"/>
          <p:cNvSpPr txBox="1"/>
          <p:nvPr>
            <p:ph idx="18" type="body"/>
          </p:nvPr>
        </p:nvSpPr>
        <p:spPr>
          <a:xfrm>
            <a:off x="3148634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0" name="Google Shape;1090;p67"/>
          <p:cNvSpPr txBox="1"/>
          <p:nvPr>
            <p:ph idx="19" type="body"/>
          </p:nvPr>
        </p:nvSpPr>
        <p:spPr>
          <a:xfrm>
            <a:off x="6061308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1" name="Google Shape;1091;p67"/>
          <p:cNvSpPr txBox="1"/>
          <p:nvPr>
            <p:ph idx="20" type="body"/>
          </p:nvPr>
        </p:nvSpPr>
        <p:spPr>
          <a:xfrm>
            <a:off x="317969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2" name="Google Shape;1092;p67"/>
          <p:cNvSpPr txBox="1"/>
          <p:nvPr>
            <p:ph idx="21" type="body"/>
          </p:nvPr>
        </p:nvSpPr>
        <p:spPr>
          <a:xfrm>
            <a:off x="3148634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3" name="Google Shape;1093;p67"/>
          <p:cNvSpPr txBox="1"/>
          <p:nvPr>
            <p:ph idx="22" type="body"/>
          </p:nvPr>
        </p:nvSpPr>
        <p:spPr>
          <a:xfrm>
            <a:off x="6061308" y="1784019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68"/>
          <p:cNvSpPr txBox="1"/>
          <p:nvPr>
            <p:ph idx="1" type="body"/>
          </p:nvPr>
        </p:nvSpPr>
        <p:spPr>
          <a:xfrm>
            <a:off x="305916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6" name="Google Shape;1096;p68"/>
          <p:cNvSpPr txBox="1"/>
          <p:nvPr>
            <p:ph idx="2" type="body"/>
          </p:nvPr>
        </p:nvSpPr>
        <p:spPr>
          <a:xfrm>
            <a:off x="3431914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7" name="Google Shape;1097;p6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8" name="Google Shape;109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6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0" name="Google Shape;1100;p68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1" name="Google Shape;1101;p68"/>
          <p:cNvSpPr/>
          <p:nvPr/>
        </p:nvSpPr>
        <p:spPr>
          <a:xfrm flipH="1" rot="5400000">
            <a:off x="2866851" y="2531033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68"/>
          <p:cNvSpPr/>
          <p:nvPr/>
        </p:nvSpPr>
        <p:spPr>
          <a:xfrm flipH="1" rot="5400000">
            <a:off x="5972651" y="2531032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68"/>
          <p:cNvSpPr txBox="1"/>
          <p:nvPr>
            <p:ph idx="4" type="body"/>
          </p:nvPr>
        </p:nvSpPr>
        <p:spPr>
          <a:xfrm>
            <a:off x="306297" y="1853306"/>
            <a:ext cx="2320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4" name="Google Shape;1104;p68"/>
          <p:cNvSpPr txBox="1"/>
          <p:nvPr>
            <p:ph idx="5" type="body"/>
          </p:nvPr>
        </p:nvSpPr>
        <p:spPr>
          <a:xfrm>
            <a:off x="3427041" y="1853306"/>
            <a:ext cx="2305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5" name="Google Shape;1105;p68"/>
          <p:cNvSpPr txBox="1"/>
          <p:nvPr>
            <p:ph idx="6" type="body"/>
          </p:nvPr>
        </p:nvSpPr>
        <p:spPr>
          <a:xfrm>
            <a:off x="6532841" y="1853306"/>
            <a:ext cx="2305200" cy="143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69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69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69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69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69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69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69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69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69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69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69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69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69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0" name="Google Shape;1120;p69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70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70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70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70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70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70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70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70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70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70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70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70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4" name="Google Shape;1134;p70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135" name="Google Shape;1135;p7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7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7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7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7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7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7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7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7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4" name="Google Shape;1144;p70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"/>
          <p:cNvSpPr txBox="1"/>
          <p:nvPr>
            <p:ph idx="1" type="body"/>
          </p:nvPr>
        </p:nvSpPr>
        <p:spPr>
          <a:xfrm>
            <a:off x="305991" y="1222973"/>
            <a:ext cx="8532000" cy="42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1" name="Google Shape;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8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8"/>
          <p:cNvSpPr/>
          <p:nvPr>
            <p:ph idx="3" type="pic"/>
          </p:nvPr>
        </p:nvSpPr>
        <p:spPr>
          <a:xfrm>
            <a:off x="4572000" y="1960263"/>
            <a:ext cx="4266000" cy="24147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"/>
          <p:cNvSpPr txBox="1"/>
          <p:nvPr>
            <p:ph idx="4" type="body"/>
          </p:nvPr>
        </p:nvSpPr>
        <p:spPr>
          <a:xfrm>
            <a:off x="305991" y="1960264"/>
            <a:ext cx="41472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71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71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71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71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71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71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71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71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71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71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71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71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8" name="Google Shape;1158;p71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159" name="Google Shape;1159;p71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71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71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71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71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71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71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71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71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8" name="Google Shape;1168;p71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" name="Google Shape;117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595" y="251767"/>
            <a:ext cx="1583415" cy="3616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1" name="Google Shape;1171;p72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172" name="Google Shape;1172;p72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72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72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72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72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72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72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72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0" name="Google Shape;1180;p72"/>
          <p:cNvSpPr txBox="1"/>
          <p:nvPr>
            <p:ph idx="1" type="body"/>
          </p:nvPr>
        </p:nvSpPr>
        <p:spPr>
          <a:xfrm>
            <a:off x="776490" y="2349773"/>
            <a:ext cx="62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7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73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73"/>
          <p:cNvSpPr/>
          <p:nvPr>
            <p:ph idx="2" type="pic"/>
          </p:nvPr>
        </p:nvSpPr>
        <p:spPr>
          <a:xfrm>
            <a:off x="812131" y="996401"/>
            <a:ext cx="298200" cy="2982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85" name="Google Shape;1185;p73"/>
          <p:cNvCxnSpPr/>
          <p:nvPr/>
        </p:nvCxnSpPr>
        <p:spPr>
          <a:xfrm>
            <a:off x="0" y="1500036"/>
            <a:ext cx="1624200" cy="10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6" name="Google Shape;1186;p73"/>
          <p:cNvSpPr txBox="1"/>
          <p:nvPr>
            <p:ph idx="1" type="body"/>
          </p:nvPr>
        </p:nvSpPr>
        <p:spPr>
          <a:xfrm>
            <a:off x="771713" y="1791686"/>
            <a:ext cx="62607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b="1" sz="2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7" name="Google Shape;1187;p73"/>
          <p:cNvSpPr txBox="1"/>
          <p:nvPr>
            <p:ph idx="3" type="body"/>
          </p:nvPr>
        </p:nvSpPr>
        <p:spPr>
          <a:xfrm>
            <a:off x="771713" y="2812114"/>
            <a:ext cx="46536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b="0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74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190" name="Google Shape;1190;p7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7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7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7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7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7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7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7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74"/>
          <p:cNvSpPr txBox="1"/>
          <p:nvPr/>
        </p:nvSpPr>
        <p:spPr>
          <a:xfrm>
            <a:off x="776490" y="1609814"/>
            <a:ext cx="385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sz="1100"/>
          </a:p>
        </p:txBody>
      </p:sp>
      <p:pic>
        <p:nvPicPr>
          <p:cNvPr id="1199" name="Google Shape;119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38758" y="2094532"/>
            <a:ext cx="3051163" cy="101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74"/>
          <p:cNvSpPr/>
          <p:nvPr/>
        </p:nvSpPr>
        <p:spPr>
          <a:xfrm>
            <a:off x="1003027" y="2609528"/>
            <a:ext cx="35719" cy="35719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74"/>
          <p:cNvSpPr/>
          <p:nvPr/>
        </p:nvSpPr>
        <p:spPr>
          <a:xfrm>
            <a:off x="1003027" y="2580953"/>
            <a:ext cx="64294" cy="64294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74"/>
          <p:cNvSpPr/>
          <p:nvPr/>
        </p:nvSpPr>
        <p:spPr>
          <a:xfrm>
            <a:off x="899420" y="2573809"/>
            <a:ext cx="185801" cy="185738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74"/>
          <p:cNvSpPr/>
          <p:nvPr/>
        </p:nvSpPr>
        <p:spPr>
          <a:xfrm>
            <a:off x="867296" y="2552378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74"/>
          <p:cNvSpPr/>
          <p:nvPr/>
        </p:nvSpPr>
        <p:spPr>
          <a:xfrm>
            <a:off x="892308" y="2964163"/>
            <a:ext cx="200025" cy="142875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74"/>
          <p:cNvSpPr/>
          <p:nvPr/>
        </p:nvSpPr>
        <p:spPr>
          <a:xfrm>
            <a:off x="881667" y="2921300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74"/>
          <p:cNvSpPr txBox="1"/>
          <p:nvPr>
            <p:ph idx="1" type="body"/>
          </p:nvPr>
        </p:nvSpPr>
        <p:spPr>
          <a:xfrm>
            <a:off x="1209675" y="2555723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7" name="Google Shape;1207;p74"/>
          <p:cNvSpPr txBox="1"/>
          <p:nvPr>
            <p:ph idx="2" type="body"/>
          </p:nvPr>
        </p:nvSpPr>
        <p:spPr>
          <a:xfrm>
            <a:off x="1209675" y="2921300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75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75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75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75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75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75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75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75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75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75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75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75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1" name="Google Shape;1221;p75"/>
          <p:cNvCxnSpPr/>
          <p:nvPr/>
        </p:nvCxnSpPr>
        <p:spPr>
          <a:xfrm>
            <a:off x="3289746" y="2971361"/>
            <a:ext cx="0" cy="1192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2" name="Google Shape;1222;p75"/>
          <p:cNvSpPr txBox="1"/>
          <p:nvPr>
            <p:ph idx="1" type="body"/>
          </p:nvPr>
        </p:nvSpPr>
        <p:spPr>
          <a:xfrm>
            <a:off x="3289746" y="1978606"/>
            <a:ext cx="5625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3" name="Google Shape;1223;p75"/>
          <p:cNvSpPr txBox="1"/>
          <p:nvPr>
            <p:ph idx="2" type="body"/>
          </p:nvPr>
        </p:nvSpPr>
        <p:spPr>
          <a:xfrm>
            <a:off x="3497679" y="2971355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4" name="Google Shape;1224;p75"/>
          <p:cNvSpPr txBox="1"/>
          <p:nvPr>
            <p:ph idx="3" type="body"/>
          </p:nvPr>
        </p:nvSpPr>
        <p:spPr>
          <a:xfrm>
            <a:off x="3497679" y="3452196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5" name="Google Shape;1225;p75"/>
          <p:cNvSpPr txBox="1"/>
          <p:nvPr>
            <p:ph idx="4" type="body"/>
          </p:nvPr>
        </p:nvSpPr>
        <p:spPr>
          <a:xfrm>
            <a:off x="3497679" y="3933037"/>
            <a:ext cx="56256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6" name="Google Shape;122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029" y="423109"/>
            <a:ext cx="1668854" cy="381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76"/>
          <p:cNvSpPr/>
          <p:nvPr>
            <p:ph idx="2" type="pic"/>
          </p:nvPr>
        </p:nvSpPr>
        <p:spPr>
          <a:xfrm>
            <a:off x="0" y="-1"/>
            <a:ext cx="9144000" cy="42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7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7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232" name="Google Shape;123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7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5" name="Google Shape;123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36" name="Google Shape;1236;p7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7" name="Google Shape;1237;p7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238" name="Google Shape;1238;p78"/>
          <p:cNvGrpSpPr/>
          <p:nvPr/>
        </p:nvGrpSpPr>
        <p:grpSpPr>
          <a:xfrm>
            <a:off x="3579668" y="1709130"/>
            <a:ext cx="830847" cy="841854"/>
            <a:chOff x="407988" y="2288174"/>
            <a:chExt cx="1107796" cy="1122472"/>
          </a:xfrm>
        </p:grpSpPr>
        <p:sp>
          <p:nvSpPr>
            <p:cNvPr id="1239" name="Google Shape;1239;p7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7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1" name="Google Shape;1241;p78"/>
          <p:cNvGrpSpPr/>
          <p:nvPr/>
        </p:nvGrpSpPr>
        <p:grpSpPr>
          <a:xfrm>
            <a:off x="1307509" y="1705823"/>
            <a:ext cx="830847" cy="841854"/>
            <a:chOff x="4114884" y="2288174"/>
            <a:chExt cx="1107796" cy="1122472"/>
          </a:xfrm>
        </p:grpSpPr>
        <p:sp>
          <p:nvSpPr>
            <p:cNvPr id="1242" name="Google Shape;1242;p7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7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78"/>
          <p:cNvGrpSpPr/>
          <p:nvPr/>
        </p:nvGrpSpPr>
        <p:grpSpPr>
          <a:xfrm>
            <a:off x="3583247" y="2971572"/>
            <a:ext cx="830847" cy="841854"/>
            <a:chOff x="7676518" y="2293508"/>
            <a:chExt cx="1107796" cy="1122472"/>
          </a:xfrm>
        </p:grpSpPr>
        <p:sp>
          <p:nvSpPr>
            <p:cNvPr id="1245" name="Google Shape;1245;p7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7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7" name="Google Shape;1247;p78"/>
          <p:cNvGrpSpPr/>
          <p:nvPr/>
        </p:nvGrpSpPr>
        <p:grpSpPr>
          <a:xfrm>
            <a:off x="5849369" y="1709774"/>
            <a:ext cx="830847" cy="841854"/>
            <a:chOff x="407988" y="2288174"/>
            <a:chExt cx="1107796" cy="1122472"/>
          </a:xfrm>
        </p:grpSpPr>
        <p:sp>
          <p:nvSpPr>
            <p:cNvPr id="1248" name="Google Shape;1248;p7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7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78"/>
          <p:cNvGrpSpPr/>
          <p:nvPr/>
        </p:nvGrpSpPr>
        <p:grpSpPr>
          <a:xfrm>
            <a:off x="1324378" y="2975693"/>
            <a:ext cx="830847" cy="841854"/>
            <a:chOff x="4114884" y="2288174"/>
            <a:chExt cx="1107796" cy="1122472"/>
          </a:xfrm>
        </p:grpSpPr>
        <p:sp>
          <p:nvSpPr>
            <p:cNvPr id="1251" name="Google Shape;1251;p7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7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3" name="Google Shape;1253;p78"/>
          <p:cNvGrpSpPr/>
          <p:nvPr/>
        </p:nvGrpSpPr>
        <p:grpSpPr>
          <a:xfrm>
            <a:off x="5803383" y="2975693"/>
            <a:ext cx="830847" cy="841854"/>
            <a:chOff x="7676518" y="2293508"/>
            <a:chExt cx="1107796" cy="1122472"/>
          </a:xfrm>
        </p:grpSpPr>
        <p:sp>
          <p:nvSpPr>
            <p:cNvPr id="1254" name="Google Shape;1254;p7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7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78"/>
          <p:cNvSpPr/>
          <p:nvPr>
            <p:ph idx="2" type="pic"/>
          </p:nvPr>
        </p:nvSpPr>
        <p:spPr>
          <a:xfrm>
            <a:off x="1604705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7" name="Google Shape;1257;p78"/>
          <p:cNvSpPr/>
          <p:nvPr>
            <p:ph idx="3" type="pic"/>
          </p:nvPr>
        </p:nvSpPr>
        <p:spPr>
          <a:xfrm>
            <a:off x="160470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8" name="Google Shape;1258;p78"/>
          <p:cNvSpPr/>
          <p:nvPr>
            <p:ph idx="4" type="pic"/>
          </p:nvPr>
        </p:nvSpPr>
        <p:spPr>
          <a:xfrm>
            <a:off x="3881398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9" name="Google Shape;1259;p78"/>
          <p:cNvSpPr/>
          <p:nvPr>
            <p:ph idx="5" type="pic"/>
          </p:nvPr>
        </p:nvSpPr>
        <p:spPr>
          <a:xfrm>
            <a:off x="388139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0" name="Google Shape;1260;p78"/>
          <p:cNvSpPr/>
          <p:nvPr>
            <p:ph idx="6" type="pic"/>
          </p:nvPr>
        </p:nvSpPr>
        <p:spPr>
          <a:xfrm>
            <a:off x="6134051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1" name="Google Shape;1261;p78"/>
          <p:cNvSpPr/>
          <p:nvPr>
            <p:ph idx="7" type="pic"/>
          </p:nvPr>
        </p:nvSpPr>
        <p:spPr>
          <a:xfrm>
            <a:off x="6087960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2" name="Google Shape;1262;p78"/>
          <p:cNvSpPr txBox="1"/>
          <p:nvPr>
            <p:ph idx="8" type="body"/>
          </p:nvPr>
        </p:nvSpPr>
        <p:spPr>
          <a:xfrm>
            <a:off x="219635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3" name="Google Shape;1263;p78"/>
          <p:cNvSpPr txBox="1"/>
          <p:nvPr>
            <p:ph idx="9" type="body"/>
          </p:nvPr>
        </p:nvSpPr>
        <p:spPr>
          <a:xfrm>
            <a:off x="4467179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4" name="Google Shape;1264;p78"/>
          <p:cNvSpPr txBox="1"/>
          <p:nvPr>
            <p:ph idx="13" type="body"/>
          </p:nvPr>
        </p:nvSpPr>
        <p:spPr>
          <a:xfrm>
            <a:off x="673117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5" name="Google Shape;1265;p78"/>
          <p:cNvSpPr txBox="1"/>
          <p:nvPr>
            <p:ph idx="14" type="body"/>
          </p:nvPr>
        </p:nvSpPr>
        <p:spPr>
          <a:xfrm>
            <a:off x="219635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6" name="Google Shape;1266;p78"/>
          <p:cNvSpPr txBox="1"/>
          <p:nvPr>
            <p:ph idx="15" type="body"/>
          </p:nvPr>
        </p:nvSpPr>
        <p:spPr>
          <a:xfrm>
            <a:off x="4467179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7" name="Google Shape;1267;p78"/>
          <p:cNvSpPr txBox="1"/>
          <p:nvPr>
            <p:ph idx="16" type="body"/>
          </p:nvPr>
        </p:nvSpPr>
        <p:spPr>
          <a:xfrm>
            <a:off x="673117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7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0" name="Google Shape;127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7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2" name="Google Shape;1272;p7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273" name="Google Shape;1273;p79"/>
          <p:cNvGrpSpPr/>
          <p:nvPr/>
        </p:nvGrpSpPr>
        <p:grpSpPr>
          <a:xfrm>
            <a:off x="2576465" y="1709130"/>
            <a:ext cx="830847" cy="841854"/>
            <a:chOff x="407988" y="2288174"/>
            <a:chExt cx="1107796" cy="1122472"/>
          </a:xfrm>
        </p:grpSpPr>
        <p:sp>
          <p:nvSpPr>
            <p:cNvPr id="1274" name="Google Shape;1274;p7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7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79"/>
          <p:cNvGrpSpPr/>
          <p:nvPr/>
        </p:nvGrpSpPr>
        <p:grpSpPr>
          <a:xfrm>
            <a:off x="304306" y="1705823"/>
            <a:ext cx="830847" cy="841854"/>
            <a:chOff x="4114884" y="2288174"/>
            <a:chExt cx="1107796" cy="1122472"/>
          </a:xfrm>
        </p:grpSpPr>
        <p:sp>
          <p:nvSpPr>
            <p:cNvPr id="1277" name="Google Shape;1277;p7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7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9" name="Google Shape;1279;p79"/>
          <p:cNvGrpSpPr/>
          <p:nvPr/>
        </p:nvGrpSpPr>
        <p:grpSpPr>
          <a:xfrm>
            <a:off x="7252367" y="1703228"/>
            <a:ext cx="830847" cy="841854"/>
            <a:chOff x="7676518" y="2293508"/>
            <a:chExt cx="1107796" cy="1122472"/>
          </a:xfrm>
        </p:grpSpPr>
        <p:sp>
          <p:nvSpPr>
            <p:cNvPr id="1280" name="Google Shape;1280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79"/>
          <p:cNvGrpSpPr/>
          <p:nvPr/>
        </p:nvGrpSpPr>
        <p:grpSpPr>
          <a:xfrm>
            <a:off x="2580043" y="2971572"/>
            <a:ext cx="830847" cy="841854"/>
            <a:chOff x="7676518" y="2293508"/>
            <a:chExt cx="1107796" cy="1122472"/>
          </a:xfrm>
        </p:grpSpPr>
        <p:sp>
          <p:nvSpPr>
            <p:cNvPr id="1283" name="Google Shape;1283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5" name="Google Shape;1285;p79"/>
          <p:cNvGrpSpPr/>
          <p:nvPr/>
        </p:nvGrpSpPr>
        <p:grpSpPr>
          <a:xfrm>
            <a:off x="4846166" y="1709774"/>
            <a:ext cx="830847" cy="841854"/>
            <a:chOff x="407988" y="2288174"/>
            <a:chExt cx="1107796" cy="1122472"/>
          </a:xfrm>
        </p:grpSpPr>
        <p:sp>
          <p:nvSpPr>
            <p:cNvPr id="1286" name="Google Shape;1286;p7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7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79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1289" name="Google Shape;1289;p7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7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1" name="Google Shape;1291;p79"/>
          <p:cNvGrpSpPr/>
          <p:nvPr/>
        </p:nvGrpSpPr>
        <p:grpSpPr>
          <a:xfrm>
            <a:off x="4800180" y="2975693"/>
            <a:ext cx="830847" cy="841854"/>
            <a:chOff x="7676518" y="2293508"/>
            <a:chExt cx="1107796" cy="1122472"/>
          </a:xfrm>
        </p:grpSpPr>
        <p:sp>
          <p:nvSpPr>
            <p:cNvPr id="1292" name="Google Shape;1292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4" name="Google Shape;1294;p79"/>
          <p:cNvSpPr/>
          <p:nvPr>
            <p:ph idx="2" type="pic"/>
          </p:nvPr>
        </p:nvSpPr>
        <p:spPr>
          <a:xfrm>
            <a:off x="601502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5" name="Google Shape;1295;p79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6" name="Google Shape;1296;p79"/>
          <p:cNvSpPr/>
          <p:nvPr>
            <p:ph idx="4" type="pic"/>
          </p:nvPr>
        </p:nvSpPr>
        <p:spPr>
          <a:xfrm>
            <a:off x="287819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7" name="Google Shape;1297;p79"/>
          <p:cNvSpPr/>
          <p:nvPr>
            <p:ph idx="5" type="pic"/>
          </p:nvPr>
        </p:nvSpPr>
        <p:spPr>
          <a:xfrm>
            <a:off x="287819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79"/>
          <p:cNvSpPr/>
          <p:nvPr>
            <p:ph idx="6" type="pic"/>
          </p:nvPr>
        </p:nvSpPr>
        <p:spPr>
          <a:xfrm>
            <a:off x="513084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p79"/>
          <p:cNvSpPr/>
          <p:nvPr>
            <p:ph idx="7" type="pic"/>
          </p:nvPr>
        </p:nvSpPr>
        <p:spPr>
          <a:xfrm>
            <a:off x="508475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p79"/>
          <p:cNvSpPr/>
          <p:nvPr>
            <p:ph idx="8" type="pic"/>
          </p:nvPr>
        </p:nvSpPr>
        <p:spPr>
          <a:xfrm>
            <a:off x="7536944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p79"/>
          <p:cNvSpPr txBox="1"/>
          <p:nvPr>
            <p:ph idx="9" type="body"/>
          </p:nvPr>
        </p:nvSpPr>
        <p:spPr>
          <a:xfrm>
            <a:off x="119315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2" name="Google Shape;1302;p79"/>
          <p:cNvSpPr txBox="1"/>
          <p:nvPr>
            <p:ph idx="13" type="body"/>
          </p:nvPr>
        </p:nvSpPr>
        <p:spPr>
          <a:xfrm>
            <a:off x="3463976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3" name="Google Shape;1303;p79"/>
          <p:cNvSpPr txBox="1"/>
          <p:nvPr>
            <p:ph idx="14" type="body"/>
          </p:nvPr>
        </p:nvSpPr>
        <p:spPr>
          <a:xfrm>
            <a:off x="572797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4" name="Google Shape;1304;p79"/>
          <p:cNvSpPr txBox="1"/>
          <p:nvPr>
            <p:ph idx="15" type="body"/>
          </p:nvPr>
        </p:nvSpPr>
        <p:spPr>
          <a:xfrm>
            <a:off x="8130377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5" name="Google Shape;1305;p79"/>
          <p:cNvSpPr txBox="1"/>
          <p:nvPr>
            <p:ph idx="16" type="body"/>
          </p:nvPr>
        </p:nvSpPr>
        <p:spPr>
          <a:xfrm>
            <a:off x="119315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6" name="Google Shape;1306;p79"/>
          <p:cNvSpPr txBox="1"/>
          <p:nvPr>
            <p:ph idx="17" type="body"/>
          </p:nvPr>
        </p:nvSpPr>
        <p:spPr>
          <a:xfrm>
            <a:off x="3463976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7" name="Google Shape;1307;p79"/>
          <p:cNvSpPr txBox="1"/>
          <p:nvPr>
            <p:ph idx="18" type="body"/>
          </p:nvPr>
        </p:nvSpPr>
        <p:spPr>
          <a:xfrm>
            <a:off x="572797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308" name="Google Shape;1308;p79"/>
          <p:cNvGrpSpPr/>
          <p:nvPr/>
        </p:nvGrpSpPr>
        <p:grpSpPr>
          <a:xfrm>
            <a:off x="7252367" y="2979811"/>
            <a:ext cx="830847" cy="841854"/>
            <a:chOff x="7676518" y="2293508"/>
            <a:chExt cx="1107796" cy="1122472"/>
          </a:xfrm>
        </p:grpSpPr>
        <p:sp>
          <p:nvSpPr>
            <p:cNvPr id="1309" name="Google Shape;1309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1" name="Google Shape;1311;p79"/>
          <p:cNvSpPr/>
          <p:nvPr>
            <p:ph idx="19" type="pic"/>
          </p:nvPr>
        </p:nvSpPr>
        <p:spPr>
          <a:xfrm>
            <a:off x="7536944" y="3259335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p79"/>
          <p:cNvSpPr txBox="1"/>
          <p:nvPr>
            <p:ph idx="20" type="body"/>
          </p:nvPr>
        </p:nvSpPr>
        <p:spPr>
          <a:xfrm>
            <a:off x="8130377" y="297981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80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5" name="Google Shape;131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70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80"/>
          <p:cNvSpPr txBox="1"/>
          <p:nvPr>
            <p:ph type="title"/>
          </p:nvPr>
        </p:nvSpPr>
        <p:spPr>
          <a:xfrm>
            <a:off x="305991" y="299058"/>
            <a:ext cx="584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>
            <a:off x="-685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/>
          <p:nvPr/>
        </p:nvSpPr>
        <p:spPr>
          <a:xfrm rot="10800000">
            <a:off x="-10658" y="780000"/>
            <a:ext cx="2390100" cy="43635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9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9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101" name="Google Shape;101;p9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9"/>
          <p:cNvSpPr/>
          <p:nvPr>
            <p:ph idx="2" type="pic"/>
          </p:nvPr>
        </p:nvSpPr>
        <p:spPr>
          <a:xfrm>
            <a:off x="3006328" y="1594247"/>
            <a:ext cx="521400" cy="5226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9"/>
          <p:cNvSpPr txBox="1"/>
          <p:nvPr>
            <p:ph type="title"/>
          </p:nvPr>
        </p:nvSpPr>
        <p:spPr>
          <a:xfrm>
            <a:off x="4394080" y="541258"/>
            <a:ext cx="25437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9"/>
          <p:cNvSpPr txBox="1"/>
          <p:nvPr>
            <p:ph idx="1" type="body"/>
          </p:nvPr>
        </p:nvSpPr>
        <p:spPr>
          <a:xfrm>
            <a:off x="4394080" y="1175854"/>
            <a:ext cx="37125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9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81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81"/>
          <p:cNvSpPr txBox="1"/>
          <p:nvPr>
            <p:ph type="title"/>
          </p:nvPr>
        </p:nvSpPr>
        <p:spPr>
          <a:xfrm>
            <a:off x="305991" y="299058"/>
            <a:ext cx="584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0" name="Google Shape;1320;p81"/>
          <p:cNvSpPr txBox="1"/>
          <p:nvPr>
            <p:ph idx="1" type="body"/>
          </p:nvPr>
        </p:nvSpPr>
        <p:spPr>
          <a:xfrm>
            <a:off x="305990" y="1369219"/>
            <a:ext cx="85320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21" name="Google Shape;1321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70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0" name="Google Shape;11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0" Type="http://schemas.openxmlformats.org/officeDocument/2006/relationships/slideLayout" Target="../slideLayouts/slideLayout80.xml"/><Relationship Id="rId8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b="1" i="0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•"/>
              <a:defRPr b="1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" name="Google Shape;8;p1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" name="Google Shape;9;p1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</a:t>
            </a:r>
            <a:r>
              <a:rPr lang="en" sz="700">
                <a:solidFill>
                  <a:schemeClr val="accent2"/>
                </a:solidFill>
              </a:rPr>
              <a:t>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8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Map Stakeholders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7" name="Google Shape;1327;p82"/>
          <p:cNvSpPr txBox="1"/>
          <p:nvPr/>
        </p:nvSpPr>
        <p:spPr>
          <a:xfrm>
            <a:off x="6453875" y="976000"/>
            <a:ext cx="2384100" cy="343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Power </a:t>
            </a:r>
            <a:r>
              <a:rPr lang="en">
                <a:solidFill>
                  <a:schemeClr val="dk1"/>
                </a:solidFill>
              </a:rPr>
              <a:t>is the stakeholder’s ability to make events happens and drive specific desired outcomes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Involvement </a:t>
            </a:r>
            <a:r>
              <a:rPr lang="en">
                <a:solidFill>
                  <a:schemeClr val="dk1"/>
                </a:solidFill>
              </a:rPr>
              <a:t>is how much the stakeholder will participate and contribute towards the desired outcomes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328" name="Google Shape;1328;p82"/>
          <p:cNvPicPr preferRelativeResize="0"/>
          <p:nvPr/>
        </p:nvPicPr>
        <p:blipFill rotWithShape="1">
          <a:blip r:embed="rId3">
            <a:alphaModFix/>
          </a:blip>
          <a:srcRect b="0" l="1980" r="0" t="0"/>
          <a:stretch/>
        </p:blipFill>
        <p:spPr>
          <a:xfrm>
            <a:off x="386975" y="974625"/>
            <a:ext cx="5990702" cy="34377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83"/>
          <p:cNvSpPr txBox="1"/>
          <p:nvPr/>
        </p:nvSpPr>
        <p:spPr>
          <a:xfrm>
            <a:off x="323726" y="288100"/>
            <a:ext cx="6604200" cy="1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7C"/>
              </a:buClr>
              <a:buSzPts val="2400"/>
              <a:buFont typeface="Montserrat"/>
              <a:buNone/>
            </a:pPr>
            <a:r>
              <a:rPr b="1" lang="en" sz="2700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rPr>
              <a:t>Stakeholder Mapping Exercise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83"/>
          <p:cNvSpPr txBox="1"/>
          <p:nvPr/>
        </p:nvSpPr>
        <p:spPr>
          <a:xfrm>
            <a:off x="6561100" y="1445875"/>
            <a:ext cx="2337300" cy="287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1"/>
                </a:solidFill>
              </a:rPr>
              <a:t>Instructions:</a:t>
            </a:r>
            <a:endParaRPr b="1" sz="11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Step 1:</a:t>
            </a:r>
            <a:r>
              <a:rPr lang="en" sz="1100">
                <a:solidFill>
                  <a:schemeClr val="dk1"/>
                </a:solidFill>
              </a:rPr>
              <a:t> P</a:t>
            </a:r>
            <a:r>
              <a:rPr lang="en" sz="1100">
                <a:solidFill>
                  <a:schemeClr val="dk1"/>
                </a:solidFill>
              </a:rPr>
              <a:t>lace stakeholders into the matrix.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Step 2: </a:t>
            </a:r>
            <a:r>
              <a:rPr lang="en" sz="1100">
                <a:solidFill>
                  <a:schemeClr val="dk1"/>
                </a:solidFill>
              </a:rPr>
              <a:t>Place a star next to the person who is your biggest cheerleader.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Step 3: </a:t>
            </a:r>
            <a:r>
              <a:rPr lang="en" sz="1100">
                <a:solidFill>
                  <a:schemeClr val="dk1"/>
                </a:solidFill>
              </a:rPr>
              <a:t>Place a square next to the person who might be your biggest roadblock.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dk1"/>
                </a:solidFill>
              </a:rPr>
              <a:t>Step 4:</a:t>
            </a:r>
            <a:r>
              <a:rPr lang="en" sz="1100">
                <a:solidFill>
                  <a:schemeClr val="dk1"/>
                </a:solidFill>
              </a:rPr>
              <a:t> Utilize the stakeholder influence worksheet to identify the best ways to collaborate with each stakeholder.</a:t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1335" name="Google Shape;1335;p83"/>
          <p:cNvGrpSpPr/>
          <p:nvPr/>
        </p:nvGrpSpPr>
        <p:grpSpPr>
          <a:xfrm>
            <a:off x="50525" y="1433375"/>
            <a:ext cx="6232553" cy="3110052"/>
            <a:chOff x="50525" y="1433375"/>
            <a:chExt cx="6232553" cy="3110052"/>
          </a:xfrm>
        </p:grpSpPr>
        <p:sp>
          <p:nvSpPr>
            <p:cNvPr id="1336" name="Google Shape;1336;p83"/>
            <p:cNvSpPr/>
            <p:nvPr/>
          </p:nvSpPr>
          <p:spPr>
            <a:xfrm>
              <a:off x="1271105" y="1651169"/>
              <a:ext cx="2416500" cy="115920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ACC6D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83"/>
            <p:cNvSpPr/>
            <p:nvPr/>
          </p:nvSpPr>
          <p:spPr>
            <a:xfrm>
              <a:off x="1271078" y="2854667"/>
              <a:ext cx="2416500" cy="1173600"/>
            </a:xfrm>
            <a:prstGeom prst="rect">
              <a:avLst/>
            </a:prstGeom>
            <a:solidFill>
              <a:srgbClr val="FFFFFF">
                <a:alpha val="21570"/>
              </a:srgbClr>
            </a:solidFill>
            <a:ln cap="flat" cmpd="sng" w="12700">
              <a:solidFill>
                <a:srgbClr val="ACC6D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83"/>
            <p:cNvSpPr txBox="1"/>
            <p:nvPr/>
          </p:nvSpPr>
          <p:spPr>
            <a:xfrm>
              <a:off x="50525" y="2508425"/>
              <a:ext cx="1100400" cy="36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sz="1100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100">
                  <a:solidFill>
                    <a:srgbClr val="0051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Involvement</a:t>
              </a:r>
              <a:endParaRPr b="1" sz="1100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39" name="Google Shape;1339;p83"/>
            <p:cNvSpPr txBox="1"/>
            <p:nvPr/>
          </p:nvSpPr>
          <p:spPr>
            <a:xfrm>
              <a:off x="2385674" y="4284476"/>
              <a:ext cx="2682000" cy="20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100">
                  <a:solidFill>
                    <a:srgbClr val="0051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Power</a:t>
              </a:r>
              <a:endParaRPr b="1" i="0" sz="8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340" name="Google Shape;1340;p83"/>
            <p:cNvCxnSpPr/>
            <p:nvPr/>
          </p:nvCxnSpPr>
          <p:spPr>
            <a:xfrm>
              <a:off x="1132090" y="1707922"/>
              <a:ext cx="0" cy="2254800"/>
            </a:xfrm>
            <a:prstGeom prst="straightConnector1">
              <a:avLst/>
            </a:prstGeom>
            <a:noFill/>
            <a:ln cap="flat" cmpd="sng" w="9525">
              <a:solidFill>
                <a:srgbClr val="F6921E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cxnSp>
          <p:nvCxnSpPr>
            <p:cNvPr id="1341" name="Google Shape;1341;p83"/>
            <p:cNvCxnSpPr/>
            <p:nvPr/>
          </p:nvCxnSpPr>
          <p:spPr>
            <a:xfrm rot="10800000">
              <a:off x="1270970" y="4164482"/>
              <a:ext cx="4758900" cy="0"/>
            </a:xfrm>
            <a:prstGeom prst="straightConnector1">
              <a:avLst/>
            </a:prstGeom>
            <a:noFill/>
            <a:ln cap="flat" cmpd="sng" w="9525">
              <a:solidFill>
                <a:srgbClr val="F6921E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sp>
          <p:nvSpPr>
            <p:cNvPr id="1342" name="Google Shape;1342;p83"/>
            <p:cNvSpPr/>
            <p:nvPr/>
          </p:nvSpPr>
          <p:spPr>
            <a:xfrm>
              <a:off x="3744530" y="1651127"/>
              <a:ext cx="2416500" cy="115920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ACC6D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83"/>
            <p:cNvSpPr/>
            <p:nvPr/>
          </p:nvSpPr>
          <p:spPr>
            <a:xfrm>
              <a:off x="3745425" y="2854675"/>
              <a:ext cx="2416500" cy="1173600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ACC6D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83"/>
            <p:cNvSpPr txBox="1"/>
            <p:nvPr/>
          </p:nvSpPr>
          <p:spPr>
            <a:xfrm>
              <a:off x="363866" y="1704736"/>
              <a:ext cx="555900" cy="1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i="0" lang="en" sz="800" u="none" cap="none" strike="noStrike">
                  <a:solidFill>
                    <a:srgbClr val="0051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High</a:t>
              </a:r>
              <a:endParaRPr i="0" sz="8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5" name="Google Shape;1345;p83"/>
            <p:cNvSpPr txBox="1"/>
            <p:nvPr/>
          </p:nvSpPr>
          <p:spPr>
            <a:xfrm>
              <a:off x="5727178" y="4338166"/>
              <a:ext cx="555900" cy="1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rgbClr val="0051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High</a:t>
              </a:r>
              <a:endParaRPr i="0" sz="8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6" name="Google Shape;1346;p83"/>
            <p:cNvSpPr txBox="1"/>
            <p:nvPr/>
          </p:nvSpPr>
          <p:spPr>
            <a:xfrm>
              <a:off x="363867" y="3840673"/>
              <a:ext cx="555900" cy="1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i="0" lang="en" sz="800" u="none" cap="none" strike="noStrike">
                  <a:solidFill>
                    <a:srgbClr val="0051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Low</a:t>
              </a:r>
              <a:endParaRPr i="0" sz="8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7" name="Google Shape;1347;p83"/>
            <p:cNvSpPr txBox="1"/>
            <p:nvPr/>
          </p:nvSpPr>
          <p:spPr>
            <a:xfrm>
              <a:off x="1271100" y="1433475"/>
              <a:ext cx="2416500" cy="1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lang="en" sz="900">
                  <a:solidFill>
                    <a:srgbClr val="0051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Partner</a:t>
              </a:r>
              <a:endParaRPr b="1" i="0" sz="9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8" name="Google Shape;1348;p83"/>
            <p:cNvSpPr txBox="1"/>
            <p:nvPr/>
          </p:nvSpPr>
          <p:spPr>
            <a:xfrm>
              <a:off x="4287225" y="2048675"/>
              <a:ext cx="832800" cy="1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00">
                  <a:solidFill>
                    <a:srgbClr val="0051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Stakeholder</a:t>
              </a:r>
              <a:r>
                <a:rPr lang="en" sz="700">
                  <a:solidFill>
                    <a:srgbClr val="0051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700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00">
                  <a:solidFill>
                    <a:srgbClr val="0051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 i="0" sz="7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9" name="Google Shape;1349;p83"/>
            <p:cNvSpPr txBox="1"/>
            <p:nvPr/>
          </p:nvSpPr>
          <p:spPr>
            <a:xfrm>
              <a:off x="2958500" y="3046075"/>
              <a:ext cx="687900" cy="1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00">
                  <a:solidFill>
                    <a:srgbClr val="0051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Stakeholder </a:t>
              </a:r>
              <a:endParaRPr sz="700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00">
                  <a:solidFill>
                    <a:srgbClr val="0051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B</a:t>
              </a:r>
              <a:endParaRPr i="0" sz="7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50" name="Google Shape;1350;p83"/>
            <p:cNvSpPr/>
            <p:nvPr/>
          </p:nvSpPr>
          <p:spPr>
            <a:xfrm>
              <a:off x="5288425" y="3131275"/>
              <a:ext cx="650100" cy="655800"/>
            </a:xfrm>
            <a:prstGeom prst="ellipse">
              <a:avLst/>
            </a:prstGeom>
            <a:noFill/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83"/>
            <p:cNvSpPr txBox="1"/>
            <p:nvPr/>
          </p:nvSpPr>
          <p:spPr>
            <a:xfrm>
              <a:off x="5197075" y="3372463"/>
              <a:ext cx="832800" cy="1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00">
                  <a:solidFill>
                    <a:srgbClr val="0051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Stakeholder </a:t>
              </a:r>
              <a:endParaRPr sz="700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00">
                  <a:solidFill>
                    <a:srgbClr val="0051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 i="0" sz="7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52" name="Google Shape;1352;p83"/>
            <p:cNvSpPr txBox="1"/>
            <p:nvPr/>
          </p:nvSpPr>
          <p:spPr>
            <a:xfrm>
              <a:off x="3745425" y="1433375"/>
              <a:ext cx="2416500" cy="1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lang="en" sz="900">
                  <a:solidFill>
                    <a:srgbClr val="0051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Wonder Woman</a:t>
              </a:r>
              <a:endParaRPr b="1" i="0" sz="9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53" name="Google Shape;1353;p83"/>
            <p:cNvSpPr txBox="1"/>
            <p:nvPr/>
          </p:nvSpPr>
          <p:spPr>
            <a:xfrm>
              <a:off x="1268225" y="3818875"/>
              <a:ext cx="2416500" cy="1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lang="en" sz="900">
                  <a:solidFill>
                    <a:srgbClr val="0051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Bystander</a:t>
              </a:r>
              <a:endParaRPr b="1" i="0" sz="9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54" name="Google Shape;1354;p83"/>
            <p:cNvSpPr txBox="1"/>
            <p:nvPr/>
          </p:nvSpPr>
          <p:spPr>
            <a:xfrm>
              <a:off x="1150767" y="4300673"/>
              <a:ext cx="555900" cy="1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i="0" lang="en" sz="800" u="none" cap="none" strike="noStrike">
                  <a:solidFill>
                    <a:srgbClr val="0051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Low</a:t>
              </a:r>
              <a:endParaRPr i="0" sz="8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55" name="Google Shape;1355;p83"/>
            <p:cNvSpPr/>
            <p:nvPr/>
          </p:nvSpPr>
          <p:spPr>
            <a:xfrm>
              <a:off x="4378575" y="1807475"/>
              <a:ext cx="650100" cy="655800"/>
            </a:xfrm>
            <a:prstGeom prst="ellipse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83"/>
            <p:cNvSpPr/>
            <p:nvPr/>
          </p:nvSpPr>
          <p:spPr>
            <a:xfrm>
              <a:off x="2977400" y="2854675"/>
              <a:ext cx="650100" cy="655800"/>
            </a:xfrm>
            <a:prstGeom prst="ellipse">
              <a:avLst/>
            </a:prstGeom>
            <a:noFill/>
            <a:ln cap="flat" cmpd="sng" w="28575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83"/>
            <p:cNvSpPr txBox="1"/>
            <p:nvPr/>
          </p:nvSpPr>
          <p:spPr>
            <a:xfrm>
              <a:off x="3706625" y="3818875"/>
              <a:ext cx="2416500" cy="1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lang="en" sz="900">
                  <a:solidFill>
                    <a:srgbClr val="00517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Queen</a:t>
              </a:r>
              <a:endParaRPr b="1" i="0" sz="9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358" name="Google Shape;1358;p83"/>
            <p:cNvGrpSpPr/>
            <p:nvPr/>
          </p:nvGrpSpPr>
          <p:grpSpPr>
            <a:xfrm>
              <a:off x="382277" y="2270601"/>
              <a:ext cx="350875" cy="363600"/>
              <a:chOff x="4511" y="1510"/>
              <a:chExt cx="494" cy="496"/>
            </a:xfrm>
          </p:grpSpPr>
          <p:sp>
            <p:nvSpPr>
              <p:cNvPr id="1359" name="Google Shape;1359;p83"/>
              <p:cNvSpPr/>
              <p:nvPr/>
            </p:nvSpPr>
            <p:spPr>
              <a:xfrm>
                <a:off x="4685" y="1510"/>
                <a:ext cx="146" cy="146"/>
              </a:xfrm>
              <a:custGeom>
                <a:rect b="b" l="l" r="r" t="t"/>
                <a:pathLst>
                  <a:path extrusionOk="0" h="647" w="648">
                    <a:moveTo>
                      <a:pt x="324" y="647"/>
                    </a:moveTo>
                    <a:cubicBezTo>
                      <a:pt x="145" y="647"/>
                      <a:pt x="0" y="502"/>
                      <a:pt x="0" y="324"/>
                    </a:cubicBezTo>
                    <a:cubicBezTo>
                      <a:pt x="0" y="145"/>
                      <a:pt x="145" y="0"/>
                      <a:pt x="324" y="0"/>
                    </a:cubicBezTo>
                    <a:cubicBezTo>
                      <a:pt x="502" y="0"/>
                      <a:pt x="648" y="146"/>
                      <a:pt x="648" y="324"/>
                    </a:cubicBezTo>
                    <a:cubicBezTo>
                      <a:pt x="648" y="502"/>
                      <a:pt x="502" y="647"/>
                      <a:pt x="324" y="647"/>
                    </a:cubicBezTo>
                    <a:close/>
                    <a:moveTo>
                      <a:pt x="324" y="80"/>
                    </a:moveTo>
                    <a:cubicBezTo>
                      <a:pt x="189" y="80"/>
                      <a:pt x="80" y="190"/>
                      <a:pt x="80" y="324"/>
                    </a:cubicBezTo>
                    <a:cubicBezTo>
                      <a:pt x="80" y="458"/>
                      <a:pt x="189" y="568"/>
                      <a:pt x="324" y="568"/>
                    </a:cubicBezTo>
                    <a:cubicBezTo>
                      <a:pt x="458" y="568"/>
                      <a:pt x="567" y="458"/>
                      <a:pt x="567" y="324"/>
                    </a:cubicBezTo>
                    <a:cubicBezTo>
                      <a:pt x="567" y="190"/>
                      <a:pt x="458" y="80"/>
                      <a:pt x="324" y="80"/>
                    </a:cubicBezTo>
                    <a:close/>
                  </a:path>
                </a:pathLst>
              </a:custGeom>
              <a:solidFill>
                <a:srgbClr val="00517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83"/>
              <p:cNvSpPr/>
              <p:nvPr/>
            </p:nvSpPr>
            <p:spPr>
              <a:xfrm>
                <a:off x="4653" y="1669"/>
                <a:ext cx="210" cy="337"/>
              </a:xfrm>
              <a:custGeom>
                <a:rect b="b" l="l" r="r" t="t"/>
                <a:pathLst>
                  <a:path extrusionOk="0" h="1497" w="933">
                    <a:moveTo>
                      <a:pt x="142" y="1467"/>
                    </a:moveTo>
                    <a:cubicBezTo>
                      <a:pt x="142" y="859"/>
                      <a:pt x="142" y="859"/>
                      <a:pt x="142" y="859"/>
                    </a:cubicBezTo>
                    <a:cubicBezTo>
                      <a:pt x="30" y="859"/>
                      <a:pt x="30" y="859"/>
                      <a:pt x="30" y="859"/>
                    </a:cubicBezTo>
                    <a:cubicBezTo>
                      <a:pt x="14" y="859"/>
                      <a:pt x="0" y="846"/>
                      <a:pt x="0" y="830"/>
                    </a:cubicBezTo>
                    <a:cubicBezTo>
                      <a:pt x="0" y="323"/>
                      <a:pt x="0" y="323"/>
                      <a:pt x="0" y="323"/>
                    </a:cubicBezTo>
                    <a:cubicBezTo>
                      <a:pt x="0" y="145"/>
                      <a:pt x="146" y="0"/>
                      <a:pt x="325" y="0"/>
                    </a:cubicBezTo>
                    <a:cubicBezTo>
                      <a:pt x="609" y="0"/>
                      <a:pt x="609" y="0"/>
                      <a:pt x="609" y="0"/>
                    </a:cubicBezTo>
                    <a:cubicBezTo>
                      <a:pt x="787" y="0"/>
                      <a:pt x="933" y="145"/>
                      <a:pt x="933" y="323"/>
                    </a:cubicBezTo>
                    <a:cubicBezTo>
                      <a:pt x="933" y="328"/>
                      <a:pt x="933" y="328"/>
                      <a:pt x="933" y="328"/>
                    </a:cubicBezTo>
                    <a:cubicBezTo>
                      <a:pt x="932" y="328"/>
                      <a:pt x="932" y="328"/>
                      <a:pt x="932" y="328"/>
                    </a:cubicBezTo>
                    <a:cubicBezTo>
                      <a:pt x="932" y="829"/>
                      <a:pt x="932" y="829"/>
                      <a:pt x="932" y="829"/>
                    </a:cubicBezTo>
                    <a:cubicBezTo>
                      <a:pt x="932" y="846"/>
                      <a:pt x="918" y="859"/>
                      <a:pt x="902" y="859"/>
                    </a:cubicBezTo>
                    <a:cubicBezTo>
                      <a:pt x="790" y="859"/>
                      <a:pt x="790" y="859"/>
                      <a:pt x="790" y="859"/>
                    </a:cubicBezTo>
                    <a:cubicBezTo>
                      <a:pt x="790" y="1467"/>
                      <a:pt x="790" y="1467"/>
                      <a:pt x="790" y="1467"/>
                    </a:cubicBezTo>
                    <a:cubicBezTo>
                      <a:pt x="790" y="1483"/>
                      <a:pt x="776" y="1497"/>
                      <a:pt x="760" y="1497"/>
                    </a:cubicBezTo>
                    <a:cubicBezTo>
                      <a:pt x="173" y="1497"/>
                      <a:pt x="173" y="1497"/>
                      <a:pt x="173" y="1497"/>
                    </a:cubicBezTo>
                    <a:cubicBezTo>
                      <a:pt x="156" y="1497"/>
                      <a:pt x="142" y="1483"/>
                      <a:pt x="142" y="1467"/>
                    </a:cubicBezTo>
                    <a:close/>
                    <a:moveTo>
                      <a:pt x="711" y="1417"/>
                    </a:moveTo>
                    <a:cubicBezTo>
                      <a:pt x="711" y="779"/>
                      <a:pt x="711" y="779"/>
                      <a:pt x="711" y="779"/>
                    </a:cubicBezTo>
                    <a:cubicBezTo>
                      <a:pt x="853" y="779"/>
                      <a:pt x="853" y="779"/>
                      <a:pt x="853" y="779"/>
                    </a:cubicBezTo>
                    <a:cubicBezTo>
                      <a:pt x="853" y="323"/>
                      <a:pt x="853" y="323"/>
                      <a:pt x="853" y="323"/>
                    </a:cubicBezTo>
                    <a:cubicBezTo>
                      <a:pt x="853" y="189"/>
                      <a:pt x="744" y="80"/>
                      <a:pt x="609" y="80"/>
                    </a:cubicBezTo>
                    <a:cubicBezTo>
                      <a:pt x="325" y="80"/>
                      <a:pt x="325" y="80"/>
                      <a:pt x="325" y="80"/>
                    </a:cubicBezTo>
                    <a:cubicBezTo>
                      <a:pt x="191" y="80"/>
                      <a:pt x="82" y="189"/>
                      <a:pt x="82" y="323"/>
                    </a:cubicBezTo>
                    <a:cubicBezTo>
                      <a:pt x="82" y="779"/>
                      <a:pt x="82" y="779"/>
                      <a:pt x="82" y="779"/>
                    </a:cubicBezTo>
                    <a:cubicBezTo>
                      <a:pt x="224" y="779"/>
                      <a:pt x="224" y="779"/>
                      <a:pt x="224" y="779"/>
                    </a:cubicBezTo>
                    <a:cubicBezTo>
                      <a:pt x="224" y="1417"/>
                      <a:pt x="224" y="1417"/>
                      <a:pt x="224" y="1417"/>
                    </a:cubicBezTo>
                    <a:cubicBezTo>
                      <a:pt x="427" y="1417"/>
                      <a:pt x="427" y="1417"/>
                      <a:pt x="427" y="1417"/>
                    </a:cubicBezTo>
                    <a:cubicBezTo>
                      <a:pt x="427" y="921"/>
                      <a:pt x="427" y="921"/>
                      <a:pt x="427" y="921"/>
                    </a:cubicBezTo>
                    <a:cubicBezTo>
                      <a:pt x="507" y="921"/>
                      <a:pt x="507" y="921"/>
                      <a:pt x="507" y="921"/>
                    </a:cubicBezTo>
                    <a:cubicBezTo>
                      <a:pt x="507" y="1417"/>
                      <a:pt x="507" y="1417"/>
                      <a:pt x="507" y="1417"/>
                    </a:cubicBezTo>
                    <a:lnTo>
                      <a:pt x="711" y="1417"/>
                    </a:lnTo>
                    <a:close/>
                  </a:path>
                </a:pathLst>
              </a:custGeom>
              <a:solidFill>
                <a:srgbClr val="00517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83"/>
              <p:cNvSpPr/>
              <p:nvPr/>
            </p:nvSpPr>
            <p:spPr>
              <a:xfrm>
                <a:off x="4542" y="1597"/>
                <a:ext cx="113" cy="115"/>
              </a:xfrm>
              <a:custGeom>
                <a:rect b="b" l="l" r="r" t="t"/>
                <a:pathLst>
                  <a:path extrusionOk="0" h="509" w="510">
                    <a:moveTo>
                      <a:pt x="255" y="509"/>
                    </a:moveTo>
                    <a:cubicBezTo>
                      <a:pt x="115" y="509"/>
                      <a:pt x="0" y="395"/>
                      <a:pt x="0" y="254"/>
                    </a:cubicBezTo>
                    <a:cubicBezTo>
                      <a:pt x="0" y="114"/>
                      <a:pt x="115" y="0"/>
                      <a:pt x="255" y="0"/>
                    </a:cubicBezTo>
                    <a:cubicBezTo>
                      <a:pt x="396" y="0"/>
                      <a:pt x="510" y="114"/>
                      <a:pt x="510" y="254"/>
                    </a:cubicBezTo>
                    <a:cubicBezTo>
                      <a:pt x="510" y="395"/>
                      <a:pt x="396" y="509"/>
                      <a:pt x="255" y="509"/>
                    </a:cubicBezTo>
                    <a:close/>
                    <a:moveTo>
                      <a:pt x="255" y="80"/>
                    </a:moveTo>
                    <a:cubicBezTo>
                      <a:pt x="159" y="80"/>
                      <a:pt x="80" y="158"/>
                      <a:pt x="80" y="254"/>
                    </a:cubicBezTo>
                    <a:cubicBezTo>
                      <a:pt x="80" y="351"/>
                      <a:pt x="159" y="429"/>
                      <a:pt x="255" y="429"/>
                    </a:cubicBezTo>
                    <a:cubicBezTo>
                      <a:pt x="352" y="429"/>
                      <a:pt x="430" y="351"/>
                      <a:pt x="430" y="254"/>
                    </a:cubicBezTo>
                    <a:cubicBezTo>
                      <a:pt x="430" y="158"/>
                      <a:pt x="352" y="80"/>
                      <a:pt x="255" y="80"/>
                    </a:cubicBezTo>
                    <a:close/>
                  </a:path>
                </a:pathLst>
              </a:custGeom>
              <a:solidFill>
                <a:srgbClr val="00517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83"/>
              <p:cNvSpPr/>
              <p:nvPr/>
            </p:nvSpPr>
            <p:spPr>
              <a:xfrm>
                <a:off x="4511" y="1724"/>
                <a:ext cx="160" cy="279"/>
              </a:xfrm>
              <a:custGeom>
                <a:rect b="b" l="l" r="r" t="t"/>
                <a:pathLst>
                  <a:path extrusionOk="0" h="1252" w="717">
                    <a:moveTo>
                      <a:pt x="107" y="1223"/>
                    </a:moveTo>
                    <a:cubicBezTo>
                      <a:pt x="107" y="756"/>
                      <a:pt x="107" y="756"/>
                      <a:pt x="107" y="756"/>
                    </a:cubicBezTo>
                    <a:cubicBezTo>
                      <a:pt x="35" y="756"/>
                      <a:pt x="35" y="756"/>
                      <a:pt x="35" y="756"/>
                    </a:cubicBezTo>
                    <a:cubicBezTo>
                      <a:pt x="17" y="756"/>
                      <a:pt x="3" y="742"/>
                      <a:pt x="3" y="724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123"/>
                      <a:pt x="124" y="1"/>
                      <a:pt x="276" y="0"/>
                    </a:cubicBezTo>
                    <a:cubicBezTo>
                      <a:pt x="545" y="0"/>
                      <a:pt x="545" y="0"/>
                      <a:pt x="545" y="0"/>
                    </a:cubicBezTo>
                    <a:cubicBezTo>
                      <a:pt x="560" y="0"/>
                      <a:pt x="572" y="12"/>
                      <a:pt x="572" y="27"/>
                    </a:cubicBezTo>
                    <a:cubicBezTo>
                      <a:pt x="572" y="53"/>
                      <a:pt x="572" y="53"/>
                      <a:pt x="572" y="53"/>
                    </a:cubicBezTo>
                    <a:cubicBezTo>
                      <a:pt x="572" y="68"/>
                      <a:pt x="560" y="80"/>
                      <a:pt x="545" y="80"/>
                    </a:cubicBezTo>
                    <a:cubicBezTo>
                      <a:pt x="276" y="80"/>
                      <a:pt x="276" y="80"/>
                      <a:pt x="276" y="80"/>
                    </a:cubicBezTo>
                    <a:cubicBezTo>
                      <a:pt x="168" y="80"/>
                      <a:pt x="80" y="166"/>
                      <a:pt x="80" y="272"/>
                    </a:cubicBezTo>
                    <a:cubicBezTo>
                      <a:pt x="83" y="676"/>
                      <a:pt x="83" y="676"/>
                      <a:pt x="83" y="676"/>
                    </a:cubicBezTo>
                    <a:cubicBezTo>
                      <a:pt x="187" y="676"/>
                      <a:pt x="187" y="676"/>
                      <a:pt x="187" y="676"/>
                    </a:cubicBezTo>
                    <a:cubicBezTo>
                      <a:pt x="187" y="1172"/>
                      <a:pt x="187" y="1172"/>
                      <a:pt x="187" y="1172"/>
                    </a:cubicBezTo>
                    <a:cubicBezTo>
                      <a:pt x="354" y="1172"/>
                      <a:pt x="354" y="1172"/>
                      <a:pt x="354" y="1172"/>
                    </a:cubicBezTo>
                    <a:cubicBezTo>
                      <a:pt x="354" y="818"/>
                      <a:pt x="354" y="818"/>
                      <a:pt x="354" y="818"/>
                    </a:cubicBezTo>
                    <a:cubicBezTo>
                      <a:pt x="434" y="818"/>
                      <a:pt x="434" y="818"/>
                      <a:pt x="434" y="818"/>
                    </a:cubicBezTo>
                    <a:cubicBezTo>
                      <a:pt x="434" y="1172"/>
                      <a:pt x="434" y="1172"/>
                      <a:pt x="434" y="1172"/>
                    </a:cubicBezTo>
                    <a:cubicBezTo>
                      <a:pt x="566" y="1172"/>
                      <a:pt x="566" y="1172"/>
                      <a:pt x="566" y="1172"/>
                    </a:cubicBezTo>
                    <a:cubicBezTo>
                      <a:pt x="566" y="676"/>
                      <a:pt x="566" y="676"/>
                      <a:pt x="566" y="676"/>
                    </a:cubicBezTo>
                    <a:cubicBezTo>
                      <a:pt x="717" y="676"/>
                      <a:pt x="717" y="676"/>
                      <a:pt x="717" y="676"/>
                    </a:cubicBezTo>
                    <a:cubicBezTo>
                      <a:pt x="717" y="732"/>
                      <a:pt x="717" y="732"/>
                      <a:pt x="717" y="732"/>
                    </a:cubicBezTo>
                    <a:cubicBezTo>
                      <a:pt x="717" y="745"/>
                      <a:pt x="706" y="756"/>
                      <a:pt x="693" y="756"/>
                    </a:cubicBezTo>
                    <a:cubicBezTo>
                      <a:pt x="646" y="756"/>
                      <a:pt x="646" y="756"/>
                      <a:pt x="646" y="756"/>
                    </a:cubicBezTo>
                    <a:cubicBezTo>
                      <a:pt x="646" y="1223"/>
                      <a:pt x="646" y="1223"/>
                      <a:pt x="646" y="1223"/>
                    </a:cubicBezTo>
                    <a:cubicBezTo>
                      <a:pt x="646" y="1239"/>
                      <a:pt x="633" y="1252"/>
                      <a:pt x="617" y="1252"/>
                    </a:cubicBezTo>
                    <a:cubicBezTo>
                      <a:pt x="136" y="1252"/>
                      <a:pt x="136" y="1252"/>
                      <a:pt x="136" y="1252"/>
                    </a:cubicBezTo>
                    <a:cubicBezTo>
                      <a:pt x="120" y="1252"/>
                      <a:pt x="107" y="1239"/>
                      <a:pt x="107" y="1223"/>
                    </a:cubicBezTo>
                    <a:close/>
                  </a:path>
                </a:pathLst>
              </a:custGeom>
              <a:solidFill>
                <a:srgbClr val="00517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83"/>
              <p:cNvSpPr/>
              <p:nvPr/>
            </p:nvSpPr>
            <p:spPr>
              <a:xfrm>
                <a:off x="4860" y="1597"/>
                <a:ext cx="113" cy="115"/>
              </a:xfrm>
              <a:custGeom>
                <a:rect b="b" l="l" r="r" t="t"/>
                <a:pathLst>
                  <a:path extrusionOk="0" h="509" w="510">
                    <a:moveTo>
                      <a:pt x="255" y="509"/>
                    </a:moveTo>
                    <a:cubicBezTo>
                      <a:pt x="115" y="509"/>
                      <a:pt x="0" y="395"/>
                      <a:pt x="0" y="254"/>
                    </a:cubicBezTo>
                    <a:cubicBezTo>
                      <a:pt x="0" y="114"/>
                      <a:pt x="115" y="0"/>
                      <a:pt x="255" y="0"/>
                    </a:cubicBezTo>
                    <a:cubicBezTo>
                      <a:pt x="396" y="0"/>
                      <a:pt x="510" y="114"/>
                      <a:pt x="510" y="254"/>
                    </a:cubicBezTo>
                    <a:cubicBezTo>
                      <a:pt x="510" y="395"/>
                      <a:pt x="396" y="509"/>
                      <a:pt x="255" y="509"/>
                    </a:cubicBezTo>
                    <a:close/>
                    <a:moveTo>
                      <a:pt x="255" y="80"/>
                    </a:moveTo>
                    <a:cubicBezTo>
                      <a:pt x="159" y="80"/>
                      <a:pt x="81" y="158"/>
                      <a:pt x="80" y="254"/>
                    </a:cubicBezTo>
                    <a:cubicBezTo>
                      <a:pt x="80" y="351"/>
                      <a:pt x="159" y="429"/>
                      <a:pt x="255" y="429"/>
                    </a:cubicBezTo>
                    <a:cubicBezTo>
                      <a:pt x="352" y="429"/>
                      <a:pt x="430" y="351"/>
                      <a:pt x="430" y="254"/>
                    </a:cubicBezTo>
                    <a:cubicBezTo>
                      <a:pt x="430" y="158"/>
                      <a:pt x="352" y="80"/>
                      <a:pt x="255" y="80"/>
                    </a:cubicBezTo>
                    <a:close/>
                  </a:path>
                </a:pathLst>
              </a:custGeom>
              <a:solidFill>
                <a:srgbClr val="00517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83"/>
              <p:cNvSpPr/>
              <p:nvPr/>
            </p:nvSpPr>
            <p:spPr>
              <a:xfrm>
                <a:off x="4844" y="1724"/>
                <a:ext cx="161" cy="281"/>
              </a:xfrm>
              <a:custGeom>
                <a:rect b="b" l="l" r="r" t="t"/>
                <a:pathLst>
                  <a:path extrusionOk="0" h="1251" w="717">
                    <a:moveTo>
                      <a:pt x="71" y="1221"/>
                    </a:moveTo>
                    <a:cubicBezTo>
                      <a:pt x="71" y="755"/>
                      <a:pt x="71" y="755"/>
                      <a:pt x="71" y="755"/>
                    </a:cubicBezTo>
                    <a:cubicBezTo>
                      <a:pt x="24" y="755"/>
                      <a:pt x="24" y="755"/>
                      <a:pt x="24" y="755"/>
                    </a:cubicBezTo>
                    <a:cubicBezTo>
                      <a:pt x="10" y="755"/>
                      <a:pt x="0" y="744"/>
                      <a:pt x="0" y="731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0" y="686"/>
                      <a:pt x="10" y="675"/>
                      <a:pt x="24" y="675"/>
                    </a:cubicBezTo>
                    <a:cubicBezTo>
                      <a:pt x="151" y="675"/>
                      <a:pt x="151" y="675"/>
                      <a:pt x="151" y="675"/>
                    </a:cubicBezTo>
                    <a:cubicBezTo>
                      <a:pt x="151" y="1171"/>
                      <a:pt x="151" y="1171"/>
                      <a:pt x="151" y="1171"/>
                    </a:cubicBezTo>
                    <a:cubicBezTo>
                      <a:pt x="282" y="1171"/>
                      <a:pt x="282" y="1171"/>
                      <a:pt x="282" y="1171"/>
                    </a:cubicBezTo>
                    <a:cubicBezTo>
                      <a:pt x="282" y="817"/>
                      <a:pt x="282" y="817"/>
                      <a:pt x="282" y="817"/>
                    </a:cubicBezTo>
                    <a:cubicBezTo>
                      <a:pt x="362" y="817"/>
                      <a:pt x="362" y="817"/>
                      <a:pt x="362" y="817"/>
                    </a:cubicBezTo>
                    <a:cubicBezTo>
                      <a:pt x="362" y="1171"/>
                      <a:pt x="362" y="1171"/>
                      <a:pt x="362" y="1171"/>
                    </a:cubicBezTo>
                    <a:cubicBezTo>
                      <a:pt x="530" y="1171"/>
                      <a:pt x="530" y="1171"/>
                      <a:pt x="530" y="1171"/>
                    </a:cubicBezTo>
                    <a:cubicBezTo>
                      <a:pt x="530" y="675"/>
                      <a:pt x="530" y="675"/>
                      <a:pt x="530" y="675"/>
                    </a:cubicBezTo>
                    <a:cubicBezTo>
                      <a:pt x="634" y="675"/>
                      <a:pt x="634" y="675"/>
                      <a:pt x="634" y="675"/>
                    </a:cubicBezTo>
                    <a:cubicBezTo>
                      <a:pt x="637" y="271"/>
                      <a:pt x="637" y="271"/>
                      <a:pt x="637" y="271"/>
                    </a:cubicBezTo>
                    <a:cubicBezTo>
                      <a:pt x="637" y="165"/>
                      <a:pt x="549" y="80"/>
                      <a:pt x="440" y="80"/>
                    </a:cubicBezTo>
                    <a:cubicBezTo>
                      <a:pt x="165" y="80"/>
                      <a:pt x="165" y="80"/>
                      <a:pt x="165" y="80"/>
                    </a:cubicBezTo>
                    <a:cubicBezTo>
                      <a:pt x="152" y="80"/>
                      <a:pt x="141" y="69"/>
                      <a:pt x="141" y="56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10"/>
                      <a:pt x="152" y="0"/>
                      <a:pt x="165" y="0"/>
                    </a:cubicBezTo>
                    <a:cubicBezTo>
                      <a:pt x="440" y="0"/>
                      <a:pt x="440" y="0"/>
                      <a:pt x="440" y="0"/>
                    </a:cubicBezTo>
                    <a:cubicBezTo>
                      <a:pt x="593" y="0"/>
                      <a:pt x="717" y="121"/>
                      <a:pt x="717" y="271"/>
                    </a:cubicBezTo>
                    <a:cubicBezTo>
                      <a:pt x="714" y="725"/>
                      <a:pt x="714" y="725"/>
                      <a:pt x="714" y="725"/>
                    </a:cubicBezTo>
                    <a:cubicBezTo>
                      <a:pt x="714" y="741"/>
                      <a:pt x="700" y="755"/>
                      <a:pt x="683" y="755"/>
                    </a:cubicBezTo>
                    <a:cubicBezTo>
                      <a:pt x="610" y="755"/>
                      <a:pt x="610" y="755"/>
                      <a:pt x="610" y="755"/>
                    </a:cubicBezTo>
                    <a:cubicBezTo>
                      <a:pt x="610" y="1221"/>
                      <a:pt x="610" y="1221"/>
                      <a:pt x="610" y="1221"/>
                    </a:cubicBezTo>
                    <a:cubicBezTo>
                      <a:pt x="610" y="1238"/>
                      <a:pt x="596" y="1251"/>
                      <a:pt x="580" y="1251"/>
                    </a:cubicBezTo>
                    <a:cubicBezTo>
                      <a:pt x="101" y="1251"/>
                      <a:pt x="101" y="1251"/>
                      <a:pt x="101" y="1251"/>
                    </a:cubicBezTo>
                    <a:cubicBezTo>
                      <a:pt x="84" y="1251"/>
                      <a:pt x="71" y="1238"/>
                      <a:pt x="71" y="1221"/>
                    </a:cubicBezTo>
                    <a:close/>
                  </a:path>
                </a:pathLst>
              </a:custGeom>
              <a:solidFill>
                <a:srgbClr val="00517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65" name="Google Shape;1365;p83"/>
            <p:cNvSpPr/>
            <p:nvPr/>
          </p:nvSpPr>
          <p:spPr>
            <a:xfrm>
              <a:off x="3237725" y="4241277"/>
              <a:ext cx="164725" cy="302150"/>
            </a:xfrm>
            <a:custGeom>
              <a:rect b="b" l="l" r="r" t="t"/>
              <a:pathLst>
                <a:path extrusionOk="0" h="147" w="80">
                  <a:moveTo>
                    <a:pt x="80" y="57"/>
                  </a:moveTo>
                  <a:cubicBezTo>
                    <a:pt x="80" y="55"/>
                    <a:pt x="79" y="54"/>
                    <a:pt x="77" y="54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6" y="0"/>
                    <a:pt x="6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6"/>
                    <a:pt x="2" y="87"/>
                    <a:pt x="4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27" y="144"/>
                    <a:pt x="27" y="144"/>
                    <a:pt x="27" y="144"/>
                  </a:cubicBezTo>
                  <a:cubicBezTo>
                    <a:pt x="27" y="144"/>
                    <a:pt x="27" y="144"/>
                    <a:pt x="27" y="144"/>
                  </a:cubicBezTo>
                  <a:cubicBezTo>
                    <a:pt x="27" y="144"/>
                    <a:pt x="27" y="144"/>
                    <a:pt x="27" y="144"/>
                  </a:cubicBezTo>
                  <a:cubicBezTo>
                    <a:pt x="27" y="146"/>
                    <a:pt x="28" y="147"/>
                    <a:pt x="30" y="147"/>
                  </a:cubicBezTo>
                  <a:cubicBezTo>
                    <a:pt x="32" y="147"/>
                    <a:pt x="33" y="147"/>
                    <a:pt x="33" y="145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8"/>
                    <a:pt x="80" y="58"/>
                    <a:pt x="80" y="57"/>
                  </a:cubicBezTo>
                  <a:close/>
                  <a:moveTo>
                    <a:pt x="35" y="127"/>
                  </a:move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2"/>
                    <a:pt x="39" y="81"/>
                    <a:pt x="37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7"/>
                    <a:pt x="42" y="57"/>
                    <a:pt x="42" y="57"/>
                  </a:cubicBezTo>
                  <a:cubicBezTo>
                    <a:pt x="42" y="59"/>
                    <a:pt x="44" y="61"/>
                    <a:pt x="46" y="61"/>
                  </a:cubicBezTo>
                  <a:cubicBezTo>
                    <a:pt x="71" y="61"/>
                    <a:pt x="71" y="61"/>
                    <a:pt x="71" y="61"/>
                  </a:cubicBezTo>
                  <a:lnTo>
                    <a:pt x="35" y="127"/>
                  </a:lnTo>
                  <a:close/>
                </a:path>
              </a:pathLst>
            </a:custGeom>
            <a:solidFill>
              <a:srgbClr val="00517C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3A3C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