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Montserrat ExtraBold"/>
      <p:bold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B4011D-91EF-4F23-A423-866551F99139}">
  <a:tblStyle styleId="{BAB4011D-91EF-4F23-A423-866551F9913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ExtraBold-boldItalic.fntdata"/><Relationship Id="rId23" Type="http://schemas.openxmlformats.org/officeDocument/2006/relationships/font" Target="fonts/MontserratExtraBo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22d4f3fd661_0_149:notes"/>
          <p:cNvSpPr txBox="1"/>
          <p:nvPr>
            <p:ph idx="1" type="body"/>
          </p:nvPr>
        </p:nvSpPr>
        <p:spPr>
          <a:xfrm>
            <a:off x="685583" y="4400004"/>
            <a:ext cx="5486700" cy="36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47" name="Google Shape;1347;g22d4f3fd661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22d4f3fd661_0_3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52" name="Google Shape;1352;g22d4f3fd661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2d4f3fd661_0_6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388" name="Google Shape;1388;g22d4f3fd661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22d4f3fd661_0_6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00" name="Google Shape;1400;g22d4f3fd661_0_6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22d4f3fd661_0_6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TIME: 10:21-10:31 am EST </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a:solidFill>
                  <a:schemeClr val="dk1"/>
                </a:solidFill>
              </a:rPr>
              <a:t>[:10] Overview of MVP Planning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use a storymap to tell the story of </a:t>
            </a:r>
            <a:r>
              <a:rPr lang="en" u="sng">
                <a:solidFill>
                  <a:schemeClr val="dk1"/>
                </a:solidFill>
              </a:rPr>
              <a:t>how a user accomplishes their goals in your product. </a:t>
            </a:r>
            <a:endParaRPr u="sng">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story map serves as the bridge between the product vision and product backlog – or </a:t>
            </a:r>
            <a:r>
              <a:rPr lang="en" u="sng">
                <a:solidFill>
                  <a:schemeClr val="dk1"/>
                </a:solidFill>
              </a:rPr>
              <a:t>what should and should NOT be part of the MVP.</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Stories will often emerge as you as building this map – which can also help you to communicate the problem and solution with the team and stakeholders.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create a story map, we combine two fundamental pieces of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Personas, or a group of customers with common behaviors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AND Persona Goals, or the key tasks that need to be completed by that persona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start at the top with what we’ve already tested and validated about your users and buyers.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we move down, we get into more detail about their goals and tasks.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exercise helps you to </a:t>
            </a:r>
            <a:r>
              <a:rPr lang="en" u="sng">
                <a:solidFill>
                  <a:schemeClr val="dk1"/>
                </a:solidFill>
              </a:rPr>
              <a:t>visually prioritize what needs to be included in the Minimum Viable Product, and also helps you with roadmapping or creating a product backlog. </a:t>
            </a:r>
            <a:endParaRPr u="sng">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we take a 10 minute beak, I’ll walk through these steps and an example. Then, we will jump into breakout groups and work in MIRO to create a story map for 2 product concepts.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Prompt:</a:t>
            </a:r>
            <a:r>
              <a:rPr lang="en">
                <a:solidFill>
                  <a:schemeClr val="dk1"/>
                </a:solidFill>
              </a:rPr>
              <a:t> Before we take our break, which concepts do you want to focus on today, or who wants to work on each one?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____________________</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 1: Choose a persona, or your target customer. We recommend starting with the </a:t>
            </a:r>
            <a:r>
              <a:rPr lang="en">
                <a:solidFill>
                  <a:schemeClr val="dk1"/>
                </a:solidFill>
              </a:rPr>
              <a:t>primary</a:t>
            </a:r>
            <a:r>
              <a:rPr lang="en">
                <a:solidFill>
                  <a:schemeClr val="dk1"/>
                </a:solidFill>
              </a:rPr>
              <a:t> user first.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In this example, we chose Dotti, a dog owner.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 2: Write down the problem you are solving for the persona and the product concept, or how you plan to solve that problem. This may be the highest priority problem that you validated during testing. Feel free to sneak a peek at your Hypotheses Tracker if that’s helpful.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In this example, Dotti needs to exercise her dog. We plan to solve this problem by developing a new app for dog owners.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 3: Document each user goal across the top. These are the goals that need to be accomplished by that persona. This may look like a customer journey. What do they need to do? What steps would they take? What activities in this person doing? These may look like benefits or end goals.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For example, Dotti needs to first figure out how much exercise her dog needs to stay healthy. It may depend on her dog’s age or breed.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Then, Dotti needs to evaluate different options for getting her dog to exercise. She also needs to consider different prices that fit within her budget.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Next, she needs to choose the right option for her dog and her budget, and make a purchase. This would require her to create an account.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 4: Now, outline the tasks that could be used for each step/goal along the journey. There may be several options to help them accomplish each goal. What does your product need to be able to do? These may look like features.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For example, to help Dotti decide how much exercise her dog needs, the app could have a calculator based on her dog’s breed, or based on it’s age, or just contain general info that relevant for all dog breeds and ages.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To help Dotti evaluate options, the app could give her a list of dog walkers in her area, or a list of local dog daycares.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 5: Lastly, go through each goal in the journey and highlight the task that is core to solving that persona’s problem. This should be simplest, easier way for them to accomplish each goal in the journey.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For the first version of the app, it doesn’t need exercise calculators to solve Dotti’s goal of figuring out how much exercise her dog needs. It just needs to tell her some general information.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It also doesn’t need to be able to accept payments yet. It can help Dotti to make a purchase by directing her to another website.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Now, let’s open the MIRO board and hop into breakout groups to complete the story map for each product concept.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415" name="Google Shape;1415;g22d4f3fd661_0_6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22d4f3fd661_0_6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
        <p:nvSpPr>
          <p:cNvPr id="1433" name="Google Shape;1433;g22d4f3fd661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22d4f3fd661_0_70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g22d4f3fd661_0_7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g23a4de9a8c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
        <p:nvSpPr>
          <p:cNvPr id="1463" name="Google Shape;1463;g23a4de9a8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1" name="Shape 11"/>
        <p:cNvGrpSpPr/>
        <p:nvPr/>
      </p:nvGrpSpPr>
      <p:grpSpPr>
        <a:xfrm>
          <a:off x="0" y="0"/>
          <a:ext cx="0" cy="0"/>
          <a:chOff x="0" y="0"/>
          <a:chExt cx="0" cy="0"/>
        </a:xfrm>
      </p:grpSpPr>
      <p:sp>
        <p:nvSpPr>
          <p:cNvPr id="12" name="Google Shape;12;p2"/>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 name="Google Shape;13;p2"/>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4" name="Google Shape;14;p2"/>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 name="Google Shape;15;p2"/>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 name="Google Shape;16;p2"/>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7" name="Google Shape;17;p2"/>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8" name="Google Shape;18;p2"/>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9" name="Google Shape;19;p2"/>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0" name="Google Shape;20;p2"/>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22" name="Google Shape;22;p2"/>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3" name="Google Shape;23;p2"/>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 name="Google Shape;24;p2"/>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5" name="Google Shape;25;p2"/>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12" name="Shape 112"/>
        <p:cNvGrpSpPr/>
        <p:nvPr/>
      </p:nvGrpSpPr>
      <p:grpSpPr>
        <a:xfrm>
          <a:off x="0" y="0"/>
          <a:ext cx="0" cy="0"/>
          <a:chOff x="0" y="0"/>
          <a:chExt cx="0" cy="0"/>
        </a:xfrm>
      </p:grpSpPr>
      <p:sp>
        <p:nvSpPr>
          <p:cNvPr id="113" name="Google Shape;113;p1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1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1"/>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6" name="Google Shape;116;p1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7" name="Google Shape;117;p11"/>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18" name="Shape 118"/>
        <p:cNvGrpSpPr/>
        <p:nvPr/>
      </p:nvGrpSpPr>
      <p:grpSpPr>
        <a:xfrm>
          <a:off x="0" y="0"/>
          <a:ext cx="0" cy="0"/>
          <a:chOff x="0" y="0"/>
          <a:chExt cx="0" cy="0"/>
        </a:xfrm>
      </p:grpSpPr>
      <p:sp>
        <p:nvSpPr>
          <p:cNvPr id="119" name="Google Shape;119;p1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0" name="Google Shape;120;p1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1" name="Google Shape;121;p1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2"/>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1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1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25" name="Shape 125"/>
        <p:cNvGrpSpPr/>
        <p:nvPr/>
      </p:nvGrpSpPr>
      <p:grpSpPr>
        <a:xfrm>
          <a:off x="0" y="0"/>
          <a:ext cx="0" cy="0"/>
          <a:chOff x="0" y="0"/>
          <a:chExt cx="0" cy="0"/>
        </a:xfrm>
      </p:grpSpPr>
      <p:sp>
        <p:nvSpPr>
          <p:cNvPr id="126" name="Google Shape;126;p1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 name="Google Shape;127;p1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8" name="Google Shape;128;p13"/>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13"/>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1" name="Google Shape;131;p13"/>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13"/>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13"/>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34" name="Shape 134"/>
        <p:cNvGrpSpPr/>
        <p:nvPr/>
      </p:nvGrpSpPr>
      <p:grpSpPr>
        <a:xfrm>
          <a:off x="0" y="0"/>
          <a:ext cx="0" cy="0"/>
          <a:chOff x="0" y="0"/>
          <a:chExt cx="0" cy="0"/>
        </a:xfrm>
      </p:grpSpPr>
      <p:sp>
        <p:nvSpPr>
          <p:cNvPr id="135" name="Google Shape;135;p1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6" name="Google Shape;136;p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37" name="Google Shape;137;p14"/>
          <p:cNvSpPr txBox="1"/>
          <p:nvPr>
            <p:ph idx="1" type="body"/>
          </p:nvPr>
        </p:nvSpPr>
        <p:spPr>
          <a:xfrm>
            <a:off x="305991"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4"/>
          <p:cNvSpPr txBox="1"/>
          <p:nvPr>
            <p:ph idx="2" type="body"/>
          </p:nvPr>
        </p:nvSpPr>
        <p:spPr>
          <a:xfrm>
            <a:off x="4572000"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1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14"/>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14"/>
          <p:cNvSpPr txBox="1"/>
          <p:nvPr>
            <p:ph idx="4" type="body"/>
          </p:nvPr>
        </p:nvSpPr>
        <p:spPr>
          <a:xfrm>
            <a:off x="305991"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p14"/>
          <p:cNvSpPr txBox="1"/>
          <p:nvPr>
            <p:ph idx="5" type="body"/>
          </p:nvPr>
        </p:nvSpPr>
        <p:spPr>
          <a:xfrm>
            <a:off x="4572000"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43" name="Shape 143"/>
        <p:cNvGrpSpPr/>
        <p:nvPr/>
      </p:nvGrpSpPr>
      <p:grpSpPr>
        <a:xfrm>
          <a:off x="0" y="0"/>
          <a:ext cx="0" cy="0"/>
          <a:chOff x="0" y="0"/>
          <a:chExt cx="0" cy="0"/>
        </a:xfrm>
      </p:grpSpPr>
      <p:sp>
        <p:nvSpPr>
          <p:cNvPr id="144" name="Google Shape;144;p1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5" name="Google Shape;145;p1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6" name="Google Shape;146;p1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1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8" name="Google Shape;148;p15"/>
          <p:cNvSpPr txBox="1"/>
          <p:nvPr>
            <p:ph idx="2" type="body"/>
          </p:nvPr>
        </p:nvSpPr>
        <p:spPr>
          <a:xfrm>
            <a:off x="460779"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p15"/>
          <p:cNvSpPr txBox="1"/>
          <p:nvPr>
            <p:ph idx="3" type="body"/>
          </p:nvPr>
        </p:nvSpPr>
        <p:spPr>
          <a:xfrm>
            <a:off x="4800550"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15"/>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15"/>
          <p:cNvSpPr/>
          <p:nvPr>
            <p:ph idx="5" type="pic"/>
          </p:nvPr>
        </p:nvSpPr>
        <p:spPr>
          <a:xfrm>
            <a:off x="460779" y="1909763"/>
            <a:ext cx="279900" cy="279900"/>
          </a:xfrm>
          <a:prstGeom prst="rect">
            <a:avLst/>
          </a:prstGeom>
          <a:solidFill>
            <a:srgbClr val="DDE6EF"/>
          </a:solidFill>
          <a:ln>
            <a:noFill/>
          </a:ln>
        </p:spPr>
      </p:sp>
      <p:sp>
        <p:nvSpPr>
          <p:cNvPr id="152" name="Google Shape;152;p15"/>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15"/>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54" name="Shape 154"/>
        <p:cNvGrpSpPr/>
        <p:nvPr/>
      </p:nvGrpSpPr>
      <p:grpSpPr>
        <a:xfrm>
          <a:off x="0" y="0"/>
          <a:ext cx="0" cy="0"/>
          <a:chOff x="0" y="0"/>
          <a:chExt cx="0" cy="0"/>
        </a:xfrm>
      </p:grpSpPr>
      <p:sp>
        <p:nvSpPr>
          <p:cNvPr id="155" name="Google Shape;155;p1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6" name="Google Shape;156;p1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7" name="Google Shape;157;p16"/>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8" name="Google Shape;158;p1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16"/>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16"/>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16"/>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16"/>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16"/>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p16"/>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16"/>
          <p:cNvSpPr/>
          <p:nvPr>
            <p:ph idx="8" type="pic"/>
          </p:nvPr>
        </p:nvSpPr>
        <p:spPr>
          <a:xfrm>
            <a:off x="305991" y="1576052"/>
            <a:ext cx="298200" cy="298200"/>
          </a:xfrm>
          <a:prstGeom prst="rect">
            <a:avLst/>
          </a:prstGeom>
          <a:solidFill>
            <a:srgbClr val="DDE6EF"/>
          </a:solidFill>
          <a:ln>
            <a:noFill/>
          </a:ln>
        </p:spPr>
      </p:sp>
      <p:sp>
        <p:nvSpPr>
          <p:cNvPr id="166" name="Google Shape;166;p16"/>
          <p:cNvSpPr/>
          <p:nvPr>
            <p:ph idx="9" type="pic"/>
          </p:nvPr>
        </p:nvSpPr>
        <p:spPr>
          <a:xfrm>
            <a:off x="3277773" y="1576052"/>
            <a:ext cx="298200" cy="298200"/>
          </a:xfrm>
          <a:prstGeom prst="rect">
            <a:avLst/>
          </a:prstGeom>
          <a:solidFill>
            <a:srgbClr val="DDE6EF"/>
          </a:solidFill>
          <a:ln>
            <a:noFill/>
          </a:ln>
        </p:spPr>
      </p:sp>
      <p:sp>
        <p:nvSpPr>
          <p:cNvPr id="167" name="Google Shape;167;p16"/>
          <p:cNvSpPr/>
          <p:nvPr>
            <p:ph idx="13" type="pic"/>
          </p:nvPr>
        </p:nvSpPr>
        <p:spPr>
          <a:xfrm>
            <a:off x="6249553" y="1576052"/>
            <a:ext cx="298200" cy="2982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68" name="Shape 168"/>
        <p:cNvGrpSpPr/>
        <p:nvPr/>
      </p:nvGrpSpPr>
      <p:grpSpPr>
        <a:xfrm>
          <a:off x="0" y="0"/>
          <a:ext cx="0" cy="0"/>
          <a:chOff x="0" y="0"/>
          <a:chExt cx="0" cy="0"/>
        </a:xfrm>
      </p:grpSpPr>
      <p:sp>
        <p:nvSpPr>
          <p:cNvPr id="169" name="Google Shape;169;p1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 name="Google Shape;170;p1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1" name="Google Shape;171;p1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2" name="Google Shape;172;p1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3" name="Google Shape;173;p17"/>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p17"/>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p17"/>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17"/>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17"/>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17"/>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179" name="Shape 179"/>
        <p:cNvGrpSpPr/>
        <p:nvPr/>
      </p:nvGrpSpPr>
      <p:grpSpPr>
        <a:xfrm>
          <a:off x="0" y="0"/>
          <a:ext cx="0" cy="0"/>
          <a:chOff x="0" y="0"/>
          <a:chExt cx="0" cy="0"/>
        </a:xfrm>
      </p:grpSpPr>
      <p:sp>
        <p:nvSpPr>
          <p:cNvPr id="180" name="Google Shape;180;p1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p1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82" name="Google Shape;182;p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3" name="Google Shape;183;p1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18"/>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18"/>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18"/>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18"/>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18"/>
          <p:cNvSpPr txBox="1"/>
          <p:nvPr>
            <p:ph idx="6" type="body"/>
          </p:nvPr>
        </p:nvSpPr>
        <p:spPr>
          <a:xfrm>
            <a:off x="305991"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18"/>
          <p:cNvSpPr txBox="1"/>
          <p:nvPr>
            <p:ph idx="7" type="body"/>
          </p:nvPr>
        </p:nvSpPr>
        <p:spPr>
          <a:xfrm>
            <a:off x="305991"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0" name="Google Shape;190;p18"/>
          <p:cNvSpPr txBox="1"/>
          <p:nvPr>
            <p:ph idx="8" type="body"/>
          </p:nvPr>
        </p:nvSpPr>
        <p:spPr>
          <a:xfrm>
            <a:off x="4667610"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18"/>
          <p:cNvSpPr txBox="1"/>
          <p:nvPr>
            <p:ph idx="9" type="body"/>
          </p:nvPr>
        </p:nvSpPr>
        <p:spPr>
          <a:xfrm>
            <a:off x="4667610"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192" name="Shape 192"/>
        <p:cNvGrpSpPr/>
        <p:nvPr/>
      </p:nvGrpSpPr>
      <p:grpSpPr>
        <a:xfrm>
          <a:off x="0" y="0"/>
          <a:ext cx="0" cy="0"/>
          <a:chOff x="0" y="0"/>
          <a:chExt cx="0" cy="0"/>
        </a:xfrm>
      </p:grpSpPr>
      <p:sp>
        <p:nvSpPr>
          <p:cNvPr id="193" name="Google Shape;193;p1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 name="Google Shape;194;p1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95" name="Google Shape;195;p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6" name="Google Shape;196;p1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19"/>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19"/>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19"/>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19"/>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1" name="Google Shape;201;p19"/>
          <p:cNvSpPr txBox="1"/>
          <p:nvPr>
            <p:ph idx="6" type="body"/>
          </p:nvPr>
        </p:nvSpPr>
        <p:spPr>
          <a:xfrm>
            <a:off x="305991"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19"/>
          <p:cNvSpPr txBox="1"/>
          <p:nvPr>
            <p:ph idx="7" type="body"/>
          </p:nvPr>
        </p:nvSpPr>
        <p:spPr>
          <a:xfrm>
            <a:off x="2474438"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19"/>
          <p:cNvSpPr txBox="1"/>
          <p:nvPr>
            <p:ph idx="8" type="body"/>
          </p:nvPr>
        </p:nvSpPr>
        <p:spPr>
          <a:xfrm>
            <a:off x="4642884"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19"/>
          <p:cNvSpPr txBox="1"/>
          <p:nvPr>
            <p:ph idx="9" type="body"/>
          </p:nvPr>
        </p:nvSpPr>
        <p:spPr>
          <a:xfrm>
            <a:off x="6808375"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19"/>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19"/>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9"/>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19"/>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09" name="Shape 209"/>
        <p:cNvGrpSpPr/>
        <p:nvPr/>
      </p:nvGrpSpPr>
      <p:grpSpPr>
        <a:xfrm>
          <a:off x="0" y="0"/>
          <a:ext cx="0" cy="0"/>
          <a:chOff x="0" y="0"/>
          <a:chExt cx="0" cy="0"/>
        </a:xfrm>
      </p:grpSpPr>
      <p:sp>
        <p:nvSpPr>
          <p:cNvPr id="210" name="Google Shape;210;p2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 name="Google Shape;211;p20"/>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20"/>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20"/>
          <p:cNvSpPr/>
          <p:nvPr>
            <p:ph idx="2" type="pic"/>
          </p:nvPr>
        </p:nvSpPr>
        <p:spPr>
          <a:xfrm>
            <a:off x="4681331" y="1415945"/>
            <a:ext cx="4095000" cy="2722500"/>
          </a:xfrm>
          <a:prstGeom prst="rect">
            <a:avLst/>
          </a:prstGeom>
          <a:solidFill>
            <a:srgbClr val="DDE6EF"/>
          </a:solidFill>
          <a:ln>
            <a:noFill/>
          </a:ln>
        </p:spPr>
      </p:sp>
      <p:sp>
        <p:nvSpPr>
          <p:cNvPr id="214" name="Google Shape;214;p2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20"/>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16" name="Google Shape;216;p2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7" name="Google Shape;217;p20"/>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26" name="Shape 26"/>
        <p:cNvGrpSpPr/>
        <p:nvPr/>
      </p:nvGrpSpPr>
      <p:grpSpPr>
        <a:xfrm>
          <a:off x="0" y="0"/>
          <a:ext cx="0" cy="0"/>
          <a:chOff x="0" y="0"/>
          <a:chExt cx="0" cy="0"/>
        </a:xfrm>
      </p:grpSpPr>
      <p:pic>
        <p:nvPicPr>
          <p:cNvPr descr="A picture containing text, indoor, appliance&#10;&#10;Description automatically generated" id="27" name="Google Shape;27;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 name="Google Shape;28;p3"/>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 name="Google Shape;29;p3"/>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30" name="Google Shape;30;p3"/>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3"/>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3"/>
          <p:cNvSpPr txBox="1"/>
          <p:nvPr>
            <p:ph idx="3" type="body"/>
          </p:nvPr>
        </p:nvSpPr>
        <p:spPr>
          <a:xfrm>
            <a:off x="1173831" y="1855314"/>
            <a:ext cx="6812700" cy="5619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18" name="Shape 218"/>
        <p:cNvGrpSpPr/>
        <p:nvPr/>
      </p:nvGrpSpPr>
      <p:grpSpPr>
        <a:xfrm>
          <a:off x="0" y="0"/>
          <a:ext cx="0" cy="0"/>
          <a:chOff x="0" y="0"/>
          <a:chExt cx="0" cy="0"/>
        </a:xfrm>
      </p:grpSpPr>
      <p:sp>
        <p:nvSpPr>
          <p:cNvPr id="219" name="Google Shape;219;p2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p21"/>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21"/>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21"/>
          <p:cNvSpPr/>
          <p:nvPr>
            <p:ph idx="2" type="pic"/>
          </p:nvPr>
        </p:nvSpPr>
        <p:spPr>
          <a:xfrm>
            <a:off x="4681331" y="1415945"/>
            <a:ext cx="4095000" cy="2722500"/>
          </a:xfrm>
          <a:prstGeom prst="rect">
            <a:avLst/>
          </a:prstGeom>
          <a:solidFill>
            <a:srgbClr val="DDE6EF"/>
          </a:solidFill>
          <a:ln>
            <a:noFill/>
          </a:ln>
        </p:spPr>
      </p:sp>
      <p:sp>
        <p:nvSpPr>
          <p:cNvPr id="223" name="Google Shape;223;p2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24" name="Google Shape;224;p2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5" name="Google Shape;225;p2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26" name="Google Shape;226;p21"/>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7" name="Google Shape;227;p21"/>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8" name="Google Shape;228;p21"/>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29" name="Google Shape;229;p21"/>
          <p:cNvSpPr/>
          <p:nvPr>
            <p:ph idx="3" type="pic"/>
          </p:nvPr>
        </p:nvSpPr>
        <p:spPr>
          <a:xfrm>
            <a:off x="734249" y="1470386"/>
            <a:ext cx="279900" cy="279900"/>
          </a:xfrm>
          <a:prstGeom prst="rect">
            <a:avLst/>
          </a:prstGeom>
          <a:solidFill>
            <a:srgbClr val="DDE6EF"/>
          </a:solidFill>
          <a:ln>
            <a:noFill/>
          </a:ln>
        </p:spPr>
      </p:sp>
      <p:sp>
        <p:nvSpPr>
          <p:cNvPr id="230" name="Google Shape;230;p21"/>
          <p:cNvSpPr/>
          <p:nvPr>
            <p:ph idx="4" type="pic"/>
          </p:nvPr>
        </p:nvSpPr>
        <p:spPr>
          <a:xfrm>
            <a:off x="734249" y="2272958"/>
            <a:ext cx="279900" cy="279900"/>
          </a:xfrm>
          <a:prstGeom prst="rect">
            <a:avLst/>
          </a:prstGeom>
          <a:solidFill>
            <a:srgbClr val="DDE6EF"/>
          </a:solidFill>
          <a:ln>
            <a:noFill/>
          </a:ln>
        </p:spPr>
      </p:sp>
      <p:sp>
        <p:nvSpPr>
          <p:cNvPr id="231" name="Google Shape;231;p21"/>
          <p:cNvSpPr/>
          <p:nvPr>
            <p:ph idx="5" type="pic"/>
          </p:nvPr>
        </p:nvSpPr>
        <p:spPr>
          <a:xfrm>
            <a:off x="734249" y="3075529"/>
            <a:ext cx="279900" cy="279900"/>
          </a:xfrm>
          <a:prstGeom prst="rect">
            <a:avLst/>
          </a:prstGeom>
          <a:solidFill>
            <a:srgbClr val="DDE6EF"/>
          </a:solidFill>
          <a:ln>
            <a:noFill/>
          </a:ln>
        </p:spPr>
      </p:sp>
      <p:sp>
        <p:nvSpPr>
          <p:cNvPr id="232" name="Google Shape;232;p21"/>
          <p:cNvSpPr/>
          <p:nvPr>
            <p:ph idx="6" type="pic"/>
          </p:nvPr>
        </p:nvSpPr>
        <p:spPr>
          <a:xfrm>
            <a:off x="734249" y="3878099"/>
            <a:ext cx="279900" cy="279900"/>
          </a:xfrm>
          <a:prstGeom prst="rect">
            <a:avLst/>
          </a:prstGeom>
          <a:solidFill>
            <a:srgbClr val="DDE6EF"/>
          </a:solidFill>
          <a:ln>
            <a:noFill/>
          </a:ln>
        </p:spPr>
      </p:sp>
      <p:sp>
        <p:nvSpPr>
          <p:cNvPr id="233" name="Google Shape;233;p21"/>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21"/>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21"/>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6" name="Google Shape;236;p21"/>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37" name="Shape 237"/>
        <p:cNvGrpSpPr/>
        <p:nvPr/>
      </p:nvGrpSpPr>
      <p:grpSpPr>
        <a:xfrm>
          <a:off x="0" y="0"/>
          <a:ext cx="0" cy="0"/>
          <a:chOff x="0" y="0"/>
          <a:chExt cx="0" cy="0"/>
        </a:xfrm>
      </p:grpSpPr>
      <p:sp>
        <p:nvSpPr>
          <p:cNvPr id="238" name="Google Shape;238;p2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22"/>
          <p:cNvSpPr/>
          <p:nvPr>
            <p:ph idx="2" type="pic"/>
          </p:nvPr>
        </p:nvSpPr>
        <p:spPr>
          <a:xfrm>
            <a:off x="305991" y="1415945"/>
            <a:ext cx="4000500" cy="1993200"/>
          </a:xfrm>
          <a:prstGeom prst="rect">
            <a:avLst/>
          </a:prstGeom>
          <a:solidFill>
            <a:srgbClr val="DDE6EF"/>
          </a:solidFill>
          <a:ln>
            <a:noFill/>
          </a:ln>
        </p:spPr>
      </p:sp>
      <p:sp>
        <p:nvSpPr>
          <p:cNvPr id="240" name="Google Shape;240;p22"/>
          <p:cNvSpPr/>
          <p:nvPr>
            <p:ph idx="3" type="pic"/>
          </p:nvPr>
        </p:nvSpPr>
        <p:spPr>
          <a:xfrm>
            <a:off x="4572000" y="1415945"/>
            <a:ext cx="4000500" cy="1993200"/>
          </a:xfrm>
          <a:prstGeom prst="rect">
            <a:avLst/>
          </a:prstGeom>
          <a:solidFill>
            <a:srgbClr val="DDE6EF"/>
          </a:solidFill>
          <a:ln>
            <a:noFill/>
          </a:ln>
        </p:spPr>
      </p:sp>
      <p:sp>
        <p:nvSpPr>
          <p:cNvPr id="241" name="Google Shape;241;p2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42" name="Google Shape;242;p2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43" name="Google Shape;243;p2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22"/>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22"/>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46" name="Shape 246"/>
        <p:cNvGrpSpPr/>
        <p:nvPr/>
      </p:nvGrpSpPr>
      <p:grpSpPr>
        <a:xfrm>
          <a:off x="0" y="0"/>
          <a:ext cx="0" cy="0"/>
          <a:chOff x="0" y="0"/>
          <a:chExt cx="0" cy="0"/>
        </a:xfrm>
      </p:grpSpPr>
      <p:sp>
        <p:nvSpPr>
          <p:cNvPr id="247" name="Google Shape;247;p2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p23"/>
          <p:cNvSpPr/>
          <p:nvPr>
            <p:ph idx="2" type="pic"/>
          </p:nvPr>
        </p:nvSpPr>
        <p:spPr>
          <a:xfrm>
            <a:off x="386954" y="1415945"/>
            <a:ext cx="2694000" cy="1993200"/>
          </a:xfrm>
          <a:prstGeom prst="rect">
            <a:avLst/>
          </a:prstGeom>
          <a:solidFill>
            <a:srgbClr val="DDE6EF"/>
          </a:solidFill>
          <a:ln>
            <a:noFill/>
          </a:ln>
        </p:spPr>
      </p:sp>
      <p:sp>
        <p:nvSpPr>
          <p:cNvPr id="249" name="Google Shape;249;p23"/>
          <p:cNvSpPr/>
          <p:nvPr>
            <p:ph idx="3" type="pic"/>
          </p:nvPr>
        </p:nvSpPr>
        <p:spPr>
          <a:xfrm>
            <a:off x="6144002" y="1415945"/>
            <a:ext cx="2694000" cy="1993200"/>
          </a:xfrm>
          <a:prstGeom prst="rect">
            <a:avLst/>
          </a:prstGeom>
          <a:solidFill>
            <a:srgbClr val="DDE6EF"/>
          </a:solidFill>
          <a:ln>
            <a:noFill/>
          </a:ln>
        </p:spPr>
      </p:sp>
      <p:sp>
        <p:nvSpPr>
          <p:cNvPr id="250" name="Google Shape;250;p2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51" name="Google Shape;251;p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2" name="Google Shape;252;p2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23"/>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23"/>
          <p:cNvSpPr/>
          <p:nvPr>
            <p:ph idx="5" type="pic"/>
          </p:nvPr>
        </p:nvSpPr>
        <p:spPr>
          <a:xfrm>
            <a:off x="3265478" y="1415945"/>
            <a:ext cx="2694000" cy="1993200"/>
          </a:xfrm>
          <a:prstGeom prst="rect">
            <a:avLst/>
          </a:prstGeom>
          <a:solidFill>
            <a:srgbClr val="DDE6EF"/>
          </a:solidFill>
          <a:ln>
            <a:noFill/>
          </a:ln>
        </p:spPr>
      </p:sp>
      <p:sp>
        <p:nvSpPr>
          <p:cNvPr id="255" name="Google Shape;255;p23"/>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6" name="Google Shape;256;p23"/>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257" name="Shape 257"/>
        <p:cNvGrpSpPr/>
        <p:nvPr/>
      </p:nvGrpSpPr>
      <p:grpSpPr>
        <a:xfrm>
          <a:off x="0" y="0"/>
          <a:ext cx="0" cy="0"/>
          <a:chOff x="0" y="0"/>
          <a:chExt cx="0" cy="0"/>
        </a:xfrm>
      </p:grpSpPr>
      <p:sp>
        <p:nvSpPr>
          <p:cNvPr id="258" name="Google Shape;258;p2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24"/>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60" name="Google Shape;260;p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61" name="Google Shape;261;p24"/>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24"/>
          <p:cNvSpPr/>
          <p:nvPr>
            <p:ph idx="2" type="pic"/>
          </p:nvPr>
        </p:nvSpPr>
        <p:spPr>
          <a:xfrm>
            <a:off x="5217288" y="0"/>
            <a:ext cx="3926700" cy="5143500"/>
          </a:xfrm>
          <a:prstGeom prst="rect">
            <a:avLst/>
          </a:prstGeom>
          <a:solidFill>
            <a:srgbClr val="DDE6EF"/>
          </a:solidFill>
          <a:ln>
            <a:noFill/>
          </a:ln>
        </p:spPr>
      </p:sp>
      <p:cxnSp>
        <p:nvCxnSpPr>
          <p:cNvPr id="263" name="Google Shape;263;p24"/>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64" name="Google Shape;264;p24"/>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65" name="Google Shape;265;p24"/>
          <p:cNvSpPr/>
          <p:nvPr>
            <p:ph idx="3" type="pic"/>
          </p:nvPr>
        </p:nvSpPr>
        <p:spPr>
          <a:xfrm>
            <a:off x="394916" y="1936178"/>
            <a:ext cx="279900" cy="279900"/>
          </a:xfrm>
          <a:prstGeom prst="rect">
            <a:avLst/>
          </a:prstGeom>
          <a:solidFill>
            <a:srgbClr val="DDE6EF"/>
          </a:solidFill>
          <a:ln>
            <a:noFill/>
          </a:ln>
        </p:spPr>
      </p:sp>
      <p:sp>
        <p:nvSpPr>
          <p:cNvPr id="266" name="Google Shape;266;p24"/>
          <p:cNvSpPr/>
          <p:nvPr>
            <p:ph idx="4" type="pic"/>
          </p:nvPr>
        </p:nvSpPr>
        <p:spPr>
          <a:xfrm>
            <a:off x="394916" y="2738749"/>
            <a:ext cx="279900" cy="279900"/>
          </a:xfrm>
          <a:prstGeom prst="rect">
            <a:avLst/>
          </a:prstGeom>
          <a:solidFill>
            <a:srgbClr val="DDE6EF"/>
          </a:solidFill>
          <a:ln>
            <a:noFill/>
          </a:ln>
        </p:spPr>
      </p:sp>
      <p:sp>
        <p:nvSpPr>
          <p:cNvPr id="267" name="Google Shape;267;p24"/>
          <p:cNvSpPr/>
          <p:nvPr>
            <p:ph idx="5" type="pic"/>
          </p:nvPr>
        </p:nvSpPr>
        <p:spPr>
          <a:xfrm>
            <a:off x="394916" y="3541320"/>
            <a:ext cx="279900" cy="279900"/>
          </a:xfrm>
          <a:prstGeom prst="rect">
            <a:avLst/>
          </a:prstGeom>
          <a:solidFill>
            <a:srgbClr val="DDE6EF"/>
          </a:solidFill>
          <a:ln>
            <a:noFill/>
          </a:ln>
        </p:spPr>
      </p:sp>
      <p:sp>
        <p:nvSpPr>
          <p:cNvPr id="268" name="Google Shape;268;p24"/>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9" name="Google Shape;269;p24"/>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24"/>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71" name="Google Shape;271;p24"/>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272" name="Shape 272"/>
        <p:cNvGrpSpPr/>
        <p:nvPr/>
      </p:nvGrpSpPr>
      <p:grpSpPr>
        <a:xfrm>
          <a:off x="0" y="0"/>
          <a:ext cx="0" cy="0"/>
          <a:chOff x="0" y="0"/>
          <a:chExt cx="0" cy="0"/>
        </a:xfrm>
      </p:grpSpPr>
      <p:sp>
        <p:nvSpPr>
          <p:cNvPr id="273" name="Google Shape;273;p2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25"/>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5" name="Google Shape;275;p25"/>
          <p:cNvSpPr/>
          <p:nvPr>
            <p:ph idx="2" type="pic"/>
          </p:nvPr>
        </p:nvSpPr>
        <p:spPr>
          <a:xfrm>
            <a:off x="784906" y="3660179"/>
            <a:ext cx="279900" cy="279900"/>
          </a:xfrm>
          <a:prstGeom prst="rect">
            <a:avLst/>
          </a:prstGeom>
          <a:solidFill>
            <a:srgbClr val="DDE6EF"/>
          </a:solidFill>
          <a:ln>
            <a:noFill/>
          </a:ln>
        </p:spPr>
      </p:sp>
      <p:sp>
        <p:nvSpPr>
          <p:cNvPr id="276" name="Google Shape;276;p25"/>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77" name="Google Shape;277;p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8" name="Google Shape;278;p25"/>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p25"/>
          <p:cNvSpPr/>
          <p:nvPr>
            <p:ph idx="3" type="pic"/>
          </p:nvPr>
        </p:nvSpPr>
        <p:spPr>
          <a:xfrm>
            <a:off x="5217288" y="0"/>
            <a:ext cx="3926700" cy="5143500"/>
          </a:xfrm>
          <a:prstGeom prst="rect">
            <a:avLst/>
          </a:prstGeom>
          <a:solidFill>
            <a:srgbClr val="DDE6EF"/>
          </a:solidFill>
          <a:ln>
            <a:noFill/>
          </a:ln>
        </p:spPr>
      </p:sp>
      <p:pic>
        <p:nvPicPr>
          <p:cNvPr id="280" name="Google Shape;280;p25"/>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281" name="Google Shape;281;p25"/>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2" name="Google Shape;282;p25"/>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283" name="Shape 283"/>
        <p:cNvGrpSpPr/>
        <p:nvPr/>
      </p:nvGrpSpPr>
      <p:grpSpPr>
        <a:xfrm>
          <a:off x="0" y="0"/>
          <a:ext cx="0" cy="0"/>
          <a:chOff x="0" y="0"/>
          <a:chExt cx="0" cy="0"/>
        </a:xfrm>
      </p:grpSpPr>
      <p:sp>
        <p:nvSpPr>
          <p:cNvPr id="284" name="Google Shape;284;p2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6"/>
          <p:cNvSpPr/>
          <p:nvPr>
            <p:ph idx="2" type="pic"/>
          </p:nvPr>
        </p:nvSpPr>
        <p:spPr>
          <a:xfrm>
            <a:off x="305990" y="2998332"/>
            <a:ext cx="3887400" cy="1449600"/>
          </a:xfrm>
          <a:prstGeom prst="rect">
            <a:avLst/>
          </a:prstGeom>
          <a:solidFill>
            <a:srgbClr val="DDE6EF"/>
          </a:solidFill>
          <a:ln>
            <a:noFill/>
          </a:ln>
        </p:spPr>
      </p:sp>
      <p:sp>
        <p:nvSpPr>
          <p:cNvPr id="286" name="Google Shape;286;p26"/>
          <p:cNvSpPr/>
          <p:nvPr>
            <p:ph idx="3" type="pic"/>
          </p:nvPr>
        </p:nvSpPr>
        <p:spPr>
          <a:xfrm>
            <a:off x="4325306" y="1323027"/>
            <a:ext cx="1892100" cy="3125100"/>
          </a:xfrm>
          <a:prstGeom prst="rect">
            <a:avLst/>
          </a:prstGeom>
          <a:solidFill>
            <a:srgbClr val="DDE6EF"/>
          </a:solidFill>
          <a:ln>
            <a:noFill/>
          </a:ln>
        </p:spPr>
      </p:sp>
      <p:sp>
        <p:nvSpPr>
          <p:cNvPr id="287" name="Google Shape;287;p26"/>
          <p:cNvSpPr/>
          <p:nvPr>
            <p:ph idx="4" type="pic"/>
          </p:nvPr>
        </p:nvSpPr>
        <p:spPr>
          <a:xfrm>
            <a:off x="6349284" y="1323027"/>
            <a:ext cx="2488800" cy="925500"/>
          </a:xfrm>
          <a:prstGeom prst="rect">
            <a:avLst/>
          </a:prstGeom>
          <a:solidFill>
            <a:srgbClr val="DDE6EF"/>
          </a:solidFill>
          <a:ln>
            <a:noFill/>
          </a:ln>
        </p:spPr>
      </p:sp>
      <p:sp>
        <p:nvSpPr>
          <p:cNvPr id="288" name="Google Shape;288;p26"/>
          <p:cNvSpPr/>
          <p:nvPr>
            <p:ph idx="5" type="pic"/>
          </p:nvPr>
        </p:nvSpPr>
        <p:spPr>
          <a:xfrm>
            <a:off x="6349284" y="2356069"/>
            <a:ext cx="1386900" cy="2091900"/>
          </a:xfrm>
          <a:prstGeom prst="rect">
            <a:avLst/>
          </a:prstGeom>
          <a:solidFill>
            <a:srgbClr val="DDE6EF"/>
          </a:solidFill>
          <a:ln>
            <a:noFill/>
          </a:ln>
        </p:spPr>
      </p:sp>
      <p:sp>
        <p:nvSpPr>
          <p:cNvPr id="289" name="Google Shape;289;p26"/>
          <p:cNvSpPr/>
          <p:nvPr>
            <p:ph idx="6" type="pic"/>
          </p:nvPr>
        </p:nvSpPr>
        <p:spPr>
          <a:xfrm>
            <a:off x="7868141" y="3252482"/>
            <a:ext cx="969900" cy="1195500"/>
          </a:xfrm>
          <a:prstGeom prst="rect">
            <a:avLst/>
          </a:prstGeom>
          <a:solidFill>
            <a:srgbClr val="DDE6EF"/>
          </a:solidFill>
          <a:ln>
            <a:noFill/>
          </a:ln>
        </p:spPr>
      </p:sp>
      <p:sp>
        <p:nvSpPr>
          <p:cNvPr id="290" name="Google Shape;290;p26"/>
          <p:cNvSpPr/>
          <p:nvPr>
            <p:ph idx="7" type="pic"/>
          </p:nvPr>
        </p:nvSpPr>
        <p:spPr>
          <a:xfrm>
            <a:off x="7868141" y="2359529"/>
            <a:ext cx="969900" cy="740700"/>
          </a:xfrm>
          <a:prstGeom prst="rect">
            <a:avLst/>
          </a:prstGeom>
          <a:solidFill>
            <a:srgbClr val="DDE6EF"/>
          </a:solidFill>
          <a:ln>
            <a:noFill/>
          </a:ln>
        </p:spPr>
      </p:sp>
      <p:sp>
        <p:nvSpPr>
          <p:cNvPr id="291" name="Google Shape;291;p2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2" name="Google Shape;292;p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3" name="Google Shape;293;p2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4" name="Google Shape;294;p26"/>
          <p:cNvSpPr txBox="1"/>
          <p:nvPr>
            <p:ph idx="8" type="body"/>
          </p:nvPr>
        </p:nvSpPr>
        <p:spPr>
          <a:xfrm>
            <a:off x="305990" y="1323027"/>
            <a:ext cx="3887400" cy="14934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295" name="Shape 295"/>
        <p:cNvGrpSpPr/>
        <p:nvPr/>
      </p:nvGrpSpPr>
      <p:grpSpPr>
        <a:xfrm>
          <a:off x="0" y="0"/>
          <a:ext cx="0" cy="0"/>
          <a:chOff x="0" y="0"/>
          <a:chExt cx="0" cy="0"/>
        </a:xfrm>
      </p:grpSpPr>
      <p:sp>
        <p:nvSpPr>
          <p:cNvPr id="296" name="Google Shape;296;p2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p27"/>
          <p:cNvSpPr/>
          <p:nvPr>
            <p:ph idx="2" type="pic"/>
          </p:nvPr>
        </p:nvSpPr>
        <p:spPr>
          <a:xfrm>
            <a:off x="4572000" y="1438611"/>
            <a:ext cx="2294100" cy="2765400"/>
          </a:xfrm>
          <a:prstGeom prst="rect">
            <a:avLst/>
          </a:prstGeom>
          <a:solidFill>
            <a:srgbClr val="DDE6EF"/>
          </a:solidFill>
          <a:ln>
            <a:noFill/>
          </a:ln>
        </p:spPr>
      </p:sp>
      <p:sp>
        <p:nvSpPr>
          <p:cNvPr id="298" name="Google Shape;298;p2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9" name="Google Shape;299;p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0" name="Google Shape;300;p2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1" name="Google Shape;301;p27"/>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27"/>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27"/>
          <p:cNvSpPr/>
          <p:nvPr/>
        </p:nvSpPr>
        <p:spPr>
          <a:xfrm>
            <a:off x="6865975" y="1438611"/>
            <a:ext cx="1735200" cy="2765400"/>
          </a:xfrm>
          <a:prstGeom prst="rect">
            <a:avLst/>
          </a:prstGeom>
          <a:solidFill>
            <a:srgbClr val="191919">
              <a:alpha val="8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27"/>
          <p:cNvSpPr txBox="1"/>
          <p:nvPr>
            <p:ph idx="3" type="body"/>
          </p:nvPr>
        </p:nvSpPr>
        <p:spPr>
          <a:xfrm>
            <a:off x="7120212" y="2535311"/>
            <a:ext cx="1269000" cy="12900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27"/>
          <p:cNvSpPr txBox="1"/>
          <p:nvPr>
            <p:ph idx="4" type="body"/>
          </p:nvPr>
        </p:nvSpPr>
        <p:spPr>
          <a:xfrm>
            <a:off x="308498" y="1436057"/>
            <a:ext cx="39357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27"/>
          <p:cNvSpPr/>
          <p:nvPr>
            <p:ph idx="5" type="pic"/>
          </p:nvPr>
        </p:nvSpPr>
        <p:spPr>
          <a:xfrm>
            <a:off x="438256" y="2791261"/>
            <a:ext cx="194400" cy="194400"/>
          </a:xfrm>
          <a:prstGeom prst="rect">
            <a:avLst/>
          </a:prstGeom>
          <a:solidFill>
            <a:srgbClr val="DDE6EF"/>
          </a:solidFill>
          <a:ln>
            <a:noFill/>
          </a:ln>
        </p:spPr>
      </p:sp>
      <p:sp>
        <p:nvSpPr>
          <p:cNvPr id="307" name="Google Shape;307;p27"/>
          <p:cNvSpPr/>
          <p:nvPr>
            <p:ph idx="6" type="pic"/>
          </p:nvPr>
        </p:nvSpPr>
        <p:spPr>
          <a:xfrm>
            <a:off x="438256" y="3760216"/>
            <a:ext cx="194400" cy="194400"/>
          </a:xfrm>
          <a:prstGeom prst="rect">
            <a:avLst/>
          </a:prstGeom>
          <a:solidFill>
            <a:srgbClr val="DDE6EF"/>
          </a:solidFill>
          <a:ln>
            <a:noFill/>
          </a:ln>
        </p:spPr>
      </p:sp>
      <p:sp>
        <p:nvSpPr>
          <p:cNvPr id="308" name="Google Shape;308;p27"/>
          <p:cNvSpPr txBox="1"/>
          <p:nvPr>
            <p:ph idx="7" type="body"/>
          </p:nvPr>
        </p:nvSpPr>
        <p:spPr>
          <a:xfrm>
            <a:off x="877850" y="2805104"/>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9" name="Google Shape;309;p27"/>
          <p:cNvSpPr txBox="1"/>
          <p:nvPr>
            <p:ph idx="8" type="body"/>
          </p:nvPr>
        </p:nvSpPr>
        <p:spPr>
          <a:xfrm>
            <a:off x="877491" y="2609828"/>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0" name="Google Shape;310;p27"/>
          <p:cNvSpPr txBox="1"/>
          <p:nvPr>
            <p:ph idx="9" type="body"/>
          </p:nvPr>
        </p:nvSpPr>
        <p:spPr>
          <a:xfrm>
            <a:off x="877850" y="3770965"/>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1" name="Google Shape;311;p27"/>
          <p:cNvSpPr txBox="1"/>
          <p:nvPr>
            <p:ph idx="13" type="body"/>
          </p:nvPr>
        </p:nvSpPr>
        <p:spPr>
          <a:xfrm>
            <a:off x="877491" y="3575689"/>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12" name="Shape 312"/>
        <p:cNvGrpSpPr/>
        <p:nvPr/>
      </p:nvGrpSpPr>
      <p:grpSpPr>
        <a:xfrm>
          <a:off x="0" y="0"/>
          <a:ext cx="0" cy="0"/>
          <a:chOff x="0" y="0"/>
          <a:chExt cx="0" cy="0"/>
        </a:xfrm>
      </p:grpSpPr>
      <p:sp>
        <p:nvSpPr>
          <p:cNvPr id="313" name="Google Shape;313;p2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p28"/>
          <p:cNvSpPr/>
          <p:nvPr>
            <p:ph idx="2" type="pic"/>
          </p:nvPr>
        </p:nvSpPr>
        <p:spPr>
          <a:xfrm>
            <a:off x="4715171" y="1279847"/>
            <a:ext cx="1954200" cy="2196900"/>
          </a:xfrm>
          <a:prstGeom prst="rect">
            <a:avLst/>
          </a:prstGeom>
          <a:solidFill>
            <a:srgbClr val="DDE6EF"/>
          </a:solidFill>
          <a:ln>
            <a:noFill/>
          </a:ln>
        </p:spPr>
      </p:sp>
      <p:sp>
        <p:nvSpPr>
          <p:cNvPr id="315" name="Google Shape;315;p28"/>
          <p:cNvSpPr/>
          <p:nvPr>
            <p:ph idx="3" type="pic"/>
          </p:nvPr>
        </p:nvSpPr>
        <p:spPr>
          <a:xfrm>
            <a:off x="6879914" y="1279847"/>
            <a:ext cx="1954200" cy="2196900"/>
          </a:xfrm>
          <a:prstGeom prst="rect">
            <a:avLst/>
          </a:prstGeom>
          <a:solidFill>
            <a:srgbClr val="DDE6EF"/>
          </a:solidFill>
          <a:ln>
            <a:noFill/>
          </a:ln>
        </p:spPr>
      </p:sp>
      <p:sp>
        <p:nvSpPr>
          <p:cNvPr id="316" name="Google Shape;316;p2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17" name="Google Shape;317;p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8" name="Google Shape;318;p2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28"/>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20" name="Google Shape;320;p28"/>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21" name="Google Shape;321;p28"/>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22" name="Google Shape;322;p28"/>
          <p:cNvSpPr/>
          <p:nvPr>
            <p:ph idx="5" type="pic"/>
          </p:nvPr>
        </p:nvSpPr>
        <p:spPr>
          <a:xfrm>
            <a:off x="386954" y="2335789"/>
            <a:ext cx="279900" cy="279900"/>
          </a:xfrm>
          <a:prstGeom prst="rect">
            <a:avLst/>
          </a:prstGeom>
          <a:solidFill>
            <a:srgbClr val="DDE6EF"/>
          </a:solidFill>
          <a:ln>
            <a:noFill/>
          </a:ln>
        </p:spPr>
      </p:sp>
      <p:sp>
        <p:nvSpPr>
          <p:cNvPr id="323" name="Google Shape;323;p28"/>
          <p:cNvSpPr/>
          <p:nvPr>
            <p:ph idx="6" type="pic"/>
          </p:nvPr>
        </p:nvSpPr>
        <p:spPr>
          <a:xfrm>
            <a:off x="386954" y="3138360"/>
            <a:ext cx="279900" cy="279900"/>
          </a:xfrm>
          <a:prstGeom prst="rect">
            <a:avLst/>
          </a:prstGeom>
          <a:solidFill>
            <a:srgbClr val="DDE6EF"/>
          </a:solidFill>
          <a:ln>
            <a:noFill/>
          </a:ln>
        </p:spPr>
      </p:sp>
      <p:sp>
        <p:nvSpPr>
          <p:cNvPr id="324" name="Google Shape;324;p28"/>
          <p:cNvSpPr/>
          <p:nvPr>
            <p:ph idx="7" type="pic"/>
          </p:nvPr>
        </p:nvSpPr>
        <p:spPr>
          <a:xfrm>
            <a:off x="386954" y="3940931"/>
            <a:ext cx="279900" cy="279900"/>
          </a:xfrm>
          <a:prstGeom prst="rect">
            <a:avLst/>
          </a:prstGeom>
          <a:solidFill>
            <a:srgbClr val="DDE6EF"/>
          </a:solidFill>
          <a:ln>
            <a:noFill/>
          </a:ln>
        </p:spPr>
      </p:sp>
      <p:sp>
        <p:nvSpPr>
          <p:cNvPr id="325" name="Google Shape;325;p28"/>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6" name="Google Shape;326;p28"/>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28"/>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8" name="Google Shape;328;p28"/>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9" name="Google Shape;329;p28"/>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30" name="Shape 330"/>
        <p:cNvGrpSpPr/>
        <p:nvPr/>
      </p:nvGrpSpPr>
      <p:grpSpPr>
        <a:xfrm>
          <a:off x="0" y="0"/>
          <a:ext cx="0" cy="0"/>
          <a:chOff x="0" y="0"/>
          <a:chExt cx="0" cy="0"/>
        </a:xfrm>
      </p:grpSpPr>
      <p:sp>
        <p:nvSpPr>
          <p:cNvPr id="331" name="Google Shape;331;p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2" name="Google Shape;332;p29"/>
          <p:cNvSpPr/>
          <p:nvPr>
            <p:ph idx="2" type="pic"/>
          </p:nvPr>
        </p:nvSpPr>
        <p:spPr>
          <a:xfrm>
            <a:off x="305990" y="1279847"/>
            <a:ext cx="2028900" cy="1382700"/>
          </a:xfrm>
          <a:prstGeom prst="rect">
            <a:avLst/>
          </a:prstGeom>
          <a:solidFill>
            <a:srgbClr val="DDE6EF"/>
          </a:solidFill>
          <a:ln>
            <a:noFill/>
          </a:ln>
        </p:spPr>
      </p:sp>
      <p:sp>
        <p:nvSpPr>
          <p:cNvPr id="333" name="Google Shape;333;p2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34" name="Google Shape;334;p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5" name="Google Shape;335;p2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6" name="Google Shape;336;p29"/>
          <p:cNvSpPr/>
          <p:nvPr/>
        </p:nvSpPr>
        <p:spPr>
          <a:xfrm>
            <a:off x="305991"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7" name="Google Shape;337;p29"/>
          <p:cNvSpPr/>
          <p:nvPr/>
        </p:nvSpPr>
        <p:spPr>
          <a:xfrm>
            <a:off x="6824775" y="2822239"/>
            <a:ext cx="20133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8" name="Google Shape;338;p29"/>
          <p:cNvSpPr/>
          <p:nvPr/>
        </p:nvSpPr>
        <p:spPr>
          <a:xfrm>
            <a:off x="2478919" y="2822239"/>
            <a:ext cx="20289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9" name="Google Shape;339;p29"/>
          <p:cNvSpPr/>
          <p:nvPr/>
        </p:nvSpPr>
        <p:spPr>
          <a:xfrm>
            <a:off x="4651847"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40" name="Google Shape;340;p29"/>
          <p:cNvSpPr/>
          <p:nvPr>
            <p:ph idx="3" type="pic"/>
          </p:nvPr>
        </p:nvSpPr>
        <p:spPr>
          <a:xfrm>
            <a:off x="2478919" y="1279847"/>
            <a:ext cx="2028900" cy="1382700"/>
          </a:xfrm>
          <a:prstGeom prst="rect">
            <a:avLst/>
          </a:prstGeom>
          <a:solidFill>
            <a:srgbClr val="DDE6EF"/>
          </a:solidFill>
          <a:ln>
            <a:noFill/>
          </a:ln>
        </p:spPr>
      </p:sp>
      <p:sp>
        <p:nvSpPr>
          <p:cNvPr id="341" name="Google Shape;341;p29"/>
          <p:cNvSpPr/>
          <p:nvPr>
            <p:ph idx="4" type="pic"/>
          </p:nvPr>
        </p:nvSpPr>
        <p:spPr>
          <a:xfrm>
            <a:off x="4651847" y="1279847"/>
            <a:ext cx="2028900" cy="1382700"/>
          </a:xfrm>
          <a:prstGeom prst="rect">
            <a:avLst/>
          </a:prstGeom>
          <a:solidFill>
            <a:srgbClr val="DDE6EF"/>
          </a:solidFill>
          <a:ln>
            <a:noFill/>
          </a:ln>
        </p:spPr>
      </p:sp>
      <p:sp>
        <p:nvSpPr>
          <p:cNvPr id="342" name="Google Shape;342;p29"/>
          <p:cNvSpPr/>
          <p:nvPr>
            <p:ph idx="5" type="pic"/>
          </p:nvPr>
        </p:nvSpPr>
        <p:spPr>
          <a:xfrm>
            <a:off x="6824774" y="1279847"/>
            <a:ext cx="2028900" cy="1382700"/>
          </a:xfrm>
          <a:prstGeom prst="rect">
            <a:avLst/>
          </a:prstGeom>
          <a:solidFill>
            <a:srgbClr val="DDE6EF"/>
          </a:solidFill>
          <a:ln>
            <a:noFill/>
          </a:ln>
        </p:spPr>
      </p:sp>
      <p:sp>
        <p:nvSpPr>
          <p:cNvPr id="343" name="Google Shape;343;p29"/>
          <p:cNvSpPr txBox="1"/>
          <p:nvPr>
            <p:ph idx="6" type="body"/>
          </p:nvPr>
        </p:nvSpPr>
        <p:spPr>
          <a:xfrm>
            <a:off x="465184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29"/>
          <p:cNvSpPr txBox="1"/>
          <p:nvPr>
            <p:ph idx="7" type="body"/>
          </p:nvPr>
        </p:nvSpPr>
        <p:spPr>
          <a:xfrm>
            <a:off x="248677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29"/>
          <p:cNvSpPr txBox="1"/>
          <p:nvPr>
            <p:ph idx="8" type="body"/>
          </p:nvPr>
        </p:nvSpPr>
        <p:spPr>
          <a:xfrm>
            <a:off x="305991"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29"/>
          <p:cNvSpPr txBox="1"/>
          <p:nvPr>
            <p:ph idx="9" type="body"/>
          </p:nvPr>
        </p:nvSpPr>
        <p:spPr>
          <a:xfrm>
            <a:off x="4651847"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7" name="Google Shape;347;p29"/>
          <p:cNvSpPr txBox="1"/>
          <p:nvPr>
            <p:ph idx="13" type="body"/>
          </p:nvPr>
        </p:nvSpPr>
        <p:spPr>
          <a:xfrm>
            <a:off x="2478919"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8" name="Google Shape;348;p29"/>
          <p:cNvSpPr txBox="1"/>
          <p:nvPr>
            <p:ph idx="14" type="body"/>
          </p:nvPr>
        </p:nvSpPr>
        <p:spPr>
          <a:xfrm>
            <a:off x="305991"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9" name="Google Shape;349;p29"/>
          <p:cNvSpPr txBox="1"/>
          <p:nvPr>
            <p:ph idx="15" type="body"/>
          </p:nvPr>
        </p:nvSpPr>
        <p:spPr>
          <a:xfrm>
            <a:off x="6816915"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0" name="Google Shape;350;p29"/>
          <p:cNvSpPr txBox="1"/>
          <p:nvPr>
            <p:ph idx="16" type="body"/>
          </p:nvPr>
        </p:nvSpPr>
        <p:spPr>
          <a:xfrm>
            <a:off x="6816915"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51" name="Shape 351"/>
        <p:cNvGrpSpPr/>
        <p:nvPr/>
      </p:nvGrpSpPr>
      <p:grpSpPr>
        <a:xfrm>
          <a:off x="0" y="0"/>
          <a:ext cx="0" cy="0"/>
          <a:chOff x="0" y="0"/>
          <a:chExt cx="0" cy="0"/>
        </a:xfrm>
      </p:grpSpPr>
      <p:sp>
        <p:nvSpPr>
          <p:cNvPr id="352" name="Google Shape;352;p3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30"/>
          <p:cNvSpPr/>
          <p:nvPr>
            <p:ph idx="2" type="pic"/>
          </p:nvPr>
        </p:nvSpPr>
        <p:spPr>
          <a:xfrm>
            <a:off x="552758" y="1504044"/>
            <a:ext cx="1757400" cy="2600100"/>
          </a:xfrm>
          <a:prstGeom prst="rect">
            <a:avLst/>
          </a:prstGeom>
          <a:solidFill>
            <a:srgbClr val="DDE6EF"/>
          </a:solidFill>
          <a:ln>
            <a:noFill/>
          </a:ln>
        </p:spPr>
      </p:sp>
      <p:sp>
        <p:nvSpPr>
          <p:cNvPr id="354" name="Google Shape;354;p30"/>
          <p:cNvSpPr/>
          <p:nvPr>
            <p:ph idx="3" type="pic"/>
          </p:nvPr>
        </p:nvSpPr>
        <p:spPr>
          <a:xfrm>
            <a:off x="6762902" y="1504044"/>
            <a:ext cx="1757400" cy="2600100"/>
          </a:xfrm>
          <a:prstGeom prst="rect">
            <a:avLst/>
          </a:prstGeom>
          <a:solidFill>
            <a:srgbClr val="DDE6EF"/>
          </a:solidFill>
          <a:ln>
            <a:noFill/>
          </a:ln>
        </p:spPr>
      </p:sp>
      <p:sp>
        <p:nvSpPr>
          <p:cNvPr id="355" name="Google Shape;355;p30"/>
          <p:cNvSpPr/>
          <p:nvPr>
            <p:ph idx="4" type="pic"/>
          </p:nvPr>
        </p:nvSpPr>
        <p:spPr>
          <a:xfrm>
            <a:off x="2502565" y="1504044"/>
            <a:ext cx="4067700" cy="1143000"/>
          </a:xfrm>
          <a:prstGeom prst="rect">
            <a:avLst/>
          </a:prstGeom>
          <a:solidFill>
            <a:srgbClr val="DDE6EF"/>
          </a:solidFill>
          <a:ln>
            <a:noFill/>
          </a:ln>
        </p:spPr>
      </p:sp>
      <p:sp>
        <p:nvSpPr>
          <p:cNvPr id="356" name="Google Shape;356;p30"/>
          <p:cNvSpPr/>
          <p:nvPr>
            <p:ph idx="5" type="pic"/>
          </p:nvPr>
        </p:nvSpPr>
        <p:spPr>
          <a:xfrm>
            <a:off x="2502566" y="2838794"/>
            <a:ext cx="1937700" cy="1265400"/>
          </a:xfrm>
          <a:prstGeom prst="rect">
            <a:avLst/>
          </a:prstGeom>
          <a:solidFill>
            <a:srgbClr val="DDE6EF"/>
          </a:solidFill>
          <a:ln>
            <a:noFill/>
          </a:ln>
        </p:spPr>
      </p:sp>
      <p:sp>
        <p:nvSpPr>
          <p:cNvPr id="357" name="Google Shape;357;p30"/>
          <p:cNvSpPr/>
          <p:nvPr>
            <p:ph idx="6" type="pic"/>
          </p:nvPr>
        </p:nvSpPr>
        <p:spPr>
          <a:xfrm>
            <a:off x="4632735" y="2838794"/>
            <a:ext cx="1937700" cy="1265400"/>
          </a:xfrm>
          <a:prstGeom prst="rect">
            <a:avLst/>
          </a:prstGeom>
          <a:solidFill>
            <a:srgbClr val="DDE6EF"/>
          </a:solidFill>
          <a:ln>
            <a:noFill/>
          </a:ln>
        </p:spPr>
      </p:sp>
      <p:sp>
        <p:nvSpPr>
          <p:cNvPr id="358" name="Google Shape;358;p3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59" name="Google Shape;359;p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0" name="Google Shape;360;p3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33" name="Shape 33"/>
        <p:cNvGrpSpPr/>
        <p:nvPr/>
      </p:nvGrpSpPr>
      <p:grpSpPr>
        <a:xfrm>
          <a:off x="0" y="0"/>
          <a:ext cx="0" cy="0"/>
          <a:chOff x="0" y="0"/>
          <a:chExt cx="0" cy="0"/>
        </a:xfrm>
      </p:grpSpPr>
      <p:sp>
        <p:nvSpPr>
          <p:cNvPr id="34" name="Google Shape;34;p4"/>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 name="Google Shape;35;p4"/>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6" name="Google Shape;36;p4"/>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37" name="Google Shape;37;p4"/>
          <p:cNvPicPr preferRelativeResize="0"/>
          <p:nvPr/>
        </p:nvPicPr>
        <p:blipFill rotWithShape="1">
          <a:blip r:embed="rId3">
            <a:alphaModFix/>
          </a:blip>
          <a:srcRect b="0" l="0" r="0" t="0"/>
          <a:stretch/>
        </p:blipFill>
        <p:spPr>
          <a:xfrm>
            <a:off x="6793127" y="375465"/>
            <a:ext cx="1983198" cy="452983"/>
          </a:xfrm>
          <a:prstGeom prst="rect">
            <a:avLst/>
          </a:prstGeom>
          <a:noFill/>
          <a:ln>
            <a:noFill/>
          </a:ln>
        </p:spPr>
      </p:pic>
      <p:sp>
        <p:nvSpPr>
          <p:cNvPr id="38" name="Google Shape;38;p4"/>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9" name="Google Shape;39;p4"/>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 name="Google Shape;40;p4"/>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61" name="Shape 361"/>
        <p:cNvGrpSpPr/>
        <p:nvPr/>
      </p:nvGrpSpPr>
      <p:grpSpPr>
        <a:xfrm>
          <a:off x="0" y="0"/>
          <a:ext cx="0" cy="0"/>
          <a:chOff x="0" y="0"/>
          <a:chExt cx="0" cy="0"/>
        </a:xfrm>
      </p:grpSpPr>
      <p:sp>
        <p:nvSpPr>
          <p:cNvPr id="362" name="Google Shape;362;p3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3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64" name="Google Shape;364;p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5" name="Google Shape;365;p3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66" name="Google Shape;366;p31"/>
          <p:cNvCxnSpPr>
            <a:stCxn id="367" idx="5"/>
            <a:endCxn id="368"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69" name="Google Shape;369;p31"/>
          <p:cNvCxnSpPr>
            <a:stCxn id="370" idx="3"/>
            <a:endCxn id="368"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1" name="Google Shape;371;p31"/>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2" name="Google Shape;372;p31"/>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368" name="Google Shape;368;p31"/>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31"/>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3" name="Google Shape;373;p31"/>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31"/>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31"/>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31"/>
          <p:cNvSpPr txBox="1"/>
          <p:nvPr>
            <p:ph idx="2" type="body"/>
          </p:nvPr>
        </p:nvSpPr>
        <p:spPr>
          <a:xfrm>
            <a:off x="295224"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31"/>
          <p:cNvSpPr txBox="1"/>
          <p:nvPr>
            <p:ph idx="3" type="body"/>
          </p:nvPr>
        </p:nvSpPr>
        <p:spPr>
          <a:xfrm>
            <a:off x="295224"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7" name="Google Shape;377;p31"/>
          <p:cNvSpPr txBox="1"/>
          <p:nvPr>
            <p:ph idx="4" type="body"/>
          </p:nvPr>
        </p:nvSpPr>
        <p:spPr>
          <a:xfrm>
            <a:off x="6499976"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8" name="Google Shape;378;p31"/>
          <p:cNvSpPr txBox="1"/>
          <p:nvPr>
            <p:ph idx="5" type="body"/>
          </p:nvPr>
        </p:nvSpPr>
        <p:spPr>
          <a:xfrm>
            <a:off x="6499976"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9" name="Google Shape;379;p31"/>
          <p:cNvSpPr/>
          <p:nvPr>
            <p:ph idx="6" type="pic"/>
          </p:nvPr>
        </p:nvSpPr>
        <p:spPr>
          <a:xfrm>
            <a:off x="3190360" y="1681395"/>
            <a:ext cx="290100" cy="290100"/>
          </a:xfrm>
          <a:prstGeom prst="rect">
            <a:avLst/>
          </a:prstGeom>
          <a:noFill/>
          <a:ln>
            <a:noFill/>
          </a:ln>
        </p:spPr>
      </p:sp>
      <p:sp>
        <p:nvSpPr>
          <p:cNvPr id="380" name="Google Shape;380;p31"/>
          <p:cNvSpPr/>
          <p:nvPr>
            <p:ph idx="7" type="pic"/>
          </p:nvPr>
        </p:nvSpPr>
        <p:spPr>
          <a:xfrm>
            <a:off x="5774093" y="1681395"/>
            <a:ext cx="290100" cy="290100"/>
          </a:xfrm>
          <a:prstGeom prst="rect">
            <a:avLst/>
          </a:prstGeom>
          <a:noFill/>
          <a:ln>
            <a:noFill/>
          </a:ln>
        </p:spPr>
      </p:sp>
      <p:sp>
        <p:nvSpPr>
          <p:cNvPr id="381" name="Google Shape;381;p31"/>
          <p:cNvSpPr/>
          <p:nvPr>
            <p:ph idx="8" type="pic"/>
          </p:nvPr>
        </p:nvSpPr>
        <p:spPr>
          <a:xfrm>
            <a:off x="3190360" y="3641042"/>
            <a:ext cx="290100" cy="290100"/>
          </a:xfrm>
          <a:prstGeom prst="rect">
            <a:avLst/>
          </a:prstGeom>
          <a:noFill/>
          <a:ln>
            <a:noFill/>
          </a:ln>
        </p:spPr>
      </p:sp>
      <p:sp>
        <p:nvSpPr>
          <p:cNvPr id="382" name="Google Shape;382;p31"/>
          <p:cNvSpPr/>
          <p:nvPr>
            <p:ph idx="9" type="pic"/>
          </p:nvPr>
        </p:nvSpPr>
        <p:spPr>
          <a:xfrm>
            <a:off x="5774093" y="3641042"/>
            <a:ext cx="290100" cy="290100"/>
          </a:xfrm>
          <a:prstGeom prst="rect">
            <a:avLst/>
          </a:prstGeom>
          <a:noFill/>
          <a:ln>
            <a:noFill/>
          </a:ln>
        </p:spPr>
      </p:sp>
      <p:sp>
        <p:nvSpPr>
          <p:cNvPr id="383" name="Google Shape;383;p31"/>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384" name="Google Shape;384;p31"/>
          <p:cNvSpPr txBox="1"/>
          <p:nvPr>
            <p:ph idx="14" type="body"/>
          </p:nvPr>
        </p:nvSpPr>
        <p:spPr>
          <a:xfrm>
            <a:off x="295583"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31"/>
          <p:cNvSpPr txBox="1"/>
          <p:nvPr>
            <p:ph idx="15" type="body"/>
          </p:nvPr>
        </p:nvSpPr>
        <p:spPr>
          <a:xfrm>
            <a:off x="295583"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31"/>
          <p:cNvSpPr txBox="1"/>
          <p:nvPr>
            <p:ph idx="16" type="body"/>
          </p:nvPr>
        </p:nvSpPr>
        <p:spPr>
          <a:xfrm>
            <a:off x="6499976"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7" name="Google Shape;387;p31"/>
          <p:cNvSpPr txBox="1"/>
          <p:nvPr>
            <p:ph idx="17" type="body"/>
          </p:nvPr>
        </p:nvSpPr>
        <p:spPr>
          <a:xfrm>
            <a:off x="6499976"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388" name="Shape 388"/>
        <p:cNvGrpSpPr/>
        <p:nvPr/>
      </p:nvGrpSpPr>
      <p:grpSpPr>
        <a:xfrm>
          <a:off x="0" y="0"/>
          <a:ext cx="0" cy="0"/>
          <a:chOff x="0" y="0"/>
          <a:chExt cx="0" cy="0"/>
        </a:xfrm>
      </p:grpSpPr>
      <p:sp>
        <p:nvSpPr>
          <p:cNvPr id="389" name="Google Shape;389;p3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0" name="Google Shape;390;p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1" name="Google Shape;391;p3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2" name="Google Shape;392;p3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3" name="Google Shape;393;p32"/>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94" name="Google Shape;394;p32"/>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95" name="Google Shape;395;p32"/>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96" name="Google Shape;396;p32"/>
          <p:cNvSpPr/>
          <p:nvPr>
            <p:ph idx="3" type="pic"/>
          </p:nvPr>
        </p:nvSpPr>
        <p:spPr>
          <a:xfrm>
            <a:off x="386954" y="1952254"/>
            <a:ext cx="279900" cy="279900"/>
          </a:xfrm>
          <a:prstGeom prst="rect">
            <a:avLst/>
          </a:prstGeom>
          <a:solidFill>
            <a:srgbClr val="DDE6EF"/>
          </a:solidFill>
          <a:ln>
            <a:noFill/>
          </a:ln>
        </p:spPr>
      </p:sp>
      <p:sp>
        <p:nvSpPr>
          <p:cNvPr id="397" name="Google Shape;397;p32"/>
          <p:cNvSpPr/>
          <p:nvPr>
            <p:ph idx="4" type="pic"/>
          </p:nvPr>
        </p:nvSpPr>
        <p:spPr>
          <a:xfrm>
            <a:off x="386954" y="2754825"/>
            <a:ext cx="279900" cy="279900"/>
          </a:xfrm>
          <a:prstGeom prst="rect">
            <a:avLst/>
          </a:prstGeom>
          <a:solidFill>
            <a:srgbClr val="DDE6EF"/>
          </a:solidFill>
          <a:ln>
            <a:noFill/>
          </a:ln>
        </p:spPr>
      </p:sp>
      <p:sp>
        <p:nvSpPr>
          <p:cNvPr id="398" name="Google Shape;398;p32"/>
          <p:cNvSpPr/>
          <p:nvPr>
            <p:ph idx="5" type="pic"/>
          </p:nvPr>
        </p:nvSpPr>
        <p:spPr>
          <a:xfrm>
            <a:off x="386954" y="3557396"/>
            <a:ext cx="279900" cy="279900"/>
          </a:xfrm>
          <a:prstGeom prst="rect">
            <a:avLst/>
          </a:prstGeom>
          <a:solidFill>
            <a:srgbClr val="DDE6EF"/>
          </a:solidFill>
          <a:ln>
            <a:noFill/>
          </a:ln>
        </p:spPr>
      </p:sp>
      <p:sp>
        <p:nvSpPr>
          <p:cNvPr id="399" name="Google Shape;399;p32"/>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0" name="Google Shape;400;p32"/>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1" name="Google Shape;401;p32"/>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2" name="Google Shape;402;p32"/>
          <p:cNvSpPr/>
          <p:nvPr>
            <p:ph idx="9" type="chart"/>
          </p:nvPr>
        </p:nvSpPr>
        <p:spPr>
          <a:xfrm>
            <a:off x="4316016" y="1176338"/>
            <a:ext cx="42435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03" name="Shape 403"/>
        <p:cNvGrpSpPr/>
        <p:nvPr/>
      </p:nvGrpSpPr>
      <p:grpSpPr>
        <a:xfrm>
          <a:off x="0" y="0"/>
          <a:ext cx="0" cy="0"/>
          <a:chOff x="0" y="0"/>
          <a:chExt cx="0" cy="0"/>
        </a:xfrm>
      </p:grpSpPr>
      <p:sp>
        <p:nvSpPr>
          <p:cNvPr id="404" name="Google Shape;404;p33"/>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p33"/>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07" name="Google Shape;407;p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8" name="Google Shape;408;p3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9" name="Google Shape;409;p3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0" name="Google Shape;410;p33"/>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1" name="Google Shape;411;p33"/>
          <p:cNvSpPr txBox="1"/>
          <p:nvPr>
            <p:ph idx="3" type="body"/>
          </p:nvPr>
        </p:nvSpPr>
        <p:spPr>
          <a:xfrm>
            <a:off x="548089" y="2543470"/>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2" name="Google Shape;412;p33"/>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3" name="Google Shape;413;p33"/>
          <p:cNvSpPr txBox="1"/>
          <p:nvPr>
            <p:ph idx="5" type="body"/>
          </p:nvPr>
        </p:nvSpPr>
        <p:spPr>
          <a:xfrm>
            <a:off x="548089"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4" name="Google Shape;414;p33"/>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5" name="Google Shape;415;p33"/>
          <p:cNvSpPr txBox="1"/>
          <p:nvPr>
            <p:ph idx="7" type="body"/>
          </p:nvPr>
        </p:nvSpPr>
        <p:spPr>
          <a:xfrm>
            <a:off x="6258236" y="2685561"/>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33"/>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7" name="Google Shape;417;p33"/>
          <p:cNvSpPr txBox="1"/>
          <p:nvPr>
            <p:ph idx="9" type="body"/>
          </p:nvPr>
        </p:nvSpPr>
        <p:spPr>
          <a:xfrm>
            <a:off x="5957248"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8" name="Google Shape;418;p33"/>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9" name="Google Shape;419;p33"/>
          <p:cNvSpPr txBox="1"/>
          <p:nvPr>
            <p:ph idx="14" type="body"/>
          </p:nvPr>
        </p:nvSpPr>
        <p:spPr>
          <a:xfrm>
            <a:off x="5577507" y="1562145"/>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0" name="Google Shape;420;p33"/>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1" name="Google Shape;421;p33"/>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33"/>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3" name="Google Shape;423;p33"/>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4" name="Google Shape;424;p33"/>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5" name="Google Shape;425;p33"/>
          <p:cNvSpPr/>
          <p:nvPr>
            <p:ph idx="16" type="pic"/>
          </p:nvPr>
        </p:nvSpPr>
        <p:spPr>
          <a:xfrm>
            <a:off x="3279099" y="2422504"/>
            <a:ext cx="298500" cy="298500"/>
          </a:xfrm>
          <a:prstGeom prst="rect">
            <a:avLst/>
          </a:prstGeom>
          <a:noFill/>
          <a:ln>
            <a:noFill/>
          </a:ln>
        </p:spPr>
      </p:sp>
      <p:sp>
        <p:nvSpPr>
          <p:cNvPr id="426" name="Google Shape;426;p33"/>
          <p:cNvSpPr/>
          <p:nvPr>
            <p:ph idx="17" type="pic"/>
          </p:nvPr>
        </p:nvSpPr>
        <p:spPr>
          <a:xfrm>
            <a:off x="5563816" y="2422504"/>
            <a:ext cx="298500" cy="298500"/>
          </a:xfrm>
          <a:prstGeom prst="rect">
            <a:avLst/>
          </a:prstGeom>
          <a:noFill/>
          <a:ln>
            <a:noFill/>
          </a:ln>
        </p:spPr>
      </p:sp>
      <p:sp>
        <p:nvSpPr>
          <p:cNvPr id="427" name="Google Shape;427;p33"/>
          <p:cNvSpPr/>
          <p:nvPr>
            <p:ph idx="18" type="pic"/>
          </p:nvPr>
        </p:nvSpPr>
        <p:spPr>
          <a:xfrm>
            <a:off x="4422755" y="1586023"/>
            <a:ext cx="298500" cy="298500"/>
          </a:xfrm>
          <a:prstGeom prst="rect">
            <a:avLst/>
          </a:prstGeom>
          <a:noFill/>
          <a:ln>
            <a:noFill/>
          </a:ln>
        </p:spPr>
      </p:sp>
      <p:sp>
        <p:nvSpPr>
          <p:cNvPr id="428" name="Google Shape;428;p33"/>
          <p:cNvSpPr/>
          <p:nvPr>
            <p:ph idx="19" type="pic"/>
          </p:nvPr>
        </p:nvSpPr>
        <p:spPr>
          <a:xfrm>
            <a:off x="5134334" y="3777329"/>
            <a:ext cx="298500" cy="298500"/>
          </a:xfrm>
          <a:prstGeom prst="rect">
            <a:avLst/>
          </a:prstGeom>
          <a:noFill/>
          <a:ln>
            <a:noFill/>
          </a:ln>
        </p:spPr>
      </p:sp>
      <p:sp>
        <p:nvSpPr>
          <p:cNvPr id="429" name="Google Shape;429;p33"/>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33"/>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31" name="Shape 431"/>
        <p:cNvGrpSpPr/>
        <p:nvPr/>
      </p:nvGrpSpPr>
      <p:grpSpPr>
        <a:xfrm>
          <a:off x="0" y="0"/>
          <a:ext cx="0" cy="0"/>
          <a:chOff x="0" y="0"/>
          <a:chExt cx="0" cy="0"/>
        </a:xfrm>
      </p:grpSpPr>
      <p:sp>
        <p:nvSpPr>
          <p:cNvPr id="432" name="Google Shape;432;p34"/>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8" name="Google Shape;438;p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9" name="Google Shape;439;p3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0" name="Google Shape;440;p3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41" name="Google Shape;441;p34"/>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2" name="Google Shape;442;p34"/>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3" name="Google Shape;443;p34"/>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4" name="Google Shape;444;p34"/>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5" name="Google Shape;445;p34"/>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446" name="Google Shape;446;p34"/>
          <p:cNvSpPr txBox="1"/>
          <p:nvPr>
            <p:ph idx="2" type="body"/>
          </p:nvPr>
        </p:nvSpPr>
        <p:spPr>
          <a:xfrm>
            <a:off x="1293317"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7" name="Google Shape;447;p34"/>
          <p:cNvSpPr txBox="1"/>
          <p:nvPr>
            <p:ph idx="3" type="body"/>
          </p:nvPr>
        </p:nvSpPr>
        <p:spPr>
          <a:xfrm>
            <a:off x="3614479"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8" name="Google Shape;448;p34"/>
          <p:cNvSpPr txBox="1"/>
          <p:nvPr>
            <p:ph idx="4" type="body"/>
          </p:nvPr>
        </p:nvSpPr>
        <p:spPr>
          <a:xfrm>
            <a:off x="5935054"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9" name="Google Shape;449;p34"/>
          <p:cNvSpPr txBox="1"/>
          <p:nvPr>
            <p:ph idx="5" type="body"/>
          </p:nvPr>
        </p:nvSpPr>
        <p:spPr>
          <a:xfrm>
            <a:off x="2482856"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0" name="Google Shape;450;p34"/>
          <p:cNvSpPr txBox="1"/>
          <p:nvPr>
            <p:ph idx="6" type="body"/>
          </p:nvPr>
        </p:nvSpPr>
        <p:spPr>
          <a:xfrm>
            <a:off x="4794188"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1" name="Google Shape;451;p34"/>
          <p:cNvSpPr/>
          <p:nvPr>
            <p:ph idx="7" type="pic"/>
          </p:nvPr>
        </p:nvSpPr>
        <p:spPr>
          <a:xfrm>
            <a:off x="2039212" y="2691916"/>
            <a:ext cx="466800" cy="466800"/>
          </a:xfrm>
          <a:prstGeom prst="rect">
            <a:avLst/>
          </a:prstGeom>
          <a:noFill/>
          <a:ln>
            <a:noFill/>
          </a:ln>
        </p:spPr>
      </p:sp>
      <p:sp>
        <p:nvSpPr>
          <p:cNvPr id="452" name="Google Shape;452;p34"/>
          <p:cNvSpPr/>
          <p:nvPr>
            <p:ph idx="8" type="pic"/>
          </p:nvPr>
        </p:nvSpPr>
        <p:spPr>
          <a:xfrm>
            <a:off x="3194236" y="2691916"/>
            <a:ext cx="466800" cy="466800"/>
          </a:xfrm>
          <a:prstGeom prst="rect">
            <a:avLst/>
          </a:prstGeom>
          <a:noFill/>
          <a:ln>
            <a:noFill/>
          </a:ln>
        </p:spPr>
      </p:sp>
      <p:sp>
        <p:nvSpPr>
          <p:cNvPr id="453" name="Google Shape;453;p34"/>
          <p:cNvSpPr/>
          <p:nvPr>
            <p:ph idx="9" type="pic"/>
          </p:nvPr>
        </p:nvSpPr>
        <p:spPr>
          <a:xfrm>
            <a:off x="4349260" y="2691916"/>
            <a:ext cx="466800" cy="466800"/>
          </a:xfrm>
          <a:prstGeom prst="rect">
            <a:avLst/>
          </a:prstGeom>
          <a:noFill/>
          <a:ln>
            <a:noFill/>
          </a:ln>
        </p:spPr>
      </p:sp>
      <p:sp>
        <p:nvSpPr>
          <p:cNvPr id="454" name="Google Shape;454;p34"/>
          <p:cNvSpPr/>
          <p:nvPr>
            <p:ph idx="13" type="pic"/>
          </p:nvPr>
        </p:nvSpPr>
        <p:spPr>
          <a:xfrm>
            <a:off x="5504284" y="2691916"/>
            <a:ext cx="466800" cy="466800"/>
          </a:xfrm>
          <a:prstGeom prst="rect">
            <a:avLst/>
          </a:prstGeom>
          <a:noFill/>
          <a:ln>
            <a:noFill/>
          </a:ln>
        </p:spPr>
      </p:sp>
      <p:sp>
        <p:nvSpPr>
          <p:cNvPr id="455" name="Google Shape;455;p34"/>
          <p:cNvSpPr/>
          <p:nvPr>
            <p:ph idx="14" type="pic"/>
          </p:nvPr>
        </p:nvSpPr>
        <p:spPr>
          <a:xfrm>
            <a:off x="6659307" y="2691916"/>
            <a:ext cx="466800" cy="466800"/>
          </a:xfrm>
          <a:prstGeom prst="rect">
            <a:avLst/>
          </a:prstGeom>
          <a:noFill/>
          <a:ln>
            <a:noFill/>
          </a:ln>
        </p:spPr>
      </p:sp>
      <p:sp>
        <p:nvSpPr>
          <p:cNvPr id="456" name="Google Shape;456;p34"/>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34"/>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8" name="Google Shape;458;p34"/>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9" name="Google Shape;459;p34"/>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0" name="Google Shape;460;p34"/>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61" name="Shape 461"/>
        <p:cNvGrpSpPr/>
        <p:nvPr/>
      </p:nvGrpSpPr>
      <p:grpSpPr>
        <a:xfrm>
          <a:off x="0" y="0"/>
          <a:ext cx="0" cy="0"/>
          <a:chOff x="0" y="0"/>
          <a:chExt cx="0" cy="0"/>
        </a:xfrm>
      </p:grpSpPr>
      <p:sp>
        <p:nvSpPr>
          <p:cNvPr id="462" name="Google Shape;462;p3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3" name="Google Shape;463;p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4" name="Google Shape;464;p3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5" name="Google Shape;465;p3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6" name="Google Shape;466;p35"/>
          <p:cNvSpPr/>
          <p:nvPr/>
        </p:nvSpPr>
        <p:spPr>
          <a:xfrm>
            <a:off x="573207"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35"/>
          <p:cNvSpPr/>
          <p:nvPr/>
        </p:nvSpPr>
        <p:spPr>
          <a:xfrm>
            <a:off x="6809058" y="1340580"/>
            <a:ext cx="17481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35"/>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35"/>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35"/>
          <p:cNvSpPr/>
          <p:nvPr/>
        </p:nvSpPr>
        <p:spPr>
          <a:xfrm>
            <a:off x="2651824"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1" name="Google Shape;471;p35"/>
          <p:cNvSpPr/>
          <p:nvPr/>
        </p:nvSpPr>
        <p:spPr>
          <a:xfrm>
            <a:off x="4730441" y="1340579"/>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35"/>
          <p:cNvSpPr/>
          <p:nvPr>
            <p:ph idx="2" type="pic"/>
          </p:nvPr>
        </p:nvSpPr>
        <p:spPr>
          <a:xfrm>
            <a:off x="1194847" y="3604791"/>
            <a:ext cx="288600" cy="288600"/>
          </a:xfrm>
          <a:prstGeom prst="rect">
            <a:avLst/>
          </a:prstGeom>
          <a:noFill/>
          <a:ln>
            <a:noFill/>
          </a:ln>
        </p:spPr>
      </p:sp>
      <p:sp>
        <p:nvSpPr>
          <p:cNvPr id="473" name="Google Shape;473;p35"/>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4" name="Google Shape;474;p35"/>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35"/>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6" name="Google Shape;476;p35"/>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p35"/>
          <p:cNvSpPr/>
          <p:nvPr>
            <p:ph idx="7" type="pic"/>
          </p:nvPr>
        </p:nvSpPr>
        <p:spPr>
          <a:xfrm>
            <a:off x="1309738" y="1648894"/>
            <a:ext cx="288600" cy="288600"/>
          </a:xfrm>
          <a:prstGeom prst="rect">
            <a:avLst/>
          </a:prstGeom>
          <a:noFill/>
          <a:ln>
            <a:noFill/>
          </a:ln>
        </p:spPr>
      </p:sp>
      <p:sp>
        <p:nvSpPr>
          <p:cNvPr id="478" name="Google Shape;478;p35"/>
          <p:cNvSpPr/>
          <p:nvPr>
            <p:ph idx="8" type="pic"/>
          </p:nvPr>
        </p:nvSpPr>
        <p:spPr>
          <a:xfrm>
            <a:off x="3388355" y="1648894"/>
            <a:ext cx="288600" cy="288600"/>
          </a:xfrm>
          <a:prstGeom prst="rect">
            <a:avLst/>
          </a:prstGeom>
          <a:noFill/>
          <a:ln>
            <a:noFill/>
          </a:ln>
        </p:spPr>
      </p:sp>
      <p:sp>
        <p:nvSpPr>
          <p:cNvPr id="479" name="Google Shape;479;p35"/>
          <p:cNvSpPr/>
          <p:nvPr>
            <p:ph idx="9" type="pic"/>
          </p:nvPr>
        </p:nvSpPr>
        <p:spPr>
          <a:xfrm>
            <a:off x="5466972" y="1648894"/>
            <a:ext cx="288600" cy="288600"/>
          </a:xfrm>
          <a:prstGeom prst="rect">
            <a:avLst/>
          </a:prstGeom>
          <a:noFill/>
          <a:ln>
            <a:noFill/>
          </a:ln>
        </p:spPr>
      </p:sp>
      <p:sp>
        <p:nvSpPr>
          <p:cNvPr id="480" name="Google Shape;480;p35"/>
          <p:cNvSpPr/>
          <p:nvPr>
            <p:ph idx="13" type="pic"/>
          </p:nvPr>
        </p:nvSpPr>
        <p:spPr>
          <a:xfrm>
            <a:off x="7538303" y="1648894"/>
            <a:ext cx="288600" cy="288600"/>
          </a:xfrm>
          <a:prstGeom prst="rect">
            <a:avLst/>
          </a:prstGeom>
          <a:noFill/>
          <a:ln>
            <a:noFill/>
          </a:ln>
        </p:spPr>
      </p:sp>
      <p:sp>
        <p:nvSpPr>
          <p:cNvPr id="481" name="Google Shape;481;p35"/>
          <p:cNvSpPr txBox="1"/>
          <p:nvPr>
            <p:ph idx="14" type="body"/>
          </p:nvPr>
        </p:nvSpPr>
        <p:spPr>
          <a:xfrm>
            <a:off x="1971322" y="3260312"/>
            <a:ext cx="6160800" cy="975000"/>
          </a:xfrm>
          <a:prstGeom prst="rect">
            <a:avLst/>
          </a:prstGeom>
          <a:noFill/>
          <a:ln>
            <a:noFill/>
          </a:ln>
        </p:spPr>
        <p:txBody>
          <a:bodyPr anchorCtr="0" anchor="t" bIns="34275" lIns="68575" spcFirstLastPara="1" rIns="68575" wrap="square" tIns="34275">
            <a:normAutofit/>
          </a:bodyPr>
          <a:lstStyle>
            <a:lvl1pPr indent="-228600" lvl="0" marL="457200" marR="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2" name="Google Shape;482;p35"/>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3" name="Google Shape;483;p35"/>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4" name="Google Shape;484;p35"/>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5" name="Google Shape;485;p35"/>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486" name="Shape 486"/>
        <p:cNvGrpSpPr/>
        <p:nvPr/>
      </p:nvGrpSpPr>
      <p:grpSpPr>
        <a:xfrm>
          <a:off x="0" y="0"/>
          <a:ext cx="0" cy="0"/>
          <a:chOff x="0" y="0"/>
          <a:chExt cx="0" cy="0"/>
        </a:xfrm>
      </p:grpSpPr>
      <p:sp>
        <p:nvSpPr>
          <p:cNvPr id="487" name="Google Shape;487;p3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8" name="Google Shape;488;p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9" name="Google Shape;489;p3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0" name="Google Shape;490;p3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1" name="Google Shape;491;p36"/>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2" name="Google Shape;492;p36"/>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3" name="Google Shape;493;p36"/>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4" name="Google Shape;494;p36"/>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5" name="Google Shape;495;p36"/>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6" name="Google Shape;496;p36"/>
          <p:cNvSpPr txBox="1"/>
          <p:nvPr>
            <p:ph idx="2" type="body"/>
          </p:nvPr>
        </p:nvSpPr>
        <p:spPr>
          <a:xfrm>
            <a:off x="857423"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7" name="Google Shape;497;p36"/>
          <p:cNvSpPr txBox="1"/>
          <p:nvPr>
            <p:ph idx="3" type="body"/>
          </p:nvPr>
        </p:nvSpPr>
        <p:spPr>
          <a:xfrm>
            <a:off x="857423"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8" name="Google Shape;498;p36"/>
          <p:cNvSpPr txBox="1"/>
          <p:nvPr>
            <p:ph idx="4" type="body"/>
          </p:nvPr>
        </p:nvSpPr>
        <p:spPr>
          <a:xfrm>
            <a:off x="3798091"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9" name="Google Shape;499;p36"/>
          <p:cNvSpPr txBox="1"/>
          <p:nvPr>
            <p:ph idx="5" type="body"/>
          </p:nvPr>
        </p:nvSpPr>
        <p:spPr>
          <a:xfrm>
            <a:off x="3798091"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0" name="Google Shape;500;p36"/>
          <p:cNvSpPr txBox="1"/>
          <p:nvPr>
            <p:ph idx="6" type="body"/>
          </p:nvPr>
        </p:nvSpPr>
        <p:spPr>
          <a:xfrm>
            <a:off x="6738758"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1" name="Google Shape;501;p36"/>
          <p:cNvSpPr txBox="1"/>
          <p:nvPr>
            <p:ph idx="7" type="body"/>
          </p:nvPr>
        </p:nvSpPr>
        <p:spPr>
          <a:xfrm>
            <a:off x="6738758"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2" name="Google Shape;502;p36"/>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03" name="Google Shape;503;p36"/>
          <p:cNvSpPr txBox="1"/>
          <p:nvPr>
            <p:ph idx="8" type="body"/>
          </p:nvPr>
        </p:nvSpPr>
        <p:spPr>
          <a:xfrm>
            <a:off x="3797607" y="3340279"/>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4" name="Google Shape;504;p36"/>
          <p:cNvSpPr txBox="1"/>
          <p:nvPr>
            <p:ph idx="9" type="body"/>
          </p:nvPr>
        </p:nvSpPr>
        <p:spPr>
          <a:xfrm>
            <a:off x="3797607" y="31214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5" name="Google Shape;505;p36"/>
          <p:cNvSpPr txBox="1"/>
          <p:nvPr>
            <p:ph idx="13" type="body"/>
          </p:nvPr>
        </p:nvSpPr>
        <p:spPr>
          <a:xfrm>
            <a:off x="857423"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6" name="Google Shape;506;p36"/>
          <p:cNvSpPr txBox="1"/>
          <p:nvPr>
            <p:ph idx="14" type="body"/>
          </p:nvPr>
        </p:nvSpPr>
        <p:spPr>
          <a:xfrm>
            <a:off x="857423"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7" name="Google Shape;507;p36"/>
          <p:cNvSpPr txBox="1"/>
          <p:nvPr>
            <p:ph idx="15" type="body"/>
          </p:nvPr>
        </p:nvSpPr>
        <p:spPr>
          <a:xfrm>
            <a:off x="6738758"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8" name="Google Shape;508;p36"/>
          <p:cNvSpPr txBox="1"/>
          <p:nvPr>
            <p:ph idx="16" type="body"/>
          </p:nvPr>
        </p:nvSpPr>
        <p:spPr>
          <a:xfrm>
            <a:off x="6738758"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9" name="Google Shape;509;p36"/>
          <p:cNvSpPr/>
          <p:nvPr>
            <p:ph idx="17" type="pic"/>
          </p:nvPr>
        </p:nvSpPr>
        <p:spPr>
          <a:xfrm>
            <a:off x="521087" y="1684189"/>
            <a:ext cx="273900" cy="273900"/>
          </a:xfrm>
          <a:prstGeom prst="rect">
            <a:avLst/>
          </a:prstGeom>
          <a:noFill/>
          <a:ln>
            <a:noFill/>
          </a:ln>
        </p:spPr>
      </p:sp>
      <p:sp>
        <p:nvSpPr>
          <p:cNvPr id="510" name="Google Shape;510;p36"/>
          <p:cNvSpPr/>
          <p:nvPr>
            <p:ph idx="18" type="pic"/>
          </p:nvPr>
        </p:nvSpPr>
        <p:spPr>
          <a:xfrm>
            <a:off x="6410816" y="1684189"/>
            <a:ext cx="273900" cy="273900"/>
          </a:xfrm>
          <a:prstGeom prst="rect">
            <a:avLst/>
          </a:prstGeom>
          <a:noFill/>
          <a:ln>
            <a:noFill/>
          </a:ln>
        </p:spPr>
      </p:sp>
      <p:sp>
        <p:nvSpPr>
          <p:cNvPr id="511" name="Google Shape;511;p36"/>
          <p:cNvSpPr/>
          <p:nvPr>
            <p:ph idx="19" type="pic"/>
          </p:nvPr>
        </p:nvSpPr>
        <p:spPr>
          <a:xfrm>
            <a:off x="3468899" y="1684189"/>
            <a:ext cx="273900" cy="273900"/>
          </a:xfrm>
          <a:prstGeom prst="rect">
            <a:avLst/>
          </a:prstGeom>
          <a:noFill/>
          <a:ln>
            <a:noFill/>
          </a:ln>
        </p:spPr>
      </p:sp>
      <p:sp>
        <p:nvSpPr>
          <p:cNvPr id="512" name="Google Shape;512;p36"/>
          <p:cNvSpPr/>
          <p:nvPr>
            <p:ph idx="20" type="pic"/>
          </p:nvPr>
        </p:nvSpPr>
        <p:spPr>
          <a:xfrm>
            <a:off x="521087" y="3090192"/>
            <a:ext cx="273900" cy="273900"/>
          </a:xfrm>
          <a:prstGeom prst="rect">
            <a:avLst/>
          </a:prstGeom>
          <a:noFill/>
          <a:ln>
            <a:noFill/>
          </a:ln>
        </p:spPr>
      </p:sp>
      <p:sp>
        <p:nvSpPr>
          <p:cNvPr id="513" name="Google Shape;513;p36"/>
          <p:cNvSpPr/>
          <p:nvPr>
            <p:ph idx="21" type="pic"/>
          </p:nvPr>
        </p:nvSpPr>
        <p:spPr>
          <a:xfrm>
            <a:off x="6410816" y="3090192"/>
            <a:ext cx="273900" cy="273900"/>
          </a:xfrm>
          <a:prstGeom prst="rect">
            <a:avLst/>
          </a:prstGeom>
          <a:noFill/>
          <a:ln>
            <a:noFill/>
          </a:ln>
        </p:spPr>
      </p:sp>
      <p:sp>
        <p:nvSpPr>
          <p:cNvPr id="514" name="Google Shape;514;p36"/>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15" name="Shape 515"/>
        <p:cNvGrpSpPr/>
        <p:nvPr/>
      </p:nvGrpSpPr>
      <p:grpSpPr>
        <a:xfrm>
          <a:off x="0" y="0"/>
          <a:ext cx="0" cy="0"/>
          <a:chOff x="0" y="0"/>
          <a:chExt cx="0" cy="0"/>
        </a:xfrm>
      </p:grpSpPr>
      <p:sp>
        <p:nvSpPr>
          <p:cNvPr id="516" name="Google Shape;516;p3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txBox="1"/>
          <p:nvPr>
            <p:ph idx="1" type="body"/>
          </p:nvPr>
        </p:nvSpPr>
        <p:spPr>
          <a:xfrm>
            <a:off x="4572000" y="1895612"/>
            <a:ext cx="2948100" cy="4923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37"/>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9" name="Google Shape;519;p37"/>
          <p:cNvSpPr txBox="1"/>
          <p:nvPr>
            <p:ph idx="3" type="body"/>
          </p:nvPr>
        </p:nvSpPr>
        <p:spPr>
          <a:xfrm>
            <a:off x="1221128" y="1895612"/>
            <a:ext cx="2948100" cy="4923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0" name="Google Shape;520;p37"/>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21" name="Google Shape;521;p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2" name="Google Shape;522;p3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3" name="Google Shape;523;p37"/>
          <p:cNvSpPr txBox="1"/>
          <p:nvPr>
            <p:ph idx="5"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24" name="Google Shape;524;p37"/>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525" name="Google Shape;525;p37"/>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26" name="Shape 526"/>
        <p:cNvGrpSpPr/>
        <p:nvPr/>
      </p:nvGrpSpPr>
      <p:grpSpPr>
        <a:xfrm>
          <a:off x="0" y="0"/>
          <a:ext cx="0" cy="0"/>
          <a:chOff x="0" y="0"/>
          <a:chExt cx="0" cy="0"/>
        </a:xfrm>
      </p:grpSpPr>
      <p:sp>
        <p:nvSpPr>
          <p:cNvPr id="527" name="Google Shape;527;p3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8" name="Google Shape;528;p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9" name="Google Shape;529;p3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0" name="Google Shape;530;p3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1" name="Google Shape;531;p38"/>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2" name="Google Shape;532;p38"/>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3" name="Google Shape;533;p38"/>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4" name="Google Shape;534;p38"/>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5" name="Google Shape;535;p38"/>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6" name="Google Shape;536;p38"/>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7" name="Google Shape;537;p38"/>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8" name="Google Shape;538;p38"/>
          <p:cNvSpPr txBox="1"/>
          <p:nvPr>
            <p:ph idx="9" type="body"/>
          </p:nvPr>
        </p:nvSpPr>
        <p:spPr>
          <a:xfrm>
            <a:off x="2250984"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9" name="Google Shape;539;p38"/>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0" name="Google Shape;540;p38"/>
          <p:cNvSpPr txBox="1"/>
          <p:nvPr>
            <p:ph idx="14" type="body"/>
          </p:nvPr>
        </p:nvSpPr>
        <p:spPr>
          <a:xfrm>
            <a:off x="2250984"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1" name="Google Shape;541;p38"/>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p38"/>
          <p:cNvSpPr txBox="1"/>
          <p:nvPr>
            <p:ph idx="16" type="body"/>
          </p:nvPr>
        </p:nvSpPr>
        <p:spPr>
          <a:xfrm>
            <a:off x="2250984"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3" name="Google Shape;543;p38"/>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p38"/>
          <p:cNvSpPr txBox="1"/>
          <p:nvPr>
            <p:ph idx="18" type="body"/>
          </p:nvPr>
        </p:nvSpPr>
        <p:spPr>
          <a:xfrm>
            <a:off x="6263827"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5" name="Google Shape;545;p38"/>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6" name="Google Shape;546;p38"/>
          <p:cNvSpPr txBox="1"/>
          <p:nvPr>
            <p:ph idx="20" type="body"/>
          </p:nvPr>
        </p:nvSpPr>
        <p:spPr>
          <a:xfrm>
            <a:off x="6263827"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7" name="Google Shape;547;p38"/>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8" name="Google Shape;548;p38"/>
          <p:cNvSpPr txBox="1"/>
          <p:nvPr>
            <p:ph idx="22" type="body"/>
          </p:nvPr>
        </p:nvSpPr>
        <p:spPr>
          <a:xfrm>
            <a:off x="6264121"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49" name="Shape 549"/>
        <p:cNvGrpSpPr/>
        <p:nvPr/>
      </p:nvGrpSpPr>
      <p:grpSpPr>
        <a:xfrm>
          <a:off x="0" y="0"/>
          <a:ext cx="0" cy="0"/>
          <a:chOff x="0" y="0"/>
          <a:chExt cx="0" cy="0"/>
        </a:xfrm>
      </p:grpSpPr>
      <p:sp>
        <p:nvSpPr>
          <p:cNvPr id="550" name="Google Shape;550;p3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1" name="Google Shape;551;p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2" name="Google Shape;552;p3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3" name="Google Shape;553;p3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554" name="Google Shape;554;p39"/>
          <p:cNvGrpSpPr/>
          <p:nvPr/>
        </p:nvGrpSpPr>
        <p:grpSpPr>
          <a:xfrm>
            <a:off x="2482168" y="1709130"/>
            <a:ext cx="830847" cy="841854"/>
            <a:chOff x="407988" y="2288174"/>
            <a:chExt cx="1107796" cy="1122472"/>
          </a:xfrm>
        </p:grpSpPr>
        <p:sp>
          <p:nvSpPr>
            <p:cNvPr id="555" name="Google Shape;555;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6" name="Google Shape;556;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57" name="Google Shape;557;p39"/>
          <p:cNvGrpSpPr/>
          <p:nvPr/>
        </p:nvGrpSpPr>
        <p:grpSpPr>
          <a:xfrm>
            <a:off x="316890" y="1705823"/>
            <a:ext cx="830847" cy="841854"/>
            <a:chOff x="4114884" y="2288174"/>
            <a:chExt cx="1107796" cy="1122472"/>
          </a:xfrm>
        </p:grpSpPr>
        <p:sp>
          <p:nvSpPr>
            <p:cNvPr id="558" name="Google Shape;558;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9" name="Google Shape;559;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0" name="Google Shape;560;p39"/>
          <p:cNvGrpSpPr/>
          <p:nvPr/>
        </p:nvGrpSpPr>
        <p:grpSpPr>
          <a:xfrm>
            <a:off x="6969475" y="1703228"/>
            <a:ext cx="830847" cy="841854"/>
            <a:chOff x="7676518" y="2293508"/>
            <a:chExt cx="1107796" cy="1122472"/>
          </a:xfrm>
        </p:grpSpPr>
        <p:sp>
          <p:nvSpPr>
            <p:cNvPr id="561" name="Google Shape;561;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2" name="Google Shape;562;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3" name="Google Shape;563;p39"/>
          <p:cNvGrpSpPr/>
          <p:nvPr/>
        </p:nvGrpSpPr>
        <p:grpSpPr>
          <a:xfrm>
            <a:off x="2485746" y="2971572"/>
            <a:ext cx="830847" cy="841854"/>
            <a:chOff x="7676518" y="2293508"/>
            <a:chExt cx="1107796" cy="1122472"/>
          </a:xfrm>
        </p:grpSpPr>
        <p:sp>
          <p:nvSpPr>
            <p:cNvPr id="564" name="Google Shape;564;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5" name="Google Shape;565;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6" name="Google Shape;566;p39"/>
          <p:cNvGrpSpPr/>
          <p:nvPr/>
        </p:nvGrpSpPr>
        <p:grpSpPr>
          <a:xfrm>
            <a:off x="4734724" y="1709774"/>
            <a:ext cx="830847" cy="841854"/>
            <a:chOff x="407988" y="2288174"/>
            <a:chExt cx="1107796" cy="1122472"/>
          </a:xfrm>
        </p:grpSpPr>
        <p:sp>
          <p:nvSpPr>
            <p:cNvPr id="567" name="Google Shape;567;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8" name="Google Shape;568;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9" name="Google Shape;569;p39"/>
          <p:cNvGrpSpPr/>
          <p:nvPr/>
        </p:nvGrpSpPr>
        <p:grpSpPr>
          <a:xfrm>
            <a:off x="321175" y="2975693"/>
            <a:ext cx="830847" cy="841854"/>
            <a:chOff x="4114884" y="2288174"/>
            <a:chExt cx="1107796" cy="1122472"/>
          </a:xfrm>
        </p:grpSpPr>
        <p:sp>
          <p:nvSpPr>
            <p:cNvPr id="570" name="Google Shape;570;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1" name="Google Shape;571;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72" name="Google Shape;572;p39"/>
          <p:cNvGrpSpPr/>
          <p:nvPr/>
        </p:nvGrpSpPr>
        <p:grpSpPr>
          <a:xfrm>
            <a:off x="4731600" y="2975693"/>
            <a:ext cx="830847" cy="841854"/>
            <a:chOff x="7676518" y="2293508"/>
            <a:chExt cx="1107796" cy="1122472"/>
          </a:xfrm>
        </p:grpSpPr>
        <p:sp>
          <p:nvSpPr>
            <p:cNvPr id="573" name="Google Shape;573;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4" name="Google Shape;574;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75" name="Google Shape;575;p39"/>
          <p:cNvSpPr/>
          <p:nvPr>
            <p:ph idx="2" type="pic"/>
          </p:nvPr>
        </p:nvSpPr>
        <p:spPr>
          <a:xfrm>
            <a:off x="614086" y="1988654"/>
            <a:ext cx="273900" cy="273900"/>
          </a:xfrm>
          <a:prstGeom prst="rect">
            <a:avLst/>
          </a:prstGeom>
          <a:noFill/>
          <a:ln>
            <a:noFill/>
          </a:ln>
        </p:spPr>
      </p:sp>
      <p:sp>
        <p:nvSpPr>
          <p:cNvPr id="576" name="Google Shape;576;p39"/>
          <p:cNvSpPr/>
          <p:nvPr>
            <p:ph idx="3" type="pic"/>
          </p:nvPr>
        </p:nvSpPr>
        <p:spPr>
          <a:xfrm>
            <a:off x="601502" y="3255920"/>
            <a:ext cx="273900" cy="273900"/>
          </a:xfrm>
          <a:prstGeom prst="rect">
            <a:avLst/>
          </a:prstGeom>
          <a:noFill/>
          <a:ln>
            <a:noFill/>
          </a:ln>
        </p:spPr>
      </p:sp>
      <p:sp>
        <p:nvSpPr>
          <p:cNvPr id="577" name="Google Shape;577;p39"/>
          <p:cNvSpPr/>
          <p:nvPr>
            <p:ph idx="4" type="pic"/>
          </p:nvPr>
        </p:nvSpPr>
        <p:spPr>
          <a:xfrm>
            <a:off x="2783897" y="3255920"/>
            <a:ext cx="273900" cy="273900"/>
          </a:xfrm>
          <a:prstGeom prst="rect">
            <a:avLst/>
          </a:prstGeom>
          <a:noFill/>
          <a:ln>
            <a:noFill/>
          </a:ln>
        </p:spPr>
      </p:sp>
      <p:sp>
        <p:nvSpPr>
          <p:cNvPr id="578" name="Google Shape;578;p39"/>
          <p:cNvSpPr/>
          <p:nvPr>
            <p:ph idx="5" type="pic"/>
          </p:nvPr>
        </p:nvSpPr>
        <p:spPr>
          <a:xfrm>
            <a:off x="2783897" y="1982753"/>
            <a:ext cx="273900" cy="273900"/>
          </a:xfrm>
          <a:prstGeom prst="rect">
            <a:avLst/>
          </a:prstGeom>
          <a:noFill/>
          <a:ln>
            <a:noFill/>
          </a:ln>
        </p:spPr>
      </p:sp>
      <p:sp>
        <p:nvSpPr>
          <p:cNvPr id="579" name="Google Shape;579;p39"/>
          <p:cNvSpPr/>
          <p:nvPr>
            <p:ph idx="6" type="pic"/>
          </p:nvPr>
        </p:nvSpPr>
        <p:spPr>
          <a:xfrm>
            <a:off x="5019405" y="1982753"/>
            <a:ext cx="273900" cy="273900"/>
          </a:xfrm>
          <a:prstGeom prst="rect">
            <a:avLst/>
          </a:prstGeom>
          <a:noFill/>
          <a:ln>
            <a:noFill/>
          </a:ln>
        </p:spPr>
      </p:sp>
      <p:sp>
        <p:nvSpPr>
          <p:cNvPr id="580" name="Google Shape;580;p39"/>
          <p:cNvSpPr/>
          <p:nvPr>
            <p:ph idx="7" type="pic"/>
          </p:nvPr>
        </p:nvSpPr>
        <p:spPr>
          <a:xfrm>
            <a:off x="5016177" y="3238991"/>
            <a:ext cx="273900" cy="273900"/>
          </a:xfrm>
          <a:prstGeom prst="rect">
            <a:avLst/>
          </a:prstGeom>
          <a:noFill/>
          <a:ln>
            <a:noFill/>
          </a:ln>
        </p:spPr>
      </p:sp>
      <p:sp>
        <p:nvSpPr>
          <p:cNvPr id="581" name="Google Shape;581;p39"/>
          <p:cNvSpPr/>
          <p:nvPr>
            <p:ph idx="8" type="pic"/>
          </p:nvPr>
        </p:nvSpPr>
        <p:spPr>
          <a:xfrm>
            <a:off x="7254052" y="1982753"/>
            <a:ext cx="273900" cy="273900"/>
          </a:xfrm>
          <a:prstGeom prst="rect">
            <a:avLst/>
          </a:prstGeom>
          <a:noFill/>
          <a:ln>
            <a:noFill/>
          </a:ln>
        </p:spPr>
      </p:sp>
      <p:sp>
        <p:nvSpPr>
          <p:cNvPr id="582" name="Google Shape;582;p39"/>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3" name="Google Shape;583;p39"/>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4" name="Google Shape;584;p39"/>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5" name="Google Shape;585;p39"/>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6" name="Google Shape;586;p39"/>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7" name="Google Shape;587;p39"/>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8" name="Google Shape;588;p39"/>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589" name="Shape 589"/>
        <p:cNvGrpSpPr/>
        <p:nvPr/>
      </p:nvGrpSpPr>
      <p:grpSpPr>
        <a:xfrm>
          <a:off x="0" y="0"/>
          <a:ext cx="0" cy="0"/>
          <a:chOff x="0" y="0"/>
          <a:chExt cx="0" cy="0"/>
        </a:xfrm>
      </p:grpSpPr>
      <p:sp>
        <p:nvSpPr>
          <p:cNvPr id="590" name="Google Shape;590;p40"/>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1" name="Google Shape;591;p40"/>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2" name="Google Shape;592;p40"/>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3" name="Google Shape;593;p40"/>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4" name="Google Shape;594;p40"/>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5" name="Google Shape;595;p40"/>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6" name="Google Shape;596;p4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7" name="Google Shape;597;p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8" name="Google Shape;598;p4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9" name="Google Shape;599;p40"/>
          <p:cNvSpPr txBox="1"/>
          <p:nvPr>
            <p:ph idx="7"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0" name="Google Shape;600;p40"/>
          <p:cNvSpPr/>
          <p:nvPr/>
        </p:nvSpPr>
        <p:spPr>
          <a:xfrm rot="-2700000">
            <a:off x="1536512"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1" name="Google Shape;601;p40"/>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2" name="Google Shape;602;p40"/>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3" name="Google Shape;603;p40"/>
          <p:cNvSpPr/>
          <p:nvPr>
            <p:ph idx="8" type="pic"/>
          </p:nvPr>
        </p:nvSpPr>
        <p:spPr>
          <a:xfrm>
            <a:off x="1822424" y="1939329"/>
            <a:ext cx="513900" cy="513900"/>
          </a:xfrm>
          <a:prstGeom prst="rect">
            <a:avLst/>
          </a:prstGeom>
          <a:noFill/>
          <a:ln>
            <a:noFill/>
          </a:ln>
        </p:spPr>
      </p:sp>
      <p:sp>
        <p:nvSpPr>
          <p:cNvPr id="604" name="Google Shape;604;p40"/>
          <p:cNvSpPr/>
          <p:nvPr>
            <p:ph idx="9" type="pic"/>
          </p:nvPr>
        </p:nvSpPr>
        <p:spPr>
          <a:xfrm>
            <a:off x="4341470" y="1939329"/>
            <a:ext cx="513900" cy="513900"/>
          </a:xfrm>
          <a:prstGeom prst="rect">
            <a:avLst/>
          </a:prstGeom>
          <a:noFill/>
          <a:ln>
            <a:noFill/>
          </a:ln>
        </p:spPr>
      </p:sp>
      <p:sp>
        <p:nvSpPr>
          <p:cNvPr id="605" name="Google Shape;605;p40"/>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41" name="Shape 41"/>
        <p:cNvGrpSpPr/>
        <p:nvPr/>
      </p:nvGrpSpPr>
      <p:grpSpPr>
        <a:xfrm>
          <a:off x="0" y="0"/>
          <a:ext cx="0" cy="0"/>
          <a:chOff x="0" y="0"/>
          <a:chExt cx="0" cy="0"/>
        </a:xfrm>
      </p:grpSpPr>
      <p:sp>
        <p:nvSpPr>
          <p:cNvPr id="42" name="Google Shape;42;p5"/>
          <p:cNvSpPr/>
          <p:nvPr/>
        </p:nvSpPr>
        <p:spPr>
          <a:xfrm>
            <a:off x="-14287" y="1428750"/>
            <a:ext cx="91584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 name="Google Shape;43;p5"/>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 name="Google Shape;44;p5"/>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 name="Google Shape;45;p5"/>
          <p:cNvSpPr/>
          <p:nvPr>
            <p:ph idx="2" type="pic"/>
          </p:nvPr>
        </p:nvSpPr>
        <p:spPr>
          <a:xfrm>
            <a:off x="1385888" y="2114550"/>
            <a:ext cx="6372300" cy="2100300"/>
          </a:xfrm>
          <a:prstGeom prst="rect">
            <a:avLst/>
          </a:prstGeom>
          <a:noFill/>
          <a:ln>
            <a:noFill/>
          </a:ln>
        </p:spPr>
      </p:sp>
      <p:sp>
        <p:nvSpPr>
          <p:cNvPr id="46" name="Google Shape;46;p5"/>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 name="Google Shape;47;p5"/>
          <p:cNvSpPr/>
          <p:nvPr>
            <p:ph idx="3" type="pic"/>
          </p:nvPr>
        </p:nvSpPr>
        <p:spPr>
          <a:xfrm>
            <a:off x="4306491" y="4481513"/>
            <a:ext cx="450000" cy="450000"/>
          </a:xfrm>
          <a:prstGeom prst="rect">
            <a:avLst/>
          </a:prstGeom>
          <a:noFill/>
          <a:ln>
            <a:noFill/>
          </a:ln>
        </p:spPr>
      </p:sp>
      <p:cxnSp>
        <p:nvCxnSpPr>
          <p:cNvPr id="48" name="Google Shape;48;p5"/>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49" name="Google Shape;49;p5"/>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50" name="Google Shape;50;p5"/>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06" name="Shape 606"/>
        <p:cNvGrpSpPr/>
        <p:nvPr/>
      </p:nvGrpSpPr>
      <p:grpSpPr>
        <a:xfrm>
          <a:off x="0" y="0"/>
          <a:ext cx="0" cy="0"/>
          <a:chOff x="0" y="0"/>
          <a:chExt cx="0" cy="0"/>
        </a:xfrm>
      </p:grpSpPr>
      <p:sp>
        <p:nvSpPr>
          <p:cNvPr id="607" name="Google Shape;607;p4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8" name="Google Shape;608;p4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09" name="Google Shape;609;p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0" name="Google Shape;610;p4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1" name="Google Shape;611;p41"/>
          <p:cNvSpPr/>
          <p:nvPr/>
        </p:nvSpPr>
        <p:spPr>
          <a:xfrm>
            <a:off x="635590" y="1451260"/>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2" name="Google Shape;612;p41"/>
          <p:cNvSpPr/>
          <p:nvPr/>
        </p:nvSpPr>
        <p:spPr>
          <a:xfrm>
            <a:off x="635590" y="2965735"/>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41"/>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4" name="Google Shape;614;p41"/>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41"/>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41"/>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7" name="Google Shape;617;p41"/>
          <p:cNvSpPr/>
          <p:nvPr>
            <p:ph idx="2" type="pic"/>
          </p:nvPr>
        </p:nvSpPr>
        <p:spPr>
          <a:xfrm>
            <a:off x="901884" y="1584591"/>
            <a:ext cx="2007900" cy="1005000"/>
          </a:xfrm>
          <a:prstGeom prst="rect">
            <a:avLst/>
          </a:prstGeom>
          <a:noFill/>
          <a:ln>
            <a:noFill/>
          </a:ln>
        </p:spPr>
      </p:sp>
      <p:sp>
        <p:nvSpPr>
          <p:cNvPr id="618" name="Google Shape;618;p41"/>
          <p:cNvSpPr/>
          <p:nvPr>
            <p:ph idx="3" type="pic"/>
          </p:nvPr>
        </p:nvSpPr>
        <p:spPr>
          <a:xfrm>
            <a:off x="3568016" y="1584591"/>
            <a:ext cx="2007900" cy="1005000"/>
          </a:xfrm>
          <a:prstGeom prst="rect">
            <a:avLst/>
          </a:prstGeom>
          <a:noFill/>
          <a:ln>
            <a:noFill/>
          </a:ln>
        </p:spPr>
      </p:sp>
      <p:sp>
        <p:nvSpPr>
          <p:cNvPr id="619" name="Google Shape;619;p41"/>
          <p:cNvSpPr/>
          <p:nvPr>
            <p:ph idx="4" type="pic"/>
          </p:nvPr>
        </p:nvSpPr>
        <p:spPr>
          <a:xfrm>
            <a:off x="6269199" y="1584591"/>
            <a:ext cx="2007900" cy="1005000"/>
          </a:xfrm>
          <a:prstGeom prst="rect">
            <a:avLst/>
          </a:prstGeom>
          <a:noFill/>
          <a:ln>
            <a:noFill/>
          </a:ln>
        </p:spPr>
      </p:sp>
      <p:sp>
        <p:nvSpPr>
          <p:cNvPr id="620" name="Google Shape;620;p41"/>
          <p:cNvSpPr/>
          <p:nvPr>
            <p:ph idx="5" type="pic"/>
          </p:nvPr>
        </p:nvSpPr>
        <p:spPr>
          <a:xfrm>
            <a:off x="901884" y="3090524"/>
            <a:ext cx="2007900" cy="1005000"/>
          </a:xfrm>
          <a:prstGeom prst="rect">
            <a:avLst/>
          </a:prstGeom>
          <a:noFill/>
          <a:ln>
            <a:noFill/>
          </a:ln>
        </p:spPr>
      </p:sp>
      <p:sp>
        <p:nvSpPr>
          <p:cNvPr id="621" name="Google Shape;621;p41"/>
          <p:cNvSpPr/>
          <p:nvPr>
            <p:ph idx="6" type="pic"/>
          </p:nvPr>
        </p:nvSpPr>
        <p:spPr>
          <a:xfrm>
            <a:off x="3568016" y="3090524"/>
            <a:ext cx="2007900" cy="1005000"/>
          </a:xfrm>
          <a:prstGeom prst="rect">
            <a:avLst/>
          </a:prstGeom>
          <a:noFill/>
          <a:ln>
            <a:noFill/>
          </a:ln>
        </p:spPr>
      </p:sp>
      <p:sp>
        <p:nvSpPr>
          <p:cNvPr id="622" name="Google Shape;622;p41"/>
          <p:cNvSpPr/>
          <p:nvPr>
            <p:ph idx="7" type="pic"/>
          </p:nvPr>
        </p:nvSpPr>
        <p:spPr>
          <a:xfrm>
            <a:off x="6269199" y="3090524"/>
            <a:ext cx="2007900" cy="10050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23" name="Shape 623"/>
        <p:cNvGrpSpPr/>
        <p:nvPr/>
      </p:nvGrpSpPr>
      <p:grpSpPr>
        <a:xfrm>
          <a:off x="0" y="0"/>
          <a:ext cx="0" cy="0"/>
          <a:chOff x="0" y="0"/>
          <a:chExt cx="0" cy="0"/>
        </a:xfrm>
      </p:grpSpPr>
      <p:sp>
        <p:nvSpPr>
          <p:cNvPr id="624" name="Google Shape;624;p4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 name="Google Shape;625;p4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26" name="Google Shape;626;p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7" name="Google Shape;627;p4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8" name="Google Shape;628;p42"/>
          <p:cNvSpPr/>
          <p:nvPr>
            <p:ph idx="2" type="dgm"/>
          </p:nvPr>
        </p:nvSpPr>
        <p:spPr>
          <a:xfrm>
            <a:off x="4664869" y="1386893"/>
            <a:ext cx="4173000" cy="2807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9" name="Google Shape;629;p42"/>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30" name="Shape 630"/>
        <p:cNvGrpSpPr/>
        <p:nvPr/>
      </p:nvGrpSpPr>
      <p:grpSpPr>
        <a:xfrm>
          <a:off x="0" y="0"/>
          <a:ext cx="0" cy="0"/>
          <a:chOff x="0" y="0"/>
          <a:chExt cx="0" cy="0"/>
        </a:xfrm>
      </p:grpSpPr>
      <p:sp>
        <p:nvSpPr>
          <p:cNvPr id="631" name="Google Shape;631;p4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2" name="Google Shape;632;p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3" name="Google Shape;633;p4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4" name="Google Shape;634;p4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5" name="Google Shape;635;p43"/>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6" name="Google Shape;636;p43"/>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7" name="Google Shape;637;p43"/>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8" name="Google Shape;638;p43"/>
          <p:cNvSpPr/>
          <p:nvPr/>
        </p:nvSpPr>
        <p:spPr>
          <a:xfrm>
            <a:off x="1231547" y="3179537"/>
            <a:ext cx="1020000" cy="10200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39" name="Google Shape;639;p43"/>
          <p:cNvCxnSpPr/>
          <p:nvPr/>
        </p:nvCxnSpPr>
        <p:spPr>
          <a:xfrm>
            <a:off x="1734042" y="1724838"/>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0" name="Google Shape;640;p43"/>
          <p:cNvCxnSpPr/>
          <p:nvPr/>
        </p:nvCxnSpPr>
        <p:spPr>
          <a:xfrm>
            <a:off x="1734042" y="2386639"/>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1" name="Google Shape;641;p43"/>
          <p:cNvCxnSpPr/>
          <p:nvPr/>
        </p:nvCxnSpPr>
        <p:spPr>
          <a:xfrm>
            <a:off x="1734042" y="3048440"/>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2" name="Google Shape;642;p43"/>
          <p:cNvCxnSpPr/>
          <p:nvPr/>
        </p:nvCxnSpPr>
        <p:spPr>
          <a:xfrm>
            <a:off x="1734042" y="3826383"/>
            <a:ext cx="4067100" cy="12600"/>
          </a:xfrm>
          <a:prstGeom prst="straightConnector1">
            <a:avLst/>
          </a:prstGeom>
          <a:noFill/>
          <a:ln cap="flat" cmpd="sng" w="12700">
            <a:solidFill>
              <a:srgbClr val="DDE6EF"/>
            </a:solidFill>
            <a:prstDash val="solid"/>
            <a:round/>
            <a:headEnd len="lg" w="lg" type="oval"/>
            <a:tailEnd len="sm" w="sm" type="none"/>
          </a:ln>
        </p:spPr>
      </p:cxnSp>
      <p:sp>
        <p:nvSpPr>
          <p:cNvPr id="643" name="Google Shape;643;p43"/>
          <p:cNvSpPr txBox="1"/>
          <p:nvPr>
            <p:ph idx="2" type="body"/>
          </p:nvPr>
        </p:nvSpPr>
        <p:spPr>
          <a:xfrm>
            <a:off x="4659083" y="1476442"/>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4" name="Google Shape;644;p43"/>
          <p:cNvSpPr txBox="1"/>
          <p:nvPr>
            <p:ph idx="3" type="body"/>
          </p:nvPr>
        </p:nvSpPr>
        <p:spPr>
          <a:xfrm>
            <a:off x="4659572" y="1712119"/>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5" name="Google Shape;645;p43"/>
          <p:cNvSpPr txBox="1"/>
          <p:nvPr>
            <p:ph idx="4" type="body"/>
          </p:nvPr>
        </p:nvSpPr>
        <p:spPr>
          <a:xfrm>
            <a:off x="4659083" y="2145154"/>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6" name="Google Shape;646;p43"/>
          <p:cNvSpPr txBox="1"/>
          <p:nvPr>
            <p:ph idx="5" type="body"/>
          </p:nvPr>
        </p:nvSpPr>
        <p:spPr>
          <a:xfrm>
            <a:off x="4659572" y="2380831"/>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7" name="Google Shape;647;p43"/>
          <p:cNvSpPr txBox="1"/>
          <p:nvPr>
            <p:ph idx="6" type="body"/>
          </p:nvPr>
        </p:nvSpPr>
        <p:spPr>
          <a:xfrm>
            <a:off x="4659083" y="282523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8" name="Google Shape;648;p43"/>
          <p:cNvSpPr txBox="1"/>
          <p:nvPr>
            <p:ph idx="7" type="body"/>
          </p:nvPr>
        </p:nvSpPr>
        <p:spPr>
          <a:xfrm>
            <a:off x="4659572" y="3060908"/>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9" name="Google Shape;649;p43"/>
          <p:cNvSpPr txBox="1"/>
          <p:nvPr>
            <p:ph idx="8" type="body"/>
          </p:nvPr>
        </p:nvSpPr>
        <p:spPr>
          <a:xfrm>
            <a:off x="4659083" y="3563018"/>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0" name="Google Shape;650;p43"/>
          <p:cNvSpPr txBox="1"/>
          <p:nvPr>
            <p:ph idx="9" type="body"/>
          </p:nvPr>
        </p:nvSpPr>
        <p:spPr>
          <a:xfrm>
            <a:off x="4647027" y="3798695"/>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1" name="Google Shape;651;p43"/>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2" name="Google Shape;652;p43"/>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3" name="Google Shape;653;p43"/>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4" name="Google Shape;654;p43"/>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55" name="Shape 655"/>
        <p:cNvGrpSpPr/>
        <p:nvPr/>
      </p:nvGrpSpPr>
      <p:grpSpPr>
        <a:xfrm>
          <a:off x="0" y="0"/>
          <a:ext cx="0" cy="0"/>
          <a:chOff x="0" y="0"/>
          <a:chExt cx="0" cy="0"/>
        </a:xfrm>
      </p:grpSpPr>
      <p:sp>
        <p:nvSpPr>
          <p:cNvPr id="656" name="Google Shape;656;p4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7" name="Google Shape;657;p4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58" name="Google Shape;658;p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9" name="Google Shape;659;p4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0" name="Google Shape;660;p44"/>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1" name="Google Shape;661;p4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62" name="Shape 662"/>
        <p:cNvGrpSpPr/>
        <p:nvPr/>
      </p:nvGrpSpPr>
      <p:grpSpPr>
        <a:xfrm>
          <a:off x="0" y="0"/>
          <a:ext cx="0" cy="0"/>
          <a:chOff x="0" y="0"/>
          <a:chExt cx="0" cy="0"/>
        </a:xfrm>
      </p:grpSpPr>
      <p:sp>
        <p:nvSpPr>
          <p:cNvPr id="663" name="Google Shape;663;p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p45"/>
          <p:cNvSpPr/>
          <p:nvPr>
            <p:ph idx="2" type="chart"/>
          </p:nvPr>
        </p:nvSpPr>
        <p:spPr>
          <a:xfrm>
            <a:off x="2315246" y="1591225"/>
            <a:ext cx="4514100" cy="3005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5" name="Google Shape;665;p4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66" name="Google Shape;666;p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67" name="Google Shape;667;p4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8" name="Google Shape;668;p45"/>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9" name="Google Shape;669;p45"/>
          <p:cNvSpPr txBox="1"/>
          <p:nvPr>
            <p:ph idx="4" type="body"/>
          </p:nvPr>
        </p:nvSpPr>
        <p:spPr>
          <a:xfrm>
            <a:off x="1066126"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0" name="Google Shape;670;p45"/>
          <p:cNvSpPr txBox="1"/>
          <p:nvPr>
            <p:ph idx="5" type="body"/>
          </p:nvPr>
        </p:nvSpPr>
        <p:spPr>
          <a:xfrm>
            <a:off x="798653"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1" name="Google Shape;671;p45"/>
          <p:cNvSpPr txBox="1"/>
          <p:nvPr>
            <p:ph idx="6" type="body"/>
          </p:nvPr>
        </p:nvSpPr>
        <p:spPr>
          <a:xfrm>
            <a:off x="1066126"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2" name="Google Shape;672;p45"/>
          <p:cNvSpPr txBox="1"/>
          <p:nvPr>
            <p:ph idx="7" type="body"/>
          </p:nvPr>
        </p:nvSpPr>
        <p:spPr>
          <a:xfrm>
            <a:off x="798653"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3" name="Google Shape;673;p45"/>
          <p:cNvSpPr txBox="1"/>
          <p:nvPr>
            <p:ph idx="8" type="body"/>
          </p:nvPr>
        </p:nvSpPr>
        <p:spPr>
          <a:xfrm>
            <a:off x="6162539"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4" name="Google Shape;674;p45"/>
          <p:cNvSpPr txBox="1"/>
          <p:nvPr>
            <p:ph idx="9" type="body"/>
          </p:nvPr>
        </p:nvSpPr>
        <p:spPr>
          <a:xfrm>
            <a:off x="6162539"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5" name="Google Shape;675;p45"/>
          <p:cNvSpPr txBox="1"/>
          <p:nvPr>
            <p:ph idx="13" type="body"/>
          </p:nvPr>
        </p:nvSpPr>
        <p:spPr>
          <a:xfrm>
            <a:off x="6162539"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6" name="Google Shape;676;p45"/>
          <p:cNvSpPr txBox="1"/>
          <p:nvPr>
            <p:ph idx="14" type="body"/>
          </p:nvPr>
        </p:nvSpPr>
        <p:spPr>
          <a:xfrm>
            <a:off x="6162539"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7" name="Google Shape;677;p45"/>
          <p:cNvSpPr txBox="1"/>
          <p:nvPr>
            <p:ph idx="15" type="body"/>
          </p:nvPr>
        </p:nvSpPr>
        <p:spPr>
          <a:xfrm>
            <a:off x="3555212" y="2760060"/>
            <a:ext cx="191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8" name="Google Shape;678;p45"/>
          <p:cNvSpPr txBox="1"/>
          <p:nvPr>
            <p:ph idx="16" type="body"/>
          </p:nvPr>
        </p:nvSpPr>
        <p:spPr>
          <a:xfrm>
            <a:off x="3421476" y="2995737"/>
            <a:ext cx="2182800" cy="6231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9" name="Google Shape;679;p45"/>
          <p:cNvSpPr/>
          <p:nvPr>
            <p:ph idx="17" type="pic"/>
          </p:nvPr>
        </p:nvSpPr>
        <p:spPr>
          <a:xfrm>
            <a:off x="4363751" y="2287441"/>
            <a:ext cx="298200" cy="2982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680" name="Shape 680"/>
        <p:cNvGrpSpPr/>
        <p:nvPr/>
      </p:nvGrpSpPr>
      <p:grpSpPr>
        <a:xfrm>
          <a:off x="0" y="0"/>
          <a:ext cx="0" cy="0"/>
          <a:chOff x="0" y="0"/>
          <a:chExt cx="0" cy="0"/>
        </a:xfrm>
      </p:grpSpPr>
      <p:sp>
        <p:nvSpPr>
          <p:cNvPr id="681" name="Google Shape;681;p4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4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83" name="Google Shape;683;p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84" name="Google Shape;684;p4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5" name="Google Shape;685;p46"/>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686" name="Google Shape;686;p46"/>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7" name="Google Shape;687;p46"/>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8" name="Google Shape;688;p46"/>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689" name="Google Shape;689;p46"/>
          <p:cNvSpPr txBox="1"/>
          <p:nvPr>
            <p:ph idx="3" type="body"/>
          </p:nvPr>
        </p:nvSpPr>
        <p:spPr>
          <a:xfrm>
            <a:off x="5745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0" name="Google Shape;690;p46"/>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1" name="Google Shape;691;p46"/>
          <p:cNvSpPr txBox="1"/>
          <p:nvPr>
            <p:ph idx="5" type="body"/>
          </p:nvPr>
        </p:nvSpPr>
        <p:spPr>
          <a:xfrm>
            <a:off x="27033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2" name="Google Shape;692;p46"/>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3" name="Google Shape;693;p46"/>
          <p:cNvSpPr txBox="1"/>
          <p:nvPr>
            <p:ph idx="7" type="body"/>
          </p:nvPr>
        </p:nvSpPr>
        <p:spPr>
          <a:xfrm>
            <a:off x="48321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4" name="Google Shape;694;p46"/>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5" name="Google Shape;695;p46"/>
          <p:cNvSpPr txBox="1"/>
          <p:nvPr>
            <p:ph idx="9" type="body"/>
          </p:nvPr>
        </p:nvSpPr>
        <p:spPr>
          <a:xfrm>
            <a:off x="6960944"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6" name="Google Shape;696;p46"/>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7" name="Google Shape;697;p46"/>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8" name="Google Shape;698;p46"/>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9" name="Google Shape;699;p46"/>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0" name="Google Shape;700;p46"/>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1" name="Google Shape;701;p46"/>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2" name="Google Shape;702;p46"/>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3" name="Google Shape;703;p46"/>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4" name="Google Shape;704;p46"/>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05" name="Shape 705"/>
        <p:cNvGrpSpPr/>
        <p:nvPr/>
      </p:nvGrpSpPr>
      <p:grpSpPr>
        <a:xfrm>
          <a:off x="0" y="0"/>
          <a:ext cx="0" cy="0"/>
          <a:chOff x="0" y="0"/>
          <a:chExt cx="0" cy="0"/>
        </a:xfrm>
      </p:grpSpPr>
      <p:sp>
        <p:nvSpPr>
          <p:cNvPr id="706" name="Google Shape;706;p4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4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08" name="Google Shape;708;p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09" name="Google Shape;709;p4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0" name="Google Shape;710;p47"/>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11" name="Shape 711"/>
        <p:cNvGrpSpPr/>
        <p:nvPr/>
      </p:nvGrpSpPr>
      <p:grpSpPr>
        <a:xfrm>
          <a:off x="0" y="0"/>
          <a:ext cx="0" cy="0"/>
          <a:chOff x="0" y="0"/>
          <a:chExt cx="0" cy="0"/>
        </a:xfrm>
      </p:grpSpPr>
      <p:sp>
        <p:nvSpPr>
          <p:cNvPr id="712" name="Google Shape;712;p4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3" name="Google Shape;713;p4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14" name="Google Shape;714;p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15" name="Google Shape;715;p4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6" name="Google Shape;716;p48"/>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17" name="Google Shape;717;p48"/>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718" name="Google Shape;718;p48"/>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9" name="Google Shape;719;p48"/>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0" name="Google Shape;720;p48"/>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1" name="Google Shape;721;p48"/>
          <p:cNvSpPr/>
          <p:nvPr>
            <p:ph idx="2" type="pic"/>
          </p:nvPr>
        </p:nvSpPr>
        <p:spPr>
          <a:xfrm>
            <a:off x="6827693" y="3091738"/>
            <a:ext cx="210300" cy="210300"/>
          </a:xfrm>
          <a:prstGeom prst="rect">
            <a:avLst/>
          </a:prstGeom>
          <a:noFill/>
          <a:ln>
            <a:noFill/>
          </a:ln>
        </p:spPr>
      </p:sp>
      <p:sp>
        <p:nvSpPr>
          <p:cNvPr id="722" name="Google Shape;722;p48"/>
          <p:cNvSpPr/>
          <p:nvPr>
            <p:ph idx="3" type="pic"/>
          </p:nvPr>
        </p:nvSpPr>
        <p:spPr>
          <a:xfrm>
            <a:off x="4317275" y="3091738"/>
            <a:ext cx="210300" cy="210300"/>
          </a:xfrm>
          <a:prstGeom prst="rect">
            <a:avLst/>
          </a:prstGeom>
          <a:noFill/>
          <a:ln>
            <a:noFill/>
          </a:ln>
        </p:spPr>
      </p:sp>
      <p:sp>
        <p:nvSpPr>
          <p:cNvPr id="723" name="Google Shape;723;p48"/>
          <p:cNvSpPr/>
          <p:nvPr>
            <p:ph idx="4" type="pic"/>
          </p:nvPr>
        </p:nvSpPr>
        <p:spPr>
          <a:xfrm>
            <a:off x="4295893" y="1531159"/>
            <a:ext cx="210300" cy="210300"/>
          </a:xfrm>
          <a:prstGeom prst="rect">
            <a:avLst/>
          </a:prstGeom>
          <a:noFill/>
          <a:ln>
            <a:noFill/>
          </a:ln>
        </p:spPr>
      </p:sp>
      <p:sp>
        <p:nvSpPr>
          <p:cNvPr id="724" name="Google Shape;724;p48"/>
          <p:cNvSpPr/>
          <p:nvPr>
            <p:ph idx="5" type="pic"/>
          </p:nvPr>
        </p:nvSpPr>
        <p:spPr>
          <a:xfrm>
            <a:off x="6806311" y="1531159"/>
            <a:ext cx="210300" cy="210300"/>
          </a:xfrm>
          <a:prstGeom prst="rect">
            <a:avLst/>
          </a:prstGeom>
          <a:noFill/>
          <a:ln>
            <a:noFill/>
          </a:ln>
        </p:spPr>
      </p:sp>
      <p:sp>
        <p:nvSpPr>
          <p:cNvPr id="725" name="Google Shape;725;p48"/>
          <p:cNvSpPr txBox="1"/>
          <p:nvPr>
            <p:ph idx="6" type="body"/>
          </p:nvPr>
        </p:nvSpPr>
        <p:spPr>
          <a:xfrm>
            <a:off x="372666" y="3645938"/>
            <a:ext cx="15963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6" name="Google Shape;726;p48"/>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7" name="Google Shape;727;p48"/>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8" name="Google Shape;728;p48"/>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9" name="Google Shape;729;p48"/>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0" name="Google Shape;730;p48"/>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1" name="Google Shape;731;p48"/>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2" name="Google Shape;732;p48"/>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3" name="Google Shape;733;p48"/>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4" name="Google Shape;734;p48"/>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5" name="Google Shape;735;p48"/>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36" name="Shape 736"/>
        <p:cNvGrpSpPr/>
        <p:nvPr/>
      </p:nvGrpSpPr>
      <p:grpSpPr>
        <a:xfrm>
          <a:off x="0" y="0"/>
          <a:ext cx="0" cy="0"/>
          <a:chOff x="0" y="0"/>
          <a:chExt cx="0" cy="0"/>
        </a:xfrm>
      </p:grpSpPr>
      <p:sp>
        <p:nvSpPr>
          <p:cNvPr id="737" name="Google Shape;737;p4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8" name="Google Shape;738;p4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39" name="Google Shape;739;p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40" name="Google Shape;740;p4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1" name="Google Shape;741;p49"/>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2" name="Google Shape;742;p49"/>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3" name="Google Shape;743;p49"/>
          <p:cNvSpPr txBox="1"/>
          <p:nvPr>
            <p:ph idx="4" type="body"/>
          </p:nvPr>
        </p:nvSpPr>
        <p:spPr>
          <a:xfrm>
            <a:off x="386954" y="3703454"/>
            <a:ext cx="410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4" name="Google Shape;744;p49"/>
          <p:cNvSpPr txBox="1"/>
          <p:nvPr>
            <p:ph idx="5" type="body"/>
          </p:nvPr>
        </p:nvSpPr>
        <p:spPr>
          <a:xfrm>
            <a:off x="4733926" y="3703454"/>
            <a:ext cx="40911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5" name="Google Shape;745;p49"/>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6" name="Google Shape;746;p49"/>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47" name="Shape 747"/>
        <p:cNvGrpSpPr/>
        <p:nvPr/>
      </p:nvGrpSpPr>
      <p:grpSpPr>
        <a:xfrm>
          <a:off x="0" y="0"/>
          <a:ext cx="0" cy="0"/>
          <a:chOff x="0" y="0"/>
          <a:chExt cx="0" cy="0"/>
        </a:xfrm>
      </p:grpSpPr>
      <p:sp>
        <p:nvSpPr>
          <p:cNvPr id="748" name="Google Shape;748;p5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9" name="Google Shape;749;p50"/>
          <p:cNvSpPr txBox="1"/>
          <p:nvPr>
            <p:ph idx="1" type="body"/>
          </p:nvPr>
        </p:nvSpPr>
        <p:spPr>
          <a:xfrm>
            <a:off x="5492353" y="227885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0" name="Google Shape;750;p50"/>
          <p:cNvSpPr txBox="1"/>
          <p:nvPr>
            <p:ph idx="2" type="body"/>
          </p:nvPr>
        </p:nvSpPr>
        <p:spPr>
          <a:xfrm>
            <a:off x="5492353" y="2701994"/>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1" name="Google Shape;751;p50"/>
          <p:cNvSpPr txBox="1"/>
          <p:nvPr>
            <p:ph idx="3" type="body"/>
          </p:nvPr>
        </p:nvSpPr>
        <p:spPr>
          <a:xfrm>
            <a:off x="5492353" y="3125131"/>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2" name="Google Shape;752;p50"/>
          <p:cNvSpPr txBox="1"/>
          <p:nvPr>
            <p:ph idx="4" type="body"/>
          </p:nvPr>
        </p:nvSpPr>
        <p:spPr>
          <a:xfrm>
            <a:off x="5492353" y="3548268"/>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3" name="Google Shape;753;p50"/>
          <p:cNvSpPr txBox="1"/>
          <p:nvPr>
            <p:ph idx="5" type="body"/>
          </p:nvPr>
        </p:nvSpPr>
        <p:spPr>
          <a:xfrm>
            <a:off x="5492353" y="397140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4" name="Google Shape;754;p5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55" name="Google Shape;755;p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56" name="Google Shape;756;p50"/>
          <p:cNvSpPr txBox="1"/>
          <p:nvPr>
            <p:ph idx="6"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7" name="Google Shape;757;p50"/>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8" name="Google Shape;758;p50"/>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59" name="Google Shape;759;p50"/>
          <p:cNvSpPr txBox="1"/>
          <p:nvPr>
            <p:ph idx="9" type="body"/>
          </p:nvPr>
        </p:nvSpPr>
        <p:spPr>
          <a:xfrm>
            <a:off x="7438643" y="227885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0" name="Google Shape;760;p50"/>
          <p:cNvSpPr txBox="1"/>
          <p:nvPr>
            <p:ph idx="13" type="body"/>
          </p:nvPr>
        </p:nvSpPr>
        <p:spPr>
          <a:xfrm>
            <a:off x="7438643" y="2701994"/>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1" name="Google Shape;761;p50"/>
          <p:cNvSpPr txBox="1"/>
          <p:nvPr>
            <p:ph idx="14" type="body"/>
          </p:nvPr>
        </p:nvSpPr>
        <p:spPr>
          <a:xfrm>
            <a:off x="7438643" y="3125131"/>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2" name="Google Shape;762;p50"/>
          <p:cNvSpPr txBox="1"/>
          <p:nvPr>
            <p:ph idx="15" type="body"/>
          </p:nvPr>
        </p:nvSpPr>
        <p:spPr>
          <a:xfrm>
            <a:off x="7438643" y="3548268"/>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3" name="Google Shape;763;p50"/>
          <p:cNvSpPr txBox="1"/>
          <p:nvPr>
            <p:ph idx="16" type="body"/>
          </p:nvPr>
        </p:nvSpPr>
        <p:spPr>
          <a:xfrm>
            <a:off x="7438643" y="397140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51" name="Shape 51"/>
        <p:cNvGrpSpPr/>
        <p:nvPr/>
      </p:nvGrpSpPr>
      <p:grpSpPr>
        <a:xfrm>
          <a:off x="0" y="0"/>
          <a:ext cx="0" cy="0"/>
          <a:chOff x="0" y="0"/>
          <a:chExt cx="0" cy="0"/>
        </a:xfrm>
      </p:grpSpPr>
      <p:sp>
        <p:nvSpPr>
          <p:cNvPr id="52" name="Google Shape;52;p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6"/>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4" name="Google Shape;54;p6"/>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 name="Google Shape;55;p6"/>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 name="Google Shape;56;p6"/>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7" name="Google Shape;57;p6"/>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8" name="Google Shape;58;p6"/>
          <p:cNvSpPr txBox="1"/>
          <p:nvPr>
            <p:ph idx="1" type="body"/>
          </p:nvPr>
        </p:nvSpPr>
        <p:spPr>
          <a:xfrm>
            <a:off x="3810000"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9" name="Google Shape;59;p6"/>
          <p:cNvSpPr txBox="1"/>
          <p:nvPr>
            <p:ph idx="2" type="body"/>
          </p:nvPr>
        </p:nvSpPr>
        <p:spPr>
          <a:xfrm>
            <a:off x="3810000"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0" name="Google Shape;60;p6"/>
          <p:cNvSpPr txBox="1"/>
          <p:nvPr>
            <p:ph idx="3" type="body"/>
          </p:nvPr>
        </p:nvSpPr>
        <p:spPr>
          <a:xfrm>
            <a:off x="3810000" y="2976161"/>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1" name="Google Shape;61;p6"/>
          <p:cNvSpPr txBox="1"/>
          <p:nvPr>
            <p:ph idx="4" type="body"/>
          </p:nvPr>
        </p:nvSpPr>
        <p:spPr>
          <a:xfrm>
            <a:off x="6158230"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2" name="Google Shape;62;p6"/>
          <p:cNvSpPr txBox="1"/>
          <p:nvPr>
            <p:ph idx="5" type="body"/>
          </p:nvPr>
        </p:nvSpPr>
        <p:spPr>
          <a:xfrm>
            <a:off x="6158230"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63" name="Google Shape;63;p6"/>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64" name="Google Shape;64;p6"/>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65" name="Google Shape;65;p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66" name="Google Shape;66;p6"/>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 name="Google Shape;67;p6"/>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6"/>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6"/>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6"/>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6"/>
          <p:cNvSpPr txBox="1"/>
          <p:nvPr>
            <p:ph type="title"/>
          </p:nvPr>
        </p:nvSpPr>
        <p:spPr>
          <a:xfrm>
            <a:off x="3566990"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2" name="Google Shape;72;p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764" name="Shape 764"/>
        <p:cNvGrpSpPr/>
        <p:nvPr/>
      </p:nvGrpSpPr>
      <p:grpSpPr>
        <a:xfrm>
          <a:off x="0" y="0"/>
          <a:ext cx="0" cy="0"/>
          <a:chOff x="0" y="0"/>
          <a:chExt cx="0" cy="0"/>
        </a:xfrm>
      </p:grpSpPr>
      <p:sp>
        <p:nvSpPr>
          <p:cNvPr id="765" name="Google Shape;765;p5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6" name="Google Shape;766;p5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67" name="Google Shape;767;p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8" name="Google Shape;768;p5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9" name="Google Shape;769;p51"/>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770" name="Shape 770"/>
        <p:cNvGrpSpPr/>
        <p:nvPr/>
      </p:nvGrpSpPr>
      <p:grpSpPr>
        <a:xfrm>
          <a:off x="0" y="0"/>
          <a:ext cx="0" cy="0"/>
          <a:chOff x="0" y="0"/>
          <a:chExt cx="0" cy="0"/>
        </a:xfrm>
      </p:grpSpPr>
      <p:sp>
        <p:nvSpPr>
          <p:cNvPr id="771" name="Google Shape;771;p5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2" name="Google Shape;772;p52"/>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3" name="Google Shape;773;p52"/>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4" name="Google Shape;774;p52"/>
          <p:cNvSpPr/>
          <p:nvPr>
            <p:ph idx="2" type="pic"/>
          </p:nvPr>
        </p:nvSpPr>
        <p:spPr>
          <a:xfrm>
            <a:off x="2374334" y="1534915"/>
            <a:ext cx="1322400" cy="1322400"/>
          </a:xfrm>
          <a:prstGeom prst="rect">
            <a:avLst/>
          </a:prstGeom>
          <a:solidFill>
            <a:srgbClr val="DDE6EF"/>
          </a:solidFill>
          <a:ln>
            <a:noFill/>
          </a:ln>
        </p:spPr>
      </p:sp>
      <p:sp>
        <p:nvSpPr>
          <p:cNvPr id="775" name="Google Shape;775;p52"/>
          <p:cNvSpPr/>
          <p:nvPr>
            <p:ph idx="3" type="pic"/>
          </p:nvPr>
        </p:nvSpPr>
        <p:spPr>
          <a:xfrm>
            <a:off x="5455995" y="1534915"/>
            <a:ext cx="1322400" cy="1322400"/>
          </a:xfrm>
          <a:prstGeom prst="rect">
            <a:avLst/>
          </a:prstGeom>
          <a:solidFill>
            <a:srgbClr val="DDE6EF"/>
          </a:solidFill>
          <a:ln>
            <a:noFill/>
          </a:ln>
        </p:spPr>
      </p:sp>
      <p:sp>
        <p:nvSpPr>
          <p:cNvPr id="776" name="Google Shape;776;p5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77" name="Google Shape;777;p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78" name="Google Shape;778;p5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9" name="Google Shape;779;p52"/>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0" name="Google Shape;780;p52"/>
          <p:cNvSpPr txBox="1"/>
          <p:nvPr>
            <p:ph idx="5" type="body"/>
          </p:nvPr>
        </p:nvSpPr>
        <p:spPr>
          <a:xfrm>
            <a:off x="1851226"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1" name="Google Shape;781;p52"/>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2" name="Google Shape;782;p52"/>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3" name="Google Shape;783;p52"/>
          <p:cNvSpPr txBox="1"/>
          <p:nvPr>
            <p:ph idx="8" type="body"/>
          </p:nvPr>
        </p:nvSpPr>
        <p:spPr>
          <a:xfrm>
            <a:off x="4930445"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4" name="Google Shape;784;p52"/>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785" name="Shape 785"/>
        <p:cNvGrpSpPr/>
        <p:nvPr/>
      </p:nvGrpSpPr>
      <p:grpSpPr>
        <a:xfrm>
          <a:off x="0" y="0"/>
          <a:ext cx="0" cy="0"/>
          <a:chOff x="0" y="0"/>
          <a:chExt cx="0" cy="0"/>
        </a:xfrm>
      </p:grpSpPr>
      <p:sp>
        <p:nvSpPr>
          <p:cNvPr id="786" name="Google Shape;786;p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7" name="Google Shape;787;p53"/>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8" name="Google Shape;788;p53"/>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9" name="Google Shape;789;p53"/>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90" name="Google Shape;790;p53"/>
          <p:cNvSpPr/>
          <p:nvPr>
            <p:ph idx="2" type="pic"/>
          </p:nvPr>
        </p:nvSpPr>
        <p:spPr>
          <a:xfrm>
            <a:off x="829099" y="1534915"/>
            <a:ext cx="1322400" cy="1322400"/>
          </a:xfrm>
          <a:prstGeom prst="rect">
            <a:avLst/>
          </a:prstGeom>
          <a:solidFill>
            <a:srgbClr val="DDE6EF"/>
          </a:solidFill>
          <a:ln>
            <a:noFill/>
          </a:ln>
        </p:spPr>
      </p:sp>
      <p:sp>
        <p:nvSpPr>
          <p:cNvPr id="791" name="Google Shape;791;p53"/>
          <p:cNvSpPr/>
          <p:nvPr>
            <p:ph idx="3" type="pic"/>
          </p:nvPr>
        </p:nvSpPr>
        <p:spPr>
          <a:xfrm>
            <a:off x="3910760" y="1534915"/>
            <a:ext cx="1322400" cy="1322400"/>
          </a:xfrm>
          <a:prstGeom prst="rect">
            <a:avLst/>
          </a:prstGeom>
          <a:solidFill>
            <a:srgbClr val="DDE6EF"/>
          </a:solidFill>
          <a:ln>
            <a:noFill/>
          </a:ln>
        </p:spPr>
      </p:sp>
      <p:sp>
        <p:nvSpPr>
          <p:cNvPr id="792" name="Google Shape;792;p53"/>
          <p:cNvSpPr/>
          <p:nvPr>
            <p:ph idx="4" type="pic"/>
          </p:nvPr>
        </p:nvSpPr>
        <p:spPr>
          <a:xfrm>
            <a:off x="6992422" y="1534915"/>
            <a:ext cx="1322400" cy="1322400"/>
          </a:xfrm>
          <a:prstGeom prst="rect">
            <a:avLst/>
          </a:prstGeom>
          <a:solidFill>
            <a:srgbClr val="DDE6EF"/>
          </a:solidFill>
          <a:ln>
            <a:noFill/>
          </a:ln>
        </p:spPr>
      </p:sp>
      <p:sp>
        <p:nvSpPr>
          <p:cNvPr id="793" name="Google Shape;793;p5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94" name="Google Shape;794;p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95" name="Google Shape;795;p5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6" name="Google Shape;796;p53"/>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7" name="Google Shape;797;p53"/>
          <p:cNvSpPr txBox="1"/>
          <p:nvPr>
            <p:ph idx="6" type="body"/>
          </p:nvPr>
        </p:nvSpPr>
        <p:spPr>
          <a:xfrm>
            <a:off x="30599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8" name="Google Shape;798;p53"/>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9" name="Google Shape;799;p53"/>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0" name="Google Shape;800;p53"/>
          <p:cNvSpPr txBox="1"/>
          <p:nvPr>
            <p:ph idx="9" type="body"/>
          </p:nvPr>
        </p:nvSpPr>
        <p:spPr>
          <a:xfrm>
            <a:off x="338521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1" name="Google Shape;801;p53"/>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2" name="Google Shape;802;p53"/>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3" name="Google Shape;803;p53"/>
          <p:cNvSpPr txBox="1"/>
          <p:nvPr>
            <p:ph idx="15" type="body"/>
          </p:nvPr>
        </p:nvSpPr>
        <p:spPr>
          <a:xfrm>
            <a:off x="6464430"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4" name="Google Shape;804;p53"/>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05" name="Shape 805"/>
        <p:cNvGrpSpPr/>
        <p:nvPr/>
      </p:nvGrpSpPr>
      <p:grpSpPr>
        <a:xfrm>
          <a:off x="0" y="0"/>
          <a:ext cx="0" cy="0"/>
          <a:chOff x="0" y="0"/>
          <a:chExt cx="0" cy="0"/>
        </a:xfrm>
      </p:grpSpPr>
      <p:sp>
        <p:nvSpPr>
          <p:cNvPr id="806" name="Google Shape;806;p54"/>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7" name="Google Shape;807;p54"/>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8" name="Google Shape;808;p54"/>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9" name="Google Shape;809;p54"/>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0" name="Google Shape;810;p54"/>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11" name="Google Shape;811;p54"/>
          <p:cNvGrpSpPr/>
          <p:nvPr/>
        </p:nvGrpSpPr>
        <p:grpSpPr>
          <a:xfrm>
            <a:off x="2101490" y="706901"/>
            <a:ext cx="2338496" cy="2326039"/>
            <a:chOff x="2801987" y="1211475"/>
            <a:chExt cx="3117995" cy="3101385"/>
          </a:xfrm>
        </p:grpSpPr>
        <p:sp>
          <p:nvSpPr>
            <p:cNvPr id="812" name="Google Shape;812;p54"/>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3" name="Google Shape;813;p5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4" name="Google Shape;814;p5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815" name="Google Shape;815;p54"/>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816" name="Google Shape;816;p54"/>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7" name="Google Shape;817;p54"/>
          <p:cNvSpPr txBox="1"/>
          <p:nvPr>
            <p:ph idx="1"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18" name="Google Shape;818;p54"/>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19" name="Google Shape;819;p54"/>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20" name="Google Shape;820;p5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821" name="Google Shape;821;p54"/>
          <p:cNvSpPr txBox="1"/>
          <p:nvPr>
            <p:ph idx="2"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22" name="Shape 822"/>
        <p:cNvGrpSpPr/>
        <p:nvPr/>
      </p:nvGrpSpPr>
      <p:grpSpPr>
        <a:xfrm>
          <a:off x="0" y="0"/>
          <a:ext cx="0" cy="0"/>
          <a:chOff x="0" y="0"/>
          <a:chExt cx="0" cy="0"/>
        </a:xfrm>
      </p:grpSpPr>
      <p:sp>
        <p:nvSpPr>
          <p:cNvPr id="823" name="Google Shape;823;p5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4" name="Google Shape;824;p55"/>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5" name="Google Shape;825;p55"/>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6" name="Google Shape;826;p5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7" name="Google Shape;827;p55"/>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28" name="Google Shape;828;p55"/>
          <p:cNvGrpSpPr/>
          <p:nvPr/>
        </p:nvGrpSpPr>
        <p:grpSpPr>
          <a:xfrm>
            <a:off x="2101490" y="706901"/>
            <a:ext cx="2338496" cy="2326039"/>
            <a:chOff x="2801987" y="1211475"/>
            <a:chExt cx="3117995" cy="3101385"/>
          </a:xfrm>
        </p:grpSpPr>
        <p:sp>
          <p:nvSpPr>
            <p:cNvPr id="829" name="Google Shape;829;p5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0" name="Google Shape;830;p5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31" name="Google Shape;831;p55"/>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55"/>
          <p:cNvSpPr txBox="1"/>
          <p:nvPr>
            <p:ph idx="1"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3" name="Google Shape;833;p55"/>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34" name="Google Shape;834;p55"/>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35" name="Google Shape;835;p5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36" name="Google Shape;836;p5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37" name="Google Shape;837;p55"/>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38" name="Shape 838"/>
        <p:cNvGrpSpPr/>
        <p:nvPr/>
      </p:nvGrpSpPr>
      <p:grpSpPr>
        <a:xfrm>
          <a:off x="0" y="0"/>
          <a:ext cx="0" cy="0"/>
          <a:chOff x="0" y="0"/>
          <a:chExt cx="0" cy="0"/>
        </a:xfrm>
      </p:grpSpPr>
      <p:sp>
        <p:nvSpPr>
          <p:cNvPr id="839" name="Google Shape;839;p56"/>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0" name="Google Shape;840;p56"/>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1" name="Google Shape;841;p56"/>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2" name="Google Shape;842;p56"/>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3" name="Google Shape;843;p56"/>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44" name="Google Shape;844;p56"/>
          <p:cNvGrpSpPr/>
          <p:nvPr/>
        </p:nvGrpSpPr>
        <p:grpSpPr>
          <a:xfrm>
            <a:off x="2101490" y="706901"/>
            <a:ext cx="2338496" cy="2326039"/>
            <a:chOff x="2801987" y="1211475"/>
            <a:chExt cx="3117995" cy="3101385"/>
          </a:xfrm>
        </p:grpSpPr>
        <p:sp>
          <p:nvSpPr>
            <p:cNvPr id="845" name="Google Shape;845;p5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6" name="Google Shape;846;p5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47" name="Google Shape;847;p56"/>
          <p:cNvSpPr txBox="1"/>
          <p:nvPr>
            <p:ph idx="1" type="body"/>
          </p:nvPr>
        </p:nvSpPr>
        <p:spPr>
          <a:xfrm>
            <a:off x="4394080" y="3576131"/>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8" name="Google Shape;848;p56"/>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49" name="Google Shape;849;p56"/>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50" name="Google Shape;850;p56"/>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51" name="Google Shape;851;p5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52" name="Google Shape;852;p5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53" name="Shape 853"/>
        <p:cNvGrpSpPr/>
        <p:nvPr/>
      </p:nvGrpSpPr>
      <p:grpSpPr>
        <a:xfrm>
          <a:off x="0" y="0"/>
          <a:ext cx="0" cy="0"/>
          <a:chOff x="0" y="0"/>
          <a:chExt cx="0" cy="0"/>
        </a:xfrm>
      </p:grpSpPr>
      <p:sp>
        <p:nvSpPr>
          <p:cNvPr id="854" name="Google Shape;854;p57"/>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5" name="Google Shape;855;p5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6" name="Google Shape;856;p5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7" name="Google Shape;857;p5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8" name="Google Shape;858;p5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9" name="Google Shape;859;p5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0" name="Google Shape;860;p5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1" name="Google Shape;861;p5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2" name="Google Shape;862;p5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3" name="Google Shape;863;p5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4" name="Google Shape;864;p57"/>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865" name="Google Shape;865;p57"/>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66" name="Google Shape;866;p57"/>
          <p:cNvSpPr txBox="1"/>
          <p:nvPr>
            <p:ph idx="2" type="body"/>
          </p:nvPr>
        </p:nvSpPr>
        <p:spPr>
          <a:xfrm>
            <a:off x="2118884" y="3733896"/>
            <a:ext cx="399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867" name="Google Shape;867;p57"/>
          <p:cNvGrpSpPr/>
          <p:nvPr/>
        </p:nvGrpSpPr>
        <p:grpSpPr>
          <a:xfrm>
            <a:off x="538085" y="1715616"/>
            <a:ext cx="1689564" cy="1805724"/>
            <a:chOff x="3233789" y="1621820"/>
            <a:chExt cx="2252751" cy="2407632"/>
          </a:xfrm>
        </p:grpSpPr>
        <p:sp>
          <p:nvSpPr>
            <p:cNvPr id="868" name="Google Shape;868;p5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9" name="Google Shape;869;p57"/>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870" name="Shape 870"/>
        <p:cNvGrpSpPr/>
        <p:nvPr/>
      </p:nvGrpSpPr>
      <p:grpSpPr>
        <a:xfrm>
          <a:off x="0" y="0"/>
          <a:ext cx="0" cy="0"/>
          <a:chOff x="0" y="0"/>
          <a:chExt cx="0" cy="0"/>
        </a:xfrm>
      </p:grpSpPr>
      <p:sp>
        <p:nvSpPr>
          <p:cNvPr id="871" name="Google Shape;871;p5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2" name="Google Shape;872;p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73" name="Google Shape;873;p5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4" name="Google Shape;874;p5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5" name="Google Shape;875;p58"/>
          <p:cNvSpPr/>
          <p:nvPr/>
        </p:nvSpPr>
        <p:spPr>
          <a:xfrm>
            <a:off x="635590" y="1550102"/>
            <a:ext cx="25407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6" name="Google Shape;876;p58"/>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7" name="Google Shape;877;p58"/>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8" name="Google Shape;878;p58"/>
          <p:cNvSpPr/>
          <p:nvPr>
            <p:ph idx="2" type="pic"/>
          </p:nvPr>
        </p:nvSpPr>
        <p:spPr>
          <a:xfrm>
            <a:off x="1752511" y="1837515"/>
            <a:ext cx="298200" cy="298200"/>
          </a:xfrm>
          <a:prstGeom prst="rect">
            <a:avLst/>
          </a:prstGeom>
          <a:noFill/>
          <a:ln>
            <a:noFill/>
          </a:ln>
        </p:spPr>
      </p:sp>
      <p:sp>
        <p:nvSpPr>
          <p:cNvPr id="879" name="Google Shape;879;p58"/>
          <p:cNvSpPr/>
          <p:nvPr>
            <p:ph idx="3" type="pic"/>
          </p:nvPr>
        </p:nvSpPr>
        <p:spPr>
          <a:xfrm>
            <a:off x="7068702" y="1837515"/>
            <a:ext cx="298200" cy="298200"/>
          </a:xfrm>
          <a:prstGeom prst="rect">
            <a:avLst/>
          </a:prstGeom>
          <a:noFill/>
          <a:ln>
            <a:noFill/>
          </a:ln>
        </p:spPr>
      </p:sp>
      <p:sp>
        <p:nvSpPr>
          <p:cNvPr id="880" name="Google Shape;880;p58"/>
          <p:cNvSpPr/>
          <p:nvPr>
            <p:ph idx="4" type="pic"/>
          </p:nvPr>
        </p:nvSpPr>
        <p:spPr>
          <a:xfrm>
            <a:off x="4421933" y="1837515"/>
            <a:ext cx="298200" cy="298200"/>
          </a:xfrm>
          <a:prstGeom prst="rect">
            <a:avLst/>
          </a:prstGeom>
          <a:noFill/>
          <a:ln>
            <a:noFill/>
          </a:ln>
        </p:spPr>
      </p:sp>
      <p:sp>
        <p:nvSpPr>
          <p:cNvPr id="881" name="Google Shape;881;p58"/>
          <p:cNvSpPr txBox="1"/>
          <p:nvPr>
            <p:ph idx="5" type="body"/>
          </p:nvPr>
        </p:nvSpPr>
        <p:spPr>
          <a:xfrm>
            <a:off x="896747"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2" name="Google Shape;882;p58"/>
          <p:cNvSpPr txBox="1"/>
          <p:nvPr>
            <p:ph idx="6" type="body"/>
          </p:nvPr>
        </p:nvSpPr>
        <p:spPr>
          <a:xfrm>
            <a:off x="6216603"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3" name="Google Shape;883;p58"/>
          <p:cNvSpPr txBox="1"/>
          <p:nvPr>
            <p:ph idx="7" type="body"/>
          </p:nvPr>
        </p:nvSpPr>
        <p:spPr>
          <a:xfrm>
            <a:off x="3605940"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4" name="Google Shape;884;p58"/>
          <p:cNvSpPr txBox="1"/>
          <p:nvPr>
            <p:ph idx="8" type="body"/>
          </p:nvPr>
        </p:nvSpPr>
        <p:spPr>
          <a:xfrm>
            <a:off x="896747"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5" name="Google Shape;885;p58"/>
          <p:cNvSpPr txBox="1"/>
          <p:nvPr>
            <p:ph idx="9" type="body"/>
          </p:nvPr>
        </p:nvSpPr>
        <p:spPr>
          <a:xfrm>
            <a:off x="896747"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6" name="Google Shape;886;p58"/>
          <p:cNvSpPr txBox="1"/>
          <p:nvPr>
            <p:ph idx="13" type="body"/>
          </p:nvPr>
        </p:nvSpPr>
        <p:spPr>
          <a:xfrm>
            <a:off x="6216603"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7" name="Google Shape;887;p58"/>
          <p:cNvSpPr txBox="1"/>
          <p:nvPr>
            <p:ph idx="14" type="body"/>
          </p:nvPr>
        </p:nvSpPr>
        <p:spPr>
          <a:xfrm>
            <a:off x="6216603"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8" name="Google Shape;888;p58"/>
          <p:cNvSpPr txBox="1"/>
          <p:nvPr>
            <p:ph idx="15" type="body"/>
          </p:nvPr>
        </p:nvSpPr>
        <p:spPr>
          <a:xfrm>
            <a:off x="3605940"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9" name="Google Shape;889;p58"/>
          <p:cNvSpPr txBox="1"/>
          <p:nvPr>
            <p:ph idx="16" type="body"/>
          </p:nvPr>
        </p:nvSpPr>
        <p:spPr>
          <a:xfrm>
            <a:off x="3605940"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890" name="Shape 890"/>
        <p:cNvGrpSpPr/>
        <p:nvPr/>
      </p:nvGrpSpPr>
      <p:grpSpPr>
        <a:xfrm>
          <a:off x="0" y="0"/>
          <a:ext cx="0" cy="0"/>
          <a:chOff x="0" y="0"/>
          <a:chExt cx="0" cy="0"/>
        </a:xfrm>
      </p:grpSpPr>
      <p:sp>
        <p:nvSpPr>
          <p:cNvPr id="891" name="Google Shape;891;p5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92" name="Google Shape;892;p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93" name="Google Shape;893;p5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4" name="Google Shape;894;p5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5" name="Google Shape;895;p59"/>
          <p:cNvSpPr/>
          <p:nvPr/>
        </p:nvSpPr>
        <p:spPr>
          <a:xfrm>
            <a:off x="0" y="1709382"/>
            <a:ext cx="9144000" cy="1903800"/>
          </a:xfrm>
          <a:prstGeom prst="rect">
            <a:avLst/>
          </a:prstGeom>
          <a:solidFill>
            <a:schemeClr val="dk2">
              <a:alpha val="8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6" name="Google Shape;896;p59"/>
          <p:cNvSpPr/>
          <p:nvPr>
            <p:ph idx="2" type="pic"/>
          </p:nvPr>
        </p:nvSpPr>
        <p:spPr>
          <a:xfrm>
            <a:off x="282859" y="2035965"/>
            <a:ext cx="1250700" cy="1250700"/>
          </a:xfrm>
          <a:prstGeom prst="ellipse">
            <a:avLst/>
          </a:prstGeom>
          <a:solidFill>
            <a:schemeClr val="lt1"/>
          </a:solidFill>
          <a:ln>
            <a:noFill/>
          </a:ln>
        </p:spPr>
      </p:sp>
      <p:sp>
        <p:nvSpPr>
          <p:cNvPr id="897" name="Google Shape;897;p59"/>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8" name="Google Shape;898;p59"/>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899" name="Shape 899"/>
        <p:cNvGrpSpPr/>
        <p:nvPr/>
      </p:nvGrpSpPr>
      <p:grpSpPr>
        <a:xfrm>
          <a:off x="0" y="0"/>
          <a:ext cx="0" cy="0"/>
          <a:chOff x="0" y="0"/>
          <a:chExt cx="0" cy="0"/>
        </a:xfrm>
      </p:grpSpPr>
      <p:sp>
        <p:nvSpPr>
          <p:cNvPr id="900" name="Google Shape;900;p6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1" name="Google Shape;901;p60"/>
          <p:cNvSpPr/>
          <p:nvPr>
            <p:ph idx="2" type="pic"/>
          </p:nvPr>
        </p:nvSpPr>
        <p:spPr>
          <a:xfrm>
            <a:off x="305870" y="1538622"/>
            <a:ext cx="2578800" cy="2479200"/>
          </a:xfrm>
          <a:prstGeom prst="rect">
            <a:avLst/>
          </a:prstGeom>
          <a:solidFill>
            <a:srgbClr val="DDE6EF"/>
          </a:solidFill>
          <a:ln>
            <a:noFill/>
          </a:ln>
        </p:spPr>
      </p:sp>
      <p:pic>
        <p:nvPicPr>
          <p:cNvPr id="902" name="Google Shape;902;p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03" name="Google Shape;903;p6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4" name="Google Shape;904;p6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5" name="Google Shape;905;p60"/>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6" name="Google Shape;906;p60"/>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7" name="Google Shape;907;p60"/>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8" name="Google Shape;908;p60"/>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9" name="Google Shape;909;p60"/>
          <p:cNvSpPr/>
          <p:nvPr>
            <p:ph idx="3" type="pic"/>
          </p:nvPr>
        </p:nvSpPr>
        <p:spPr>
          <a:xfrm>
            <a:off x="3824422" y="1865372"/>
            <a:ext cx="463500" cy="463500"/>
          </a:xfrm>
          <a:prstGeom prst="rect">
            <a:avLst/>
          </a:prstGeom>
          <a:noFill/>
          <a:ln>
            <a:noFill/>
          </a:ln>
        </p:spPr>
      </p:sp>
      <p:sp>
        <p:nvSpPr>
          <p:cNvPr id="910" name="Google Shape;910;p60"/>
          <p:cNvSpPr/>
          <p:nvPr>
            <p:ph idx="4" type="pic"/>
          </p:nvPr>
        </p:nvSpPr>
        <p:spPr>
          <a:xfrm>
            <a:off x="3824422" y="3224829"/>
            <a:ext cx="463500" cy="463500"/>
          </a:xfrm>
          <a:prstGeom prst="rect">
            <a:avLst/>
          </a:prstGeom>
          <a:noFill/>
          <a:ln>
            <a:noFill/>
          </a:ln>
        </p:spPr>
      </p:sp>
      <p:sp>
        <p:nvSpPr>
          <p:cNvPr id="911" name="Google Shape;911;p60"/>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2" name="Google Shape;912;p60"/>
          <p:cNvSpPr txBox="1"/>
          <p:nvPr>
            <p:ph idx="6" type="body"/>
          </p:nvPr>
        </p:nvSpPr>
        <p:spPr>
          <a:xfrm>
            <a:off x="5306063" y="2307275"/>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3" name="Google Shape;913;p60"/>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4" name="Google Shape;914;p60"/>
          <p:cNvSpPr txBox="1"/>
          <p:nvPr>
            <p:ph idx="8" type="body"/>
          </p:nvPr>
        </p:nvSpPr>
        <p:spPr>
          <a:xfrm>
            <a:off x="5306063" y="3665596"/>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73" name="Shape 73"/>
        <p:cNvGrpSpPr/>
        <p:nvPr/>
      </p:nvGrpSpPr>
      <p:grpSpPr>
        <a:xfrm>
          <a:off x="0" y="0"/>
          <a:ext cx="0" cy="0"/>
          <a:chOff x="0" y="0"/>
          <a:chExt cx="0" cy="0"/>
        </a:xfrm>
      </p:grpSpPr>
      <p:sp>
        <p:nvSpPr>
          <p:cNvPr id="74" name="Google Shape;74;p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5" name="Google Shape;75;p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 name="Google Shape;76;p7"/>
          <p:cNvSpPr txBox="1"/>
          <p:nvPr>
            <p:ph idx="1" type="body"/>
          </p:nvPr>
        </p:nvSpPr>
        <p:spPr>
          <a:xfrm>
            <a:off x="629963"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7" name="Google Shape;77;p7"/>
          <p:cNvSpPr txBox="1"/>
          <p:nvPr>
            <p:ph idx="2" type="body"/>
          </p:nvPr>
        </p:nvSpPr>
        <p:spPr>
          <a:xfrm>
            <a:off x="629963"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8" name="Google Shape;78;p7"/>
          <p:cNvSpPr txBox="1"/>
          <p:nvPr>
            <p:ph idx="3" type="body"/>
          </p:nvPr>
        </p:nvSpPr>
        <p:spPr>
          <a:xfrm>
            <a:off x="629963" y="2976161"/>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9" name="Google Shape;79;p7"/>
          <p:cNvSpPr txBox="1"/>
          <p:nvPr>
            <p:ph idx="4" type="body"/>
          </p:nvPr>
        </p:nvSpPr>
        <p:spPr>
          <a:xfrm>
            <a:off x="2978193"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0" name="Google Shape;80;p7"/>
          <p:cNvSpPr txBox="1"/>
          <p:nvPr>
            <p:ph idx="5" type="body"/>
          </p:nvPr>
        </p:nvSpPr>
        <p:spPr>
          <a:xfrm>
            <a:off x="2978193"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1" name="Google Shape;81;p7"/>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7"/>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7"/>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7"/>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7"/>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7"/>
          <p:cNvSpPr txBox="1"/>
          <p:nvPr>
            <p:ph type="title"/>
          </p:nvPr>
        </p:nvSpPr>
        <p:spPr>
          <a:xfrm>
            <a:off x="314063"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15" name="Shape 915"/>
        <p:cNvGrpSpPr/>
        <p:nvPr/>
      </p:nvGrpSpPr>
      <p:grpSpPr>
        <a:xfrm>
          <a:off x="0" y="0"/>
          <a:ext cx="0" cy="0"/>
          <a:chOff x="0" y="0"/>
          <a:chExt cx="0" cy="0"/>
        </a:xfrm>
      </p:grpSpPr>
      <p:sp>
        <p:nvSpPr>
          <p:cNvPr id="916" name="Google Shape;916;p6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7" name="Google Shape;917;p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18" name="Google Shape;918;p61"/>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19" name="Google Shape;919;p61"/>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0" name="Google Shape;920;p61"/>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1" name="Google Shape;921;p61"/>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2" name="Google Shape;922;p61"/>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3" name="Google Shape;923;p61"/>
          <p:cNvSpPr txBox="1"/>
          <p:nvPr>
            <p:ph idx="1" type="body"/>
          </p:nvPr>
        </p:nvSpPr>
        <p:spPr>
          <a:xfrm>
            <a:off x="38695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4" name="Google Shape;924;p61"/>
          <p:cNvSpPr txBox="1"/>
          <p:nvPr>
            <p:ph idx="2" type="body"/>
          </p:nvPr>
        </p:nvSpPr>
        <p:spPr>
          <a:xfrm>
            <a:off x="38695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5" name="Google Shape;925;p61"/>
          <p:cNvSpPr txBox="1"/>
          <p:nvPr>
            <p:ph idx="3" type="body"/>
          </p:nvPr>
        </p:nvSpPr>
        <p:spPr>
          <a:xfrm>
            <a:off x="2083679"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6" name="Google Shape;926;p61"/>
          <p:cNvSpPr txBox="1"/>
          <p:nvPr>
            <p:ph idx="4" type="body"/>
          </p:nvPr>
        </p:nvSpPr>
        <p:spPr>
          <a:xfrm>
            <a:off x="2083679"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7" name="Google Shape;927;p61"/>
          <p:cNvSpPr txBox="1"/>
          <p:nvPr>
            <p:ph idx="5" type="body"/>
          </p:nvPr>
        </p:nvSpPr>
        <p:spPr>
          <a:xfrm>
            <a:off x="3764120"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8" name="Google Shape;928;p61"/>
          <p:cNvSpPr txBox="1"/>
          <p:nvPr>
            <p:ph idx="6" type="body"/>
          </p:nvPr>
        </p:nvSpPr>
        <p:spPr>
          <a:xfrm>
            <a:off x="3764120"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9" name="Google Shape;929;p61"/>
          <p:cNvSpPr txBox="1"/>
          <p:nvPr>
            <p:ph idx="7" type="body"/>
          </p:nvPr>
        </p:nvSpPr>
        <p:spPr>
          <a:xfrm>
            <a:off x="5455417"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0" name="Google Shape;930;p61"/>
          <p:cNvSpPr txBox="1"/>
          <p:nvPr>
            <p:ph idx="8" type="body"/>
          </p:nvPr>
        </p:nvSpPr>
        <p:spPr>
          <a:xfrm>
            <a:off x="5455417"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1" name="Google Shape;931;p61"/>
          <p:cNvSpPr txBox="1"/>
          <p:nvPr>
            <p:ph idx="9" type="body"/>
          </p:nvPr>
        </p:nvSpPr>
        <p:spPr>
          <a:xfrm>
            <a:off x="714671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2" name="Google Shape;932;p61"/>
          <p:cNvSpPr txBox="1"/>
          <p:nvPr>
            <p:ph idx="13" type="body"/>
          </p:nvPr>
        </p:nvSpPr>
        <p:spPr>
          <a:xfrm>
            <a:off x="714671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3" name="Google Shape;933;p61"/>
          <p:cNvSpPr txBox="1"/>
          <p:nvPr>
            <p:ph idx="14" type="body"/>
          </p:nvPr>
        </p:nvSpPr>
        <p:spPr>
          <a:xfrm>
            <a:off x="554900"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4" name="Google Shape;934;p61"/>
          <p:cNvSpPr txBox="1"/>
          <p:nvPr>
            <p:ph idx="15" type="body"/>
          </p:nvPr>
        </p:nvSpPr>
        <p:spPr>
          <a:xfrm>
            <a:off x="224619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5" name="Google Shape;935;p61"/>
          <p:cNvSpPr txBox="1"/>
          <p:nvPr>
            <p:ph idx="16" type="body"/>
          </p:nvPr>
        </p:nvSpPr>
        <p:spPr>
          <a:xfrm>
            <a:off x="3937494"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6" name="Google Shape;936;p61"/>
          <p:cNvSpPr txBox="1"/>
          <p:nvPr>
            <p:ph idx="17" type="body"/>
          </p:nvPr>
        </p:nvSpPr>
        <p:spPr>
          <a:xfrm>
            <a:off x="5628791"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7" name="Google Shape;937;p61"/>
          <p:cNvSpPr txBox="1"/>
          <p:nvPr>
            <p:ph idx="18" type="body"/>
          </p:nvPr>
        </p:nvSpPr>
        <p:spPr>
          <a:xfrm>
            <a:off x="732008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8" name="Google Shape;938;p6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9" name="Google Shape;939;p61"/>
          <p:cNvSpPr txBox="1"/>
          <p:nvPr>
            <p:ph idx="1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40" name="Shape 940"/>
        <p:cNvGrpSpPr/>
        <p:nvPr/>
      </p:nvGrpSpPr>
      <p:grpSpPr>
        <a:xfrm>
          <a:off x="0" y="0"/>
          <a:ext cx="0" cy="0"/>
          <a:chOff x="0" y="0"/>
          <a:chExt cx="0" cy="0"/>
        </a:xfrm>
      </p:grpSpPr>
      <p:pic>
        <p:nvPicPr>
          <p:cNvPr id="941" name="Google Shape;941;p6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42" name="Google Shape;942;p62"/>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3" name="Google Shape;943;p62"/>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4" name="Google Shape;944;p62"/>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5" name="Google Shape;945;p62"/>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6" name="Google Shape;946;p62"/>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7" name="Google Shape;947;p62"/>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8" name="Google Shape;948;p62"/>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9" name="Google Shape;949;p62"/>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0" name="Google Shape;950;p62"/>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1" name="Google Shape;951;p62"/>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2" name="Google Shape;952;p62"/>
          <p:cNvSpPr txBox="1"/>
          <p:nvPr>
            <p:ph idx="6" type="body"/>
          </p:nvPr>
        </p:nvSpPr>
        <p:spPr>
          <a:xfrm>
            <a:off x="554900"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3" name="Google Shape;953;p62"/>
          <p:cNvSpPr txBox="1"/>
          <p:nvPr>
            <p:ph idx="7" type="body"/>
          </p:nvPr>
        </p:nvSpPr>
        <p:spPr>
          <a:xfrm>
            <a:off x="224619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4" name="Google Shape;954;p62"/>
          <p:cNvSpPr txBox="1"/>
          <p:nvPr>
            <p:ph idx="8" type="body"/>
          </p:nvPr>
        </p:nvSpPr>
        <p:spPr>
          <a:xfrm>
            <a:off x="3937494"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5" name="Google Shape;955;p62"/>
          <p:cNvSpPr txBox="1"/>
          <p:nvPr>
            <p:ph idx="9" type="body"/>
          </p:nvPr>
        </p:nvSpPr>
        <p:spPr>
          <a:xfrm>
            <a:off x="5628791"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6" name="Google Shape;956;p62"/>
          <p:cNvSpPr txBox="1"/>
          <p:nvPr>
            <p:ph idx="13" type="body"/>
          </p:nvPr>
        </p:nvSpPr>
        <p:spPr>
          <a:xfrm>
            <a:off x="732008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7" name="Google Shape;957;p62"/>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8" name="Google Shape;958;p62"/>
          <p:cNvSpPr txBox="1"/>
          <p:nvPr>
            <p:ph idx="15" type="body"/>
          </p:nvPr>
        </p:nvSpPr>
        <p:spPr>
          <a:xfrm>
            <a:off x="38695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9" name="Google Shape;959;p62"/>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0" name="Google Shape;960;p62"/>
          <p:cNvSpPr txBox="1"/>
          <p:nvPr>
            <p:ph idx="17" type="body"/>
          </p:nvPr>
        </p:nvSpPr>
        <p:spPr>
          <a:xfrm>
            <a:off x="2083679"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1" name="Google Shape;961;p62"/>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2" name="Google Shape;962;p62"/>
          <p:cNvSpPr txBox="1"/>
          <p:nvPr>
            <p:ph idx="19" type="body"/>
          </p:nvPr>
        </p:nvSpPr>
        <p:spPr>
          <a:xfrm>
            <a:off x="3764120"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3" name="Google Shape;963;p62"/>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4" name="Google Shape;964;p62"/>
          <p:cNvSpPr txBox="1"/>
          <p:nvPr>
            <p:ph idx="21" type="body"/>
          </p:nvPr>
        </p:nvSpPr>
        <p:spPr>
          <a:xfrm>
            <a:off x="5455417"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5" name="Google Shape;965;p62"/>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6" name="Google Shape;966;p62"/>
          <p:cNvSpPr txBox="1"/>
          <p:nvPr>
            <p:ph idx="23" type="body"/>
          </p:nvPr>
        </p:nvSpPr>
        <p:spPr>
          <a:xfrm>
            <a:off x="714671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7" name="Google Shape;967;p62"/>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8" name="Google Shape;968;p62"/>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9" name="Google Shape;969;p62"/>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0" name="Google Shape;970;p62"/>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1" name="Google Shape;971;p62"/>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2" name="Google Shape;972;p62"/>
          <p:cNvSpPr txBox="1"/>
          <p:nvPr>
            <p:ph idx="24" type="body"/>
          </p:nvPr>
        </p:nvSpPr>
        <p:spPr>
          <a:xfrm>
            <a:off x="554900"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3" name="Google Shape;973;p62"/>
          <p:cNvSpPr txBox="1"/>
          <p:nvPr>
            <p:ph idx="25" type="body"/>
          </p:nvPr>
        </p:nvSpPr>
        <p:spPr>
          <a:xfrm>
            <a:off x="224619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4" name="Google Shape;974;p62"/>
          <p:cNvSpPr txBox="1"/>
          <p:nvPr>
            <p:ph idx="26" type="body"/>
          </p:nvPr>
        </p:nvSpPr>
        <p:spPr>
          <a:xfrm>
            <a:off x="3937495"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5" name="Google Shape;975;p62"/>
          <p:cNvSpPr txBox="1"/>
          <p:nvPr>
            <p:ph idx="27" type="body"/>
          </p:nvPr>
        </p:nvSpPr>
        <p:spPr>
          <a:xfrm>
            <a:off x="5628792"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6" name="Google Shape;976;p62"/>
          <p:cNvSpPr txBox="1"/>
          <p:nvPr>
            <p:ph idx="28" type="body"/>
          </p:nvPr>
        </p:nvSpPr>
        <p:spPr>
          <a:xfrm>
            <a:off x="732008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7" name="Google Shape;977;p6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8" name="Google Shape;978;p62"/>
          <p:cNvSpPr txBox="1"/>
          <p:nvPr>
            <p:ph idx="2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9" name="Google Shape;979;p62"/>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980" name="Shape 980"/>
        <p:cNvGrpSpPr/>
        <p:nvPr/>
      </p:nvGrpSpPr>
      <p:grpSpPr>
        <a:xfrm>
          <a:off x="0" y="0"/>
          <a:ext cx="0" cy="0"/>
          <a:chOff x="0" y="0"/>
          <a:chExt cx="0" cy="0"/>
        </a:xfrm>
      </p:grpSpPr>
      <p:pic>
        <p:nvPicPr>
          <p:cNvPr id="981" name="Google Shape;981;p63"/>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82" name="Google Shape;982;p6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3" name="Google Shape;983;p6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4" name="Google Shape;984;p63"/>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5" name="Google Shape;985;p63"/>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986" name="Google Shape;986;p63"/>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7" name="Google Shape;987;p63"/>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8" name="Google Shape;988;p63"/>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9" name="Google Shape;989;p63"/>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990" name="Google Shape;990;p63"/>
          <p:cNvSpPr/>
          <p:nvPr>
            <p:ph idx="2" type="pic"/>
          </p:nvPr>
        </p:nvSpPr>
        <p:spPr>
          <a:xfrm>
            <a:off x="1107660" y="1937383"/>
            <a:ext cx="310200" cy="298200"/>
          </a:xfrm>
          <a:prstGeom prst="rect">
            <a:avLst/>
          </a:prstGeom>
          <a:solidFill>
            <a:srgbClr val="DDE6EF"/>
          </a:solidFill>
          <a:ln>
            <a:noFill/>
          </a:ln>
        </p:spPr>
      </p:sp>
      <p:sp>
        <p:nvSpPr>
          <p:cNvPr id="991" name="Google Shape;991;p63"/>
          <p:cNvSpPr/>
          <p:nvPr>
            <p:ph idx="3" type="pic"/>
          </p:nvPr>
        </p:nvSpPr>
        <p:spPr>
          <a:xfrm>
            <a:off x="3335871" y="1937383"/>
            <a:ext cx="310200" cy="298200"/>
          </a:xfrm>
          <a:prstGeom prst="rect">
            <a:avLst/>
          </a:prstGeom>
          <a:solidFill>
            <a:srgbClr val="DDE6EF"/>
          </a:solidFill>
          <a:ln>
            <a:noFill/>
          </a:ln>
        </p:spPr>
      </p:sp>
      <p:sp>
        <p:nvSpPr>
          <p:cNvPr id="992" name="Google Shape;992;p63"/>
          <p:cNvSpPr/>
          <p:nvPr>
            <p:ph idx="4" type="pic"/>
          </p:nvPr>
        </p:nvSpPr>
        <p:spPr>
          <a:xfrm>
            <a:off x="5564082" y="1937383"/>
            <a:ext cx="310200" cy="298200"/>
          </a:xfrm>
          <a:prstGeom prst="rect">
            <a:avLst/>
          </a:prstGeom>
          <a:solidFill>
            <a:srgbClr val="DDE6EF"/>
          </a:solidFill>
          <a:ln>
            <a:noFill/>
          </a:ln>
        </p:spPr>
      </p:sp>
      <p:sp>
        <p:nvSpPr>
          <p:cNvPr id="993" name="Google Shape;993;p63"/>
          <p:cNvSpPr/>
          <p:nvPr>
            <p:ph idx="5" type="pic"/>
          </p:nvPr>
        </p:nvSpPr>
        <p:spPr>
          <a:xfrm>
            <a:off x="7792294" y="1937383"/>
            <a:ext cx="310200" cy="298200"/>
          </a:xfrm>
          <a:prstGeom prst="rect">
            <a:avLst/>
          </a:prstGeom>
          <a:solidFill>
            <a:srgbClr val="DDE6EF"/>
          </a:solidFill>
          <a:ln>
            <a:noFill/>
          </a:ln>
        </p:spPr>
      </p:sp>
      <p:sp>
        <p:nvSpPr>
          <p:cNvPr id="994" name="Google Shape;994;p63"/>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5" name="Google Shape;995;p63"/>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6" name="Google Shape;996;p63"/>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7" name="Google Shape;997;p63"/>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8" name="Google Shape;998;p63"/>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9" name="Google Shape;999;p63"/>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0" name="Google Shape;1000;p63"/>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1" name="Google Shape;1001;p63"/>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02" name="Shape 1002"/>
        <p:cNvGrpSpPr/>
        <p:nvPr/>
      </p:nvGrpSpPr>
      <p:grpSpPr>
        <a:xfrm>
          <a:off x="0" y="0"/>
          <a:ext cx="0" cy="0"/>
          <a:chOff x="0" y="0"/>
          <a:chExt cx="0" cy="0"/>
        </a:xfrm>
      </p:grpSpPr>
      <p:pic>
        <p:nvPicPr>
          <p:cNvPr id="1003" name="Google Shape;1003;p6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04" name="Google Shape;1004;p6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5" name="Google Shape;1005;p6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6" name="Google Shape;1006;p64"/>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7" name="Google Shape;1007;p64"/>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08" name="Google Shape;1008;p64"/>
          <p:cNvCxnSpPr/>
          <p:nvPr/>
        </p:nvCxnSpPr>
        <p:spPr>
          <a:xfrm>
            <a:off x="2503970" y="1992847"/>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09" name="Google Shape;1009;p64"/>
          <p:cNvCxnSpPr/>
          <p:nvPr/>
        </p:nvCxnSpPr>
        <p:spPr>
          <a:xfrm>
            <a:off x="4571999" y="1992846"/>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10" name="Google Shape;1010;p64"/>
          <p:cNvCxnSpPr/>
          <p:nvPr/>
        </p:nvCxnSpPr>
        <p:spPr>
          <a:xfrm>
            <a:off x="6640032" y="1992847"/>
            <a:ext cx="0" cy="1210800"/>
          </a:xfrm>
          <a:prstGeom prst="straightConnector1">
            <a:avLst/>
          </a:prstGeom>
          <a:noFill/>
          <a:ln cap="flat" cmpd="sng" w="9525">
            <a:solidFill>
              <a:schemeClr val="lt1"/>
            </a:solidFill>
            <a:prstDash val="solid"/>
            <a:miter lim="800000"/>
            <a:headEnd len="sm" w="sm" type="none"/>
            <a:tailEnd len="sm" w="sm" type="none"/>
          </a:ln>
        </p:spPr>
      </p:cxnSp>
      <p:sp>
        <p:nvSpPr>
          <p:cNvPr id="1011" name="Google Shape;1011;p64"/>
          <p:cNvSpPr/>
          <p:nvPr>
            <p:ph idx="2" type="pic"/>
          </p:nvPr>
        </p:nvSpPr>
        <p:spPr>
          <a:xfrm>
            <a:off x="1314825" y="1803449"/>
            <a:ext cx="310200" cy="298200"/>
          </a:xfrm>
          <a:prstGeom prst="rect">
            <a:avLst/>
          </a:prstGeom>
          <a:noFill/>
          <a:ln>
            <a:noFill/>
          </a:ln>
        </p:spPr>
      </p:sp>
      <p:sp>
        <p:nvSpPr>
          <p:cNvPr id="1012" name="Google Shape;1012;p64"/>
          <p:cNvSpPr/>
          <p:nvPr>
            <p:ph idx="3" type="pic"/>
          </p:nvPr>
        </p:nvSpPr>
        <p:spPr>
          <a:xfrm>
            <a:off x="3390112" y="1803449"/>
            <a:ext cx="310200" cy="298200"/>
          </a:xfrm>
          <a:prstGeom prst="rect">
            <a:avLst/>
          </a:prstGeom>
          <a:noFill/>
          <a:ln>
            <a:noFill/>
          </a:ln>
        </p:spPr>
      </p:sp>
      <p:sp>
        <p:nvSpPr>
          <p:cNvPr id="1013" name="Google Shape;1013;p64"/>
          <p:cNvSpPr/>
          <p:nvPr>
            <p:ph idx="4" type="pic"/>
          </p:nvPr>
        </p:nvSpPr>
        <p:spPr>
          <a:xfrm>
            <a:off x="5443205" y="1803449"/>
            <a:ext cx="310200" cy="298200"/>
          </a:xfrm>
          <a:prstGeom prst="rect">
            <a:avLst/>
          </a:prstGeom>
          <a:noFill/>
          <a:ln>
            <a:noFill/>
          </a:ln>
        </p:spPr>
      </p:sp>
      <p:sp>
        <p:nvSpPr>
          <p:cNvPr id="1014" name="Google Shape;1014;p64"/>
          <p:cNvSpPr/>
          <p:nvPr>
            <p:ph idx="5" type="pic"/>
          </p:nvPr>
        </p:nvSpPr>
        <p:spPr>
          <a:xfrm>
            <a:off x="7496299" y="1803449"/>
            <a:ext cx="310200" cy="298200"/>
          </a:xfrm>
          <a:prstGeom prst="rect">
            <a:avLst/>
          </a:prstGeom>
          <a:noFill/>
          <a:ln>
            <a:noFill/>
          </a:ln>
        </p:spPr>
      </p:sp>
      <p:sp>
        <p:nvSpPr>
          <p:cNvPr id="1015" name="Google Shape;1015;p64"/>
          <p:cNvSpPr txBox="1"/>
          <p:nvPr>
            <p:ph idx="6" type="body"/>
          </p:nvPr>
        </p:nvSpPr>
        <p:spPr>
          <a:xfrm>
            <a:off x="397099" y="3742204"/>
            <a:ext cx="8414100" cy="4590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6" name="Google Shape;1016;p64"/>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7" name="Google Shape;1017;p64"/>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8" name="Google Shape;1018;p64"/>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9" name="Google Shape;1019;p64"/>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0" name="Google Shape;1020;p64"/>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1" name="Google Shape;1021;p64"/>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2" name="Google Shape;1022;p64"/>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3" name="Google Shape;1023;p64"/>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24" name="Shape 1024"/>
        <p:cNvGrpSpPr/>
        <p:nvPr/>
      </p:nvGrpSpPr>
      <p:grpSpPr>
        <a:xfrm>
          <a:off x="0" y="0"/>
          <a:ext cx="0" cy="0"/>
          <a:chOff x="0" y="0"/>
          <a:chExt cx="0" cy="0"/>
        </a:xfrm>
      </p:grpSpPr>
      <p:pic>
        <p:nvPicPr>
          <p:cNvPr id="1025" name="Google Shape;1025;p65"/>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26" name="Google Shape;1026;p6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7" name="Google Shape;1027;p6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8" name="Google Shape;1028;p65"/>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9" name="Google Shape;1029;p65"/>
          <p:cNvSpPr/>
          <p:nvPr>
            <p:ph idx="2" type="pic"/>
          </p:nvPr>
        </p:nvSpPr>
        <p:spPr>
          <a:xfrm>
            <a:off x="2131272" y="2138864"/>
            <a:ext cx="482100" cy="463500"/>
          </a:xfrm>
          <a:prstGeom prst="rect">
            <a:avLst/>
          </a:prstGeom>
          <a:noFill/>
          <a:ln>
            <a:noFill/>
          </a:ln>
        </p:spPr>
      </p:sp>
      <p:sp>
        <p:nvSpPr>
          <p:cNvPr id="1030" name="Google Shape;1030;p65"/>
          <p:cNvSpPr/>
          <p:nvPr>
            <p:ph idx="3" type="pic"/>
          </p:nvPr>
        </p:nvSpPr>
        <p:spPr>
          <a:xfrm>
            <a:off x="3609820" y="2138864"/>
            <a:ext cx="482100" cy="463500"/>
          </a:xfrm>
          <a:prstGeom prst="rect">
            <a:avLst/>
          </a:prstGeom>
          <a:noFill/>
          <a:ln>
            <a:noFill/>
          </a:ln>
        </p:spPr>
      </p:sp>
      <p:sp>
        <p:nvSpPr>
          <p:cNvPr id="1031" name="Google Shape;1031;p65"/>
          <p:cNvSpPr/>
          <p:nvPr>
            <p:ph idx="4" type="pic"/>
          </p:nvPr>
        </p:nvSpPr>
        <p:spPr>
          <a:xfrm>
            <a:off x="5040434" y="2138864"/>
            <a:ext cx="482100" cy="463500"/>
          </a:xfrm>
          <a:prstGeom prst="rect">
            <a:avLst/>
          </a:prstGeom>
          <a:noFill/>
          <a:ln>
            <a:noFill/>
          </a:ln>
        </p:spPr>
      </p:sp>
      <p:sp>
        <p:nvSpPr>
          <p:cNvPr id="1032" name="Google Shape;1032;p65"/>
          <p:cNvSpPr/>
          <p:nvPr>
            <p:ph idx="5" type="pic"/>
          </p:nvPr>
        </p:nvSpPr>
        <p:spPr>
          <a:xfrm>
            <a:off x="6457421" y="2138864"/>
            <a:ext cx="482100" cy="463500"/>
          </a:xfrm>
          <a:prstGeom prst="rect">
            <a:avLst/>
          </a:prstGeom>
          <a:noFill/>
          <a:ln>
            <a:noFill/>
          </a:ln>
        </p:spPr>
      </p:sp>
      <p:sp>
        <p:nvSpPr>
          <p:cNvPr id="1033" name="Google Shape;1033;p65"/>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4" name="Google Shape;1034;p65"/>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5" name="Google Shape;1035;p65"/>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6" name="Google Shape;1036;p65"/>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7" name="Google Shape;1037;p65"/>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8" name="Google Shape;1038;p65"/>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9" name="Google Shape;1039;p65"/>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0" name="Google Shape;1040;p65"/>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41" name="Shape 1041"/>
        <p:cNvGrpSpPr/>
        <p:nvPr/>
      </p:nvGrpSpPr>
      <p:grpSpPr>
        <a:xfrm>
          <a:off x="0" y="0"/>
          <a:ext cx="0" cy="0"/>
          <a:chOff x="0" y="0"/>
          <a:chExt cx="0" cy="0"/>
        </a:xfrm>
      </p:grpSpPr>
      <p:sp>
        <p:nvSpPr>
          <p:cNvPr id="1042" name="Google Shape;1042;p6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3" name="Google Shape;1043;p66"/>
          <p:cNvSpPr/>
          <p:nvPr/>
        </p:nvSpPr>
        <p:spPr>
          <a:xfrm>
            <a:off x="0" y="1328426"/>
            <a:ext cx="9135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4" name="Google Shape;1044;p66"/>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5" name="Google Shape;1045;p66"/>
          <p:cNvSpPr/>
          <p:nvPr/>
        </p:nvSpPr>
        <p:spPr>
          <a:xfrm>
            <a:off x="1159028"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6" name="Google Shape;1046;p66"/>
          <p:cNvSpPr/>
          <p:nvPr/>
        </p:nvSpPr>
        <p:spPr>
          <a:xfrm>
            <a:off x="2935480"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7" name="Google Shape;1047;p66"/>
          <p:cNvSpPr/>
          <p:nvPr/>
        </p:nvSpPr>
        <p:spPr>
          <a:xfrm>
            <a:off x="2960757"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8" name="Google Shape;1048;p66"/>
          <p:cNvSpPr/>
          <p:nvPr/>
        </p:nvSpPr>
        <p:spPr>
          <a:xfrm>
            <a:off x="4737209" y="1733061"/>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9" name="Google Shape;1049;p66"/>
          <p:cNvSpPr/>
          <p:nvPr/>
        </p:nvSpPr>
        <p:spPr>
          <a:xfrm>
            <a:off x="4762486"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0" name="Google Shape;1050;p66"/>
          <p:cNvSpPr/>
          <p:nvPr/>
        </p:nvSpPr>
        <p:spPr>
          <a:xfrm>
            <a:off x="6538937"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1" name="Google Shape;1051;p66"/>
          <p:cNvSpPr/>
          <p:nvPr/>
        </p:nvSpPr>
        <p:spPr>
          <a:xfrm>
            <a:off x="6564215"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2" name="Google Shape;1052;p66"/>
          <p:cNvSpPr/>
          <p:nvPr>
            <p:ph idx="2" type="pic"/>
          </p:nvPr>
        </p:nvSpPr>
        <p:spPr>
          <a:xfrm>
            <a:off x="1290845" y="2040273"/>
            <a:ext cx="310200" cy="298200"/>
          </a:xfrm>
          <a:prstGeom prst="rect">
            <a:avLst/>
          </a:prstGeom>
          <a:noFill/>
          <a:ln>
            <a:noFill/>
          </a:ln>
        </p:spPr>
      </p:sp>
      <p:sp>
        <p:nvSpPr>
          <p:cNvPr id="1053" name="Google Shape;1053;p66"/>
          <p:cNvSpPr/>
          <p:nvPr>
            <p:ph idx="3" type="pic"/>
          </p:nvPr>
        </p:nvSpPr>
        <p:spPr>
          <a:xfrm>
            <a:off x="1290845" y="3352829"/>
            <a:ext cx="310200" cy="298200"/>
          </a:xfrm>
          <a:prstGeom prst="rect">
            <a:avLst/>
          </a:prstGeom>
          <a:noFill/>
          <a:ln>
            <a:noFill/>
          </a:ln>
        </p:spPr>
      </p:sp>
      <p:sp>
        <p:nvSpPr>
          <p:cNvPr id="1054" name="Google Shape;1054;p66"/>
          <p:cNvSpPr/>
          <p:nvPr>
            <p:ph idx="4" type="pic"/>
          </p:nvPr>
        </p:nvSpPr>
        <p:spPr>
          <a:xfrm>
            <a:off x="3047752" y="2040273"/>
            <a:ext cx="310200" cy="298200"/>
          </a:xfrm>
          <a:prstGeom prst="rect">
            <a:avLst/>
          </a:prstGeom>
          <a:noFill/>
          <a:ln>
            <a:noFill/>
          </a:ln>
        </p:spPr>
      </p:sp>
      <p:sp>
        <p:nvSpPr>
          <p:cNvPr id="1055" name="Google Shape;1055;p66"/>
          <p:cNvSpPr/>
          <p:nvPr>
            <p:ph idx="5" type="pic"/>
          </p:nvPr>
        </p:nvSpPr>
        <p:spPr>
          <a:xfrm>
            <a:off x="3047752" y="3352829"/>
            <a:ext cx="310200" cy="298200"/>
          </a:xfrm>
          <a:prstGeom prst="rect">
            <a:avLst/>
          </a:prstGeom>
          <a:noFill/>
          <a:ln>
            <a:noFill/>
          </a:ln>
        </p:spPr>
      </p:sp>
      <p:sp>
        <p:nvSpPr>
          <p:cNvPr id="1056" name="Google Shape;1056;p66"/>
          <p:cNvSpPr/>
          <p:nvPr>
            <p:ph idx="6" type="pic"/>
          </p:nvPr>
        </p:nvSpPr>
        <p:spPr>
          <a:xfrm>
            <a:off x="4859563" y="2040273"/>
            <a:ext cx="310200" cy="298200"/>
          </a:xfrm>
          <a:prstGeom prst="rect">
            <a:avLst/>
          </a:prstGeom>
          <a:noFill/>
          <a:ln>
            <a:noFill/>
          </a:ln>
        </p:spPr>
      </p:sp>
      <p:sp>
        <p:nvSpPr>
          <p:cNvPr id="1057" name="Google Shape;1057;p66"/>
          <p:cNvSpPr/>
          <p:nvPr>
            <p:ph idx="7" type="pic"/>
          </p:nvPr>
        </p:nvSpPr>
        <p:spPr>
          <a:xfrm>
            <a:off x="4859563" y="3352829"/>
            <a:ext cx="310200" cy="298200"/>
          </a:xfrm>
          <a:prstGeom prst="rect">
            <a:avLst/>
          </a:prstGeom>
          <a:noFill/>
          <a:ln>
            <a:noFill/>
          </a:ln>
        </p:spPr>
      </p:sp>
      <p:sp>
        <p:nvSpPr>
          <p:cNvPr id="1058" name="Google Shape;1058;p66"/>
          <p:cNvSpPr/>
          <p:nvPr>
            <p:ph idx="8" type="pic"/>
          </p:nvPr>
        </p:nvSpPr>
        <p:spPr>
          <a:xfrm>
            <a:off x="6643850" y="2040273"/>
            <a:ext cx="310200" cy="298200"/>
          </a:xfrm>
          <a:prstGeom prst="rect">
            <a:avLst/>
          </a:prstGeom>
          <a:noFill/>
          <a:ln>
            <a:noFill/>
          </a:ln>
        </p:spPr>
      </p:sp>
      <p:sp>
        <p:nvSpPr>
          <p:cNvPr id="1059" name="Google Shape;1059;p66"/>
          <p:cNvSpPr/>
          <p:nvPr>
            <p:ph idx="9" type="pic"/>
          </p:nvPr>
        </p:nvSpPr>
        <p:spPr>
          <a:xfrm>
            <a:off x="6643850" y="3352829"/>
            <a:ext cx="310200" cy="298200"/>
          </a:xfrm>
          <a:prstGeom prst="rect">
            <a:avLst/>
          </a:prstGeom>
          <a:noFill/>
          <a:ln>
            <a:noFill/>
          </a:ln>
        </p:spPr>
      </p:sp>
      <p:pic>
        <p:nvPicPr>
          <p:cNvPr id="1060" name="Google Shape;1060;p6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61" name="Google Shape;1061;p6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2" name="Google Shape;1062;p6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3" name="Google Shape;1063;p66"/>
          <p:cNvSpPr txBox="1"/>
          <p:nvPr>
            <p:ph idx="13" type="body"/>
          </p:nvPr>
        </p:nvSpPr>
        <p:spPr>
          <a:xfrm>
            <a:off x="1634573"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4" name="Google Shape;1064;p66"/>
          <p:cNvSpPr txBox="1"/>
          <p:nvPr>
            <p:ph idx="14" type="body"/>
          </p:nvPr>
        </p:nvSpPr>
        <p:spPr>
          <a:xfrm>
            <a:off x="3411025"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5" name="Google Shape;1065;p66"/>
          <p:cNvSpPr txBox="1"/>
          <p:nvPr>
            <p:ph idx="15" type="body"/>
          </p:nvPr>
        </p:nvSpPr>
        <p:spPr>
          <a:xfrm>
            <a:off x="5209969"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6" name="Google Shape;1066;p66"/>
          <p:cNvSpPr txBox="1"/>
          <p:nvPr>
            <p:ph idx="16" type="body"/>
          </p:nvPr>
        </p:nvSpPr>
        <p:spPr>
          <a:xfrm>
            <a:off x="6985661"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7" name="Google Shape;1067;p66"/>
          <p:cNvSpPr txBox="1"/>
          <p:nvPr>
            <p:ph idx="17" type="body"/>
          </p:nvPr>
        </p:nvSpPr>
        <p:spPr>
          <a:xfrm>
            <a:off x="1634573"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8" name="Google Shape;1068;p66"/>
          <p:cNvSpPr txBox="1"/>
          <p:nvPr>
            <p:ph idx="18" type="body"/>
          </p:nvPr>
        </p:nvSpPr>
        <p:spPr>
          <a:xfrm>
            <a:off x="3411025"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9" name="Google Shape;1069;p66"/>
          <p:cNvSpPr txBox="1"/>
          <p:nvPr>
            <p:ph idx="19" type="body"/>
          </p:nvPr>
        </p:nvSpPr>
        <p:spPr>
          <a:xfrm>
            <a:off x="5209969"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0" name="Google Shape;1070;p66"/>
          <p:cNvSpPr txBox="1"/>
          <p:nvPr>
            <p:ph idx="20" type="body"/>
          </p:nvPr>
        </p:nvSpPr>
        <p:spPr>
          <a:xfrm>
            <a:off x="6985661"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071" name="Shape 1071"/>
        <p:cNvGrpSpPr/>
        <p:nvPr/>
      </p:nvGrpSpPr>
      <p:grpSpPr>
        <a:xfrm>
          <a:off x="0" y="0"/>
          <a:ext cx="0" cy="0"/>
          <a:chOff x="0" y="0"/>
          <a:chExt cx="0" cy="0"/>
        </a:xfrm>
      </p:grpSpPr>
      <p:sp>
        <p:nvSpPr>
          <p:cNvPr id="1072" name="Google Shape;1072;p6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73" name="Google Shape;1073;p6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74" name="Google Shape;1074;p6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5" name="Google Shape;1075;p6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6" name="Google Shape;1076;p67"/>
          <p:cNvSpPr txBox="1"/>
          <p:nvPr>
            <p:ph idx="2" type="body"/>
          </p:nvPr>
        </p:nvSpPr>
        <p:spPr>
          <a:xfrm>
            <a:off x="969159"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7" name="Google Shape;1077;p67"/>
          <p:cNvSpPr txBox="1"/>
          <p:nvPr>
            <p:ph idx="3" type="body"/>
          </p:nvPr>
        </p:nvSpPr>
        <p:spPr>
          <a:xfrm>
            <a:off x="969159"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8" name="Google Shape;1078;p67"/>
          <p:cNvSpPr txBox="1"/>
          <p:nvPr>
            <p:ph idx="4" type="body"/>
          </p:nvPr>
        </p:nvSpPr>
        <p:spPr>
          <a:xfrm>
            <a:off x="379585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9" name="Google Shape;1079;p67"/>
          <p:cNvSpPr txBox="1"/>
          <p:nvPr>
            <p:ph idx="5" type="body"/>
          </p:nvPr>
        </p:nvSpPr>
        <p:spPr>
          <a:xfrm>
            <a:off x="379585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0" name="Google Shape;1080;p67"/>
          <p:cNvSpPr txBox="1"/>
          <p:nvPr>
            <p:ph idx="6" type="body"/>
          </p:nvPr>
        </p:nvSpPr>
        <p:spPr>
          <a:xfrm>
            <a:off x="669756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1" name="Google Shape;1081;p67"/>
          <p:cNvSpPr txBox="1"/>
          <p:nvPr>
            <p:ph idx="7" type="body"/>
          </p:nvPr>
        </p:nvSpPr>
        <p:spPr>
          <a:xfrm>
            <a:off x="669756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2" name="Google Shape;1082;p67"/>
          <p:cNvSpPr txBox="1"/>
          <p:nvPr>
            <p:ph idx="8" type="body"/>
          </p:nvPr>
        </p:nvSpPr>
        <p:spPr>
          <a:xfrm>
            <a:off x="379585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3" name="Google Shape;1083;p67"/>
          <p:cNvSpPr txBox="1"/>
          <p:nvPr>
            <p:ph idx="9" type="body"/>
          </p:nvPr>
        </p:nvSpPr>
        <p:spPr>
          <a:xfrm>
            <a:off x="379585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4" name="Google Shape;1084;p67"/>
          <p:cNvSpPr txBox="1"/>
          <p:nvPr>
            <p:ph idx="13" type="body"/>
          </p:nvPr>
        </p:nvSpPr>
        <p:spPr>
          <a:xfrm>
            <a:off x="669756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5" name="Google Shape;1085;p67"/>
          <p:cNvSpPr txBox="1"/>
          <p:nvPr>
            <p:ph idx="14" type="body"/>
          </p:nvPr>
        </p:nvSpPr>
        <p:spPr>
          <a:xfrm>
            <a:off x="669756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6" name="Google Shape;1086;p67"/>
          <p:cNvSpPr txBox="1"/>
          <p:nvPr>
            <p:ph idx="15" type="body"/>
          </p:nvPr>
        </p:nvSpPr>
        <p:spPr>
          <a:xfrm>
            <a:off x="969159"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7" name="Google Shape;1087;p67"/>
          <p:cNvSpPr txBox="1"/>
          <p:nvPr>
            <p:ph idx="16" type="body"/>
          </p:nvPr>
        </p:nvSpPr>
        <p:spPr>
          <a:xfrm>
            <a:off x="969159"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8" name="Google Shape;1088;p67"/>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9" name="Google Shape;1089;p67"/>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0" name="Google Shape;1090;p67"/>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1" name="Google Shape;1091;p67"/>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2" name="Google Shape;1092;p67"/>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3" name="Google Shape;1093;p67"/>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094" name="Shape 1094"/>
        <p:cNvGrpSpPr/>
        <p:nvPr/>
      </p:nvGrpSpPr>
      <p:grpSpPr>
        <a:xfrm>
          <a:off x="0" y="0"/>
          <a:ext cx="0" cy="0"/>
          <a:chOff x="0" y="0"/>
          <a:chExt cx="0" cy="0"/>
        </a:xfrm>
      </p:grpSpPr>
      <p:sp>
        <p:nvSpPr>
          <p:cNvPr id="1095" name="Google Shape;1095;p68"/>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6" name="Google Shape;1096;p68"/>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7" name="Google Shape;1097;p6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98" name="Google Shape;1098;p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99" name="Google Shape;1099;p6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0" name="Google Shape;1100;p68"/>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1" name="Google Shape;1101;p68"/>
          <p:cNvSpPr/>
          <p:nvPr/>
        </p:nvSpPr>
        <p:spPr>
          <a:xfrm flipH="1" rot="5400000">
            <a:off x="28668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2" name="Google Shape;1102;p68"/>
          <p:cNvSpPr/>
          <p:nvPr/>
        </p:nvSpPr>
        <p:spPr>
          <a:xfrm flipH="1" rot="5400000">
            <a:off x="5972651" y="2531032"/>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3" name="Google Shape;1103;p68"/>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4" name="Google Shape;1104;p68"/>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5" name="Google Shape;1105;p68"/>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06" name="Shape 1106"/>
        <p:cNvGrpSpPr/>
        <p:nvPr/>
      </p:nvGrpSpPr>
      <p:grpSpPr>
        <a:xfrm>
          <a:off x="0" y="0"/>
          <a:ext cx="0" cy="0"/>
          <a:chOff x="0" y="0"/>
          <a:chExt cx="0" cy="0"/>
        </a:xfrm>
      </p:grpSpPr>
      <p:sp>
        <p:nvSpPr>
          <p:cNvPr id="1107" name="Google Shape;1107;p6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8" name="Google Shape;1108;p6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9" name="Google Shape;1109;p69"/>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10" name="Google Shape;1110;p6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1" name="Google Shape;1111;p6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2" name="Google Shape;1112;p6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3" name="Google Shape;1113;p6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4" name="Google Shape;1114;p6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5" name="Google Shape;1115;p6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6" name="Google Shape;1116;p6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7" name="Google Shape;1117;p6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8" name="Google Shape;1118;p6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9" name="Google Shape;1119;p69"/>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0" name="Google Shape;1120;p6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21" name="Shape 1121"/>
        <p:cNvGrpSpPr/>
        <p:nvPr/>
      </p:nvGrpSpPr>
      <p:grpSpPr>
        <a:xfrm>
          <a:off x="0" y="0"/>
          <a:ext cx="0" cy="0"/>
          <a:chOff x="0" y="0"/>
          <a:chExt cx="0" cy="0"/>
        </a:xfrm>
      </p:grpSpPr>
      <p:sp>
        <p:nvSpPr>
          <p:cNvPr id="1122" name="Google Shape;1122;p7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3" name="Google Shape;1123;p70"/>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24" name="Google Shape;1124;p70"/>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5" name="Google Shape;1125;p70"/>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6" name="Google Shape;1126;p7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7" name="Google Shape;1127;p70"/>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8" name="Google Shape;1128;p7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9" name="Google Shape;1129;p7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0" name="Google Shape;1130;p7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1" name="Google Shape;1131;p7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2" name="Google Shape;1132;p7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3" name="Google Shape;1133;p7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34" name="Google Shape;1134;p70"/>
          <p:cNvGrpSpPr/>
          <p:nvPr/>
        </p:nvGrpSpPr>
        <p:grpSpPr>
          <a:xfrm flipH="1">
            <a:off x="-2648" y="1467179"/>
            <a:ext cx="1804234" cy="3598068"/>
            <a:chOff x="9341353" y="226377"/>
            <a:chExt cx="3008562" cy="5999780"/>
          </a:xfrm>
        </p:grpSpPr>
        <p:sp>
          <p:nvSpPr>
            <p:cNvPr id="1135" name="Google Shape;1135;p7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6" name="Google Shape;1136;p7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7" name="Google Shape;1137;p7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8" name="Google Shape;1138;p7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9" name="Google Shape;1139;p7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0" name="Google Shape;1140;p7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1" name="Google Shape;1141;p7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2" name="Google Shape;1142;p7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3" name="Google Shape;1143;p7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44" name="Google Shape;1144;p70"/>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87" name="Shape 87"/>
        <p:cNvGrpSpPr/>
        <p:nvPr/>
      </p:nvGrpSpPr>
      <p:grpSpPr>
        <a:xfrm>
          <a:off x="0" y="0"/>
          <a:ext cx="0" cy="0"/>
          <a:chOff x="0" y="0"/>
          <a:chExt cx="0" cy="0"/>
        </a:xfrm>
      </p:grpSpPr>
      <p:sp>
        <p:nvSpPr>
          <p:cNvPr id="88" name="Google Shape;88;p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8"/>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accent1"/>
              </a:buClr>
              <a:buSzPts val="1400"/>
              <a:buChar char="•"/>
              <a:defRPr sz="1400"/>
            </a:lvl2pPr>
            <a:lvl3pPr indent="-317500" lvl="2" marL="1371600" algn="l">
              <a:lnSpc>
                <a:spcPct val="90000"/>
              </a:lnSpc>
              <a:spcBef>
                <a:spcPts val="400"/>
              </a:spcBef>
              <a:spcAft>
                <a:spcPts val="0"/>
              </a:spcAft>
              <a:buClr>
                <a:schemeClr val="accent1"/>
              </a:buClr>
              <a:buSzPts val="1400"/>
              <a:buChar char="•"/>
              <a:defRPr sz="1400"/>
            </a:lvl3pPr>
            <a:lvl4pPr indent="-317500" lvl="3" marL="1828800" algn="l">
              <a:lnSpc>
                <a:spcPct val="90000"/>
              </a:lnSpc>
              <a:spcBef>
                <a:spcPts val="400"/>
              </a:spcBef>
              <a:spcAft>
                <a:spcPts val="0"/>
              </a:spcAft>
              <a:buClr>
                <a:schemeClr val="dk2"/>
              </a:buClr>
              <a:buSzPts val="1400"/>
              <a:buChar char="•"/>
              <a:defRPr sz="1400"/>
            </a:lvl4pPr>
            <a:lvl5pPr indent="-317500" lvl="4" marL="2286000" algn="l">
              <a:lnSpc>
                <a:spcPct val="90000"/>
              </a:lnSpc>
              <a:spcBef>
                <a:spcPts val="400"/>
              </a:spcBef>
              <a:spcAft>
                <a:spcPts val="0"/>
              </a:spcAft>
              <a:buClr>
                <a:schemeClr val="dk1"/>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91" name="Google Shape;91;p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2" name="Google Shape;92;p8"/>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8"/>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94" name="Google Shape;94;p8"/>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45" name="Shape 1145"/>
        <p:cNvGrpSpPr/>
        <p:nvPr/>
      </p:nvGrpSpPr>
      <p:grpSpPr>
        <a:xfrm>
          <a:off x="0" y="0"/>
          <a:ext cx="0" cy="0"/>
          <a:chOff x="0" y="0"/>
          <a:chExt cx="0" cy="0"/>
        </a:xfrm>
      </p:grpSpPr>
      <p:sp>
        <p:nvSpPr>
          <p:cNvPr id="1146" name="Google Shape;1146;p7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7" name="Google Shape;1147;p71"/>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48" name="Google Shape;1148;p7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9" name="Google Shape;1149;p7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0" name="Google Shape;1150;p7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1" name="Google Shape;1151;p7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2" name="Google Shape;1152;p7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3" name="Google Shape;1153;p7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4" name="Google Shape;1154;p7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5" name="Google Shape;1155;p7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6" name="Google Shape;1156;p7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7" name="Google Shape;1157;p7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58" name="Google Shape;1158;p71"/>
          <p:cNvGrpSpPr/>
          <p:nvPr/>
        </p:nvGrpSpPr>
        <p:grpSpPr>
          <a:xfrm flipH="1">
            <a:off x="-2648" y="1467179"/>
            <a:ext cx="1804234" cy="3598068"/>
            <a:chOff x="9341353" y="226377"/>
            <a:chExt cx="3008562" cy="5999780"/>
          </a:xfrm>
        </p:grpSpPr>
        <p:sp>
          <p:nvSpPr>
            <p:cNvPr id="1159" name="Google Shape;1159;p71"/>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0" name="Google Shape;1160;p71"/>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1" name="Google Shape;1161;p71"/>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2" name="Google Shape;1162;p71"/>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3" name="Google Shape;1163;p71"/>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4" name="Google Shape;1164;p71"/>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5" name="Google Shape;1165;p71"/>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6" name="Google Shape;1166;p71"/>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7" name="Google Shape;1167;p71"/>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68" name="Google Shape;1168;p71"/>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169" name="Shape 1169"/>
        <p:cNvGrpSpPr/>
        <p:nvPr/>
      </p:nvGrpSpPr>
      <p:grpSpPr>
        <a:xfrm>
          <a:off x="0" y="0"/>
          <a:ext cx="0" cy="0"/>
          <a:chOff x="0" y="0"/>
          <a:chExt cx="0" cy="0"/>
        </a:xfrm>
      </p:grpSpPr>
      <p:pic>
        <p:nvPicPr>
          <p:cNvPr id="1170" name="Google Shape;1170;p72"/>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1171" name="Google Shape;1171;p72"/>
          <p:cNvGrpSpPr/>
          <p:nvPr/>
        </p:nvGrpSpPr>
        <p:grpSpPr>
          <a:xfrm flipH="1">
            <a:off x="-3925" y="346968"/>
            <a:ext cx="2256421" cy="4499835"/>
            <a:chOff x="9188953" y="73977"/>
            <a:chExt cx="3008562" cy="5999780"/>
          </a:xfrm>
        </p:grpSpPr>
        <p:sp>
          <p:nvSpPr>
            <p:cNvPr id="1172" name="Google Shape;1172;p72"/>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3" name="Google Shape;1173;p72"/>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4" name="Google Shape;1174;p72"/>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5" name="Google Shape;1175;p72"/>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6" name="Google Shape;1176;p72"/>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7" name="Google Shape;1177;p72"/>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8" name="Google Shape;1178;p72"/>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9" name="Google Shape;1179;p72"/>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80" name="Google Shape;1180;p72"/>
          <p:cNvSpPr txBox="1"/>
          <p:nvPr>
            <p:ph idx="1" type="body"/>
          </p:nvPr>
        </p:nvSpPr>
        <p:spPr>
          <a:xfrm>
            <a:off x="776490" y="2349773"/>
            <a:ext cx="6260700" cy="4431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181" name="Shape 1181"/>
        <p:cNvGrpSpPr/>
        <p:nvPr/>
      </p:nvGrpSpPr>
      <p:grpSpPr>
        <a:xfrm>
          <a:off x="0" y="0"/>
          <a:ext cx="0" cy="0"/>
          <a:chOff x="0" y="0"/>
          <a:chExt cx="0" cy="0"/>
        </a:xfrm>
      </p:grpSpPr>
      <p:sp>
        <p:nvSpPr>
          <p:cNvPr id="1182" name="Google Shape;1182;p73"/>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83" name="Google Shape;1183;p73"/>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4" name="Google Shape;1184;p73"/>
          <p:cNvSpPr/>
          <p:nvPr>
            <p:ph idx="2" type="pic"/>
          </p:nvPr>
        </p:nvSpPr>
        <p:spPr>
          <a:xfrm>
            <a:off x="812131" y="996401"/>
            <a:ext cx="298200" cy="298200"/>
          </a:xfrm>
          <a:prstGeom prst="rect">
            <a:avLst/>
          </a:prstGeom>
          <a:noFill/>
          <a:ln>
            <a:noFill/>
          </a:ln>
        </p:spPr>
      </p:sp>
      <p:cxnSp>
        <p:nvCxnSpPr>
          <p:cNvPr id="1185" name="Google Shape;1185;p73"/>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1186" name="Google Shape;1186;p73"/>
          <p:cNvSpPr txBox="1"/>
          <p:nvPr>
            <p:ph idx="1" type="body"/>
          </p:nvPr>
        </p:nvSpPr>
        <p:spPr>
          <a:xfrm>
            <a:off x="771713" y="1791686"/>
            <a:ext cx="6260700" cy="9132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7" name="Google Shape;1187;p73"/>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188" name="Shape 1188"/>
        <p:cNvGrpSpPr/>
        <p:nvPr/>
      </p:nvGrpSpPr>
      <p:grpSpPr>
        <a:xfrm>
          <a:off x="0" y="0"/>
          <a:ext cx="0" cy="0"/>
          <a:chOff x="0" y="0"/>
          <a:chExt cx="0" cy="0"/>
        </a:xfrm>
      </p:grpSpPr>
      <p:grpSp>
        <p:nvGrpSpPr>
          <p:cNvPr id="1189" name="Google Shape;1189;p74"/>
          <p:cNvGrpSpPr/>
          <p:nvPr/>
        </p:nvGrpSpPr>
        <p:grpSpPr>
          <a:xfrm flipH="1">
            <a:off x="-3925" y="346968"/>
            <a:ext cx="2256421" cy="4499835"/>
            <a:chOff x="9188953" y="73977"/>
            <a:chExt cx="3008562" cy="5999780"/>
          </a:xfrm>
        </p:grpSpPr>
        <p:sp>
          <p:nvSpPr>
            <p:cNvPr id="1190" name="Google Shape;1190;p7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1" name="Google Shape;1191;p7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2" name="Google Shape;1192;p7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3" name="Google Shape;1193;p7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4" name="Google Shape;1194;p7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5" name="Google Shape;1195;p7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6" name="Google Shape;1196;p7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7" name="Google Shape;1197;p7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98" name="Google Shape;1198;p74"/>
          <p:cNvSpPr txBox="1"/>
          <p:nvPr/>
        </p:nvSpPr>
        <p:spPr>
          <a:xfrm>
            <a:off x="776490" y="1609814"/>
            <a:ext cx="3855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sz="1100"/>
          </a:p>
        </p:txBody>
      </p:sp>
      <p:pic>
        <p:nvPicPr>
          <p:cNvPr id="1199" name="Google Shape;1199;p74"/>
          <p:cNvPicPr preferRelativeResize="0"/>
          <p:nvPr/>
        </p:nvPicPr>
        <p:blipFill rotWithShape="1">
          <a:blip r:embed="rId2">
            <a:alphaModFix/>
          </a:blip>
          <a:srcRect b="0" l="0" r="0" t="0"/>
          <a:stretch/>
        </p:blipFill>
        <p:spPr>
          <a:xfrm>
            <a:off x="5138758" y="2094532"/>
            <a:ext cx="3051163" cy="1017052"/>
          </a:xfrm>
          <a:prstGeom prst="rect">
            <a:avLst/>
          </a:prstGeom>
          <a:noFill/>
          <a:ln>
            <a:noFill/>
          </a:ln>
        </p:spPr>
      </p:pic>
      <p:sp>
        <p:nvSpPr>
          <p:cNvPr id="1200" name="Google Shape;1200;p74"/>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1" name="Google Shape;1201;p74"/>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2" name="Google Shape;1202;p74"/>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3" name="Google Shape;1203;p74"/>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4" name="Google Shape;1204;p74"/>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5" name="Google Shape;1205;p74"/>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6" name="Google Shape;1206;p74"/>
          <p:cNvSpPr txBox="1"/>
          <p:nvPr>
            <p:ph idx="1" type="body"/>
          </p:nvPr>
        </p:nvSpPr>
        <p:spPr>
          <a:xfrm>
            <a:off x="1209675" y="2555723"/>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7" name="Google Shape;1207;p74"/>
          <p:cNvSpPr txBox="1"/>
          <p:nvPr>
            <p:ph idx="2" type="body"/>
          </p:nvPr>
        </p:nvSpPr>
        <p:spPr>
          <a:xfrm>
            <a:off x="1209675" y="2921300"/>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08" name="Shape 1208"/>
        <p:cNvGrpSpPr/>
        <p:nvPr/>
      </p:nvGrpSpPr>
      <p:grpSpPr>
        <a:xfrm>
          <a:off x="0" y="0"/>
          <a:ext cx="0" cy="0"/>
          <a:chOff x="0" y="0"/>
          <a:chExt cx="0" cy="0"/>
        </a:xfrm>
      </p:grpSpPr>
      <p:sp>
        <p:nvSpPr>
          <p:cNvPr id="1209" name="Google Shape;1209;p75"/>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0" name="Google Shape;1210;p75"/>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1" name="Google Shape;1211;p75"/>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2" name="Google Shape;1212;p75"/>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3" name="Google Shape;1213;p75"/>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4" name="Google Shape;1214;p75"/>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5" name="Google Shape;1215;p75"/>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6" name="Google Shape;1216;p75"/>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7" name="Google Shape;1217;p75"/>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8" name="Google Shape;1218;p75"/>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9" name="Google Shape;1219;p75"/>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20" name="Google Shape;1220;p75"/>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1221" name="Google Shape;1221;p75"/>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1222" name="Google Shape;1222;p75"/>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3" name="Google Shape;1223;p75"/>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4" name="Google Shape;1224;p75"/>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5" name="Google Shape;1225;p75"/>
          <p:cNvSpPr txBox="1"/>
          <p:nvPr>
            <p:ph idx="4" type="body"/>
          </p:nvPr>
        </p:nvSpPr>
        <p:spPr>
          <a:xfrm>
            <a:off x="3497679" y="3933037"/>
            <a:ext cx="5625600" cy="214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1226" name="Google Shape;1226;p75"/>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27" name="Shape 1227"/>
        <p:cNvGrpSpPr/>
        <p:nvPr/>
      </p:nvGrpSpPr>
      <p:grpSpPr>
        <a:xfrm>
          <a:off x="0" y="0"/>
          <a:ext cx="0" cy="0"/>
          <a:chOff x="0" y="0"/>
          <a:chExt cx="0" cy="0"/>
        </a:xfrm>
      </p:grpSpPr>
      <p:sp>
        <p:nvSpPr>
          <p:cNvPr id="1228" name="Google Shape;1228;p76"/>
          <p:cNvSpPr/>
          <p:nvPr>
            <p:ph idx="2" type="pic"/>
          </p:nvPr>
        </p:nvSpPr>
        <p:spPr>
          <a:xfrm>
            <a:off x="0" y="-1"/>
            <a:ext cx="9144000" cy="4297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29" name="Shape 1229"/>
        <p:cNvGrpSpPr/>
        <p:nvPr/>
      </p:nvGrpSpPr>
      <p:grpSpPr>
        <a:xfrm>
          <a:off x="0" y="0"/>
          <a:ext cx="0" cy="0"/>
          <a:chOff x="0" y="0"/>
          <a:chExt cx="0" cy="0"/>
        </a:xfrm>
      </p:grpSpPr>
      <p:sp>
        <p:nvSpPr>
          <p:cNvPr id="1230" name="Google Shape;1230;p7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1" name="Google Shape;1231;p7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232" name="Google Shape;1232;p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33" name="Shape 1233"/>
        <p:cNvGrpSpPr/>
        <p:nvPr/>
      </p:nvGrpSpPr>
      <p:grpSpPr>
        <a:xfrm>
          <a:off x="0" y="0"/>
          <a:ext cx="0" cy="0"/>
          <a:chOff x="0" y="0"/>
          <a:chExt cx="0" cy="0"/>
        </a:xfrm>
      </p:grpSpPr>
      <p:sp>
        <p:nvSpPr>
          <p:cNvPr id="1234" name="Google Shape;1234;p7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35" name="Google Shape;1235;p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36" name="Google Shape;1236;p7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7" name="Google Shape;1237;p7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38" name="Google Shape;1238;p78"/>
          <p:cNvGrpSpPr/>
          <p:nvPr/>
        </p:nvGrpSpPr>
        <p:grpSpPr>
          <a:xfrm>
            <a:off x="3579668" y="1709130"/>
            <a:ext cx="830847" cy="841854"/>
            <a:chOff x="407988" y="2288174"/>
            <a:chExt cx="1107796" cy="1122472"/>
          </a:xfrm>
        </p:grpSpPr>
        <p:sp>
          <p:nvSpPr>
            <p:cNvPr id="1239" name="Google Shape;1239;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0" name="Google Shape;1240;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1" name="Google Shape;1241;p78"/>
          <p:cNvGrpSpPr/>
          <p:nvPr/>
        </p:nvGrpSpPr>
        <p:grpSpPr>
          <a:xfrm>
            <a:off x="1307509" y="1705823"/>
            <a:ext cx="830847" cy="841854"/>
            <a:chOff x="4114884" y="2288174"/>
            <a:chExt cx="1107796" cy="1122472"/>
          </a:xfrm>
        </p:grpSpPr>
        <p:sp>
          <p:nvSpPr>
            <p:cNvPr id="1242" name="Google Shape;1242;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3" name="Google Shape;1243;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4" name="Google Shape;1244;p78"/>
          <p:cNvGrpSpPr/>
          <p:nvPr/>
        </p:nvGrpSpPr>
        <p:grpSpPr>
          <a:xfrm>
            <a:off x="3583247" y="2971572"/>
            <a:ext cx="830847" cy="841854"/>
            <a:chOff x="7676518" y="2293508"/>
            <a:chExt cx="1107796" cy="1122472"/>
          </a:xfrm>
        </p:grpSpPr>
        <p:sp>
          <p:nvSpPr>
            <p:cNvPr id="1245" name="Google Shape;1245;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6" name="Google Shape;1246;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7" name="Google Shape;1247;p78"/>
          <p:cNvGrpSpPr/>
          <p:nvPr/>
        </p:nvGrpSpPr>
        <p:grpSpPr>
          <a:xfrm>
            <a:off x="5849369" y="1709774"/>
            <a:ext cx="830847" cy="841854"/>
            <a:chOff x="407988" y="2288174"/>
            <a:chExt cx="1107796" cy="1122472"/>
          </a:xfrm>
        </p:grpSpPr>
        <p:sp>
          <p:nvSpPr>
            <p:cNvPr id="1248" name="Google Shape;1248;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9" name="Google Shape;1249;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0" name="Google Shape;1250;p78"/>
          <p:cNvGrpSpPr/>
          <p:nvPr/>
        </p:nvGrpSpPr>
        <p:grpSpPr>
          <a:xfrm>
            <a:off x="1324378" y="2975693"/>
            <a:ext cx="830847" cy="841854"/>
            <a:chOff x="4114884" y="2288174"/>
            <a:chExt cx="1107796" cy="1122472"/>
          </a:xfrm>
        </p:grpSpPr>
        <p:sp>
          <p:nvSpPr>
            <p:cNvPr id="1251" name="Google Shape;1251;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2" name="Google Shape;1252;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3" name="Google Shape;1253;p78"/>
          <p:cNvGrpSpPr/>
          <p:nvPr/>
        </p:nvGrpSpPr>
        <p:grpSpPr>
          <a:xfrm>
            <a:off x="5803383" y="2975693"/>
            <a:ext cx="830847" cy="841854"/>
            <a:chOff x="7676518" y="2293508"/>
            <a:chExt cx="1107796" cy="1122472"/>
          </a:xfrm>
        </p:grpSpPr>
        <p:sp>
          <p:nvSpPr>
            <p:cNvPr id="1254" name="Google Shape;1254;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5" name="Google Shape;1255;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56" name="Google Shape;1256;p78"/>
          <p:cNvSpPr/>
          <p:nvPr>
            <p:ph idx="2" type="pic"/>
          </p:nvPr>
        </p:nvSpPr>
        <p:spPr>
          <a:xfrm>
            <a:off x="1604705" y="1988654"/>
            <a:ext cx="273900" cy="273900"/>
          </a:xfrm>
          <a:prstGeom prst="rect">
            <a:avLst/>
          </a:prstGeom>
          <a:noFill/>
          <a:ln>
            <a:noFill/>
          </a:ln>
        </p:spPr>
      </p:sp>
      <p:sp>
        <p:nvSpPr>
          <p:cNvPr id="1257" name="Google Shape;1257;p78"/>
          <p:cNvSpPr/>
          <p:nvPr>
            <p:ph idx="3" type="pic"/>
          </p:nvPr>
        </p:nvSpPr>
        <p:spPr>
          <a:xfrm>
            <a:off x="1604705" y="3255920"/>
            <a:ext cx="273900" cy="273900"/>
          </a:xfrm>
          <a:prstGeom prst="rect">
            <a:avLst/>
          </a:prstGeom>
          <a:noFill/>
          <a:ln>
            <a:noFill/>
          </a:ln>
        </p:spPr>
      </p:sp>
      <p:sp>
        <p:nvSpPr>
          <p:cNvPr id="1258" name="Google Shape;1258;p78"/>
          <p:cNvSpPr/>
          <p:nvPr>
            <p:ph idx="4" type="pic"/>
          </p:nvPr>
        </p:nvSpPr>
        <p:spPr>
          <a:xfrm>
            <a:off x="3881398" y="3255920"/>
            <a:ext cx="273900" cy="273900"/>
          </a:xfrm>
          <a:prstGeom prst="rect">
            <a:avLst/>
          </a:prstGeom>
          <a:noFill/>
          <a:ln>
            <a:noFill/>
          </a:ln>
        </p:spPr>
      </p:sp>
      <p:sp>
        <p:nvSpPr>
          <p:cNvPr id="1259" name="Google Shape;1259;p78"/>
          <p:cNvSpPr/>
          <p:nvPr>
            <p:ph idx="5" type="pic"/>
          </p:nvPr>
        </p:nvSpPr>
        <p:spPr>
          <a:xfrm>
            <a:off x="3881398" y="1982753"/>
            <a:ext cx="273900" cy="273900"/>
          </a:xfrm>
          <a:prstGeom prst="rect">
            <a:avLst/>
          </a:prstGeom>
          <a:noFill/>
          <a:ln>
            <a:noFill/>
          </a:ln>
        </p:spPr>
      </p:sp>
      <p:sp>
        <p:nvSpPr>
          <p:cNvPr id="1260" name="Google Shape;1260;p78"/>
          <p:cNvSpPr/>
          <p:nvPr>
            <p:ph idx="6" type="pic"/>
          </p:nvPr>
        </p:nvSpPr>
        <p:spPr>
          <a:xfrm>
            <a:off x="6134051" y="1982753"/>
            <a:ext cx="273900" cy="273900"/>
          </a:xfrm>
          <a:prstGeom prst="rect">
            <a:avLst/>
          </a:prstGeom>
          <a:noFill/>
          <a:ln>
            <a:noFill/>
          </a:ln>
        </p:spPr>
      </p:sp>
      <p:sp>
        <p:nvSpPr>
          <p:cNvPr id="1261" name="Google Shape;1261;p78"/>
          <p:cNvSpPr/>
          <p:nvPr>
            <p:ph idx="7" type="pic"/>
          </p:nvPr>
        </p:nvSpPr>
        <p:spPr>
          <a:xfrm>
            <a:off x="6087960" y="3238991"/>
            <a:ext cx="273900" cy="273900"/>
          </a:xfrm>
          <a:prstGeom prst="rect">
            <a:avLst/>
          </a:prstGeom>
          <a:noFill/>
          <a:ln>
            <a:noFill/>
          </a:ln>
        </p:spPr>
      </p:sp>
      <p:sp>
        <p:nvSpPr>
          <p:cNvPr id="1262" name="Google Shape;1262;p78"/>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3" name="Google Shape;1263;p78"/>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4" name="Google Shape;1264;p78"/>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5" name="Google Shape;1265;p78"/>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6" name="Google Shape;1266;p78"/>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7" name="Google Shape;1267;p78"/>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268" name="Shape 1268"/>
        <p:cNvGrpSpPr/>
        <p:nvPr/>
      </p:nvGrpSpPr>
      <p:grpSpPr>
        <a:xfrm>
          <a:off x="0" y="0"/>
          <a:ext cx="0" cy="0"/>
          <a:chOff x="0" y="0"/>
          <a:chExt cx="0" cy="0"/>
        </a:xfrm>
      </p:grpSpPr>
      <p:sp>
        <p:nvSpPr>
          <p:cNvPr id="1269" name="Google Shape;1269;p7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0" name="Google Shape;1270;p7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71" name="Google Shape;1271;p7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72" name="Google Shape;1272;p7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73" name="Google Shape;1273;p79"/>
          <p:cNvGrpSpPr/>
          <p:nvPr/>
        </p:nvGrpSpPr>
        <p:grpSpPr>
          <a:xfrm>
            <a:off x="2576465" y="1709130"/>
            <a:ext cx="830847" cy="841854"/>
            <a:chOff x="407988" y="2288174"/>
            <a:chExt cx="1107796" cy="1122472"/>
          </a:xfrm>
        </p:grpSpPr>
        <p:sp>
          <p:nvSpPr>
            <p:cNvPr id="1274" name="Google Shape;1274;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5" name="Google Shape;1275;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6" name="Google Shape;1276;p79"/>
          <p:cNvGrpSpPr/>
          <p:nvPr/>
        </p:nvGrpSpPr>
        <p:grpSpPr>
          <a:xfrm>
            <a:off x="304306" y="1705823"/>
            <a:ext cx="830847" cy="841854"/>
            <a:chOff x="4114884" y="2288174"/>
            <a:chExt cx="1107796" cy="1122472"/>
          </a:xfrm>
        </p:grpSpPr>
        <p:sp>
          <p:nvSpPr>
            <p:cNvPr id="1277" name="Google Shape;1277;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8" name="Google Shape;1278;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9" name="Google Shape;1279;p79"/>
          <p:cNvGrpSpPr/>
          <p:nvPr/>
        </p:nvGrpSpPr>
        <p:grpSpPr>
          <a:xfrm>
            <a:off x="7252367" y="1703228"/>
            <a:ext cx="830847" cy="841854"/>
            <a:chOff x="7676518" y="2293508"/>
            <a:chExt cx="1107796" cy="1122472"/>
          </a:xfrm>
        </p:grpSpPr>
        <p:sp>
          <p:nvSpPr>
            <p:cNvPr id="1280" name="Google Shape;1280;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1" name="Google Shape;1281;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2" name="Google Shape;1282;p79"/>
          <p:cNvGrpSpPr/>
          <p:nvPr/>
        </p:nvGrpSpPr>
        <p:grpSpPr>
          <a:xfrm>
            <a:off x="2580043" y="2971572"/>
            <a:ext cx="830847" cy="841854"/>
            <a:chOff x="7676518" y="2293508"/>
            <a:chExt cx="1107796" cy="1122472"/>
          </a:xfrm>
        </p:grpSpPr>
        <p:sp>
          <p:nvSpPr>
            <p:cNvPr id="1283" name="Google Shape;1283;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4" name="Google Shape;1284;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5" name="Google Shape;1285;p79"/>
          <p:cNvGrpSpPr/>
          <p:nvPr/>
        </p:nvGrpSpPr>
        <p:grpSpPr>
          <a:xfrm>
            <a:off x="4846166" y="1709774"/>
            <a:ext cx="830847" cy="841854"/>
            <a:chOff x="407988" y="2288174"/>
            <a:chExt cx="1107796" cy="1122472"/>
          </a:xfrm>
        </p:grpSpPr>
        <p:sp>
          <p:nvSpPr>
            <p:cNvPr id="1286" name="Google Shape;1286;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7" name="Google Shape;1287;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8" name="Google Shape;1288;p79"/>
          <p:cNvGrpSpPr/>
          <p:nvPr/>
        </p:nvGrpSpPr>
        <p:grpSpPr>
          <a:xfrm>
            <a:off x="321175" y="2975693"/>
            <a:ext cx="830847" cy="841854"/>
            <a:chOff x="4114884" y="2288174"/>
            <a:chExt cx="1107796" cy="1122472"/>
          </a:xfrm>
        </p:grpSpPr>
        <p:sp>
          <p:nvSpPr>
            <p:cNvPr id="1289" name="Google Shape;1289;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0" name="Google Shape;1290;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1" name="Google Shape;1291;p79"/>
          <p:cNvGrpSpPr/>
          <p:nvPr/>
        </p:nvGrpSpPr>
        <p:grpSpPr>
          <a:xfrm>
            <a:off x="4800180" y="2975693"/>
            <a:ext cx="830847" cy="841854"/>
            <a:chOff x="7676518" y="2293508"/>
            <a:chExt cx="1107796" cy="1122472"/>
          </a:xfrm>
        </p:grpSpPr>
        <p:sp>
          <p:nvSpPr>
            <p:cNvPr id="1292" name="Google Shape;1292;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3" name="Google Shape;1293;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94" name="Google Shape;1294;p79"/>
          <p:cNvSpPr/>
          <p:nvPr>
            <p:ph idx="2" type="pic"/>
          </p:nvPr>
        </p:nvSpPr>
        <p:spPr>
          <a:xfrm>
            <a:off x="601502" y="1988654"/>
            <a:ext cx="273900" cy="273900"/>
          </a:xfrm>
          <a:prstGeom prst="rect">
            <a:avLst/>
          </a:prstGeom>
          <a:noFill/>
          <a:ln>
            <a:noFill/>
          </a:ln>
        </p:spPr>
      </p:sp>
      <p:sp>
        <p:nvSpPr>
          <p:cNvPr id="1295" name="Google Shape;1295;p79"/>
          <p:cNvSpPr/>
          <p:nvPr>
            <p:ph idx="3" type="pic"/>
          </p:nvPr>
        </p:nvSpPr>
        <p:spPr>
          <a:xfrm>
            <a:off x="601502" y="3255920"/>
            <a:ext cx="273900" cy="273900"/>
          </a:xfrm>
          <a:prstGeom prst="rect">
            <a:avLst/>
          </a:prstGeom>
          <a:noFill/>
          <a:ln>
            <a:noFill/>
          </a:ln>
        </p:spPr>
      </p:sp>
      <p:sp>
        <p:nvSpPr>
          <p:cNvPr id="1296" name="Google Shape;1296;p79"/>
          <p:cNvSpPr/>
          <p:nvPr>
            <p:ph idx="4" type="pic"/>
          </p:nvPr>
        </p:nvSpPr>
        <p:spPr>
          <a:xfrm>
            <a:off x="2878195" y="3255920"/>
            <a:ext cx="273900" cy="273900"/>
          </a:xfrm>
          <a:prstGeom prst="rect">
            <a:avLst/>
          </a:prstGeom>
          <a:noFill/>
          <a:ln>
            <a:noFill/>
          </a:ln>
        </p:spPr>
      </p:sp>
      <p:sp>
        <p:nvSpPr>
          <p:cNvPr id="1297" name="Google Shape;1297;p79"/>
          <p:cNvSpPr/>
          <p:nvPr>
            <p:ph idx="5" type="pic"/>
          </p:nvPr>
        </p:nvSpPr>
        <p:spPr>
          <a:xfrm>
            <a:off x="2878195" y="1982753"/>
            <a:ext cx="273900" cy="273900"/>
          </a:xfrm>
          <a:prstGeom prst="rect">
            <a:avLst/>
          </a:prstGeom>
          <a:noFill/>
          <a:ln>
            <a:noFill/>
          </a:ln>
        </p:spPr>
      </p:sp>
      <p:sp>
        <p:nvSpPr>
          <p:cNvPr id="1298" name="Google Shape;1298;p79"/>
          <p:cNvSpPr/>
          <p:nvPr>
            <p:ph idx="6" type="pic"/>
          </p:nvPr>
        </p:nvSpPr>
        <p:spPr>
          <a:xfrm>
            <a:off x="5130848" y="1982753"/>
            <a:ext cx="273900" cy="273900"/>
          </a:xfrm>
          <a:prstGeom prst="rect">
            <a:avLst/>
          </a:prstGeom>
          <a:noFill/>
          <a:ln>
            <a:noFill/>
          </a:ln>
        </p:spPr>
      </p:sp>
      <p:sp>
        <p:nvSpPr>
          <p:cNvPr id="1299" name="Google Shape;1299;p79"/>
          <p:cNvSpPr/>
          <p:nvPr>
            <p:ph idx="7" type="pic"/>
          </p:nvPr>
        </p:nvSpPr>
        <p:spPr>
          <a:xfrm>
            <a:off x="5084757" y="3238991"/>
            <a:ext cx="273900" cy="273900"/>
          </a:xfrm>
          <a:prstGeom prst="rect">
            <a:avLst/>
          </a:prstGeom>
          <a:noFill/>
          <a:ln>
            <a:noFill/>
          </a:ln>
        </p:spPr>
      </p:sp>
      <p:sp>
        <p:nvSpPr>
          <p:cNvPr id="1300" name="Google Shape;1300;p79"/>
          <p:cNvSpPr/>
          <p:nvPr>
            <p:ph idx="8" type="pic"/>
          </p:nvPr>
        </p:nvSpPr>
        <p:spPr>
          <a:xfrm>
            <a:off x="7536944" y="1982753"/>
            <a:ext cx="273900" cy="273900"/>
          </a:xfrm>
          <a:prstGeom prst="rect">
            <a:avLst/>
          </a:prstGeom>
          <a:noFill/>
          <a:ln>
            <a:noFill/>
          </a:ln>
        </p:spPr>
      </p:sp>
      <p:sp>
        <p:nvSpPr>
          <p:cNvPr id="1301" name="Google Shape;1301;p79"/>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2" name="Google Shape;1302;p79"/>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3" name="Google Shape;1303;p79"/>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4" name="Google Shape;1304;p79"/>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5" name="Google Shape;1305;p79"/>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6" name="Google Shape;1306;p79"/>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7" name="Google Shape;1307;p79"/>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308" name="Google Shape;1308;p79"/>
          <p:cNvGrpSpPr/>
          <p:nvPr/>
        </p:nvGrpSpPr>
        <p:grpSpPr>
          <a:xfrm>
            <a:off x="7252367" y="2979811"/>
            <a:ext cx="830847" cy="841854"/>
            <a:chOff x="7676518" y="2293508"/>
            <a:chExt cx="1107796" cy="1122472"/>
          </a:xfrm>
        </p:grpSpPr>
        <p:sp>
          <p:nvSpPr>
            <p:cNvPr id="1309" name="Google Shape;1309;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10" name="Google Shape;1310;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11" name="Google Shape;1311;p79"/>
          <p:cNvSpPr/>
          <p:nvPr>
            <p:ph idx="19" type="pic"/>
          </p:nvPr>
        </p:nvSpPr>
        <p:spPr>
          <a:xfrm>
            <a:off x="7536944" y="3259335"/>
            <a:ext cx="273900" cy="273900"/>
          </a:xfrm>
          <a:prstGeom prst="rect">
            <a:avLst/>
          </a:prstGeom>
          <a:noFill/>
          <a:ln>
            <a:noFill/>
          </a:ln>
        </p:spPr>
      </p:sp>
      <p:sp>
        <p:nvSpPr>
          <p:cNvPr id="1312" name="Google Shape;1312;p79"/>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howMasterSp="0">
  <p:cSld name="section title">
    <p:spTree>
      <p:nvGrpSpPr>
        <p:cNvPr id="1313" name="Shape 1313"/>
        <p:cNvGrpSpPr/>
        <p:nvPr/>
      </p:nvGrpSpPr>
      <p:grpSpPr>
        <a:xfrm>
          <a:off x="0" y="0"/>
          <a:ext cx="0" cy="0"/>
          <a:chOff x="0" y="0"/>
          <a:chExt cx="0" cy="0"/>
        </a:xfrm>
      </p:grpSpPr>
      <p:sp>
        <p:nvSpPr>
          <p:cNvPr id="1314" name="Google Shape;1314;p80"/>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15" name="Google Shape;1315;p8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16" name="Google Shape;1316;p80"/>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17" name="Google Shape;1317;p80"/>
          <p:cNvSpPr/>
          <p:nvPr/>
        </p:nvSpPr>
        <p:spPr>
          <a:xfrm>
            <a:off x="7791613"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18" name="Google Shape;1318;p80"/>
          <p:cNvSpPr/>
          <p:nvPr/>
        </p:nvSpPr>
        <p:spPr>
          <a:xfrm>
            <a:off x="6891715" y="1645898"/>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19" name="Google Shape;1319;p8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0" name="Google Shape;1320;p80"/>
          <p:cNvSpPr/>
          <p:nvPr/>
        </p:nvSpPr>
        <p:spPr>
          <a:xfrm>
            <a:off x="8557870" y="55484"/>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1" name="Google Shape;1321;p8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2" name="Google Shape;1322;p8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3" name="Google Shape;1323;p8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4" name="Google Shape;1324;p8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5" name="Google Shape;1325;p8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26" name="Google Shape;1326;p80"/>
          <p:cNvSpPr txBox="1"/>
          <p:nvPr>
            <p:ph idx="12" type="sldNum"/>
          </p:nvPr>
        </p:nvSpPr>
        <p:spPr>
          <a:xfrm>
            <a:off x="8350240" y="4733898"/>
            <a:ext cx="548400" cy="277200"/>
          </a:xfrm>
          <a:prstGeom prst="rect">
            <a:avLst/>
          </a:prstGeom>
          <a:noFill/>
          <a:ln>
            <a:noFill/>
          </a:ln>
        </p:spPr>
        <p:txBody>
          <a:bodyPr anchorCtr="0" anchor="t" bIns="0" lIns="0" spcFirstLastPara="1" rIns="0" wrap="square" tIns="0">
            <a:spAutoFit/>
          </a:bodyPr>
          <a:lstStyle>
            <a:lvl1pPr indent="0" lvl="0"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1pPr>
            <a:lvl2pPr indent="0" lvl="1"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2pPr>
            <a:lvl3pPr indent="0" lvl="2"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3pPr>
            <a:lvl4pPr indent="0" lvl="3"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4pPr>
            <a:lvl5pPr indent="0" lvl="4"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5pPr>
            <a:lvl6pPr indent="0" lvl="5"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6pPr>
            <a:lvl7pPr indent="0" lvl="6"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7pPr>
            <a:lvl8pPr indent="0" lvl="7"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8pPr>
            <a:lvl9pPr indent="0" lvl="8" marL="0" marR="0" rtl="0" algn="r">
              <a:lnSpc>
                <a:spcPct val="119250"/>
              </a:lnSpc>
              <a:spcBef>
                <a:spcPts val="0"/>
              </a:spcBef>
              <a:spcAft>
                <a:spcPts val="0"/>
              </a:spcAft>
              <a:buClr>
                <a:srgbClr val="000000"/>
              </a:buClr>
              <a:buSzPts val="1800"/>
              <a:buFont typeface="Arial"/>
              <a:buNone/>
              <a:defRPr b="1" i="0" sz="1800" u="none" cap="none" strike="noStrike">
                <a:solidFill>
                  <a:srgbClr val="F6921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919395"/>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95" name="Shape 95"/>
        <p:cNvGrpSpPr/>
        <p:nvPr/>
      </p:nvGrpSpPr>
      <p:grpSpPr>
        <a:xfrm>
          <a:off x="0" y="0"/>
          <a:ext cx="0" cy="0"/>
          <a:chOff x="0" y="0"/>
          <a:chExt cx="0" cy="0"/>
        </a:xfrm>
      </p:grpSpPr>
      <p:sp>
        <p:nvSpPr>
          <p:cNvPr id="96" name="Google Shape;96;p9"/>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9"/>
          <p:cNvSpPr/>
          <p:nvPr/>
        </p:nvSpPr>
        <p:spPr>
          <a:xfrm>
            <a:off x="-685"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9"/>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9" name="Google Shape;99;p9"/>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100" name="Google Shape;100;p9"/>
          <p:cNvGrpSpPr/>
          <p:nvPr/>
        </p:nvGrpSpPr>
        <p:grpSpPr>
          <a:xfrm>
            <a:off x="2101490" y="706901"/>
            <a:ext cx="2338496" cy="2326039"/>
            <a:chOff x="2801987" y="1211475"/>
            <a:chExt cx="3117995" cy="3101385"/>
          </a:xfrm>
        </p:grpSpPr>
        <p:sp>
          <p:nvSpPr>
            <p:cNvPr id="101" name="Google Shape;101;p9"/>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3" name="Google Shape;103;p9"/>
          <p:cNvSpPr/>
          <p:nvPr>
            <p:ph idx="2" type="pic"/>
          </p:nvPr>
        </p:nvSpPr>
        <p:spPr>
          <a:xfrm>
            <a:off x="3006328" y="1594247"/>
            <a:ext cx="521400" cy="522600"/>
          </a:xfrm>
          <a:prstGeom prst="rect">
            <a:avLst/>
          </a:prstGeom>
          <a:noFill/>
          <a:ln>
            <a:noFill/>
          </a:ln>
        </p:spPr>
      </p:sp>
      <p:sp>
        <p:nvSpPr>
          <p:cNvPr id="104" name="Google Shape;104;p9"/>
          <p:cNvSpPr txBox="1"/>
          <p:nvPr>
            <p:ph type="title"/>
          </p:nvPr>
        </p:nvSpPr>
        <p:spPr>
          <a:xfrm>
            <a:off x="4394080" y="541258"/>
            <a:ext cx="2543700" cy="522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9"/>
          <p:cNvSpPr txBox="1"/>
          <p:nvPr>
            <p:ph idx="1" type="body"/>
          </p:nvPr>
        </p:nvSpPr>
        <p:spPr>
          <a:xfrm>
            <a:off x="4394080" y="1175854"/>
            <a:ext cx="3712500" cy="25641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9"/>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327" name="Shape 1327"/>
        <p:cNvGrpSpPr/>
        <p:nvPr/>
      </p:nvGrpSpPr>
      <p:grpSpPr>
        <a:xfrm>
          <a:off x="0" y="0"/>
          <a:ext cx="0" cy="0"/>
          <a:chOff x="0" y="0"/>
          <a:chExt cx="0" cy="0"/>
        </a:xfrm>
      </p:grpSpPr>
      <p:sp>
        <p:nvSpPr>
          <p:cNvPr id="1328" name="Google Shape;1328;p81"/>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p81"/>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0" name="Google Shape;1330;p81"/>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331" name="Google Shape;1331;p81"/>
          <p:cNvPicPr preferRelativeResize="0"/>
          <p:nvPr/>
        </p:nvPicPr>
        <p:blipFill rotWithShape="1">
          <a:blip r:embed="rId3">
            <a:alphaModFix/>
          </a:blip>
          <a:srcRect b="0" l="0" r="0" t="0"/>
          <a:stretch/>
        </p:blipFill>
        <p:spPr>
          <a:xfrm>
            <a:off x="7210369" y="444398"/>
            <a:ext cx="1685870"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332" name="Shape 1332"/>
        <p:cNvGrpSpPr/>
        <p:nvPr/>
      </p:nvGrpSpPr>
      <p:grpSpPr>
        <a:xfrm>
          <a:off x="0" y="0"/>
          <a:ext cx="0" cy="0"/>
          <a:chOff x="0" y="0"/>
          <a:chExt cx="0" cy="0"/>
        </a:xfrm>
      </p:grpSpPr>
      <p:sp>
        <p:nvSpPr>
          <p:cNvPr id="1333" name="Google Shape;1333;p82"/>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4" name="Google Shape;1334;p82"/>
          <p:cNvSpPr txBox="1"/>
          <p:nvPr>
            <p:ph type="title"/>
          </p:nvPr>
        </p:nvSpPr>
        <p:spPr>
          <a:xfrm>
            <a:off x="305991" y="280190"/>
            <a:ext cx="5846100" cy="522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335" name="Google Shape;1335;p8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36" name="Shape 1336"/>
        <p:cNvGrpSpPr/>
        <p:nvPr/>
      </p:nvGrpSpPr>
      <p:grpSpPr>
        <a:xfrm>
          <a:off x="0" y="0"/>
          <a:ext cx="0" cy="0"/>
          <a:chOff x="0" y="0"/>
          <a:chExt cx="0" cy="0"/>
        </a:xfrm>
      </p:grpSpPr>
      <p:sp>
        <p:nvSpPr>
          <p:cNvPr id="1337" name="Google Shape;1337;p83"/>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8" name="Google Shape;1338;p83"/>
          <p:cNvSpPr/>
          <p:nvPr/>
        </p:nvSpPr>
        <p:spPr>
          <a:xfrm flipH="1">
            <a:off x="-24" y="0"/>
            <a:ext cx="8550900" cy="5143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39" name="Google Shape;1339;p83"/>
          <p:cNvSpPr txBox="1"/>
          <p:nvPr>
            <p:ph type="title"/>
          </p:nvPr>
        </p:nvSpPr>
        <p:spPr>
          <a:xfrm>
            <a:off x="305991" y="299058"/>
            <a:ext cx="584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0" name="Google Shape;1340;p83"/>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23850" lvl="2" marL="1371600" rtl="0" algn="l">
              <a:lnSpc>
                <a:spcPct val="90000"/>
              </a:lnSpc>
              <a:spcBef>
                <a:spcPts val="400"/>
              </a:spcBef>
              <a:spcAft>
                <a:spcPts val="0"/>
              </a:spcAft>
              <a:buClr>
                <a:schemeClr val="lt1"/>
              </a:buClr>
              <a:buSzPts val="15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341" name="Google Shape;1341;p83"/>
          <p:cNvCxnSpPr/>
          <p:nvPr/>
        </p:nvCxnSpPr>
        <p:spPr>
          <a:xfrm>
            <a:off x="300837" y="4688541"/>
            <a:ext cx="8542200" cy="0"/>
          </a:xfrm>
          <a:prstGeom prst="straightConnector1">
            <a:avLst/>
          </a:prstGeom>
          <a:noFill/>
          <a:ln cap="flat" cmpd="sng" w="12700">
            <a:solidFill>
              <a:schemeClr val="lt1"/>
            </a:solidFill>
            <a:prstDash val="solid"/>
            <a:round/>
            <a:headEnd len="sm" w="sm" type="none"/>
            <a:tailEnd len="sm" w="sm" type="none"/>
          </a:ln>
        </p:spPr>
      </p:cxnSp>
      <p:sp>
        <p:nvSpPr>
          <p:cNvPr id="1342" name="Google Shape;1342;p83"/>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800"/>
              <a:buFont typeface="Arial"/>
              <a:buNone/>
            </a:pPr>
            <a:r>
              <a:rPr b="0" i="0" lang="en" sz="800" u="none" cap="none" strike="noStrike">
                <a:solidFill>
                  <a:schemeClr val="lt1"/>
                </a:solidFill>
                <a:latin typeface="Arial"/>
                <a:ea typeface="Arial"/>
                <a:cs typeface="Arial"/>
                <a:sym typeface="Arial"/>
              </a:rPr>
              <a:t>© </a:t>
            </a:r>
            <a:r>
              <a:rPr lang="en" sz="800">
                <a:solidFill>
                  <a:schemeClr val="lt1"/>
                </a:solidFill>
              </a:rPr>
              <a:t>2023</a:t>
            </a:r>
            <a:r>
              <a:rPr b="0" i="0" lang="en" sz="800" u="none" cap="none" strike="noStrike">
                <a:solidFill>
                  <a:schemeClr val="lt1"/>
                </a:solidFill>
                <a:latin typeface="Arial"/>
                <a:ea typeface="Arial"/>
                <a:cs typeface="Arial"/>
                <a:sym typeface="Arial"/>
              </a:rPr>
              <a:t> Vecteris – For Internal use only. Do not distribute</a:t>
            </a:r>
            <a:endParaRPr b="0" i="0" sz="1400" u="none" cap="none" strike="noStrike">
              <a:solidFill>
                <a:schemeClr val="lt1"/>
              </a:solidFill>
              <a:latin typeface="Arial"/>
              <a:ea typeface="Arial"/>
              <a:cs typeface="Arial"/>
              <a:sym typeface="Arial"/>
            </a:endParaRPr>
          </a:p>
        </p:txBody>
      </p:sp>
      <p:sp>
        <p:nvSpPr>
          <p:cNvPr id="1343" name="Google Shape;1343;p83"/>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lt1"/>
              </a:buClr>
              <a:buSzPts val="800"/>
              <a:buFont typeface="Arial"/>
              <a:buNone/>
            </a:pPr>
            <a:fld id="{00000000-1234-1234-1234-123412341234}" type="slidenum">
              <a:rPr b="0" i="0" lang="en" sz="8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344" name="Google Shape;1344;p83"/>
          <p:cNvSpPr/>
          <p:nvPr/>
        </p:nvSpPr>
        <p:spPr>
          <a:xfrm>
            <a:off x="7210369" y="444398"/>
            <a:ext cx="1685875" cy="561954"/>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07" name="Shape 107"/>
        <p:cNvGrpSpPr/>
        <p:nvPr/>
      </p:nvGrpSpPr>
      <p:grpSpPr>
        <a:xfrm>
          <a:off x="0" y="0"/>
          <a:ext cx="0" cy="0"/>
          <a:chOff x="0" y="0"/>
          <a:chExt cx="0" cy="0"/>
        </a:xfrm>
      </p:grpSpPr>
      <p:sp>
        <p:nvSpPr>
          <p:cNvPr id="108" name="Google Shape;108;p1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1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10" name="Google Shape;110;p1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1" name="Google Shape;111;p1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3" Type="http://schemas.openxmlformats.org/officeDocument/2006/relationships/theme" Target="../theme/theme1.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8" name="Google Shape;8;p1"/>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9" name="Google Shape;9;p1"/>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a:t>
            </a:r>
            <a:r>
              <a:rPr lang="en" sz="700">
                <a:solidFill>
                  <a:schemeClr val="accent2"/>
                </a:solidFill>
              </a:rPr>
              <a:t>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10" name="Google Shape;10;p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84"/>
          <p:cNvSpPr txBox="1"/>
          <p:nvPr>
            <p:ph idx="2" type="body"/>
          </p:nvPr>
        </p:nvSpPr>
        <p:spPr>
          <a:xfrm>
            <a:off x="435051" y="2477104"/>
            <a:ext cx="5497200" cy="484800"/>
          </a:xfrm>
          <a:prstGeom prst="rect">
            <a:avLst/>
          </a:prstGeom>
        </p:spPr>
        <p:txBody>
          <a:bodyPr anchorCtr="0" anchor="t" bIns="34275" lIns="68575" spcFirstLastPara="1" rIns="68575" wrap="square" tIns="34275">
            <a:spAutoFit/>
          </a:bodyPr>
          <a:lstStyle/>
          <a:p>
            <a:pPr indent="0" lvl="0" marL="0" rtl="0" algn="l">
              <a:spcBef>
                <a:spcPts val="0"/>
              </a:spcBef>
              <a:spcAft>
                <a:spcPts val="0"/>
              </a:spcAft>
              <a:buNone/>
            </a:pPr>
            <a:r>
              <a:rPr lang="en"/>
              <a:t>Plan the MVP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85"/>
          <p:cNvSpPr/>
          <p:nvPr/>
        </p:nvSpPr>
        <p:spPr>
          <a:xfrm>
            <a:off x="3481508" y="6876453"/>
            <a:ext cx="2310600" cy="309300"/>
          </a:xfrm>
          <a:prstGeom prst="rect">
            <a:avLst/>
          </a:prstGeom>
          <a:solidFill>
            <a:srgbClr val="E0E8F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5" name="Google Shape;1355;p85"/>
          <p:cNvSpPr/>
          <p:nvPr/>
        </p:nvSpPr>
        <p:spPr>
          <a:xfrm>
            <a:off x="5991420" y="6876453"/>
            <a:ext cx="2310600" cy="309300"/>
          </a:xfrm>
          <a:prstGeom prst="rect">
            <a:avLst/>
          </a:prstGeom>
          <a:solidFill>
            <a:srgbClr val="E0E8F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6" name="Google Shape;1356;p85"/>
          <p:cNvSpPr/>
          <p:nvPr/>
        </p:nvSpPr>
        <p:spPr>
          <a:xfrm>
            <a:off x="973016" y="6876453"/>
            <a:ext cx="2310600" cy="309300"/>
          </a:xfrm>
          <a:prstGeom prst="rect">
            <a:avLst/>
          </a:prstGeom>
          <a:solidFill>
            <a:srgbClr val="E0E8F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7" name="Google Shape;1357;p85"/>
          <p:cNvSpPr txBox="1"/>
          <p:nvPr>
            <p:ph type="title"/>
          </p:nvPr>
        </p:nvSpPr>
        <p:spPr>
          <a:xfrm>
            <a:off x="305991" y="224029"/>
            <a:ext cx="5846100" cy="522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Arial"/>
              <a:buNone/>
            </a:pPr>
            <a:r>
              <a:rPr b="1" lang="en">
                <a:solidFill>
                  <a:schemeClr val="accent1"/>
                </a:solidFill>
                <a:latin typeface="Montserrat"/>
                <a:ea typeface="Montserrat"/>
                <a:cs typeface="Montserrat"/>
                <a:sym typeface="Montserrat"/>
              </a:rPr>
              <a:t>MVP =</a:t>
            </a:r>
            <a:r>
              <a:rPr b="1" lang="en">
                <a:solidFill>
                  <a:schemeClr val="dk2"/>
                </a:solidFill>
                <a:latin typeface="Montserrat"/>
                <a:ea typeface="Montserrat"/>
                <a:cs typeface="Montserrat"/>
                <a:sym typeface="Montserrat"/>
              </a:rPr>
              <a:t> Small Experiment</a:t>
            </a:r>
            <a:endParaRPr b="1">
              <a:solidFill>
                <a:schemeClr val="dk2"/>
              </a:solidFill>
              <a:latin typeface="Montserrat"/>
              <a:ea typeface="Montserrat"/>
              <a:cs typeface="Montserrat"/>
              <a:sym typeface="Montserrat"/>
            </a:endParaRPr>
          </a:p>
        </p:txBody>
      </p:sp>
      <p:grpSp>
        <p:nvGrpSpPr>
          <p:cNvPr id="1358" name="Google Shape;1358;p85"/>
          <p:cNvGrpSpPr/>
          <p:nvPr/>
        </p:nvGrpSpPr>
        <p:grpSpPr>
          <a:xfrm>
            <a:off x="973017" y="5506210"/>
            <a:ext cx="7198055" cy="2155851"/>
            <a:chOff x="875536" y="1798529"/>
            <a:chExt cx="9597406" cy="2874468"/>
          </a:xfrm>
        </p:grpSpPr>
        <p:sp>
          <p:nvSpPr>
            <p:cNvPr id="1359" name="Google Shape;1359;p85"/>
            <p:cNvSpPr/>
            <p:nvPr/>
          </p:nvSpPr>
          <p:spPr>
            <a:xfrm>
              <a:off x="875536" y="3626597"/>
              <a:ext cx="3080700" cy="1046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2"/>
                  </a:solidFill>
                  <a:latin typeface="Arial"/>
                  <a:ea typeface="Arial"/>
                  <a:cs typeface="Arial"/>
                  <a:sym typeface="Arial"/>
                </a:rPr>
                <a:t>Minimum</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The most rudimentary, bare-bones foundation of the solution possible.</a:t>
              </a:r>
              <a:endParaRPr b="0" i="0" sz="1100" u="none" cap="none" strike="noStrike">
                <a:solidFill>
                  <a:srgbClr val="000000"/>
                </a:solidFill>
                <a:latin typeface="Arial"/>
                <a:ea typeface="Arial"/>
                <a:cs typeface="Arial"/>
                <a:sym typeface="Arial"/>
              </a:endParaRPr>
            </a:p>
          </p:txBody>
        </p:sp>
        <p:sp>
          <p:nvSpPr>
            <p:cNvPr id="1360" name="Google Shape;1360;p85"/>
            <p:cNvSpPr/>
            <p:nvPr/>
          </p:nvSpPr>
          <p:spPr>
            <a:xfrm>
              <a:off x="4907419" y="3625520"/>
              <a:ext cx="1706100" cy="1046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2"/>
                  </a:solidFill>
                  <a:latin typeface="Arial"/>
                  <a:ea typeface="Arial"/>
                  <a:cs typeface="Arial"/>
                  <a:sym typeface="Arial"/>
                </a:rPr>
                <a:t>Viable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Sufficient enough for early adopters</a:t>
              </a:r>
              <a:endParaRPr b="0" i="0" sz="1100" u="none" cap="none" strike="noStrike">
                <a:solidFill>
                  <a:srgbClr val="000000"/>
                </a:solidFill>
                <a:latin typeface="Arial"/>
                <a:ea typeface="Arial"/>
                <a:cs typeface="Arial"/>
                <a:sym typeface="Arial"/>
              </a:endParaRPr>
            </a:p>
          </p:txBody>
        </p:sp>
        <p:sp>
          <p:nvSpPr>
            <p:cNvPr id="1361" name="Google Shape;1361;p85"/>
            <p:cNvSpPr/>
            <p:nvPr/>
          </p:nvSpPr>
          <p:spPr>
            <a:xfrm>
              <a:off x="7737542" y="3625520"/>
              <a:ext cx="2735400" cy="1046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2"/>
                  </a:solidFill>
                  <a:latin typeface="Arial"/>
                  <a:ea typeface="Arial"/>
                  <a:cs typeface="Arial"/>
                  <a:sym typeface="Arial"/>
                </a:rPr>
                <a:t>Product</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Something tangible customers can touch and feel</a:t>
              </a:r>
              <a:endParaRPr b="0" i="0" sz="1100" u="none" cap="none" strike="noStrike">
                <a:solidFill>
                  <a:srgbClr val="000000"/>
                </a:solidFill>
                <a:latin typeface="Arial"/>
                <a:ea typeface="Arial"/>
                <a:cs typeface="Arial"/>
                <a:sym typeface="Arial"/>
              </a:endParaRPr>
            </a:p>
          </p:txBody>
        </p:sp>
        <p:grpSp>
          <p:nvGrpSpPr>
            <p:cNvPr id="1362" name="Google Shape;1362;p85"/>
            <p:cNvGrpSpPr/>
            <p:nvPr/>
          </p:nvGrpSpPr>
          <p:grpSpPr>
            <a:xfrm>
              <a:off x="1322915" y="1798529"/>
              <a:ext cx="8808588" cy="2054042"/>
              <a:chOff x="-460817" y="2402730"/>
              <a:chExt cx="8808588" cy="2054042"/>
            </a:xfrm>
          </p:grpSpPr>
          <p:sp>
            <p:nvSpPr>
              <p:cNvPr id="1363" name="Google Shape;1363;p85"/>
              <p:cNvSpPr/>
              <p:nvPr/>
            </p:nvSpPr>
            <p:spPr>
              <a:xfrm rot="-2700000">
                <a:off x="-156870" y="2700399"/>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1364" name="Google Shape;1364;p85"/>
              <p:cNvPicPr preferRelativeResize="0"/>
              <p:nvPr/>
            </p:nvPicPr>
            <p:blipFill rotWithShape="1">
              <a:blip r:embed="rId3">
                <a:alphaModFix/>
              </a:blip>
              <a:srcRect b="0" l="0" r="0" t="0"/>
              <a:stretch/>
            </p:blipFill>
            <p:spPr>
              <a:xfrm>
                <a:off x="289583" y="3042679"/>
                <a:ext cx="685112" cy="685112"/>
              </a:xfrm>
              <a:prstGeom prst="rect">
                <a:avLst/>
              </a:prstGeom>
              <a:noFill/>
              <a:ln>
                <a:noFill/>
              </a:ln>
            </p:spPr>
          </p:pic>
          <p:sp>
            <p:nvSpPr>
              <p:cNvPr id="1365" name="Google Shape;1365;p85"/>
              <p:cNvSpPr/>
              <p:nvPr/>
            </p:nvSpPr>
            <p:spPr>
              <a:xfrm rot="-2700000">
                <a:off x="3201857" y="2700399"/>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66" name="Google Shape;1366;p85"/>
              <p:cNvSpPr/>
              <p:nvPr/>
            </p:nvSpPr>
            <p:spPr>
              <a:xfrm rot="-2700000">
                <a:off x="6597677" y="2700398"/>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pic>
        <p:nvPicPr>
          <p:cNvPr id="1367" name="Google Shape;1367;p85"/>
          <p:cNvPicPr preferRelativeResize="0"/>
          <p:nvPr/>
        </p:nvPicPr>
        <p:blipFill rotWithShape="1">
          <a:blip r:embed="rId4">
            <a:alphaModFix/>
          </a:blip>
          <a:srcRect b="0" l="0" r="0" t="0"/>
          <a:stretch/>
        </p:blipFill>
        <p:spPr>
          <a:xfrm>
            <a:off x="4386514" y="5986172"/>
            <a:ext cx="437876" cy="560481"/>
          </a:xfrm>
          <a:prstGeom prst="rect">
            <a:avLst/>
          </a:prstGeom>
          <a:noFill/>
          <a:ln>
            <a:noFill/>
          </a:ln>
        </p:spPr>
      </p:pic>
      <p:pic>
        <p:nvPicPr>
          <p:cNvPr id="1368" name="Google Shape;1368;p85"/>
          <p:cNvPicPr preferRelativeResize="0"/>
          <p:nvPr/>
        </p:nvPicPr>
        <p:blipFill rotWithShape="1">
          <a:blip r:embed="rId5">
            <a:alphaModFix/>
          </a:blip>
          <a:srcRect b="0" l="0" r="0" t="0"/>
          <a:stretch/>
        </p:blipFill>
        <p:spPr>
          <a:xfrm>
            <a:off x="6901223" y="6033153"/>
            <a:ext cx="488054" cy="488054"/>
          </a:xfrm>
          <a:prstGeom prst="rect">
            <a:avLst/>
          </a:prstGeom>
          <a:noFill/>
          <a:ln>
            <a:noFill/>
          </a:ln>
        </p:spPr>
      </p:pic>
      <p:grpSp>
        <p:nvGrpSpPr>
          <p:cNvPr id="1369" name="Google Shape;1369;p85"/>
          <p:cNvGrpSpPr/>
          <p:nvPr/>
        </p:nvGrpSpPr>
        <p:grpSpPr>
          <a:xfrm>
            <a:off x="1098861" y="1614069"/>
            <a:ext cx="2295000" cy="2191536"/>
            <a:chOff x="1098861" y="1614069"/>
            <a:chExt cx="2295000" cy="2191536"/>
          </a:xfrm>
        </p:grpSpPr>
        <p:sp>
          <p:nvSpPr>
            <p:cNvPr id="1370" name="Google Shape;1370;p85"/>
            <p:cNvSpPr/>
            <p:nvPr/>
          </p:nvSpPr>
          <p:spPr>
            <a:xfrm>
              <a:off x="1209209" y="2478076"/>
              <a:ext cx="2074200" cy="539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1" name="Google Shape;1371;p85"/>
            <p:cNvSpPr txBox="1"/>
            <p:nvPr/>
          </p:nvSpPr>
          <p:spPr>
            <a:xfrm>
              <a:off x="1290446" y="1614069"/>
              <a:ext cx="19119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5400" u="none" cap="none" strike="noStrike">
                  <a:solidFill>
                    <a:schemeClr val="accent1"/>
                  </a:solidFill>
                  <a:latin typeface="Arial"/>
                  <a:ea typeface="Arial"/>
                  <a:cs typeface="Arial"/>
                  <a:sym typeface="Arial"/>
                </a:rPr>
                <a:t>M</a:t>
              </a:r>
              <a:endParaRPr/>
            </a:p>
          </p:txBody>
        </p:sp>
        <p:sp>
          <p:nvSpPr>
            <p:cNvPr id="1372" name="Google Shape;1372;p85"/>
            <p:cNvSpPr/>
            <p:nvPr/>
          </p:nvSpPr>
          <p:spPr>
            <a:xfrm>
              <a:off x="1290446" y="2579309"/>
              <a:ext cx="1911600" cy="438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Minimum</a:t>
              </a:r>
              <a:endParaRPr b="0" i="0" sz="1100" u="none" cap="none" strike="noStrike">
                <a:solidFill>
                  <a:schemeClr val="lt1"/>
                </a:solidFill>
                <a:latin typeface="Arial"/>
                <a:ea typeface="Arial"/>
                <a:cs typeface="Arial"/>
                <a:sym typeface="Arial"/>
              </a:endParaRPr>
            </a:p>
          </p:txBody>
        </p:sp>
        <p:sp>
          <p:nvSpPr>
            <p:cNvPr id="1373" name="Google Shape;1373;p85"/>
            <p:cNvSpPr txBox="1"/>
            <p:nvPr/>
          </p:nvSpPr>
          <p:spPr>
            <a:xfrm>
              <a:off x="1098861" y="3066705"/>
              <a:ext cx="22950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The most rudimentary, bare-bones foundation of the solution possible</a:t>
              </a:r>
              <a:endParaRPr b="0" i="0" sz="1400" u="none" cap="none" strike="noStrike">
                <a:solidFill>
                  <a:schemeClr val="dk1"/>
                </a:solidFill>
                <a:latin typeface="Arial"/>
                <a:ea typeface="Arial"/>
                <a:cs typeface="Arial"/>
                <a:sym typeface="Arial"/>
              </a:endParaRPr>
            </a:p>
          </p:txBody>
        </p:sp>
      </p:grpSp>
      <p:grpSp>
        <p:nvGrpSpPr>
          <p:cNvPr id="1374" name="Google Shape;1374;p85"/>
          <p:cNvGrpSpPr/>
          <p:nvPr/>
        </p:nvGrpSpPr>
        <p:grpSpPr>
          <a:xfrm>
            <a:off x="3508361" y="1614069"/>
            <a:ext cx="2074200" cy="1975836"/>
            <a:chOff x="3524897" y="1614069"/>
            <a:chExt cx="2074200" cy="1975836"/>
          </a:xfrm>
        </p:grpSpPr>
        <p:sp>
          <p:nvSpPr>
            <p:cNvPr id="1375" name="Google Shape;1375;p85"/>
            <p:cNvSpPr/>
            <p:nvPr/>
          </p:nvSpPr>
          <p:spPr>
            <a:xfrm>
              <a:off x="3524897" y="2478076"/>
              <a:ext cx="2074200" cy="539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6" name="Google Shape;1376;p85"/>
            <p:cNvSpPr txBox="1"/>
            <p:nvPr/>
          </p:nvSpPr>
          <p:spPr>
            <a:xfrm>
              <a:off x="3606134" y="1614069"/>
              <a:ext cx="19119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5400" u="none" cap="none" strike="noStrike">
                  <a:solidFill>
                    <a:schemeClr val="accent1"/>
                  </a:solidFill>
                  <a:latin typeface="Arial"/>
                  <a:ea typeface="Arial"/>
                  <a:cs typeface="Arial"/>
                  <a:sym typeface="Arial"/>
                </a:rPr>
                <a:t>V</a:t>
              </a:r>
              <a:endParaRPr/>
            </a:p>
          </p:txBody>
        </p:sp>
        <p:sp>
          <p:nvSpPr>
            <p:cNvPr id="1377" name="Google Shape;1377;p85"/>
            <p:cNvSpPr/>
            <p:nvPr/>
          </p:nvSpPr>
          <p:spPr>
            <a:xfrm>
              <a:off x="3606134" y="2579309"/>
              <a:ext cx="1911600" cy="438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Viable</a:t>
              </a:r>
              <a:endParaRPr b="0" i="0" sz="1100" u="none" cap="none" strike="noStrike">
                <a:solidFill>
                  <a:schemeClr val="lt1"/>
                </a:solidFill>
                <a:latin typeface="Arial"/>
                <a:ea typeface="Arial"/>
                <a:cs typeface="Arial"/>
                <a:sym typeface="Arial"/>
              </a:endParaRPr>
            </a:p>
          </p:txBody>
        </p:sp>
        <p:sp>
          <p:nvSpPr>
            <p:cNvPr id="1378" name="Google Shape;1378;p85"/>
            <p:cNvSpPr txBox="1"/>
            <p:nvPr/>
          </p:nvSpPr>
          <p:spPr>
            <a:xfrm>
              <a:off x="3524897" y="3066705"/>
              <a:ext cx="207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Sufficient enough for early adopters</a:t>
              </a:r>
              <a:endParaRPr/>
            </a:p>
          </p:txBody>
        </p:sp>
      </p:grpSp>
      <p:grpSp>
        <p:nvGrpSpPr>
          <p:cNvPr id="1379" name="Google Shape;1379;p85"/>
          <p:cNvGrpSpPr/>
          <p:nvPr/>
        </p:nvGrpSpPr>
        <p:grpSpPr>
          <a:xfrm>
            <a:off x="5792108" y="1614069"/>
            <a:ext cx="2087100" cy="2191536"/>
            <a:chOff x="5792108" y="1614069"/>
            <a:chExt cx="2087100" cy="2191536"/>
          </a:xfrm>
        </p:grpSpPr>
        <p:sp>
          <p:nvSpPr>
            <p:cNvPr id="1380" name="Google Shape;1380;p85"/>
            <p:cNvSpPr/>
            <p:nvPr/>
          </p:nvSpPr>
          <p:spPr>
            <a:xfrm>
              <a:off x="5804959" y="2478076"/>
              <a:ext cx="2074200" cy="539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1" name="Google Shape;1381;p85"/>
            <p:cNvSpPr txBox="1"/>
            <p:nvPr/>
          </p:nvSpPr>
          <p:spPr>
            <a:xfrm>
              <a:off x="5886196" y="1614069"/>
              <a:ext cx="19119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5400" u="none" cap="none" strike="noStrike">
                  <a:solidFill>
                    <a:schemeClr val="accent1"/>
                  </a:solidFill>
                  <a:latin typeface="Arial"/>
                  <a:ea typeface="Arial"/>
                  <a:cs typeface="Arial"/>
                  <a:sym typeface="Arial"/>
                </a:rPr>
                <a:t>P</a:t>
              </a:r>
              <a:endParaRPr/>
            </a:p>
          </p:txBody>
        </p:sp>
        <p:sp>
          <p:nvSpPr>
            <p:cNvPr id="1382" name="Google Shape;1382;p85"/>
            <p:cNvSpPr/>
            <p:nvPr/>
          </p:nvSpPr>
          <p:spPr>
            <a:xfrm>
              <a:off x="5886196" y="2579309"/>
              <a:ext cx="1911600" cy="438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Product</a:t>
              </a:r>
              <a:endParaRPr b="0" i="0" sz="1100" u="none" cap="none" strike="noStrike">
                <a:solidFill>
                  <a:schemeClr val="lt1"/>
                </a:solidFill>
                <a:latin typeface="Arial"/>
                <a:ea typeface="Arial"/>
                <a:cs typeface="Arial"/>
                <a:sym typeface="Arial"/>
              </a:endParaRPr>
            </a:p>
          </p:txBody>
        </p:sp>
        <p:sp>
          <p:nvSpPr>
            <p:cNvPr id="1383" name="Google Shape;1383;p85"/>
            <p:cNvSpPr txBox="1"/>
            <p:nvPr/>
          </p:nvSpPr>
          <p:spPr>
            <a:xfrm>
              <a:off x="5792108" y="3066705"/>
              <a:ext cx="2087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Something tangible customers can touch and feel</a:t>
              </a:r>
              <a:endParaRPr/>
            </a:p>
          </p:txBody>
        </p:sp>
      </p:grpSp>
      <p:sp>
        <p:nvSpPr>
          <p:cNvPr id="1384" name="Google Shape;1384;p85"/>
          <p:cNvSpPr txBox="1"/>
          <p:nvPr/>
        </p:nvSpPr>
        <p:spPr>
          <a:xfrm>
            <a:off x="2438745" y="1816915"/>
            <a:ext cx="1911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chemeClr val="dk2"/>
                </a:solidFill>
                <a:latin typeface="Arial"/>
                <a:ea typeface="Arial"/>
                <a:cs typeface="Arial"/>
                <a:sym typeface="Arial"/>
              </a:rPr>
              <a:t>+</a:t>
            </a:r>
            <a:endParaRPr/>
          </a:p>
        </p:txBody>
      </p:sp>
      <p:sp>
        <p:nvSpPr>
          <p:cNvPr id="1385" name="Google Shape;1385;p85"/>
          <p:cNvSpPr txBox="1"/>
          <p:nvPr/>
        </p:nvSpPr>
        <p:spPr>
          <a:xfrm>
            <a:off x="4742558" y="1816915"/>
            <a:ext cx="1911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chemeClr val="dk2"/>
                </a:solidFill>
                <a:latin typeface="Arial"/>
                <a:ea typeface="Arial"/>
                <a:cs typeface="Arial"/>
                <a:sym typeface="Arial"/>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8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lang="en"/>
              <a:t>MVP Planning </a:t>
            </a:r>
            <a:endParaRPr sz="2000"/>
          </a:p>
        </p:txBody>
      </p:sp>
      <p:sp>
        <p:nvSpPr>
          <p:cNvPr id="1391" name="Google Shape;1391;p86"/>
          <p:cNvSpPr/>
          <p:nvPr/>
        </p:nvSpPr>
        <p:spPr>
          <a:xfrm>
            <a:off x="306000" y="1947675"/>
            <a:ext cx="2517000" cy="575100"/>
          </a:xfrm>
          <a:prstGeom prst="rect">
            <a:avLst/>
          </a:prstGeom>
          <a:solidFill>
            <a:srgbClr val="E9EEF4">
              <a:alpha val="47060"/>
            </a:srgbClr>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1: </a:t>
            </a:r>
            <a:endParaRPr b="1" sz="1200">
              <a:solidFill>
                <a:schemeClr val="dk2"/>
              </a:solidFill>
              <a:latin typeface="Arial"/>
              <a:ea typeface="Arial"/>
              <a:cs typeface="Arial"/>
              <a:sym typeface="Arial"/>
            </a:endParaRPr>
          </a:p>
          <a:p>
            <a:pPr indent="0" lvl="0" marL="0" marR="0" rtl="0" algn="l">
              <a:spcBef>
                <a:spcPts val="0"/>
              </a:spcBef>
              <a:spcAft>
                <a:spcPts val="0"/>
              </a:spcAft>
              <a:buNone/>
            </a:pPr>
            <a:r>
              <a:rPr b="1" lang="en" sz="1200">
                <a:solidFill>
                  <a:schemeClr val="accent1"/>
                </a:solidFill>
              </a:rPr>
              <a:t>Define persona (start with users) </a:t>
            </a:r>
            <a:endParaRPr b="1" sz="1100"/>
          </a:p>
        </p:txBody>
      </p:sp>
      <p:sp>
        <p:nvSpPr>
          <p:cNvPr id="1392" name="Google Shape;1392;p86"/>
          <p:cNvSpPr/>
          <p:nvPr/>
        </p:nvSpPr>
        <p:spPr>
          <a:xfrm>
            <a:off x="306000" y="2620726"/>
            <a:ext cx="2517000" cy="575100"/>
          </a:xfrm>
          <a:prstGeom prst="rect">
            <a:avLst/>
          </a:prstGeom>
          <a:solidFill>
            <a:srgbClr val="E9EEF4">
              <a:alpha val="47060"/>
            </a:srgbClr>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2: </a:t>
            </a:r>
            <a:r>
              <a:rPr b="1" lang="en" sz="1200">
                <a:solidFill>
                  <a:schemeClr val="accent1"/>
                </a:solidFill>
              </a:rPr>
              <a:t>Define urgent &amp; expensive problem to be solved</a:t>
            </a:r>
            <a:endParaRPr b="1" sz="1100"/>
          </a:p>
        </p:txBody>
      </p:sp>
      <p:sp>
        <p:nvSpPr>
          <p:cNvPr id="1393" name="Google Shape;1393;p86"/>
          <p:cNvSpPr txBox="1"/>
          <p:nvPr/>
        </p:nvSpPr>
        <p:spPr>
          <a:xfrm>
            <a:off x="3348049" y="1947681"/>
            <a:ext cx="5409000" cy="1248000"/>
          </a:xfrm>
          <a:prstGeom prst="rect">
            <a:avLst/>
          </a:prstGeom>
          <a:solidFill>
            <a:srgbClr val="E9EEF4">
              <a:alpha val="47060"/>
            </a:srgbClr>
          </a:solidFill>
          <a:ln cap="flat" cmpd="sng" w="1270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Persona: </a:t>
            </a:r>
            <a:r>
              <a:rPr b="1" lang="en" sz="1200">
                <a:solidFill>
                  <a:schemeClr val="dk1"/>
                </a:solidFill>
              </a:rPr>
              <a:t>Dotti Dog Owner</a:t>
            </a:r>
            <a:endParaRPr b="1" sz="1200">
              <a:solidFill>
                <a:schemeClr val="dk1"/>
              </a:solidFill>
            </a:endParaRPr>
          </a:p>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Problem to be solved: </a:t>
            </a:r>
            <a:r>
              <a:rPr b="1" lang="en" sz="1200">
                <a:solidFill>
                  <a:schemeClr val="dk1"/>
                </a:solidFill>
              </a:rPr>
              <a:t>Need to exercise dog</a:t>
            </a:r>
            <a:endParaRPr b="1" sz="1200">
              <a:solidFill>
                <a:schemeClr val="dk1"/>
              </a:solidFill>
            </a:endParaRPr>
          </a:p>
          <a:p>
            <a:pPr indent="0" lvl="0" marL="0" marR="0" rtl="0" algn="l">
              <a:lnSpc>
                <a:spcPct val="150000"/>
              </a:lnSpc>
              <a:spcBef>
                <a:spcPts val="0"/>
              </a:spcBef>
              <a:spcAft>
                <a:spcPts val="0"/>
              </a:spcAft>
              <a:buClr>
                <a:schemeClr val="dk1"/>
              </a:buClr>
              <a:buSzPts val="800"/>
              <a:buFont typeface="Arial"/>
              <a:buNone/>
            </a:pPr>
            <a:r>
              <a:t/>
            </a:r>
            <a:endParaRPr b="1" sz="1200">
              <a:solidFill>
                <a:schemeClr val="dk1"/>
              </a:solidFill>
            </a:endParaRPr>
          </a:p>
        </p:txBody>
      </p:sp>
      <p:cxnSp>
        <p:nvCxnSpPr>
          <p:cNvPr id="1394" name="Google Shape;1394;p86"/>
          <p:cNvCxnSpPr>
            <a:stCxn id="1391" idx="3"/>
          </p:cNvCxnSpPr>
          <p:nvPr/>
        </p:nvCxnSpPr>
        <p:spPr>
          <a:xfrm>
            <a:off x="2823000" y="2235225"/>
            <a:ext cx="509700" cy="36900"/>
          </a:xfrm>
          <a:prstGeom prst="straightConnector1">
            <a:avLst/>
          </a:prstGeom>
          <a:noFill/>
          <a:ln cap="flat" cmpd="sng" w="12700">
            <a:solidFill>
              <a:schemeClr val="accent1"/>
            </a:solidFill>
            <a:prstDash val="solid"/>
            <a:miter lim="800000"/>
            <a:headEnd len="med" w="med" type="oval"/>
            <a:tailEnd len="med" w="med" type="triangle"/>
          </a:ln>
        </p:spPr>
      </p:cxnSp>
      <p:cxnSp>
        <p:nvCxnSpPr>
          <p:cNvPr id="1395" name="Google Shape;1395;p86"/>
          <p:cNvCxnSpPr>
            <a:stCxn id="1392" idx="3"/>
            <a:endCxn id="1393" idx="1"/>
          </p:cNvCxnSpPr>
          <p:nvPr/>
        </p:nvCxnSpPr>
        <p:spPr>
          <a:xfrm flipH="1" rot="10800000">
            <a:off x="2823000" y="2571676"/>
            <a:ext cx="525000" cy="336600"/>
          </a:xfrm>
          <a:prstGeom prst="straightConnector1">
            <a:avLst/>
          </a:prstGeom>
          <a:noFill/>
          <a:ln cap="flat" cmpd="sng" w="12700">
            <a:solidFill>
              <a:schemeClr val="accent1"/>
            </a:solidFill>
            <a:prstDash val="solid"/>
            <a:miter lim="800000"/>
            <a:headEnd len="med" w="med" type="oval"/>
            <a:tailEnd len="med" w="med" type="triangle"/>
          </a:ln>
        </p:spPr>
      </p:cxnSp>
      <p:sp>
        <p:nvSpPr>
          <p:cNvPr id="1396" name="Google Shape;1396;p86"/>
          <p:cNvSpPr txBox="1"/>
          <p:nvPr>
            <p:ph idx="1"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Steps 1 &amp; 2: Define</a:t>
            </a:r>
            <a:endParaRPr/>
          </a:p>
        </p:txBody>
      </p:sp>
      <p:sp>
        <p:nvSpPr>
          <p:cNvPr id="1397" name="Google Shape;1397;p86"/>
          <p:cNvSpPr txBox="1"/>
          <p:nvPr/>
        </p:nvSpPr>
        <p:spPr>
          <a:xfrm>
            <a:off x="5032825" y="4728225"/>
            <a:ext cx="3729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a:ea typeface="Montserrat"/>
                <a:cs typeface="Montserrat"/>
                <a:sym typeface="Montserrat"/>
              </a:rPr>
              <a:t>This activity is a modification of an original produced by 280 Group.</a:t>
            </a:r>
            <a:endParaRPr sz="7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87"/>
          <p:cNvSpPr/>
          <p:nvPr/>
        </p:nvSpPr>
        <p:spPr>
          <a:xfrm>
            <a:off x="346479" y="1608319"/>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1: </a:t>
            </a:r>
            <a:endParaRPr b="1" sz="1200">
              <a:solidFill>
                <a:schemeClr val="dk2"/>
              </a:solidFill>
              <a:latin typeface="Arial"/>
              <a:ea typeface="Arial"/>
              <a:cs typeface="Arial"/>
              <a:sym typeface="Arial"/>
            </a:endParaRPr>
          </a:p>
          <a:p>
            <a:pPr indent="0" lvl="0" marL="0" marR="0" rtl="0" algn="l">
              <a:spcBef>
                <a:spcPts val="0"/>
              </a:spcBef>
              <a:spcAft>
                <a:spcPts val="0"/>
              </a:spcAft>
              <a:buNone/>
            </a:pPr>
            <a:r>
              <a:rPr lang="en" sz="1200">
                <a:solidFill>
                  <a:schemeClr val="accent1"/>
                </a:solidFill>
                <a:latin typeface="Arial"/>
                <a:ea typeface="Arial"/>
                <a:cs typeface="Arial"/>
                <a:sym typeface="Arial"/>
              </a:rPr>
              <a:t>Define persona (start with users)</a:t>
            </a:r>
            <a:r>
              <a:rPr lang="en" sz="1200">
                <a:solidFill>
                  <a:schemeClr val="accent1"/>
                </a:solidFill>
              </a:rPr>
              <a:t> </a:t>
            </a:r>
            <a:endParaRPr sz="1100"/>
          </a:p>
        </p:txBody>
      </p:sp>
      <p:sp>
        <p:nvSpPr>
          <p:cNvPr id="1403" name="Google Shape;1403;p87"/>
          <p:cNvSpPr/>
          <p:nvPr/>
        </p:nvSpPr>
        <p:spPr>
          <a:xfrm>
            <a:off x="346479" y="2281374"/>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2: </a:t>
            </a:r>
            <a:r>
              <a:rPr lang="en" sz="1200">
                <a:solidFill>
                  <a:schemeClr val="accent1"/>
                </a:solidFill>
              </a:rPr>
              <a:t>Define urgent &amp; expensive problem to be solved</a:t>
            </a:r>
            <a:endParaRPr sz="1100"/>
          </a:p>
        </p:txBody>
      </p:sp>
      <p:sp>
        <p:nvSpPr>
          <p:cNvPr id="1404" name="Google Shape;1404;p87"/>
          <p:cNvSpPr/>
          <p:nvPr/>
        </p:nvSpPr>
        <p:spPr>
          <a:xfrm>
            <a:off x="346479" y="2954429"/>
            <a:ext cx="2342400" cy="575100"/>
          </a:xfrm>
          <a:prstGeom prst="rect">
            <a:avLst/>
          </a:prstGeom>
          <a:solidFill>
            <a:srgbClr val="E9EEF4">
              <a:alpha val="47060"/>
            </a:srgbClr>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3: </a:t>
            </a:r>
            <a:r>
              <a:rPr b="1" lang="en" sz="1200">
                <a:solidFill>
                  <a:schemeClr val="accent1"/>
                </a:solidFill>
              </a:rPr>
              <a:t>Horizontally document goals</a:t>
            </a:r>
            <a:endParaRPr b="1" sz="1100"/>
          </a:p>
        </p:txBody>
      </p:sp>
      <p:sp>
        <p:nvSpPr>
          <p:cNvPr id="1405" name="Google Shape;1405;p87"/>
          <p:cNvSpPr txBox="1"/>
          <p:nvPr/>
        </p:nvSpPr>
        <p:spPr>
          <a:xfrm>
            <a:off x="3388524" y="1608319"/>
            <a:ext cx="5409000" cy="1248000"/>
          </a:xfrm>
          <a:prstGeom prst="rect">
            <a:avLst/>
          </a:prstGeom>
          <a:solidFill>
            <a:schemeClr val="lt1"/>
          </a:solidFill>
          <a:ln cap="flat" cmpd="sng" w="12700">
            <a:solidFill>
              <a:srgbClr val="DEDED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Persona: </a:t>
            </a:r>
            <a:r>
              <a:rPr lang="en" sz="1200">
                <a:solidFill>
                  <a:schemeClr val="dk1"/>
                </a:solidFill>
                <a:latin typeface="Arial"/>
                <a:ea typeface="Arial"/>
                <a:cs typeface="Arial"/>
                <a:sym typeface="Arial"/>
              </a:rPr>
              <a:t>Dotti Dog Owner</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Problem to be solved: </a:t>
            </a:r>
            <a:r>
              <a:rPr lang="en" sz="1200">
                <a:solidFill>
                  <a:schemeClr val="dk1"/>
                </a:solidFill>
                <a:latin typeface="Arial"/>
                <a:ea typeface="Arial"/>
                <a:cs typeface="Arial"/>
                <a:sym typeface="Arial"/>
              </a:rPr>
              <a:t>Need to exercise dog</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800"/>
              <a:buFont typeface="Arial"/>
              <a:buNone/>
            </a:pPr>
            <a:r>
              <a:t/>
            </a:r>
            <a:endParaRPr sz="1200">
              <a:solidFill>
                <a:schemeClr val="dk1"/>
              </a:solidFill>
              <a:latin typeface="Arial"/>
              <a:ea typeface="Arial"/>
              <a:cs typeface="Arial"/>
              <a:sym typeface="Arial"/>
            </a:endParaRPr>
          </a:p>
        </p:txBody>
      </p:sp>
      <p:cxnSp>
        <p:nvCxnSpPr>
          <p:cNvPr id="1406" name="Google Shape;1406;p87"/>
          <p:cNvCxnSpPr>
            <a:stCxn id="1402" idx="3"/>
          </p:cNvCxnSpPr>
          <p:nvPr/>
        </p:nvCxnSpPr>
        <p:spPr>
          <a:xfrm>
            <a:off x="2688878" y="1895869"/>
            <a:ext cx="699600" cy="720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07" name="Google Shape;1407;p87"/>
          <p:cNvCxnSpPr>
            <a:stCxn id="1403" idx="3"/>
            <a:endCxn id="1405" idx="1"/>
          </p:cNvCxnSpPr>
          <p:nvPr/>
        </p:nvCxnSpPr>
        <p:spPr>
          <a:xfrm flipH="1" rot="10800000">
            <a:off x="2688878" y="2232324"/>
            <a:ext cx="699600" cy="336600"/>
          </a:xfrm>
          <a:prstGeom prst="straightConnector1">
            <a:avLst/>
          </a:prstGeom>
          <a:noFill/>
          <a:ln cap="flat" cmpd="sng" w="12700">
            <a:solidFill>
              <a:srgbClr val="DEDEDE"/>
            </a:solidFill>
            <a:prstDash val="solid"/>
            <a:miter lim="800000"/>
            <a:headEnd len="med" w="med" type="oval"/>
            <a:tailEnd len="med" w="med" type="triangle"/>
          </a:ln>
        </p:spPr>
      </p:cxnSp>
      <p:graphicFrame>
        <p:nvGraphicFramePr>
          <p:cNvPr id="1408" name="Google Shape;1408;p87"/>
          <p:cNvGraphicFramePr/>
          <p:nvPr/>
        </p:nvGraphicFramePr>
        <p:xfrm>
          <a:off x="3388524" y="2954691"/>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80500">
                <a:tc>
                  <a:txBody>
                    <a:bodyPr/>
                    <a:lstStyle/>
                    <a:p>
                      <a:pPr indent="0" lvl="0" marL="0" marR="0" rtl="0" algn="ctr">
                        <a:spcBef>
                          <a:spcPts val="0"/>
                        </a:spcBef>
                        <a:spcAft>
                          <a:spcPts val="0"/>
                        </a:spcAft>
                        <a:buNone/>
                      </a:pPr>
                      <a:r>
                        <a:rPr b="1" lang="en" sz="800"/>
                        <a:t>Find information about dog exercise</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Figure out how much exercise is needed</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a:solidFill>
                            <a:schemeClr val="dk1"/>
                          </a:solidFill>
                        </a:rPr>
                        <a:t>Find</a:t>
                      </a:r>
                      <a:r>
                        <a:rPr b="1" lang="en" sz="800" u="none" cap="none" strike="noStrike">
                          <a:solidFill>
                            <a:schemeClr val="dk1"/>
                          </a:solidFill>
                        </a:rPr>
                        <a:t> different ways to get dog exercise</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chemeClr val="dk1"/>
                          </a:solidFill>
                        </a:rPr>
                        <a:t>Explore budget for different options</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chemeClr val="dk1"/>
                          </a:solidFill>
                        </a:rPr>
                        <a:t>Select exercise option</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chemeClr val="dk1"/>
                          </a:solidFill>
                        </a:rPr>
                        <a:t>Make purchase</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chemeClr val="dk1"/>
                          </a:solidFill>
                        </a:rPr>
                        <a:t>Backend/</a:t>
                      </a:r>
                      <a:endParaRPr b="1" sz="800" u="none" cap="none" strike="noStrike">
                        <a:solidFill>
                          <a:schemeClr val="dk1"/>
                        </a:solidFill>
                      </a:endParaRPr>
                    </a:p>
                    <a:p>
                      <a:pPr indent="0" lvl="0" marL="0" marR="0" rtl="0" algn="ctr">
                        <a:spcBef>
                          <a:spcPts val="0"/>
                        </a:spcBef>
                        <a:spcAft>
                          <a:spcPts val="0"/>
                        </a:spcAft>
                        <a:buClr>
                          <a:schemeClr val="dk1"/>
                        </a:buClr>
                        <a:buSzPts val="800"/>
                        <a:buFont typeface="Arial"/>
                        <a:buNone/>
                      </a:pPr>
                      <a:r>
                        <a:rPr b="1" lang="en" sz="800" u="none" cap="none" strike="noStrike">
                          <a:solidFill>
                            <a:schemeClr val="dk1"/>
                          </a:solidFill>
                        </a:rPr>
                        <a:t>manage account</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E9EEF4">
                        <a:alpha val="47060"/>
                      </a:srgbClr>
                    </a:solidFill>
                  </a:tcPr>
                </a:tc>
              </a:tr>
            </a:tbl>
          </a:graphicData>
        </a:graphic>
      </p:graphicFrame>
      <p:cxnSp>
        <p:nvCxnSpPr>
          <p:cNvPr id="1409" name="Google Shape;1409;p87"/>
          <p:cNvCxnSpPr>
            <a:stCxn id="1404" idx="3"/>
          </p:cNvCxnSpPr>
          <p:nvPr/>
        </p:nvCxnSpPr>
        <p:spPr>
          <a:xfrm>
            <a:off x="2688878" y="3241979"/>
            <a:ext cx="699600" cy="3000"/>
          </a:xfrm>
          <a:prstGeom prst="straightConnector1">
            <a:avLst/>
          </a:prstGeom>
          <a:noFill/>
          <a:ln cap="flat" cmpd="sng" w="12700">
            <a:solidFill>
              <a:schemeClr val="dk2"/>
            </a:solidFill>
            <a:prstDash val="solid"/>
            <a:miter lim="800000"/>
            <a:headEnd len="med" w="med" type="oval"/>
            <a:tailEnd len="med" w="med" type="triangle"/>
          </a:ln>
        </p:spPr>
      </p:cxnSp>
      <p:sp>
        <p:nvSpPr>
          <p:cNvPr id="1410" name="Google Shape;1410;p8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lang="en"/>
              <a:t>MVP Planning</a:t>
            </a:r>
            <a:endParaRPr/>
          </a:p>
          <a:p>
            <a:pPr indent="0" lvl="0" marL="0" rtl="0" algn="l">
              <a:lnSpc>
                <a:spcPct val="90000"/>
              </a:lnSpc>
              <a:spcBef>
                <a:spcPts val="0"/>
              </a:spcBef>
              <a:spcAft>
                <a:spcPts val="0"/>
              </a:spcAft>
              <a:buClr>
                <a:schemeClr val="dk2"/>
              </a:buClr>
              <a:buSzPts val="2700"/>
              <a:buFont typeface="Montserrat"/>
              <a:buNone/>
            </a:pPr>
            <a:r>
              <a:t/>
            </a:r>
            <a:endParaRPr sz="1700"/>
          </a:p>
        </p:txBody>
      </p:sp>
      <p:sp>
        <p:nvSpPr>
          <p:cNvPr id="1411" name="Google Shape;1411;p87"/>
          <p:cNvSpPr txBox="1"/>
          <p:nvPr>
            <p:ph idx="1" type="body"/>
          </p:nvPr>
        </p:nvSpPr>
        <p:spPr>
          <a:xfrm>
            <a:off x="306003" y="695450"/>
            <a:ext cx="7945800" cy="306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688"/>
              <a:buNone/>
            </a:pPr>
            <a:r>
              <a:rPr lang="en"/>
              <a:t>Step 3: What different goals does this persona want to do in the product?</a:t>
            </a:r>
            <a:endParaRPr/>
          </a:p>
        </p:txBody>
      </p:sp>
      <p:sp>
        <p:nvSpPr>
          <p:cNvPr id="1412" name="Google Shape;1412;p87"/>
          <p:cNvSpPr txBox="1"/>
          <p:nvPr/>
        </p:nvSpPr>
        <p:spPr>
          <a:xfrm>
            <a:off x="5032825" y="4728225"/>
            <a:ext cx="3729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a:ea typeface="Montserrat"/>
                <a:cs typeface="Montserrat"/>
                <a:sym typeface="Montserrat"/>
              </a:rPr>
              <a:t>This activity is a modification of an original produced by 280 Group.</a:t>
            </a:r>
            <a:endParaRPr sz="7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88"/>
          <p:cNvSpPr/>
          <p:nvPr/>
        </p:nvSpPr>
        <p:spPr>
          <a:xfrm>
            <a:off x="386954" y="1126331"/>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1: </a:t>
            </a:r>
            <a:endParaRPr b="1" sz="1200">
              <a:solidFill>
                <a:schemeClr val="dk2"/>
              </a:solidFill>
              <a:latin typeface="Arial"/>
              <a:ea typeface="Arial"/>
              <a:cs typeface="Arial"/>
              <a:sym typeface="Arial"/>
            </a:endParaRPr>
          </a:p>
          <a:p>
            <a:pPr indent="0" lvl="0" marL="0" marR="0" rtl="0" algn="l">
              <a:spcBef>
                <a:spcPts val="0"/>
              </a:spcBef>
              <a:spcAft>
                <a:spcPts val="0"/>
              </a:spcAft>
              <a:buNone/>
            </a:pPr>
            <a:r>
              <a:rPr lang="en" sz="1200">
                <a:solidFill>
                  <a:schemeClr val="accent1"/>
                </a:solidFill>
                <a:latin typeface="Arial"/>
                <a:ea typeface="Arial"/>
                <a:cs typeface="Arial"/>
                <a:sym typeface="Arial"/>
              </a:rPr>
              <a:t>Define persona (start with users)</a:t>
            </a:r>
            <a:r>
              <a:rPr lang="en" sz="1200">
                <a:solidFill>
                  <a:schemeClr val="accent1"/>
                </a:solidFill>
              </a:rPr>
              <a:t> </a:t>
            </a:r>
            <a:endParaRPr sz="1100"/>
          </a:p>
        </p:txBody>
      </p:sp>
      <p:sp>
        <p:nvSpPr>
          <p:cNvPr id="1418" name="Google Shape;1418;p88"/>
          <p:cNvSpPr/>
          <p:nvPr/>
        </p:nvSpPr>
        <p:spPr>
          <a:xfrm>
            <a:off x="386954" y="1799387"/>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2: </a:t>
            </a:r>
            <a:r>
              <a:rPr lang="en" sz="1200">
                <a:solidFill>
                  <a:schemeClr val="accent1"/>
                </a:solidFill>
              </a:rPr>
              <a:t>Define urgent &amp; expensive problem to be solved</a:t>
            </a:r>
            <a:endParaRPr sz="1100"/>
          </a:p>
        </p:txBody>
      </p:sp>
      <p:sp>
        <p:nvSpPr>
          <p:cNvPr id="1419" name="Google Shape;1419;p88"/>
          <p:cNvSpPr/>
          <p:nvPr/>
        </p:nvSpPr>
        <p:spPr>
          <a:xfrm>
            <a:off x="386954" y="2472442"/>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3: </a:t>
            </a:r>
            <a:r>
              <a:rPr lang="en" sz="1200">
                <a:solidFill>
                  <a:schemeClr val="accent1"/>
                </a:solidFill>
              </a:rPr>
              <a:t>Horizontally document goals </a:t>
            </a:r>
            <a:endParaRPr sz="1100"/>
          </a:p>
        </p:txBody>
      </p:sp>
      <p:sp>
        <p:nvSpPr>
          <p:cNvPr id="1420" name="Google Shape;1420;p88"/>
          <p:cNvSpPr/>
          <p:nvPr/>
        </p:nvSpPr>
        <p:spPr>
          <a:xfrm>
            <a:off x="386950" y="3145500"/>
            <a:ext cx="2342400" cy="794100"/>
          </a:xfrm>
          <a:prstGeom prst="rect">
            <a:avLst/>
          </a:prstGeom>
          <a:solidFill>
            <a:srgbClr val="E9EEF4">
              <a:alpha val="47060"/>
            </a:srgbClr>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4: </a:t>
            </a:r>
            <a:r>
              <a:rPr b="1" lang="en" sz="1200">
                <a:solidFill>
                  <a:schemeClr val="accent1"/>
                </a:solidFill>
              </a:rPr>
              <a:t>Vertically outline all the potential ways for the persona to accomplish the goal </a:t>
            </a:r>
            <a:r>
              <a:rPr b="1" lang="en" sz="1200">
                <a:solidFill>
                  <a:schemeClr val="accent1"/>
                </a:solidFill>
              </a:rPr>
              <a:t>in each column</a:t>
            </a:r>
            <a:endParaRPr b="1" sz="1100"/>
          </a:p>
        </p:txBody>
      </p:sp>
      <p:sp>
        <p:nvSpPr>
          <p:cNvPr id="1421" name="Google Shape;1421;p88"/>
          <p:cNvSpPr txBox="1"/>
          <p:nvPr/>
        </p:nvSpPr>
        <p:spPr>
          <a:xfrm>
            <a:off x="3428999" y="1126331"/>
            <a:ext cx="5409000" cy="1248000"/>
          </a:xfrm>
          <a:prstGeom prst="rect">
            <a:avLst/>
          </a:prstGeom>
          <a:solidFill>
            <a:schemeClr val="lt1"/>
          </a:solidFill>
          <a:ln cap="flat" cmpd="sng" w="12700">
            <a:solidFill>
              <a:srgbClr val="DEDED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Persona: </a:t>
            </a:r>
            <a:r>
              <a:rPr lang="en" sz="1200">
                <a:solidFill>
                  <a:schemeClr val="dk1"/>
                </a:solidFill>
                <a:latin typeface="Arial"/>
                <a:ea typeface="Arial"/>
                <a:cs typeface="Arial"/>
                <a:sym typeface="Arial"/>
              </a:rPr>
              <a:t>Dotti Dog Owner</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Problem to be solved: </a:t>
            </a:r>
            <a:r>
              <a:rPr lang="en" sz="1200">
                <a:solidFill>
                  <a:schemeClr val="dk1"/>
                </a:solidFill>
                <a:latin typeface="Arial"/>
                <a:ea typeface="Arial"/>
                <a:cs typeface="Arial"/>
                <a:sym typeface="Arial"/>
              </a:rPr>
              <a:t>Need to exercise dog</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800"/>
              <a:buFont typeface="Arial"/>
              <a:buNone/>
            </a:pPr>
            <a:r>
              <a:rPr b="1" lang="en" sz="1200">
                <a:solidFill>
                  <a:schemeClr val="dk2"/>
                </a:solidFill>
                <a:latin typeface="Arial"/>
                <a:ea typeface="Arial"/>
                <a:cs typeface="Arial"/>
                <a:sym typeface="Arial"/>
              </a:rPr>
              <a:t>Potential Product Concept: </a:t>
            </a:r>
            <a:r>
              <a:rPr lang="en" sz="1200">
                <a:solidFill>
                  <a:schemeClr val="dk1"/>
                </a:solidFill>
                <a:latin typeface="Arial"/>
                <a:ea typeface="Arial"/>
                <a:cs typeface="Arial"/>
                <a:sym typeface="Arial"/>
              </a:rPr>
              <a:t>New app</a:t>
            </a:r>
            <a:endParaRPr sz="1200">
              <a:solidFill>
                <a:schemeClr val="dk1"/>
              </a:solidFill>
              <a:latin typeface="Arial"/>
              <a:ea typeface="Arial"/>
              <a:cs typeface="Arial"/>
              <a:sym typeface="Arial"/>
            </a:endParaRPr>
          </a:p>
        </p:txBody>
      </p:sp>
      <p:cxnSp>
        <p:nvCxnSpPr>
          <p:cNvPr id="1422" name="Google Shape;1422;p88"/>
          <p:cNvCxnSpPr>
            <a:stCxn id="1417" idx="3"/>
          </p:cNvCxnSpPr>
          <p:nvPr/>
        </p:nvCxnSpPr>
        <p:spPr>
          <a:xfrm>
            <a:off x="2729353" y="1413881"/>
            <a:ext cx="699600" cy="720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23" name="Google Shape;1423;p88"/>
          <p:cNvCxnSpPr>
            <a:stCxn id="1418" idx="3"/>
            <a:endCxn id="1421" idx="1"/>
          </p:cNvCxnSpPr>
          <p:nvPr/>
        </p:nvCxnSpPr>
        <p:spPr>
          <a:xfrm flipH="1" rot="10800000">
            <a:off x="2729353" y="1750337"/>
            <a:ext cx="699600" cy="3366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24" name="Google Shape;1424;p88"/>
          <p:cNvCxnSpPr>
            <a:stCxn id="1419" idx="3"/>
          </p:cNvCxnSpPr>
          <p:nvPr/>
        </p:nvCxnSpPr>
        <p:spPr>
          <a:xfrm>
            <a:off x="2729353" y="2759992"/>
            <a:ext cx="699600" cy="3000"/>
          </a:xfrm>
          <a:prstGeom prst="straightConnector1">
            <a:avLst/>
          </a:prstGeom>
          <a:noFill/>
          <a:ln cap="flat" cmpd="sng" w="12700">
            <a:solidFill>
              <a:schemeClr val="accent1"/>
            </a:solidFill>
            <a:prstDash val="solid"/>
            <a:miter lim="800000"/>
            <a:headEnd len="med" w="med" type="oval"/>
            <a:tailEnd len="med" w="med" type="triangle"/>
          </a:ln>
        </p:spPr>
      </p:cxnSp>
      <p:graphicFrame>
        <p:nvGraphicFramePr>
          <p:cNvPr id="1425" name="Google Shape;1425;p88"/>
          <p:cNvGraphicFramePr/>
          <p:nvPr/>
        </p:nvGraphicFramePr>
        <p:xfrm>
          <a:off x="3428999" y="3151435"/>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40000">
                <a:tc>
                  <a:txBody>
                    <a:bodyPr/>
                    <a:lstStyle/>
                    <a:p>
                      <a:pPr indent="0" lvl="0" marL="0" marR="0" rtl="0" algn="ctr">
                        <a:spcBef>
                          <a:spcPts val="0"/>
                        </a:spcBef>
                        <a:spcAft>
                          <a:spcPts val="0"/>
                        </a:spcAft>
                        <a:buNone/>
                      </a:pPr>
                      <a:r>
                        <a:rPr b="1" lang="en" sz="800">
                          <a:solidFill>
                            <a:srgbClr val="191919"/>
                          </a:solidFill>
                        </a:rPr>
                        <a:t> Download an app</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rgbClr val="191919"/>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Exercise calculator by breed</a:t>
                      </a:r>
                      <a:endParaRPr b="1" sz="800" u="none" cap="none" strike="noStrike">
                        <a:solidFill>
                          <a:srgbClr val="191919"/>
                        </a:solidFill>
                      </a:endParaRPr>
                    </a:p>
                  </a:txBody>
                  <a:tcPr marT="68575" marB="68575" marR="68575" marL="68575" anchor="ctr">
                    <a:lnL cap="flat" cmpd="sng" w="12700">
                      <a:solidFill>
                        <a:srgbClr val="191919"/>
                      </a:solidFill>
                      <a:prstDash val="solid"/>
                      <a:round/>
                      <a:headEnd len="sm" w="sm" type="none"/>
                      <a:tailEnd len="sm" w="sm" type="none"/>
                    </a:lnL>
                    <a:lnR cap="flat" cmpd="sng" w="12700">
                      <a:solidFill>
                        <a:srgbClr val="191919"/>
                      </a:solidFill>
                      <a:prstDash val="solid"/>
                      <a:round/>
                      <a:headEnd len="sm" w="sm" type="none"/>
                      <a:tailEnd len="sm" w="sm" type="none"/>
                    </a:lnR>
                    <a:lnT cap="flat" cmpd="sng" w="12700">
                      <a:solidFill>
                        <a:srgbClr val="191919"/>
                      </a:solidFill>
                      <a:prstDash val="solid"/>
                      <a:round/>
                      <a:headEnd len="sm" w="sm" type="none"/>
                      <a:tailEnd len="sm" w="sm" type="none"/>
                    </a:lnT>
                    <a:lnB cap="flat" cmpd="sng" w="12700">
                      <a:solidFill>
                        <a:srgbClr val="191919"/>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List local dog walkers</a:t>
                      </a:r>
                      <a:endParaRPr b="1" sz="800" u="none" cap="none" strike="noStrike">
                        <a:solidFill>
                          <a:srgbClr val="191919"/>
                        </a:solidFill>
                      </a:endParaRPr>
                    </a:p>
                  </a:txBody>
                  <a:tcPr marT="68575" marB="68575" marR="68575" marL="68575" anchor="ctr">
                    <a:lnL cap="flat" cmpd="sng" w="12700">
                      <a:solidFill>
                        <a:srgbClr val="191919"/>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General average rate sheet</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Link to outside website</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Pay outside app</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Create login</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r>
              <a:tr h="540000">
                <a:tc>
                  <a:txBody>
                    <a:bodyPr/>
                    <a:lstStyle/>
                    <a:p>
                      <a:pPr indent="0" lvl="0" marL="0" marR="0" rtl="0" algn="ctr">
                        <a:spcBef>
                          <a:spcPts val="0"/>
                        </a:spcBef>
                        <a:spcAft>
                          <a:spcPts val="0"/>
                        </a:spcAft>
                        <a:buNone/>
                      </a:pPr>
                      <a:r>
                        <a:rPr b="1" lang="en" sz="800">
                          <a:solidFill>
                            <a:srgbClr val="191919"/>
                          </a:solidFill>
                        </a:rPr>
                        <a:t>Read a book</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Exercise calculator by age</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rgbClr val="191919"/>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List local doggie daycares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Links to other websites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Allow for messaging to local dog walkers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Pay inside app</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Forgot password</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r>
              <a:tr h="540000">
                <a:tc>
                  <a:txBody>
                    <a:bodyPr/>
                    <a:lstStyle/>
                    <a:p>
                      <a:pPr indent="0" lvl="0" marL="0" marR="0" rtl="0" algn="ctr">
                        <a:spcBef>
                          <a:spcPts val="0"/>
                        </a:spcBef>
                        <a:spcAft>
                          <a:spcPts val="0"/>
                        </a:spcAft>
                        <a:buNone/>
                      </a:pPr>
                      <a:r>
                        <a:rPr b="1" lang="en" sz="800">
                          <a:solidFill>
                            <a:srgbClr val="191919"/>
                          </a:solidFill>
                        </a:rPr>
                        <a:t>Call a friend</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General info page about dog exercise</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Search for specific things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Chatbot to help understand rate options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List info for local dog walkers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Plug in/3rd party payments</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solidFill>
                            <a:srgbClr val="191919"/>
                          </a:solidFill>
                        </a:rPr>
                        <a:t>Navigation pane</a:t>
                      </a:r>
                      <a:endParaRPr b="1" sz="800" u="none" cap="none" strike="noStrike">
                        <a:solidFill>
                          <a:srgbClr val="191919"/>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DE6EF"/>
                    </a:solidFill>
                  </a:tcPr>
                </a:tc>
              </a:tr>
            </a:tbl>
          </a:graphicData>
        </a:graphic>
      </p:graphicFrame>
      <p:cxnSp>
        <p:nvCxnSpPr>
          <p:cNvPr id="1426" name="Google Shape;1426;p88"/>
          <p:cNvCxnSpPr/>
          <p:nvPr/>
        </p:nvCxnSpPr>
        <p:spPr>
          <a:xfrm>
            <a:off x="2729204" y="3431555"/>
            <a:ext cx="699900" cy="3000"/>
          </a:xfrm>
          <a:prstGeom prst="straightConnector1">
            <a:avLst/>
          </a:prstGeom>
          <a:noFill/>
          <a:ln cap="flat" cmpd="sng" w="12700">
            <a:solidFill>
              <a:schemeClr val="accent1"/>
            </a:solidFill>
            <a:prstDash val="solid"/>
            <a:miter lim="800000"/>
            <a:headEnd len="med" w="med" type="oval"/>
            <a:tailEnd len="med" w="med" type="triangle"/>
          </a:ln>
        </p:spPr>
      </p:cxnSp>
      <p:sp>
        <p:nvSpPr>
          <p:cNvPr id="1427" name="Google Shape;1427;p8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lang="en"/>
              <a:t>MVP Planning</a:t>
            </a:r>
            <a:endParaRPr sz="1700"/>
          </a:p>
        </p:txBody>
      </p:sp>
      <p:graphicFrame>
        <p:nvGraphicFramePr>
          <p:cNvPr id="1428" name="Google Shape;1428;p88"/>
          <p:cNvGraphicFramePr/>
          <p:nvPr/>
        </p:nvGraphicFramePr>
        <p:xfrm>
          <a:off x="3428962" y="2450454"/>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80500">
                <a:tc>
                  <a:txBody>
                    <a:bodyPr/>
                    <a:lstStyle/>
                    <a:p>
                      <a:pPr indent="0" lvl="0" marL="0" marR="0" rtl="0" algn="ctr">
                        <a:spcBef>
                          <a:spcPts val="0"/>
                        </a:spcBef>
                        <a:spcAft>
                          <a:spcPts val="0"/>
                        </a:spcAft>
                        <a:buNone/>
                      </a:pPr>
                      <a:r>
                        <a:rPr lang="en" sz="800"/>
                        <a:t>Find information about dog exercise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Figure out how much exercise is needed</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a:solidFill>
                            <a:schemeClr val="dk1"/>
                          </a:solidFill>
                        </a:rPr>
                        <a:t>Find</a:t>
                      </a:r>
                      <a:r>
                        <a:rPr lang="en" sz="800" u="none" cap="none" strike="noStrike">
                          <a:solidFill>
                            <a:schemeClr val="dk1"/>
                          </a:solidFill>
                        </a:rPr>
                        <a:t> different ways to get dog exercise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Explore budget for different options</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Select exercise option</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Make purchase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Backend/</a:t>
                      </a:r>
                      <a:endParaRPr sz="800" u="none" cap="none" strike="noStrike">
                        <a:solidFill>
                          <a:schemeClr val="dk1"/>
                        </a:solidFill>
                      </a:endParaRPr>
                    </a:p>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manage account</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r>
            </a:tbl>
          </a:graphicData>
        </a:graphic>
      </p:graphicFrame>
      <p:sp>
        <p:nvSpPr>
          <p:cNvPr id="1429" name="Google Shape;1429;p88"/>
          <p:cNvSpPr txBox="1"/>
          <p:nvPr>
            <p:ph idx="1"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Step 4: Ways to Accomplish the Goal</a:t>
            </a:r>
            <a:endParaRPr/>
          </a:p>
        </p:txBody>
      </p:sp>
      <p:sp>
        <p:nvSpPr>
          <p:cNvPr id="1430" name="Google Shape;1430;p88"/>
          <p:cNvSpPr txBox="1"/>
          <p:nvPr/>
        </p:nvSpPr>
        <p:spPr>
          <a:xfrm>
            <a:off x="5032825" y="4880625"/>
            <a:ext cx="3729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a:ea typeface="Montserrat"/>
                <a:cs typeface="Montserrat"/>
                <a:sym typeface="Montserrat"/>
              </a:rPr>
              <a:t>This activity is a modification of an original produced by 280 Group.</a:t>
            </a:r>
            <a:endParaRPr sz="7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8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lang="en"/>
              <a:t>MVP Planning </a:t>
            </a:r>
            <a:endParaRPr/>
          </a:p>
        </p:txBody>
      </p:sp>
      <p:sp>
        <p:nvSpPr>
          <p:cNvPr id="1436" name="Google Shape;1436;p89"/>
          <p:cNvSpPr/>
          <p:nvPr/>
        </p:nvSpPr>
        <p:spPr>
          <a:xfrm>
            <a:off x="386954" y="1050131"/>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1: </a:t>
            </a:r>
            <a:endParaRPr b="1" sz="1200">
              <a:solidFill>
                <a:schemeClr val="dk2"/>
              </a:solidFill>
              <a:latin typeface="Arial"/>
              <a:ea typeface="Arial"/>
              <a:cs typeface="Arial"/>
              <a:sym typeface="Arial"/>
            </a:endParaRPr>
          </a:p>
          <a:p>
            <a:pPr indent="0" lvl="0" marL="0" marR="0" rtl="0" algn="l">
              <a:spcBef>
                <a:spcPts val="0"/>
              </a:spcBef>
              <a:spcAft>
                <a:spcPts val="0"/>
              </a:spcAft>
              <a:buNone/>
            </a:pPr>
            <a:r>
              <a:rPr lang="en" sz="1200">
                <a:solidFill>
                  <a:schemeClr val="accent1"/>
                </a:solidFill>
                <a:latin typeface="Arial"/>
                <a:ea typeface="Arial"/>
                <a:cs typeface="Arial"/>
                <a:sym typeface="Arial"/>
              </a:rPr>
              <a:t>Define persona (start with users)</a:t>
            </a:r>
            <a:r>
              <a:rPr lang="en" sz="1200">
                <a:solidFill>
                  <a:schemeClr val="accent1"/>
                </a:solidFill>
              </a:rPr>
              <a:t> </a:t>
            </a:r>
            <a:endParaRPr sz="1100"/>
          </a:p>
        </p:txBody>
      </p:sp>
      <p:sp>
        <p:nvSpPr>
          <p:cNvPr id="1437" name="Google Shape;1437;p89"/>
          <p:cNvSpPr/>
          <p:nvPr/>
        </p:nvSpPr>
        <p:spPr>
          <a:xfrm>
            <a:off x="386954" y="1723187"/>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2: </a:t>
            </a:r>
            <a:r>
              <a:rPr lang="en" sz="1200">
                <a:solidFill>
                  <a:schemeClr val="accent1"/>
                </a:solidFill>
              </a:rPr>
              <a:t>Define urgent &amp; expensive problem to be solved</a:t>
            </a:r>
            <a:endParaRPr sz="1100"/>
          </a:p>
        </p:txBody>
      </p:sp>
      <p:sp>
        <p:nvSpPr>
          <p:cNvPr id="1438" name="Google Shape;1438;p89"/>
          <p:cNvSpPr/>
          <p:nvPr/>
        </p:nvSpPr>
        <p:spPr>
          <a:xfrm>
            <a:off x="386954" y="2396242"/>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3: </a:t>
            </a:r>
            <a:r>
              <a:rPr lang="en" sz="1200">
                <a:solidFill>
                  <a:schemeClr val="accent1"/>
                </a:solidFill>
              </a:rPr>
              <a:t>Horizontally document goals </a:t>
            </a:r>
            <a:endParaRPr sz="1100"/>
          </a:p>
        </p:txBody>
      </p:sp>
      <p:sp>
        <p:nvSpPr>
          <p:cNvPr id="1439" name="Google Shape;1439;p89"/>
          <p:cNvSpPr/>
          <p:nvPr/>
        </p:nvSpPr>
        <p:spPr>
          <a:xfrm>
            <a:off x="386950" y="3069300"/>
            <a:ext cx="2342400" cy="624900"/>
          </a:xfrm>
          <a:prstGeom prst="rect">
            <a:avLst/>
          </a:prstGeom>
          <a:solidFill>
            <a:schemeClr val="lt1"/>
          </a:solid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rPr>
              <a:t>Step 4:</a:t>
            </a:r>
            <a:r>
              <a:rPr lang="en" sz="1200">
                <a:solidFill>
                  <a:schemeClr val="dk2"/>
                </a:solidFill>
              </a:rPr>
              <a:t> </a:t>
            </a:r>
            <a:r>
              <a:rPr lang="en" sz="1000">
                <a:solidFill>
                  <a:schemeClr val="accent1"/>
                </a:solidFill>
              </a:rPr>
              <a:t>Vertically outline all the potential ways for the persona to accomplish the goal </a:t>
            </a:r>
            <a:r>
              <a:rPr lang="en" sz="1000">
                <a:solidFill>
                  <a:schemeClr val="accent1"/>
                </a:solidFill>
              </a:rPr>
              <a:t>in each column</a:t>
            </a:r>
            <a:endParaRPr sz="1000"/>
          </a:p>
        </p:txBody>
      </p:sp>
      <p:sp>
        <p:nvSpPr>
          <p:cNvPr id="1440" name="Google Shape;1440;p89"/>
          <p:cNvSpPr/>
          <p:nvPr/>
        </p:nvSpPr>
        <p:spPr>
          <a:xfrm>
            <a:off x="386954" y="3742353"/>
            <a:ext cx="2342400" cy="953400"/>
          </a:xfrm>
          <a:prstGeom prst="rect">
            <a:avLst/>
          </a:prstGeom>
          <a:solidFill>
            <a:srgbClr val="F0F4F8"/>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5: </a:t>
            </a:r>
            <a:r>
              <a:rPr b="1" lang="en" sz="1200">
                <a:solidFill>
                  <a:schemeClr val="accent1"/>
                </a:solidFill>
              </a:rPr>
              <a:t>Select just the tasks that are core to solving the persona’s problem </a:t>
            </a:r>
            <a:r>
              <a:rPr b="1" lang="en" sz="1200">
                <a:solidFill>
                  <a:schemeClr val="accent1"/>
                </a:solidFill>
                <a:highlight>
                  <a:srgbClr val="CCFFCC"/>
                </a:highlight>
              </a:rPr>
              <a:t>(MVP indicated by green shading) </a:t>
            </a:r>
            <a:endParaRPr b="1" sz="1100">
              <a:solidFill>
                <a:schemeClr val="accent1"/>
              </a:solidFill>
              <a:highlight>
                <a:srgbClr val="CCFFCC"/>
              </a:highlight>
            </a:endParaRPr>
          </a:p>
        </p:txBody>
      </p:sp>
      <p:sp>
        <p:nvSpPr>
          <p:cNvPr id="1441" name="Google Shape;1441;p89"/>
          <p:cNvSpPr txBox="1"/>
          <p:nvPr/>
        </p:nvSpPr>
        <p:spPr>
          <a:xfrm>
            <a:off x="3428999" y="1050131"/>
            <a:ext cx="5409000" cy="1248000"/>
          </a:xfrm>
          <a:prstGeom prst="rect">
            <a:avLst/>
          </a:prstGeom>
          <a:solidFill>
            <a:schemeClr val="lt1"/>
          </a:solidFill>
          <a:ln cap="flat" cmpd="sng" w="12700">
            <a:solidFill>
              <a:srgbClr val="DEDED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Persona: </a:t>
            </a:r>
            <a:r>
              <a:rPr lang="en" sz="1200">
                <a:solidFill>
                  <a:schemeClr val="dk1"/>
                </a:solidFill>
                <a:latin typeface="Arial"/>
                <a:ea typeface="Arial"/>
                <a:cs typeface="Arial"/>
                <a:sym typeface="Arial"/>
              </a:rPr>
              <a:t>Dotti Dog Owner</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Problem to be solved: </a:t>
            </a:r>
            <a:r>
              <a:rPr lang="en" sz="1200">
                <a:solidFill>
                  <a:schemeClr val="dk1"/>
                </a:solidFill>
                <a:latin typeface="Arial"/>
                <a:ea typeface="Arial"/>
                <a:cs typeface="Arial"/>
                <a:sym typeface="Arial"/>
              </a:rPr>
              <a:t>Need to exercise dog</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800"/>
              <a:buFont typeface="Arial"/>
              <a:buNone/>
            </a:pPr>
            <a:r>
              <a:rPr b="1" lang="en" sz="1200">
                <a:solidFill>
                  <a:schemeClr val="dk2"/>
                </a:solidFill>
                <a:latin typeface="Arial"/>
                <a:ea typeface="Arial"/>
                <a:cs typeface="Arial"/>
                <a:sym typeface="Arial"/>
              </a:rPr>
              <a:t>Potential Product Concept: </a:t>
            </a:r>
            <a:r>
              <a:rPr lang="en" sz="1200">
                <a:solidFill>
                  <a:schemeClr val="dk1"/>
                </a:solidFill>
                <a:latin typeface="Arial"/>
                <a:ea typeface="Arial"/>
                <a:cs typeface="Arial"/>
                <a:sym typeface="Arial"/>
              </a:rPr>
              <a:t>New app</a:t>
            </a:r>
            <a:endParaRPr sz="1200">
              <a:solidFill>
                <a:schemeClr val="dk1"/>
              </a:solidFill>
              <a:latin typeface="Arial"/>
              <a:ea typeface="Arial"/>
              <a:cs typeface="Arial"/>
              <a:sym typeface="Arial"/>
            </a:endParaRPr>
          </a:p>
        </p:txBody>
      </p:sp>
      <p:cxnSp>
        <p:nvCxnSpPr>
          <p:cNvPr id="1442" name="Google Shape;1442;p89"/>
          <p:cNvCxnSpPr>
            <a:stCxn id="1436" idx="3"/>
          </p:cNvCxnSpPr>
          <p:nvPr/>
        </p:nvCxnSpPr>
        <p:spPr>
          <a:xfrm>
            <a:off x="2729353" y="1337681"/>
            <a:ext cx="699600" cy="720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43" name="Google Shape;1443;p89"/>
          <p:cNvCxnSpPr>
            <a:stCxn id="1437" idx="3"/>
            <a:endCxn id="1441" idx="1"/>
          </p:cNvCxnSpPr>
          <p:nvPr/>
        </p:nvCxnSpPr>
        <p:spPr>
          <a:xfrm flipH="1" rot="10800000">
            <a:off x="2729353" y="1674137"/>
            <a:ext cx="699600" cy="3366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44" name="Google Shape;1444;p89"/>
          <p:cNvCxnSpPr>
            <a:stCxn id="1438" idx="3"/>
          </p:cNvCxnSpPr>
          <p:nvPr/>
        </p:nvCxnSpPr>
        <p:spPr>
          <a:xfrm>
            <a:off x="2729353" y="2683792"/>
            <a:ext cx="699600" cy="3000"/>
          </a:xfrm>
          <a:prstGeom prst="straightConnector1">
            <a:avLst/>
          </a:prstGeom>
          <a:noFill/>
          <a:ln cap="flat" cmpd="sng" w="12700">
            <a:solidFill>
              <a:schemeClr val="accent1"/>
            </a:solidFill>
            <a:prstDash val="solid"/>
            <a:miter lim="800000"/>
            <a:headEnd len="med" w="med" type="oval"/>
            <a:tailEnd len="med" w="med" type="triangle"/>
          </a:ln>
        </p:spPr>
      </p:cxnSp>
      <p:graphicFrame>
        <p:nvGraphicFramePr>
          <p:cNvPr id="1445" name="Google Shape;1445;p89"/>
          <p:cNvGraphicFramePr/>
          <p:nvPr/>
        </p:nvGraphicFramePr>
        <p:xfrm>
          <a:off x="3428999" y="3075235"/>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40000">
                <a:tc>
                  <a:txBody>
                    <a:bodyPr/>
                    <a:lstStyle/>
                    <a:p>
                      <a:pPr indent="0" lvl="0" marL="0" marR="0" rtl="0" algn="ctr">
                        <a:spcBef>
                          <a:spcPts val="0"/>
                        </a:spcBef>
                        <a:spcAft>
                          <a:spcPts val="0"/>
                        </a:spcAft>
                        <a:buNone/>
                      </a:pPr>
                      <a:r>
                        <a:rPr b="1" lang="en" sz="800"/>
                        <a:t> Download an app</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Exercise calculator by breed</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List local dog walkers</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General average rate sheet</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Link to outside website</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Pay outside app</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Create login</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r>
              <a:tr h="540000">
                <a:tc>
                  <a:txBody>
                    <a:bodyPr/>
                    <a:lstStyle/>
                    <a:p>
                      <a:pPr indent="0" lvl="0" marL="0" marR="0" rtl="0" algn="ctr">
                        <a:spcBef>
                          <a:spcPts val="0"/>
                        </a:spcBef>
                        <a:spcAft>
                          <a:spcPts val="0"/>
                        </a:spcAft>
                        <a:buNone/>
                      </a:pPr>
                      <a:r>
                        <a:rPr lang="en" sz="800">
                          <a:solidFill>
                            <a:schemeClr val="dk1"/>
                          </a:solidFill>
                        </a:rPr>
                        <a:t>Read a book</a:t>
                      </a:r>
                      <a:endParaRPr sz="800" u="none" cap="none" strike="noStrike">
                        <a:solidFill>
                          <a:schemeClr val="dk1"/>
                        </a:solidFill>
                      </a:endParaRPr>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Exercise calculator by age</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List local doggie daycares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Links to other websites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Allow for messaging to local dog walkers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Pay inside app</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Forgot password</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r>
              <a:tr h="540000">
                <a:tc>
                  <a:txBody>
                    <a:bodyPr/>
                    <a:lstStyle/>
                    <a:p>
                      <a:pPr indent="0" lvl="0" marL="0" marR="0" rtl="0" algn="ctr">
                        <a:spcBef>
                          <a:spcPts val="0"/>
                        </a:spcBef>
                        <a:spcAft>
                          <a:spcPts val="0"/>
                        </a:spcAft>
                        <a:buNone/>
                      </a:pPr>
                      <a:r>
                        <a:rPr lang="en" sz="800"/>
                        <a:t>Call a friend</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General info page about dog exercise</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Search for specific things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Chatbot to help understand rate options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List info for local dog walkers</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Plug in/3rd party payments</a:t>
                      </a:r>
                      <a:endParaRPr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b="1" lang="en" sz="800" u="none" cap="none" strike="noStrike"/>
                        <a:t>Navigation pane</a:t>
                      </a:r>
                      <a:endParaRPr b="1" sz="800" u="none" cap="none" strike="noStrike"/>
                    </a:p>
                  </a:txBody>
                  <a:tcPr marT="68575" marB="68575"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9EAD3"/>
                    </a:solidFill>
                  </a:tcPr>
                </a:tc>
              </a:tr>
            </a:tbl>
          </a:graphicData>
        </a:graphic>
      </p:graphicFrame>
      <p:cxnSp>
        <p:nvCxnSpPr>
          <p:cNvPr id="1446" name="Google Shape;1446;p89"/>
          <p:cNvCxnSpPr/>
          <p:nvPr/>
        </p:nvCxnSpPr>
        <p:spPr>
          <a:xfrm>
            <a:off x="2729204" y="3355355"/>
            <a:ext cx="699900" cy="3000"/>
          </a:xfrm>
          <a:prstGeom prst="straightConnector1">
            <a:avLst/>
          </a:prstGeom>
          <a:noFill/>
          <a:ln cap="flat" cmpd="sng" w="12700">
            <a:solidFill>
              <a:schemeClr val="accent1"/>
            </a:solidFill>
            <a:prstDash val="solid"/>
            <a:miter lim="800000"/>
            <a:headEnd len="med" w="med" type="oval"/>
            <a:tailEnd len="med" w="med" type="triangle"/>
          </a:ln>
        </p:spPr>
      </p:cxnSp>
      <p:cxnSp>
        <p:nvCxnSpPr>
          <p:cNvPr id="1447" name="Google Shape;1447;p89"/>
          <p:cNvCxnSpPr/>
          <p:nvPr/>
        </p:nvCxnSpPr>
        <p:spPr>
          <a:xfrm>
            <a:off x="2729204" y="4216120"/>
            <a:ext cx="699900" cy="3000"/>
          </a:xfrm>
          <a:prstGeom prst="straightConnector1">
            <a:avLst/>
          </a:prstGeom>
          <a:noFill/>
          <a:ln cap="flat" cmpd="sng" w="12700">
            <a:solidFill>
              <a:schemeClr val="accent1"/>
            </a:solidFill>
            <a:prstDash val="solid"/>
            <a:miter lim="800000"/>
            <a:headEnd len="med" w="med" type="oval"/>
            <a:tailEnd len="med" w="med" type="triangle"/>
          </a:ln>
        </p:spPr>
      </p:cxnSp>
      <p:graphicFrame>
        <p:nvGraphicFramePr>
          <p:cNvPr id="1448" name="Google Shape;1448;p89"/>
          <p:cNvGraphicFramePr/>
          <p:nvPr/>
        </p:nvGraphicFramePr>
        <p:xfrm>
          <a:off x="3428962" y="2374254"/>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80500">
                <a:tc>
                  <a:txBody>
                    <a:bodyPr/>
                    <a:lstStyle/>
                    <a:p>
                      <a:pPr indent="0" lvl="0" marL="0" marR="0" rtl="0" algn="ctr">
                        <a:spcBef>
                          <a:spcPts val="0"/>
                        </a:spcBef>
                        <a:spcAft>
                          <a:spcPts val="0"/>
                        </a:spcAft>
                        <a:buNone/>
                      </a:pPr>
                      <a:r>
                        <a:rPr lang="en" sz="800"/>
                        <a:t>Find information about dog exercise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t>Figure out how much exercise is needed</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a:solidFill>
                            <a:schemeClr val="dk1"/>
                          </a:solidFill>
                        </a:rPr>
                        <a:t>Find</a:t>
                      </a:r>
                      <a:r>
                        <a:rPr lang="en" sz="800" u="none" cap="none" strike="noStrike">
                          <a:solidFill>
                            <a:schemeClr val="dk1"/>
                          </a:solidFill>
                        </a:rPr>
                        <a:t> different ways to get dog exercise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Explore budget for different options</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Select exercise option</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Make purchase</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Backend/</a:t>
                      </a:r>
                      <a:endParaRPr sz="800" u="none" cap="none" strike="noStrike">
                        <a:solidFill>
                          <a:schemeClr val="dk1"/>
                        </a:solidFill>
                      </a:endParaRPr>
                    </a:p>
                    <a:p>
                      <a:pPr indent="0" lvl="0" marL="0" marR="0" rtl="0" algn="ctr">
                        <a:spcBef>
                          <a:spcPts val="0"/>
                        </a:spcBef>
                        <a:spcAft>
                          <a:spcPts val="0"/>
                        </a:spcAft>
                        <a:buClr>
                          <a:schemeClr val="dk1"/>
                        </a:buClr>
                        <a:buSzPts val="800"/>
                        <a:buFont typeface="Arial"/>
                        <a:buNone/>
                      </a:pPr>
                      <a:r>
                        <a:rPr lang="en" sz="800" u="none" cap="none" strike="noStrike">
                          <a:solidFill>
                            <a:schemeClr val="dk1"/>
                          </a:solidFill>
                        </a:rPr>
                        <a:t>manage account</a:t>
                      </a:r>
                      <a:endParaRPr sz="800" u="none" cap="none" strike="noStrike"/>
                    </a:p>
                  </a:txBody>
                  <a:tcPr marT="68575" marB="68575" marR="68575" marL="68575" anchor="ctr">
                    <a:lnL cap="flat" cmpd="sng" w="12700">
                      <a:solidFill>
                        <a:srgbClr val="DEDEDE"/>
                      </a:solidFill>
                      <a:prstDash val="solid"/>
                      <a:round/>
                      <a:headEnd len="sm" w="sm" type="none"/>
                      <a:tailEnd len="sm" w="sm" type="none"/>
                    </a:lnL>
                    <a:lnR cap="flat" cmpd="sng" w="12700">
                      <a:solidFill>
                        <a:srgbClr val="DEDEDE"/>
                      </a:solidFill>
                      <a:prstDash val="solid"/>
                      <a:round/>
                      <a:headEnd len="sm" w="sm" type="none"/>
                      <a:tailEnd len="sm" w="sm" type="none"/>
                    </a:lnR>
                    <a:lnT cap="flat" cmpd="sng" w="12700">
                      <a:solidFill>
                        <a:srgbClr val="DEDEDE"/>
                      </a:solidFill>
                      <a:prstDash val="solid"/>
                      <a:round/>
                      <a:headEnd len="sm" w="sm" type="none"/>
                      <a:tailEnd len="sm" w="sm" type="none"/>
                    </a:lnT>
                    <a:lnB cap="flat" cmpd="sng" w="12700">
                      <a:solidFill>
                        <a:srgbClr val="DEDEDE"/>
                      </a:solidFill>
                      <a:prstDash val="solid"/>
                      <a:round/>
                      <a:headEnd len="sm" w="sm" type="none"/>
                      <a:tailEnd len="sm" w="sm" type="none"/>
                    </a:lnB>
                    <a:solidFill>
                      <a:schemeClr val="lt1"/>
                    </a:solidFill>
                  </a:tcPr>
                </a:tc>
              </a:tr>
            </a:tbl>
          </a:graphicData>
        </a:graphic>
      </p:graphicFrame>
      <p:sp>
        <p:nvSpPr>
          <p:cNvPr id="1449" name="Google Shape;1449;p89"/>
          <p:cNvSpPr txBox="1"/>
          <p:nvPr>
            <p:ph idx="1"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Step 5: Select the Core Tasks</a:t>
            </a:r>
            <a:endParaRPr/>
          </a:p>
        </p:txBody>
      </p:sp>
      <p:sp>
        <p:nvSpPr>
          <p:cNvPr id="1450" name="Google Shape;1450;p89"/>
          <p:cNvSpPr txBox="1"/>
          <p:nvPr/>
        </p:nvSpPr>
        <p:spPr>
          <a:xfrm>
            <a:off x="5032825" y="4880625"/>
            <a:ext cx="3729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a:ea typeface="Montserrat"/>
                <a:cs typeface="Montserrat"/>
                <a:sym typeface="Montserrat"/>
              </a:rPr>
              <a:t>This activity is a modification of an original produced by 280 Group.</a:t>
            </a:r>
            <a:endParaRPr sz="7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4" name="Shape 1454"/>
        <p:cNvGrpSpPr/>
        <p:nvPr/>
      </p:nvGrpSpPr>
      <p:grpSpPr>
        <a:xfrm>
          <a:off x="0" y="0"/>
          <a:ext cx="0" cy="0"/>
          <a:chOff x="0" y="0"/>
          <a:chExt cx="0" cy="0"/>
        </a:xfrm>
      </p:grpSpPr>
      <p:sp>
        <p:nvSpPr>
          <p:cNvPr id="1455" name="Google Shape;1455;p90"/>
          <p:cNvSpPr/>
          <p:nvPr/>
        </p:nvSpPr>
        <p:spPr>
          <a:xfrm>
            <a:off x="75"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56" name="Google Shape;1456;p90"/>
          <p:cNvPicPr preferRelativeResize="0"/>
          <p:nvPr/>
        </p:nvPicPr>
        <p:blipFill rotWithShape="1">
          <a:blip r:embed="rId3">
            <a:alphaModFix/>
          </a:blip>
          <a:srcRect b="0" l="0" r="0" t="0"/>
          <a:stretch/>
        </p:blipFill>
        <p:spPr>
          <a:xfrm>
            <a:off x="7210369" y="444398"/>
            <a:ext cx="1685863" cy="561954"/>
          </a:xfrm>
          <a:prstGeom prst="rect">
            <a:avLst/>
          </a:prstGeom>
          <a:noFill/>
          <a:ln>
            <a:noFill/>
          </a:ln>
        </p:spPr>
      </p:pic>
      <p:sp>
        <p:nvSpPr>
          <p:cNvPr id="1457" name="Google Shape;1457;p90"/>
          <p:cNvSpPr/>
          <p:nvPr/>
        </p:nvSpPr>
        <p:spPr>
          <a:xfrm>
            <a:off x="-2600" y="1006350"/>
            <a:ext cx="7452900" cy="3863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458" name="Google Shape;1458;p90"/>
          <p:cNvSpPr/>
          <p:nvPr/>
        </p:nvSpPr>
        <p:spPr>
          <a:xfrm flipH="1" rot="10800000">
            <a:off x="6753785"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59" name="Google Shape;1459;p90"/>
          <p:cNvSpPr txBox="1"/>
          <p:nvPr>
            <p:ph type="title"/>
          </p:nvPr>
        </p:nvSpPr>
        <p:spPr>
          <a:xfrm>
            <a:off x="306400" y="16325"/>
            <a:ext cx="6447900" cy="1118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b="1" lang="en" sz="2400">
                <a:solidFill>
                  <a:schemeClr val="accent1"/>
                </a:solidFill>
                <a:latin typeface="Montserrat"/>
                <a:ea typeface="Montserrat"/>
                <a:cs typeface="Montserrat"/>
                <a:sym typeface="Montserrat"/>
              </a:rPr>
              <a:t>Activity: </a:t>
            </a:r>
            <a:r>
              <a:rPr b="1" lang="en" sz="2400">
                <a:latin typeface="Montserrat"/>
                <a:ea typeface="Montserrat"/>
                <a:cs typeface="Montserrat"/>
                <a:sym typeface="Montserrat"/>
              </a:rPr>
              <a:t>MVP Planning </a:t>
            </a:r>
            <a:endParaRPr b="1" sz="2400">
              <a:latin typeface="Montserrat"/>
              <a:ea typeface="Montserrat"/>
              <a:cs typeface="Montserrat"/>
              <a:sym typeface="Montserrat"/>
            </a:endParaRPr>
          </a:p>
        </p:txBody>
      </p:sp>
      <p:sp>
        <p:nvSpPr>
          <p:cNvPr id="1460" name="Google Shape;1460;p90"/>
          <p:cNvSpPr txBox="1"/>
          <p:nvPr/>
        </p:nvSpPr>
        <p:spPr>
          <a:xfrm>
            <a:off x="306400" y="1252650"/>
            <a:ext cx="6128400" cy="3463200"/>
          </a:xfrm>
          <a:prstGeom prst="rect">
            <a:avLst/>
          </a:prstGeom>
          <a:noFill/>
          <a:ln>
            <a:noFill/>
          </a:ln>
        </p:spPr>
        <p:txBody>
          <a:bodyPr anchorCtr="0" anchor="t" bIns="68575" lIns="68575" spcFirstLastPara="1" rIns="68575" wrap="square" tIns="68575">
            <a:spAutoFit/>
          </a:bodyPr>
          <a:lstStyle/>
          <a:p>
            <a:pPr indent="-298450" lvl="0" marL="457200" rtl="0" algn="l">
              <a:spcBef>
                <a:spcPts val="0"/>
              </a:spcBef>
              <a:spcAft>
                <a:spcPts val="0"/>
              </a:spcAft>
              <a:buClr>
                <a:schemeClr val="dk2"/>
              </a:buClr>
              <a:buSzPts val="1100"/>
              <a:buAutoNum type="arabicPeriod"/>
            </a:pPr>
            <a:r>
              <a:rPr b="1" lang="en" sz="1100">
                <a:solidFill>
                  <a:schemeClr val="dk2"/>
                </a:solidFill>
              </a:rPr>
              <a:t>Step 1: Define the Persona</a:t>
            </a:r>
            <a:endParaRPr sz="1100">
              <a:solidFill>
                <a:srgbClr val="3A3C41"/>
              </a:solidFill>
            </a:endParaRPr>
          </a:p>
          <a:p>
            <a:pPr indent="-228600" lvl="0" marL="800100" rtl="0" algn="l">
              <a:spcBef>
                <a:spcPts val="0"/>
              </a:spcBef>
              <a:spcAft>
                <a:spcPts val="0"/>
              </a:spcAft>
              <a:buClr>
                <a:srgbClr val="3A3C41"/>
              </a:buClr>
              <a:buSzPts val="1000"/>
              <a:buChar char="•"/>
            </a:pPr>
            <a:r>
              <a:rPr lang="en" sz="1000">
                <a:solidFill>
                  <a:schemeClr val="dk1"/>
                </a:solidFill>
              </a:rPr>
              <a:t>Start with users.</a:t>
            </a:r>
            <a:endParaRPr sz="10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Write their name and title.</a:t>
            </a:r>
            <a:br>
              <a:rPr lang="en" sz="1000">
                <a:solidFill>
                  <a:schemeClr val="dk1"/>
                </a:solidFill>
              </a:rPr>
            </a:br>
            <a:endParaRPr sz="1000">
              <a:solidFill>
                <a:schemeClr val="dk1"/>
              </a:solidFill>
            </a:endParaRPr>
          </a:p>
          <a:p>
            <a:pPr indent="-298450" lvl="0" marL="457200" rtl="0" algn="l">
              <a:spcBef>
                <a:spcPts val="0"/>
              </a:spcBef>
              <a:spcAft>
                <a:spcPts val="0"/>
              </a:spcAft>
              <a:buClr>
                <a:schemeClr val="dk2"/>
              </a:buClr>
              <a:buSzPts val="1100"/>
              <a:buAutoNum type="arabicPeriod"/>
            </a:pPr>
            <a:r>
              <a:rPr b="1" lang="en" sz="1100">
                <a:solidFill>
                  <a:schemeClr val="dk2"/>
                </a:solidFill>
              </a:rPr>
              <a:t>Step 2: Urgent &amp; Expensive Problem to be Solved</a:t>
            </a:r>
            <a:endParaRPr sz="11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Write the user’s problem/our customer problem. </a:t>
            </a:r>
            <a:br>
              <a:rPr lang="en" sz="1000">
                <a:solidFill>
                  <a:schemeClr val="dk1"/>
                </a:solidFill>
              </a:rPr>
            </a:br>
            <a:endParaRPr sz="1000">
              <a:solidFill>
                <a:schemeClr val="dk1"/>
              </a:solidFill>
            </a:endParaRPr>
          </a:p>
          <a:p>
            <a:pPr indent="-298450" lvl="0" marL="457200" rtl="0" algn="l">
              <a:spcBef>
                <a:spcPts val="0"/>
              </a:spcBef>
              <a:spcAft>
                <a:spcPts val="0"/>
              </a:spcAft>
              <a:buClr>
                <a:schemeClr val="dk2"/>
              </a:buClr>
              <a:buSzPts val="1100"/>
              <a:buAutoNum type="arabicPeriod"/>
            </a:pPr>
            <a:r>
              <a:rPr b="1" lang="en" sz="1100">
                <a:solidFill>
                  <a:schemeClr val="dk2"/>
                </a:solidFill>
              </a:rPr>
              <a:t>Step 3: Document Persona Goals</a:t>
            </a:r>
            <a:endParaRPr sz="11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In the boxes of this row, write the goals that need to be accomplished by that persona. </a:t>
            </a:r>
            <a:endParaRPr sz="1000">
              <a:solidFill>
                <a:schemeClr val="dk1"/>
              </a:solidFill>
            </a:endParaRPr>
          </a:p>
          <a:p>
            <a:pPr indent="-228600" lvl="1" marL="1143000" rtl="0" algn="l">
              <a:spcBef>
                <a:spcPts val="0"/>
              </a:spcBef>
              <a:spcAft>
                <a:spcPts val="0"/>
              </a:spcAft>
              <a:buClr>
                <a:schemeClr val="dk1"/>
              </a:buClr>
              <a:buSzPts val="1000"/>
              <a:buChar char="○"/>
            </a:pPr>
            <a:r>
              <a:rPr lang="en" sz="1000">
                <a:solidFill>
                  <a:schemeClr val="dk1"/>
                </a:solidFill>
              </a:rPr>
              <a:t>Where do they start?</a:t>
            </a:r>
            <a:endParaRPr sz="1000">
              <a:solidFill>
                <a:schemeClr val="dk1"/>
              </a:solidFill>
            </a:endParaRPr>
          </a:p>
          <a:p>
            <a:pPr indent="-228600" lvl="1" marL="1143000" rtl="0" algn="l">
              <a:spcBef>
                <a:spcPts val="0"/>
              </a:spcBef>
              <a:spcAft>
                <a:spcPts val="0"/>
              </a:spcAft>
              <a:buClr>
                <a:schemeClr val="dk1"/>
              </a:buClr>
              <a:buSzPts val="1000"/>
              <a:buChar char="○"/>
            </a:pPr>
            <a:r>
              <a:rPr lang="en" sz="1000">
                <a:solidFill>
                  <a:schemeClr val="dk1"/>
                </a:solidFill>
              </a:rPr>
              <a:t>What do they need to do? </a:t>
            </a:r>
            <a:endParaRPr sz="1000">
              <a:solidFill>
                <a:schemeClr val="dk1"/>
              </a:solidFill>
            </a:endParaRPr>
          </a:p>
          <a:p>
            <a:pPr indent="-228600" lvl="1" marL="1143000" rtl="0" algn="l">
              <a:spcBef>
                <a:spcPts val="0"/>
              </a:spcBef>
              <a:spcAft>
                <a:spcPts val="0"/>
              </a:spcAft>
              <a:buClr>
                <a:schemeClr val="dk1"/>
              </a:buClr>
              <a:buSzPts val="1000"/>
              <a:buChar char="○"/>
            </a:pPr>
            <a:r>
              <a:rPr lang="en" sz="1000">
                <a:solidFill>
                  <a:schemeClr val="dk1"/>
                </a:solidFill>
              </a:rPr>
              <a:t>What steps would they take? </a:t>
            </a:r>
            <a:br>
              <a:rPr lang="en" sz="1000">
                <a:solidFill>
                  <a:schemeClr val="dk1"/>
                </a:solidFill>
              </a:rPr>
            </a:br>
            <a:endParaRPr sz="1000">
              <a:solidFill>
                <a:schemeClr val="dk1"/>
              </a:solidFill>
            </a:endParaRPr>
          </a:p>
          <a:p>
            <a:pPr indent="-298450" lvl="0" marL="457200" rtl="0" algn="l">
              <a:spcBef>
                <a:spcPts val="0"/>
              </a:spcBef>
              <a:spcAft>
                <a:spcPts val="0"/>
              </a:spcAft>
              <a:buClr>
                <a:schemeClr val="dk2"/>
              </a:buClr>
              <a:buSzPts val="1100"/>
              <a:buAutoNum type="arabicPeriod"/>
            </a:pPr>
            <a:r>
              <a:rPr b="1" lang="en" sz="1100">
                <a:solidFill>
                  <a:schemeClr val="dk2"/>
                </a:solidFill>
              </a:rPr>
              <a:t>Step 4: Outline the Tasks for Each Goal</a:t>
            </a:r>
            <a:endParaRPr sz="11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In the boxes of each column below each goal, write the different tasks that could be used for each step/goal along the journey. </a:t>
            </a:r>
            <a:endParaRPr sz="10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There may be several options to help them accomplish each goal.</a:t>
            </a:r>
            <a:br>
              <a:rPr lang="en" sz="1000">
                <a:solidFill>
                  <a:schemeClr val="dk1"/>
                </a:solidFill>
              </a:rPr>
            </a:br>
            <a:endParaRPr sz="1100">
              <a:solidFill>
                <a:schemeClr val="dk1"/>
              </a:solidFill>
            </a:endParaRPr>
          </a:p>
          <a:p>
            <a:pPr indent="-298450" lvl="0" marL="457200" rtl="0" algn="l">
              <a:spcBef>
                <a:spcPts val="0"/>
              </a:spcBef>
              <a:spcAft>
                <a:spcPts val="0"/>
              </a:spcAft>
              <a:buClr>
                <a:schemeClr val="dk2"/>
              </a:buClr>
              <a:buSzPts val="1100"/>
              <a:buAutoNum type="arabicPeriod"/>
            </a:pPr>
            <a:r>
              <a:rPr b="1" lang="en" sz="1100">
                <a:solidFill>
                  <a:schemeClr val="dk2"/>
                </a:solidFill>
              </a:rPr>
              <a:t>Step 5: Highlight the Tasks that are Core to Solving the Problem</a:t>
            </a:r>
            <a:endParaRPr sz="1100">
              <a:solidFill>
                <a:schemeClr val="dk1"/>
              </a:solidFill>
            </a:endParaRPr>
          </a:p>
          <a:p>
            <a:pPr indent="-228600" lvl="0" marL="800100" rtl="0" algn="l">
              <a:spcBef>
                <a:spcPts val="0"/>
              </a:spcBef>
              <a:spcAft>
                <a:spcPts val="0"/>
              </a:spcAft>
              <a:buClr>
                <a:schemeClr val="dk1"/>
              </a:buClr>
              <a:buSzPts val="1000"/>
              <a:buChar char="•"/>
            </a:pPr>
            <a:r>
              <a:rPr lang="en" sz="1000">
                <a:solidFill>
                  <a:schemeClr val="dk1"/>
                </a:solidFill>
              </a:rPr>
              <a:t>Under each column, highlight the tasks with green coloring, that represent the simplest, easiest way to accomplish that goal.</a:t>
            </a:r>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9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lang="en"/>
              <a:t>Template: </a:t>
            </a:r>
            <a:r>
              <a:rPr lang="en"/>
              <a:t>MVP Planning </a:t>
            </a:r>
            <a:endParaRPr/>
          </a:p>
        </p:txBody>
      </p:sp>
      <p:sp>
        <p:nvSpPr>
          <p:cNvPr id="1466" name="Google Shape;1466;p91"/>
          <p:cNvSpPr/>
          <p:nvPr/>
        </p:nvSpPr>
        <p:spPr>
          <a:xfrm>
            <a:off x="386954" y="1050131"/>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1: </a:t>
            </a:r>
            <a:endParaRPr b="1" sz="1200">
              <a:solidFill>
                <a:schemeClr val="dk2"/>
              </a:solidFill>
              <a:latin typeface="Arial"/>
              <a:ea typeface="Arial"/>
              <a:cs typeface="Arial"/>
              <a:sym typeface="Arial"/>
            </a:endParaRPr>
          </a:p>
          <a:p>
            <a:pPr indent="0" lvl="0" marL="0" marR="0" rtl="0" algn="l">
              <a:spcBef>
                <a:spcPts val="0"/>
              </a:spcBef>
              <a:spcAft>
                <a:spcPts val="0"/>
              </a:spcAft>
              <a:buNone/>
            </a:pPr>
            <a:r>
              <a:rPr lang="en" sz="1200">
                <a:solidFill>
                  <a:schemeClr val="accent1"/>
                </a:solidFill>
                <a:latin typeface="Arial"/>
                <a:ea typeface="Arial"/>
                <a:cs typeface="Arial"/>
                <a:sym typeface="Arial"/>
              </a:rPr>
              <a:t>Define persona (start with users)</a:t>
            </a:r>
            <a:r>
              <a:rPr lang="en" sz="1200">
                <a:solidFill>
                  <a:schemeClr val="accent1"/>
                </a:solidFill>
              </a:rPr>
              <a:t> </a:t>
            </a:r>
            <a:endParaRPr sz="1100"/>
          </a:p>
        </p:txBody>
      </p:sp>
      <p:sp>
        <p:nvSpPr>
          <p:cNvPr id="1467" name="Google Shape;1467;p91"/>
          <p:cNvSpPr/>
          <p:nvPr/>
        </p:nvSpPr>
        <p:spPr>
          <a:xfrm>
            <a:off x="386954" y="1723187"/>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2: </a:t>
            </a:r>
            <a:r>
              <a:rPr lang="en" sz="1200">
                <a:solidFill>
                  <a:schemeClr val="accent1"/>
                </a:solidFill>
              </a:rPr>
              <a:t>Define urgent &amp; expensive problem to be solved</a:t>
            </a:r>
            <a:endParaRPr sz="1100"/>
          </a:p>
        </p:txBody>
      </p:sp>
      <p:sp>
        <p:nvSpPr>
          <p:cNvPr id="1468" name="Google Shape;1468;p91"/>
          <p:cNvSpPr/>
          <p:nvPr/>
        </p:nvSpPr>
        <p:spPr>
          <a:xfrm>
            <a:off x="386954" y="2396242"/>
            <a:ext cx="2342400" cy="575100"/>
          </a:xfrm>
          <a:prstGeom prst="rect">
            <a:avLst/>
          </a:prstGeom>
          <a:solidFill>
            <a:schemeClr val="lt1"/>
          </a:solidFill>
          <a:ln cap="flat" cmpd="sng" w="12700">
            <a:solidFill>
              <a:srgbClr val="DEDED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3: </a:t>
            </a:r>
            <a:r>
              <a:rPr lang="en" sz="1200">
                <a:solidFill>
                  <a:schemeClr val="accent1"/>
                </a:solidFill>
              </a:rPr>
              <a:t>Horizontally document goals </a:t>
            </a:r>
            <a:endParaRPr sz="1100"/>
          </a:p>
        </p:txBody>
      </p:sp>
      <p:sp>
        <p:nvSpPr>
          <p:cNvPr id="1469" name="Google Shape;1469;p91"/>
          <p:cNvSpPr/>
          <p:nvPr/>
        </p:nvSpPr>
        <p:spPr>
          <a:xfrm>
            <a:off x="386954" y="3069297"/>
            <a:ext cx="2342400" cy="575100"/>
          </a:xfrm>
          <a:prstGeom prst="rect">
            <a:avLst/>
          </a:prstGeom>
          <a:solidFill>
            <a:schemeClr val="lt1"/>
          </a:solid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rPr>
              <a:t>Step 4:</a:t>
            </a:r>
            <a:r>
              <a:rPr lang="en" sz="1200">
                <a:solidFill>
                  <a:schemeClr val="dk2"/>
                </a:solidFill>
              </a:rPr>
              <a:t> </a:t>
            </a:r>
            <a:r>
              <a:rPr lang="en" sz="1000">
                <a:solidFill>
                  <a:schemeClr val="accent1"/>
                </a:solidFill>
              </a:rPr>
              <a:t>Vertically outline all the potential ways for the persona to accomplish the goal </a:t>
            </a:r>
            <a:r>
              <a:rPr lang="en" sz="1000">
                <a:solidFill>
                  <a:schemeClr val="accent1"/>
                </a:solidFill>
              </a:rPr>
              <a:t>in each column</a:t>
            </a:r>
            <a:endParaRPr sz="900"/>
          </a:p>
        </p:txBody>
      </p:sp>
      <p:sp>
        <p:nvSpPr>
          <p:cNvPr id="1470" name="Google Shape;1470;p91"/>
          <p:cNvSpPr/>
          <p:nvPr/>
        </p:nvSpPr>
        <p:spPr>
          <a:xfrm>
            <a:off x="386954" y="3742353"/>
            <a:ext cx="2342400" cy="953400"/>
          </a:xfrm>
          <a:prstGeom prst="rect">
            <a:avLst/>
          </a:prstGeom>
          <a:solidFill>
            <a:srgbClr val="E9EEF4">
              <a:alpha val="47060"/>
            </a:srgbClr>
          </a:solidFill>
          <a:ln cap="flat" cmpd="sng" w="12700">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200">
                <a:solidFill>
                  <a:schemeClr val="dk2"/>
                </a:solidFill>
                <a:latin typeface="Arial"/>
                <a:ea typeface="Arial"/>
                <a:cs typeface="Arial"/>
                <a:sym typeface="Arial"/>
              </a:rPr>
              <a:t>Step 5: </a:t>
            </a:r>
            <a:r>
              <a:rPr b="1" lang="en" sz="1200">
                <a:solidFill>
                  <a:schemeClr val="accent1"/>
                </a:solidFill>
              </a:rPr>
              <a:t>Select just the tasks that are core to solving the persona’s problem </a:t>
            </a:r>
            <a:r>
              <a:rPr b="1" lang="en" sz="1200">
                <a:solidFill>
                  <a:schemeClr val="accent1"/>
                </a:solidFill>
                <a:highlight>
                  <a:srgbClr val="CCFFCC"/>
                </a:highlight>
              </a:rPr>
              <a:t>(MVP indicated by green shading) </a:t>
            </a:r>
            <a:endParaRPr b="1" sz="1100">
              <a:solidFill>
                <a:schemeClr val="accent1"/>
              </a:solidFill>
              <a:highlight>
                <a:srgbClr val="CCFFCC"/>
              </a:highlight>
            </a:endParaRPr>
          </a:p>
        </p:txBody>
      </p:sp>
      <p:sp>
        <p:nvSpPr>
          <p:cNvPr id="1471" name="Google Shape;1471;p91"/>
          <p:cNvSpPr txBox="1"/>
          <p:nvPr/>
        </p:nvSpPr>
        <p:spPr>
          <a:xfrm>
            <a:off x="3428999" y="1050131"/>
            <a:ext cx="5409000" cy="1248000"/>
          </a:xfrm>
          <a:prstGeom prst="rect">
            <a:avLst/>
          </a:prstGeom>
          <a:solidFill>
            <a:schemeClr val="lt1"/>
          </a:solidFill>
          <a:ln cap="flat" cmpd="sng" w="12700">
            <a:solidFill>
              <a:schemeClr val="accent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Persona: </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2"/>
              </a:buClr>
              <a:buSzPts val="1200"/>
              <a:buFont typeface="Arial"/>
              <a:buNone/>
            </a:pPr>
            <a:r>
              <a:rPr b="1" lang="en" sz="1200">
                <a:solidFill>
                  <a:schemeClr val="dk2"/>
                </a:solidFill>
                <a:latin typeface="Arial"/>
                <a:ea typeface="Arial"/>
                <a:cs typeface="Arial"/>
                <a:sym typeface="Arial"/>
              </a:rPr>
              <a:t>Problem to be solved: </a:t>
            </a:r>
            <a:endParaRPr sz="12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800"/>
              <a:buFont typeface="Arial"/>
              <a:buNone/>
            </a:pPr>
            <a:r>
              <a:rPr b="1" lang="en" sz="1200">
                <a:solidFill>
                  <a:schemeClr val="dk2"/>
                </a:solidFill>
                <a:latin typeface="Arial"/>
                <a:ea typeface="Arial"/>
                <a:cs typeface="Arial"/>
                <a:sym typeface="Arial"/>
              </a:rPr>
              <a:t>Potential Product Concept: </a:t>
            </a:r>
            <a:endParaRPr sz="1200">
              <a:solidFill>
                <a:schemeClr val="dk1"/>
              </a:solidFill>
              <a:latin typeface="Arial"/>
              <a:ea typeface="Arial"/>
              <a:cs typeface="Arial"/>
              <a:sym typeface="Arial"/>
            </a:endParaRPr>
          </a:p>
        </p:txBody>
      </p:sp>
      <p:cxnSp>
        <p:nvCxnSpPr>
          <p:cNvPr id="1472" name="Google Shape;1472;p91"/>
          <p:cNvCxnSpPr>
            <a:stCxn id="1466" idx="3"/>
          </p:cNvCxnSpPr>
          <p:nvPr/>
        </p:nvCxnSpPr>
        <p:spPr>
          <a:xfrm>
            <a:off x="2729353" y="1337681"/>
            <a:ext cx="699600" cy="720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73" name="Google Shape;1473;p91"/>
          <p:cNvCxnSpPr>
            <a:stCxn id="1467" idx="3"/>
            <a:endCxn id="1471" idx="1"/>
          </p:cNvCxnSpPr>
          <p:nvPr/>
        </p:nvCxnSpPr>
        <p:spPr>
          <a:xfrm flipH="1" rot="10800000">
            <a:off x="2729353" y="1674137"/>
            <a:ext cx="699600" cy="336600"/>
          </a:xfrm>
          <a:prstGeom prst="straightConnector1">
            <a:avLst/>
          </a:prstGeom>
          <a:noFill/>
          <a:ln cap="flat" cmpd="sng" w="12700">
            <a:solidFill>
              <a:srgbClr val="DEDEDE"/>
            </a:solidFill>
            <a:prstDash val="solid"/>
            <a:miter lim="800000"/>
            <a:headEnd len="med" w="med" type="oval"/>
            <a:tailEnd len="med" w="med" type="triangle"/>
          </a:ln>
        </p:spPr>
      </p:cxnSp>
      <p:cxnSp>
        <p:nvCxnSpPr>
          <p:cNvPr id="1474" name="Google Shape;1474;p91"/>
          <p:cNvCxnSpPr>
            <a:stCxn id="1468" idx="3"/>
          </p:cNvCxnSpPr>
          <p:nvPr/>
        </p:nvCxnSpPr>
        <p:spPr>
          <a:xfrm>
            <a:off x="2729353" y="2683792"/>
            <a:ext cx="699600" cy="3000"/>
          </a:xfrm>
          <a:prstGeom prst="straightConnector1">
            <a:avLst/>
          </a:prstGeom>
          <a:noFill/>
          <a:ln cap="flat" cmpd="sng" w="12700">
            <a:solidFill>
              <a:schemeClr val="accent1"/>
            </a:solidFill>
            <a:prstDash val="solid"/>
            <a:miter lim="800000"/>
            <a:headEnd len="med" w="med" type="oval"/>
            <a:tailEnd len="med" w="med" type="triangle"/>
          </a:ln>
        </p:spPr>
      </p:cxnSp>
      <p:graphicFrame>
        <p:nvGraphicFramePr>
          <p:cNvPr id="1475" name="Google Shape;1475;p91"/>
          <p:cNvGraphicFramePr/>
          <p:nvPr/>
        </p:nvGraphicFramePr>
        <p:xfrm>
          <a:off x="3428999" y="3075235"/>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40000">
                <a:tc>
                  <a:txBody>
                    <a:bodyPr/>
                    <a:lstStyle/>
                    <a:p>
                      <a:pPr indent="0" lvl="0" marL="0" marR="0" rtl="0" algn="ctr">
                        <a:spcBef>
                          <a:spcPts val="0"/>
                        </a:spcBef>
                        <a:spcAft>
                          <a:spcPts val="0"/>
                        </a:spcAft>
                        <a:buNone/>
                      </a:pPr>
                      <a:r>
                        <a:rPr b="1" lang="en" sz="800"/>
                        <a:t>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r>
              <a:tr h="540000">
                <a:tc>
                  <a:txBody>
                    <a:bodyPr/>
                    <a:lstStyle/>
                    <a:p>
                      <a:pPr indent="0" lvl="0" marL="0" marR="0" rtl="0" algn="ctr">
                        <a:spcBef>
                          <a:spcPts val="0"/>
                        </a:spcBef>
                        <a:spcAft>
                          <a:spcPts val="0"/>
                        </a:spcAft>
                        <a:buNone/>
                      </a:pPr>
                      <a:r>
                        <a:t/>
                      </a:r>
                      <a:endParaRPr sz="800" u="none" cap="none" strike="noStrike">
                        <a:solidFill>
                          <a:schemeClr val="dk1"/>
                        </a:solidFill>
                      </a:endParaRPr>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r>
              <a:tr h="540000">
                <a:tc>
                  <a:txBody>
                    <a:bodyPr/>
                    <a:lstStyle/>
                    <a:p>
                      <a:pPr indent="0" lvl="0" marL="0" marR="0" rtl="0" algn="ctr">
                        <a:spcBef>
                          <a:spcPts val="0"/>
                        </a:spcBef>
                        <a:spcAft>
                          <a:spcPts val="0"/>
                        </a:spcAft>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t/>
                      </a:r>
                      <a:endParaRPr b="1"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r>
            </a:tbl>
          </a:graphicData>
        </a:graphic>
      </p:graphicFrame>
      <p:cxnSp>
        <p:nvCxnSpPr>
          <p:cNvPr id="1476" name="Google Shape;1476;p91"/>
          <p:cNvCxnSpPr/>
          <p:nvPr/>
        </p:nvCxnSpPr>
        <p:spPr>
          <a:xfrm>
            <a:off x="2729204" y="3355355"/>
            <a:ext cx="699900" cy="3000"/>
          </a:xfrm>
          <a:prstGeom prst="straightConnector1">
            <a:avLst/>
          </a:prstGeom>
          <a:noFill/>
          <a:ln cap="flat" cmpd="sng" w="12700">
            <a:solidFill>
              <a:schemeClr val="accent1"/>
            </a:solidFill>
            <a:prstDash val="solid"/>
            <a:miter lim="800000"/>
            <a:headEnd len="med" w="med" type="oval"/>
            <a:tailEnd len="med" w="med" type="triangle"/>
          </a:ln>
        </p:spPr>
      </p:cxnSp>
      <p:cxnSp>
        <p:nvCxnSpPr>
          <p:cNvPr id="1477" name="Google Shape;1477;p91"/>
          <p:cNvCxnSpPr/>
          <p:nvPr/>
        </p:nvCxnSpPr>
        <p:spPr>
          <a:xfrm>
            <a:off x="2729204" y="4216120"/>
            <a:ext cx="699900" cy="3000"/>
          </a:xfrm>
          <a:prstGeom prst="straightConnector1">
            <a:avLst/>
          </a:prstGeom>
          <a:noFill/>
          <a:ln cap="flat" cmpd="sng" w="12700">
            <a:solidFill>
              <a:schemeClr val="accent1"/>
            </a:solidFill>
            <a:prstDash val="solid"/>
            <a:miter lim="800000"/>
            <a:headEnd len="med" w="med" type="oval"/>
            <a:tailEnd len="med" w="med" type="triangle"/>
          </a:ln>
        </p:spPr>
      </p:cxnSp>
      <p:graphicFrame>
        <p:nvGraphicFramePr>
          <p:cNvPr id="1478" name="Google Shape;1478;p91"/>
          <p:cNvGraphicFramePr/>
          <p:nvPr/>
        </p:nvGraphicFramePr>
        <p:xfrm>
          <a:off x="3428962" y="2374254"/>
          <a:ext cx="3000000" cy="3000000"/>
        </p:xfrm>
        <a:graphic>
          <a:graphicData uri="http://schemas.openxmlformats.org/drawingml/2006/table">
            <a:tbl>
              <a:tblPr>
                <a:noFill/>
                <a:tableStyleId>{BAB4011D-91EF-4F23-A423-866551F99139}</a:tableStyleId>
              </a:tblPr>
              <a:tblGrid>
                <a:gridCol w="772725"/>
                <a:gridCol w="772725"/>
                <a:gridCol w="772725"/>
                <a:gridCol w="772725"/>
                <a:gridCol w="772725"/>
                <a:gridCol w="772725"/>
                <a:gridCol w="772725"/>
              </a:tblGrid>
              <a:tr h="580500">
                <a:tc>
                  <a:txBody>
                    <a:bodyPr/>
                    <a:lstStyle/>
                    <a:p>
                      <a:pPr indent="0" lvl="0" marL="0" marR="0" rtl="0" algn="ctr">
                        <a:spcBef>
                          <a:spcPts val="0"/>
                        </a:spcBef>
                        <a:spcAft>
                          <a:spcPts val="0"/>
                        </a:spcAft>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800"/>
                        <a:buFont typeface="Arial"/>
                        <a:buNone/>
                      </a:pPr>
                      <a:r>
                        <a:t/>
                      </a:r>
                      <a:endParaRPr sz="800" u="none" cap="none" strike="noStrike"/>
                    </a:p>
                  </a:txBody>
                  <a:tcPr marT="68575" marB="68575" marR="68575" marL="68575" anchor="ctr">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lt1"/>
                    </a:solidFill>
                  </a:tcPr>
                </a:tc>
              </a:tr>
            </a:tbl>
          </a:graphicData>
        </a:graphic>
      </p:graphicFrame>
      <p:sp>
        <p:nvSpPr>
          <p:cNvPr id="1479" name="Google Shape;1479;p91"/>
          <p:cNvSpPr txBox="1"/>
          <p:nvPr>
            <p:ph idx="1"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Step 5: Select the Core Tasks</a:t>
            </a:r>
            <a:endParaRPr/>
          </a:p>
        </p:txBody>
      </p:sp>
      <p:sp>
        <p:nvSpPr>
          <p:cNvPr id="1480" name="Google Shape;1480;p91"/>
          <p:cNvSpPr txBox="1"/>
          <p:nvPr/>
        </p:nvSpPr>
        <p:spPr>
          <a:xfrm>
            <a:off x="5032825" y="4728225"/>
            <a:ext cx="37290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700">
                <a:latin typeface="Montserrat"/>
                <a:ea typeface="Montserrat"/>
                <a:cs typeface="Montserrat"/>
                <a:sym typeface="Montserrat"/>
              </a:rPr>
              <a:t>This activity is a modification of an original produced by 280 Group.</a:t>
            </a:r>
            <a:endParaRPr sz="7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